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6" r:id="rId2"/>
    <p:sldMasterId id="2147483691" r:id="rId3"/>
  </p:sldMasterIdLst>
  <p:notesMasterIdLst>
    <p:notesMasterId r:id="rId36"/>
  </p:notesMasterIdLst>
  <p:handoutMasterIdLst>
    <p:handoutMasterId r:id="rId37"/>
  </p:handoutMasterIdLst>
  <p:sldIdLst>
    <p:sldId id="744" r:id="rId4"/>
    <p:sldId id="742" r:id="rId5"/>
    <p:sldId id="745" r:id="rId6"/>
    <p:sldId id="746" r:id="rId7"/>
    <p:sldId id="710" r:id="rId8"/>
    <p:sldId id="747" r:id="rId9"/>
    <p:sldId id="731" r:id="rId10"/>
    <p:sldId id="748" r:id="rId11"/>
    <p:sldId id="749" r:id="rId12"/>
    <p:sldId id="732" r:id="rId13"/>
    <p:sldId id="751" r:id="rId14"/>
    <p:sldId id="752" r:id="rId15"/>
    <p:sldId id="753" r:id="rId16"/>
    <p:sldId id="705" r:id="rId17"/>
    <p:sldId id="692" r:id="rId18"/>
    <p:sldId id="743" r:id="rId19"/>
    <p:sldId id="1613" r:id="rId20"/>
    <p:sldId id="1612" r:id="rId21"/>
    <p:sldId id="1590" r:id="rId22"/>
    <p:sldId id="1610" r:id="rId23"/>
    <p:sldId id="1600" r:id="rId24"/>
    <p:sldId id="1611" r:id="rId25"/>
    <p:sldId id="1601" r:id="rId26"/>
    <p:sldId id="1593" r:id="rId27"/>
    <p:sldId id="1559" r:id="rId28"/>
    <p:sldId id="1574" r:id="rId29"/>
    <p:sldId id="1587" r:id="rId30"/>
    <p:sldId id="1594" r:id="rId31"/>
    <p:sldId id="1569" r:id="rId32"/>
    <p:sldId id="1614" r:id="rId33"/>
    <p:sldId id="1607" r:id="rId34"/>
    <p:sldId id="722" r:id="rId35"/>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Van der Veken" initials="SVdV" lastIdx="5" clrIdx="0">
    <p:extLst>
      <p:ext uri="{19B8F6BF-5375-455C-9EA6-DF929625EA0E}">
        <p15:presenceInfo xmlns:p15="http://schemas.microsoft.com/office/powerpoint/2012/main" userId="S-1-5-21-3190870726-610623492-1511669339-2195" providerId="AD"/>
      </p:ext>
    </p:extLst>
  </p:cmAuthor>
  <p:cmAuthor id="2" name="Hilde Boydens" initials="HB" lastIdx="2" clrIdx="1">
    <p:extLst>
      <p:ext uri="{19B8F6BF-5375-455C-9EA6-DF929625EA0E}">
        <p15:presenceInfo xmlns:p15="http://schemas.microsoft.com/office/powerpoint/2012/main" userId="S::Hilde.Boydens@igean.be::8bd5785c-2f76-4098-a9d1-bd46c87078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46E"/>
    <a:srgbClr val="7DB928"/>
    <a:srgbClr val="FFFFFF"/>
    <a:srgbClr val="00506C"/>
    <a:srgbClr val="8BB2BC"/>
    <a:srgbClr val="E5E5E5"/>
    <a:srgbClr val="008F94"/>
    <a:srgbClr val="F1995D"/>
    <a:srgbClr val="FFCE33"/>
    <a:srgbClr val="87D9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Stijl, donker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83268" autoAdjust="0"/>
  </p:normalViewPr>
  <p:slideViewPr>
    <p:cSldViewPr snapToGrid="0">
      <p:cViewPr varScale="1">
        <p:scale>
          <a:sx n="71" d="100"/>
          <a:sy n="71" d="100"/>
        </p:scale>
        <p:origin x="5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hyperlink" Target="http://www.klimaatwerf.be/"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www.klimaatwerf.b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klimaatwerf.be/"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www.klimaatwerf.b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0D6A7-0C66-4B92-907F-7EA073D15261}" type="doc">
      <dgm:prSet loTypeId="urn:microsoft.com/office/officeart/2005/8/layout/chevron2" loCatId="list" qsTypeId="urn:microsoft.com/office/officeart/2005/8/quickstyle/simple5" qsCatId="simple" csTypeId="urn:microsoft.com/office/officeart/2005/8/colors/accent1_2" csCatId="accent1" phldr="1"/>
      <dgm:spPr/>
    </dgm:pt>
    <dgm:pt modelId="{34209425-A42C-4AF0-A4A4-F4BCCA792615}">
      <dgm:prSet phldrT="[Tekst]"/>
      <dgm:spPr>
        <a:solidFill>
          <a:srgbClr val="41AB82"/>
        </a:solidFill>
      </dgm:spPr>
      <dgm:t>
        <a:bodyPr/>
        <a:lstStyle/>
        <a:p>
          <a:pPr marL="0" lvl="0" defTabSz="444500">
            <a:spcBef>
              <a:spcPct val="0"/>
            </a:spcBef>
            <a:spcAft>
              <a:spcPct val="35000"/>
            </a:spcAft>
            <a:buNone/>
          </a:pPr>
          <a:r>
            <a:rPr lang="nl-BE" b="1"/>
            <a:t>Stap 1</a:t>
          </a:r>
          <a:endParaRPr lang="nl-BE" b="0"/>
        </a:p>
      </dgm:t>
    </dgm:pt>
    <dgm:pt modelId="{4E3EB854-27B2-488D-B99E-816510026C13}" type="parTrans" cxnId="{2476173E-15C0-4F68-A9BC-EBA310FFCFBC}">
      <dgm:prSet/>
      <dgm:spPr/>
      <dgm:t>
        <a:bodyPr/>
        <a:lstStyle/>
        <a:p>
          <a:endParaRPr lang="nl-BE" b="0"/>
        </a:p>
      </dgm:t>
    </dgm:pt>
    <dgm:pt modelId="{DE24EF64-74FD-4CF8-B673-2DAD5387CC28}" type="sibTrans" cxnId="{2476173E-15C0-4F68-A9BC-EBA310FFCFBC}">
      <dgm:prSet/>
      <dgm:spPr/>
      <dgm:t>
        <a:bodyPr/>
        <a:lstStyle/>
        <a:p>
          <a:endParaRPr lang="nl-BE" b="0"/>
        </a:p>
      </dgm:t>
    </dgm:pt>
    <dgm:pt modelId="{34712AB9-37DA-4A5F-8293-D8A2D36C5362}">
      <dgm:prSet phldrT="[Tekst]"/>
      <dgm:spPr>
        <a:solidFill>
          <a:srgbClr val="41AB82"/>
        </a:solidFill>
      </dgm:spPr>
      <dgm:t>
        <a:bodyPr/>
        <a:lstStyle/>
        <a:p>
          <a:r>
            <a:rPr lang="nl-BE" b="1" dirty="0"/>
            <a:t>Stap 2</a:t>
          </a:r>
          <a:endParaRPr lang="nl-BE" b="0" dirty="0"/>
        </a:p>
      </dgm:t>
    </dgm:pt>
    <dgm:pt modelId="{9692C24C-E2D7-4163-8833-E16F70A72872}" type="parTrans" cxnId="{979D0ADA-0641-48DB-A93D-F3BBD561339A}">
      <dgm:prSet/>
      <dgm:spPr/>
      <dgm:t>
        <a:bodyPr/>
        <a:lstStyle/>
        <a:p>
          <a:endParaRPr lang="nl-BE" b="0"/>
        </a:p>
      </dgm:t>
    </dgm:pt>
    <dgm:pt modelId="{B8BD620C-210E-49FD-AF22-288051021684}" type="sibTrans" cxnId="{979D0ADA-0641-48DB-A93D-F3BBD561339A}">
      <dgm:prSet/>
      <dgm:spPr/>
      <dgm:t>
        <a:bodyPr/>
        <a:lstStyle/>
        <a:p>
          <a:endParaRPr lang="nl-BE" b="0"/>
        </a:p>
      </dgm:t>
    </dgm:pt>
    <dgm:pt modelId="{079DDA2F-1A80-43E1-986F-2E19E6B658C5}">
      <dgm:prSet phldrT="[Tekst]"/>
      <dgm:spPr>
        <a:solidFill>
          <a:srgbClr val="41AB82"/>
        </a:solidFill>
      </dgm:spPr>
      <dgm:t>
        <a:bodyPr/>
        <a:lstStyle/>
        <a:p>
          <a:r>
            <a:rPr lang="nl-BE" b="1" dirty="0"/>
            <a:t>Stap 3</a:t>
          </a:r>
          <a:endParaRPr lang="nl-BE" b="0" dirty="0"/>
        </a:p>
      </dgm:t>
    </dgm:pt>
    <dgm:pt modelId="{85D73B8B-7F3F-48BA-AA9E-45C11DA0E014}" type="parTrans" cxnId="{C5EE4260-39C8-436D-AB52-984AA68D9187}">
      <dgm:prSet/>
      <dgm:spPr/>
      <dgm:t>
        <a:bodyPr/>
        <a:lstStyle/>
        <a:p>
          <a:endParaRPr lang="nl-BE" b="0"/>
        </a:p>
      </dgm:t>
    </dgm:pt>
    <dgm:pt modelId="{B05FEAC6-F538-49A2-9807-5276AD4194F9}" type="sibTrans" cxnId="{C5EE4260-39C8-436D-AB52-984AA68D9187}">
      <dgm:prSet/>
      <dgm:spPr/>
      <dgm:t>
        <a:bodyPr/>
        <a:lstStyle/>
        <a:p>
          <a:endParaRPr lang="nl-BE" b="0"/>
        </a:p>
      </dgm:t>
    </dgm:pt>
    <dgm:pt modelId="{2EA0EFF7-61ED-445B-982F-CB4142D74B34}">
      <dgm:prSet phldrT="[Tekst]"/>
      <dgm:spPr>
        <a:solidFill>
          <a:srgbClr val="41AB82"/>
        </a:solidFill>
      </dgm:spPr>
      <dgm:t>
        <a:bodyPr/>
        <a:lstStyle/>
        <a:p>
          <a:r>
            <a:rPr lang="nl-BE" b="1" dirty="0"/>
            <a:t>Stap 4</a:t>
          </a:r>
          <a:endParaRPr lang="nl-BE" b="0" dirty="0"/>
        </a:p>
      </dgm:t>
    </dgm:pt>
    <dgm:pt modelId="{24FB3ECE-0BA2-4DAD-8E55-4B852A1F9891}" type="parTrans" cxnId="{4F7277D5-E063-4BFB-A100-497837EBD9D9}">
      <dgm:prSet/>
      <dgm:spPr/>
      <dgm:t>
        <a:bodyPr/>
        <a:lstStyle/>
        <a:p>
          <a:endParaRPr lang="nl-BE" b="0"/>
        </a:p>
      </dgm:t>
    </dgm:pt>
    <dgm:pt modelId="{64043C51-1B5B-4B9E-8CE1-68F675EA89FA}" type="sibTrans" cxnId="{4F7277D5-E063-4BFB-A100-497837EBD9D9}">
      <dgm:prSet/>
      <dgm:spPr/>
      <dgm:t>
        <a:bodyPr/>
        <a:lstStyle/>
        <a:p>
          <a:endParaRPr lang="nl-BE" b="0"/>
        </a:p>
      </dgm:t>
    </dgm:pt>
    <dgm:pt modelId="{D652CACC-2C6A-4E47-99AB-893EDC8F80FD}">
      <dgm:prSet phldrT="[Tekst]"/>
      <dgm:spPr>
        <a:solidFill>
          <a:srgbClr val="41AB82"/>
        </a:solidFill>
      </dgm:spPr>
      <dgm:t>
        <a:bodyPr/>
        <a:lstStyle/>
        <a:p>
          <a:r>
            <a:rPr lang="nl-BE" b="1" dirty="0"/>
            <a:t>Stap 5</a:t>
          </a:r>
          <a:endParaRPr lang="nl-BE" b="0" dirty="0"/>
        </a:p>
      </dgm:t>
    </dgm:pt>
    <dgm:pt modelId="{61A7DF92-A78E-47EC-8680-29C857A2D98D}" type="parTrans" cxnId="{3ED8D929-1A78-4F49-996F-3A5EDC4F233B}">
      <dgm:prSet/>
      <dgm:spPr/>
      <dgm:t>
        <a:bodyPr/>
        <a:lstStyle/>
        <a:p>
          <a:endParaRPr lang="nl-BE" b="0"/>
        </a:p>
      </dgm:t>
    </dgm:pt>
    <dgm:pt modelId="{D9D27A31-94C6-4B17-AE32-713BA1AC0717}" type="sibTrans" cxnId="{3ED8D929-1A78-4F49-996F-3A5EDC4F233B}">
      <dgm:prSet/>
      <dgm:spPr/>
      <dgm:t>
        <a:bodyPr/>
        <a:lstStyle/>
        <a:p>
          <a:endParaRPr lang="nl-BE" b="0"/>
        </a:p>
      </dgm:t>
    </dgm:pt>
    <dgm:pt modelId="{B42CC5CE-66A9-4B6A-96C3-4A466AA3D343}">
      <dgm:prSet phldrT="[Tekst]" custT="1"/>
      <dgm:spPr/>
      <dgm:t>
        <a:bodyPr/>
        <a:lstStyle/>
        <a:p>
          <a:r>
            <a:rPr lang="nl-BE" sz="2000" b="0" dirty="0"/>
            <a:t>Opmaak voorlopig EPC</a:t>
          </a:r>
        </a:p>
      </dgm:t>
    </dgm:pt>
    <dgm:pt modelId="{3F347526-566E-4C0F-839A-0F710548A472}" type="parTrans" cxnId="{9400FAFB-51F4-43C6-A3A6-655BE30A8872}">
      <dgm:prSet/>
      <dgm:spPr/>
      <dgm:t>
        <a:bodyPr/>
        <a:lstStyle/>
        <a:p>
          <a:endParaRPr lang="nl-BE"/>
        </a:p>
      </dgm:t>
    </dgm:pt>
    <dgm:pt modelId="{17C329AA-999A-425D-BF6C-09ABB40B37E0}" type="sibTrans" cxnId="{9400FAFB-51F4-43C6-A3A6-655BE30A8872}">
      <dgm:prSet/>
      <dgm:spPr/>
      <dgm:t>
        <a:bodyPr/>
        <a:lstStyle/>
        <a:p>
          <a:endParaRPr lang="nl-BE"/>
        </a:p>
      </dgm:t>
    </dgm:pt>
    <dgm:pt modelId="{CF706B2E-3D56-469F-9B88-E708CD136241}">
      <dgm:prSet phldrT="[Tekst]" custT="1"/>
      <dgm:spPr/>
      <dgm:t>
        <a:bodyPr/>
        <a:lstStyle/>
        <a:p>
          <a:r>
            <a:rPr lang="nl-BE" sz="2000" b="0" dirty="0"/>
            <a:t>Gesprek met benovatiecoach</a:t>
          </a:r>
        </a:p>
      </dgm:t>
    </dgm:pt>
    <dgm:pt modelId="{699F2864-850E-45DD-8F0C-FF018544F9C7}" type="parTrans" cxnId="{90F6F34B-D010-40D9-A6DE-D67FD518A805}">
      <dgm:prSet/>
      <dgm:spPr/>
      <dgm:t>
        <a:bodyPr/>
        <a:lstStyle/>
        <a:p>
          <a:endParaRPr lang="nl-BE"/>
        </a:p>
      </dgm:t>
    </dgm:pt>
    <dgm:pt modelId="{3127E931-9CD0-4CE9-BFD3-109C9EEE3EE1}" type="sibTrans" cxnId="{90F6F34B-D010-40D9-A6DE-D67FD518A805}">
      <dgm:prSet/>
      <dgm:spPr/>
      <dgm:t>
        <a:bodyPr/>
        <a:lstStyle/>
        <a:p>
          <a:endParaRPr lang="nl-BE"/>
        </a:p>
      </dgm:t>
    </dgm:pt>
    <dgm:pt modelId="{F80F966E-766B-43A6-8E49-BBA88955CDB4}">
      <dgm:prSet phldrT="[Tekst]" custT="1"/>
      <dgm:spPr/>
      <dgm:t>
        <a:bodyPr/>
        <a:lstStyle/>
        <a:p>
          <a:r>
            <a:rPr lang="nl-BE" sz="2000" b="0" dirty="0"/>
            <a:t>Keuze van maatregelen</a:t>
          </a:r>
        </a:p>
      </dgm:t>
    </dgm:pt>
    <dgm:pt modelId="{CB2E655F-83FA-4753-A158-5E17116D2F98}" type="parTrans" cxnId="{8DEE8364-A046-4060-84FD-8E62A8659666}">
      <dgm:prSet/>
      <dgm:spPr/>
      <dgm:t>
        <a:bodyPr/>
        <a:lstStyle/>
        <a:p>
          <a:endParaRPr lang="nl-BE"/>
        </a:p>
      </dgm:t>
    </dgm:pt>
    <dgm:pt modelId="{0A1795D9-69B6-4170-B47D-94432D8D473A}" type="sibTrans" cxnId="{8DEE8364-A046-4060-84FD-8E62A8659666}">
      <dgm:prSet/>
      <dgm:spPr/>
      <dgm:t>
        <a:bodyPr/>
        <a:lstStyle/>
        <a:p>
          <a:endParaRPr lang="nl-BE"/>
        </a:p>
      </dgm:t>
    </dgm:pt>
    <dgm:pt modelId="{4E30FC30-801E-4489-81FF-D5668B8891CE}">
      <dgm:prSet phldrT="[Tekst]" custT="1"/>
      <dgm:spPr/>
      <dgm:t>
        <a:bodyPr/>
        <a:lstStyle/>
        <a:p>
          <a:r>
            <a:rPr lang="nl-BE" sz="2000" b="0" dirty="0"/>
            <a:t>Uitvoeren van maatregelen</a:t>
          </a:r>
        </a:p>
      </dgm:t>
    </dgm:pt>
    <dgm:pt modelId="{3F6E7508-5277-42B2-962B-DE76C25037AF}" type="parTrans" cxnId="{9B4AEC83-8764-4EA9-9425-1840BB6EECF6}">
      <dgm:prSet/>
      <dgm:spPr/>
      <dgm:t>
        <a:bodyPr/>
        <a:lstStyle/>
        <a:p>
          <a:endParaRPr lang="nl-BE"/>
        </a:p>
      </dgm:t>
    </dgm:pt>
    <dgm:pt modelId="{9109BA31-7466-47A1-9A58-9E7A26A002EB}" type="sibTrans" cxnId="{9B4AEC83-8764-4EA9-9425-1840BB6EECF6}">
      <dgm:prSet/>
      <dgm:spPr/>
      <dgm:t>
        <a:bodyPr/>
        <a:lstStyle/>
        <a:p>
          <a:endParaRPr lang="nl-BE"/>
        </a:p>
      </dgm:t>
    </dgm:pt>
    <dgm:pt modelId="{CE15BBD9-F688-4AEC-AE9E-C9FC4AF4EAF9}">
      <dgm:prSet phldrT="[Tekst]" custT="1"/>
      <dgm:spPr/>
      <dgm:t>
        <a:bodyPr/>
        <a:lstStyle/>
        <a:p>
          <a:r>
            <a:rPr lang="nl-BE" sz="2000" b="0" dirty="0"/>
            <a:t>Benovatiecoach beoordeelt mee offertes</a:t>
          </a:r>
        </a:p>
      </dgm:t>
    </dgm:pt>
    <dgm:pt modelId="{8D1EBB7C-04B5-42D2-B2B9-310E3DC46407}" type="parTrans" cxnId="{B2ECC603-55B7-49E6-8507-BE26E839EDC4}">
      <dgm:prSet/>
      <dgm:spPr/>
      <dgm:t>
        <a:bodyPr/>
        <a:lstStyle/>
        <a:p>
          <a:endParaRPr lang="nl-BE"/>
        </a:p>
      </dgm:t>
    </dgm:pt>
    <dgm:pt modelId="{C62F2AB9-C7A3-4D43-82E3-926247DD03DB}" type="sibTrans" cxnId="{B2ECC603-55B7-49E6-8507-BE26E839EDC4}">
      <dgm:prSet/>
      <dgm:spPr/>
      <dgm:t>
        <a:bodyPr/>
        <a:lstStyle/>
        <a:p>
          <a:endParaRPr lang="nl-BE"/>
        </a:p>
      </dgm:t>
    </dgm:pt>
    <dgm:pt modelId="{18D85493-5149-4AC4-AE78-6B2A3959902E}">
      <dgm:prSet phldrT="[Tekst]" custT="1"/>
      <dgm:spPr/>
      <dgm:t>
        <a:bodyPr/>
        <a:lstStyle/>
        <a:p>
          <a:r>
            <a:rPr lang="nl-BE" sz="2000" b="0" dirty="0"/>
            <a:t>Werken worden uitgevoerd</a:t>
          </a:r>
        </a:p>
      </dgm:t>
    </dgm:pt>
    <dgm:pt modelId="{F5805E19-D1DB-46AE-B294-0D037E22C590}" type="parTrans" cxnId="{72C86B2A-C86D-49FC-8494-DA2654231CB9}">
      <dgm:prSet/>
      <dgm:spPr/>
      <dgm:t>
        <a:bodyPr/>
        <a:lstStyle/>
        <a:p>
          <a:endParaRPr lang="nl-BE"/>
        </a:p>
      </dgm:t>
    </dgm:pt>
    <dgm:pt modelId="{D312D889-B9D6-4136-92EB-AF8F7E1D26CD}" type="sibTrans" cxnId="{72C86B2A-C86D-49FC-8494-DA2654231CB9}">
      <dgm:prSet/>
      <dgm:spPr/>
      <dgm:t>
        <a:bodyPr/>
        <a:lstStyle/>
        <a:p>
          <a:endParaRPr lang="nl-BE"/>
        </a:p>
      </dgm:t>
    </dgm:pt>
    <dgm:pt modelId="{0823ADDF-409D-4FFC-9DC6-1F4DBC2777D2}">
      <dgm:prSet phldrT="[Tekst]" custT="1"/>
      <dgm:spPr/>
      <dgm:t>
        <a:bodyPr/>
        <a:lstStyle/>
        <a:p>
          <a:r>
            <a:rPr lang="nl-BE" sz="2000" b="0" dirty="0"/>
            <a:t>Benovatiecoach controleert de uitvoering</a:t>
          </a:r>
        </a:p>
      </dgm:t>
    </dgm:pt>
    <dgm:pt modelId="{863094EE-FB64-4561-A82A-3C84D21A57ED}" type="parTrans" cxnId="{76AD6BD8-556B-49DE-B647-7D2DFBEDECD8}">
      <dgm:prSet/>
      <dgm:spPr/>
      <dgm:t>
        <a:bodyPr/>
        <a:lstStyle/>
        <a:p>
          <a:endParaRPr lang="nl-BE"/>
        </a:p>
      </dgm:t>
    </dgm:pt>
    <dgm:pt modelId="{416AA263-ABC6-4891-B917-44DB5767B89A}" type="sibTrans" cxnId="{76AD6BD8-556B-49DE-B647-7D2DFBEDECD8}">
      <dgm:prSet/>
      <dgm:spPr/>
      <dgm:t>
        <a:bodyPr/>
        <a:lstStyle/>
        <a:p>
          <a:endParaRPr lang="nl-BE"/>
        </a:p>
      </dgm:t>
    </dgm:pt>
    <dgm:pt modelId="{99BEFBE7-7896-4743-9F87-7163CA2928AE}">
      <dgm:prSet phldrT="[Tekst]" custT="1"/>
      <dgm:spPr/>
      <dgm:t>
        <a:bodyPr/>
        <a:lstStyle/>
        <a:p>
          <a:r>
            <a:rPr lang="nl-BE" sz="2000" b="0" dirty="0"/>
            <a:t>Einde = definitieve EPC-attest</a:t>
          </a:r>
        </a:p>
      </dgm:t>
    </dgm:pt>
    <dgm:pt modelId="{0EACCF90-A53B-4E7C-8179-4A2E4D61C887}" type="parTrans" cxnId="{D7A09893-7314-4A9E-A326-AB8A7849122F}">
      <dgm:prSet/>
      <dgm:spPr/>
      <dgm:t>
        <a:bodyPr/>
        <a:lstStyle/>
        <a:p>
          <a:endParaRPr lang="nl-BE"/>
        </a:p>
      </dgm:t>
    </dgm:pt>
    <dgm:pt modelId="{D182AC90-167E-45CF-9BC9-B611A9C03104}" type="sibTrans" cxnId="{D7A09893-7314-4A9E-A326-AB8A7849122F}">
      <dgm:prSet/>
      <dgm:spPr/>
      <dgm:t>
        <a:bodyPr/>
        <a:lstStyle/>
        <a:p>
          <a:endParaRPr lang="nl-BE"/>
        </a:p>
      </dgm:t>
    </dgm:pt>
    <dgm:pt modelId="{21771979-42E1-49C9-9A2D-98BE12323A43}">
      <dgm:prSet phldrT="[Tekst]" custT="1"/>
      <dgm:spPr/>
      <dgm:t>
        <a:bodyPr/>
        <a:lstStyle/>
        <a:p>
          <a:pPr marL="0" lvl="0" defTabSz="444500">
            <a:spcBef>
              <a:spcPct val="0"/>
            </a:spcBef>
            <a:spcAft>
              <a:spcPct val="35000"/>
            </a:spcAft>
            <a:buFont typeface="Arial" panose="020B0604020202020204" pitchFamily="34" charset="0"/>
            <a:buChar char="•"/>
          </a:pPr>
          <a:r>
            <a:rPr lang="nl-BE" sz="2000" b="0" dirty="0"/>
            <a:t>Inschrijven via </a:t>
          </a:r>
          <a:r>
            <a:rPr lang="nl-BE" sz="2000" b="0" dirty="0">
              <a:hlinkClick xmlns:r="http://schemas.openxmlformats.org/officeDocument/2006/relationships" r:id="rId1"/>
            </a:rPr>
            <a:t>www.klimaatwerf.be</a:t>
          </a:r>
          <a:r>
            <a:rPr lang="nl-BE" sz="2000" b="0" dirty="0"/>
            <a:t> </a:t>
          </a:r>
        </a:p>
      </dgm:t>
    </dgm:pt>
    <dgm:pt modelId="{2C67FA7E-6782-496D-ABA5-FEAD791CD583}" type="parTrans" cxnId="{95C733B7-3ABC-42A7-9E8E-4EBA84F849AD}">
      <dgm:prSet/>
      <dgm:spPr/>
      <dgm:t>
        <a:bodyPr/>
        <a:lstStyle/>
        <a:p>
          <a:endParaRPr lang="nl-BE"/>
        </a:p>
      </dgm:t>
    </dgm:pt>
    <dgm:pt modelId="{3717FFE1-800B-4999-B9F2-1C7147C8009E}" type="sibTrans" cxnId="{95C733B7-3ABC-42A7-9E8E-4EBA84F849AD}">
      <dgm:prSet/>
      <dgm:spPr/>
      <dgm:t>
        <a:bodyPr/>
        <a:lstStyle/>
        <a:p>
          <a:endParaRPr lang="nl-BE"/>
        </a:p>
      </dgm:t>
    </dgm:pt>
    <dgm:pt modelId="{C28A88D0-FF6F-4E2D-A006-10BBC53D72CB}">
      <dgm:prSet phldrT="[Tekst]" custT="1"/>
      <dgm:spPr/>
      <dgm:t>
        <a:bodyPr/>
        <a:lstStyle/>
        <a:p>
          <a:pPr marL="0" lvl="0" defTabSz="444500">
            <a:spcBef>
              <a:spcPct val="0"/>
            </a:spcBef>
            <a:spcAft>
              <a:spcPct val="35000"/>
            </a:spcAft>
            <a:buFont typeface="Arial" panose="020B0604020202020204" pitchFamily="34" charset="0"/>
            <a:buChar char="•"/>
          </a:pPr>
          <a:r>
            <a:rPr lang="nl-BE" sz="2000" b="0" dirty="0"/>
            <a:t>Ondertekening offerte</a:t>
          </a:r>
        </a:p>
      </dgm:t>
    </dgm:pt>
    <dgm:pt modelId="{CC5C7FEA-FB9B-4393-84EB-778A742EF718}" type="parTrans" cxnId="{CE6C51BB-A014-4CEE-A8AE-1A274138BA40}">
      <dgm:prSet/>
      <dgm:spPr/>
      <dgm:t>
        <a:bodyPr/>
        <a:lstStyle/>
        <a:p>
          <a:endParaRPr lang="nl-BE"/>
        </a:p>
      </dgm:t>
    </dgm:pt>
    <dgm:pt modelId="{4E3108CD-5B6A-4729-8B55-D7CD809CA442}" type="sibTrans" cxnId="{CE6C51BB-A014-4CEE-A8AE-1A274138BA40}">
      <dgm:prSet/>
      <dgm:spPr/>
      <dgm:t>
        <a:bodyPr/>
        <a:lstStyle/>
        <a:p>
          <a:endParaRPr lang="nl-BE"/>
        </a:p>
      </dgm:t>
    </dgm:pt>
    <dgm:pt modelId="{1C05C71B-A9B6-42BA-A0FB-CEE2C5523DA6}">
      <dgm:prSet phldrT="[Tekst]" custT="1"/>
      <dgm:spPr/>
      <dgm:t>
        <a:bodyPr/>
        <a:lstStyle/>
        <a:p>
          <a:r>
            <a:rPr lang="nl-BE" sz="2000" b="0" dirty="0"/>
            <a:t>Persoonlijk stappenplan</a:t>
          </a:r>
        </a:p>
      </dgm:t>
    </dgm:pt>
    <dgm:pt modelId="{86BB1CC7-6E79-4054-ACB2-AA4E821566FF}" type="parTrans" cxnId="{BA6D1D2B-4840-4B0E-AD4F-3355B3654BF5}">
      <dgm:prSet/>
      <dgm:spPr/>
      <dgm:t>
        <a:bodyPr/>
        <a:lstStyle/>
        <a:p>
          <a:endParaRPr lang="nl-BE"/>
        </a:p>
      </dgm:t>
    </dgm:pt>
    <dgm:pt modelId="{7282E01D-0B62-4177-A9FD-6F84F01409F7}" type="sibTrans" cxnId="{BA6D1D2B-4840-4B0E-AD4F-3355B3654BF5}">
      <dgm:prSet/>
      <dgm:spPr/>
      <dgm:t>
        <a:bodyPr/>
        <a:lstStyle/>
        <a:p>
          <a:endParaRPr lang="nl-BE"/>
        </a:p>
      </dgm:t>
    </dgm:pt>
    <dgm:pt modelId="{8A2487E3-5693-4E2A-AAB0-6FEB1C9D766E}" type="pres">
      <dgm:prSet presAssocID="{D2C0D6A7-0C66-4B92-907F-7EA073D15261}" presName="linearFlow" presStyleCnt="0">
        <dgm:presLayoutVars>
          <dgm:dir/>
          <dgm:animLvl val="lvl"/>
          <dgm:resizeHandles val="exact"/>
        </dgm:presLayoutVars>
      </dgm:prSet>
      <dgm:spPr/>
    </dgm:pt>
    <dgm:pt modelId="{ECB6294E-C416-4C0E-A999-B806DB6B7AC1}" type="pres">
      <dgm:prSet presAssocID="{34209425-A42C-4AF0-A4A4-F4BCCA792615}" presName="composite" presStyleCnt="0"/>
      <dgm:spPr/>
    </dgm:pt>
    <dgm:pt modelId="{566168D1-465E-47DC-BEC1-160823C472DF}" type="pres">
      <dgm:prSet presAssocID="{34209425-A42C-4AF0-A4A4-F4BCCA792615}" presName="parentText" presStyleLbl="alignNode1" presStyleIdx="0" presStyleCnt="5">
        <dgm:presLayoutVars>
          <dgm:chMax val="1"/>
          <dgm:bulletEnabled val="1"/>
        </dgm:presLayoutVars>
      </dgm:prSet>
      <dgm:spPr/>
    </dgm:pt>
    <dgm:pt modelId="{73C90098-B4DA-4D7E-B0B0-698113BC3B4C}" type="pres">
      <dgm:prSet presAssocID="{34209425-A42C-4AF0-A4A4-F4BCCA792615}" presName="descendantText" presStyleLbl="alignAcc1" presStyleIdx="0" presStyleCnt="5">
        <dgm:presLayoutVars>
          <dgm:bulletEnabled val="1"/>
        </dgm:presLayoutVars>
      </dgm:prSet>
      <dgm:spPr/>
    </dgm:pt>
    <dgm:pt modelId="{DC0B95E5-D436-4BC0-BCEA-9389F14D726A}" type="pres">
      <dgm:prSet presAssocID="{DE24EF64-74FD-4CF8-B673-2DAD5387CC28}" presName="sp" presStyleCnt="0"/>
      <dgm:spPr/>
    </dgm:pt>
    <dgm:pt modelId="{EE5BEE9A-B120-4E76-88FA-7FD272D617A3}" type="pres">
      <dgm:prSet presAssocID="{34712AB9-37DA-4A5F-8293-D8A2D36C5362}" presName="composite" presStyleCnt="0"/>
      <dgm:spPr/>
    </dgm:pt>
    <dgm:pt modelId="{4AD40DA5-4625-400D-8227-97B48BC47BB2}" type="pres">
      <dgm:prSet presAssocID="{34712AB9-37DA-4A5F-8293-D8A2D36C5362}" presName="parentText" presStyleLbl="alignNode1" presStyleIdx="1" presStyleCnt="5">
        <dgm:presLayoutVars>
          <dgm:chMax val="1"/>
          <dgm:bulletEnabled val="1"/>
        </dgm:presLayoutVars>
      </dgm:prSet>
      <dgm:spPr/>
    </dgm:pt>
    <dgm:pt modelId="{A245B616-40EB-43DD-8A59-7BDA621F1092}" type="pres">
      <dgm:prSet presAssocID="{34712AB9-37DA-4A5F-8293-D8A2D36C5362}" presName="descendantText" presStyleLbl="alignAcc1" presStyleIdx="1" presStyleCnt="5">
        <dgm:presLayoutVars>
          <dgm:bulletEnabled val="1"/>
        </dgm:presLayoutVars>
      </dgm:prSet>
      <dgm:spPr/>
    </dgm:pt>
    <dgm:pt modelId="{0DD466CD-31DB-48B5-B053-143D8FE70A3B}" type="pres">
      <dgm:prSet presAssocID="{B8BD620C-210E-49FD-AF22-288051021684}" presName="sp" presStyleCnt="0"/>
      <dgm:spPr/>
    </dgm:pt>
    <dgm:pt modelId="{7AF77A60-C6D8-48DA-A500-AC3FA696B14A}" type="pres">
      <dgm:prSet presAssocID="{079DDA2F-1A80-43E1-986F-2E19E6B658C5}" presName="composite" presStyleCnt="0"/>
      <dgm:spPr/>
    </dgm:pt>
    <dgm:pt modelId="{5D6DD784-BBD5-452D-A775-B04E8DC933BB}" type="pres">
      <dgm:prSet presAssocID="{079DDA2F-1A80-43E1-986F-2E19E6B658C5}" presName="parentText" presStyleLbl="alignNode1" presStyleIdx="2" presStyleCnt="5">
        <dgm:presLayoutVars>
          <dgm:chMax val="1"/>
          <dgm:bulletEnabled val="1"/>
        </dgm:presLayoutVars>
      </dgm:prSet>
      <dgm:spPr/>
    </dgm:pt>
    <dgm:pt modelId="{EAE49A4B-781C-4D52-B4F5-5C1411A91121}" type="pres">
      <dgm:prSet presAssocID="{079DDA2F-1A80-43E1-986F-2E19E6B658C5}" presName="descendantText" presStyleLbl="alignAcc1" presStyleIdx="2" presStyleCnt="5">
        <dgm:presLayoutVars>
          <dgm:bulletEnabled val="1"/>
        </dgm:presLayoutVars>
      </dgm:prSet>
      <dgm:spPr/>
    </dgm:pt>
    <dgm:pt modelId="{2A6F76D6-2375-432C-9D55-B0434B14E9F1}" type="pres">
      <dgm:prSet presAssocID="{B05FEAC6-F538-49A2-9807-5276AD4194F9}" presName="sp" presStyleCnt="0"/>
      <dgm:spPr/>
    </dgm:pt>
    <dgm:pt modelId="{42C336BB-ABD8-4B73-9B74-260650FE7A0C}" type="pres">
      <dgm:prSet presAssocID="{2EA0EFF7-61ED-445B-982F-CB4142D74B34}" presName="composite" presStyleCnt="0"/>
      <dgm:spPr/>
    </dgm:pt>
    <dgm:pt modelId="{476DEC4C-2AFE-4C4E-AD6C-4BA542A0E971}" type="pres">
      <dgm:prSet presAssocID="{2EA0EFF7-61ED-445B-982F-CB4142D74B34}" presName="parentText" presStyleLbl="alignNode1" presStyleIdx="3" presStyleCnt="5">
        <dgm:presLayoutVars>
          <dgm:chMax val="1"/>
          <dgm:bulletEnabled val="1"/>
        </dgm:presLayoutVars>
      </dgm:prSet>
      <dgm:spPr/>
    </dgm:pt>
    <dgm:pt modelId="{91AC9451-E1FB-4A33-BBE8-577E3F51A12B}" type="pres">
      <dgm:prSet presAssocID="{2EA0EFF7-61ED-445B-982F-CB4142D74B34}" presName="descendantText" presStyleLbl="alignAcc1" presStyleIdx="3" presStyleCnt="5">
        <dgm:presLayoutVars>
          <dgm:bulletEnabled val="1"/>
        </dgm:presLayoutVars>
      </dgm:prSet>
      <dgm:spPr/>
    </dgm:pt>
    <dgm:pt modelId="{7C386995-3C95-40B9-ACDF-46C760C58FFC}" type="pres">
      <dgm:prSet presAssocID="{64043C51-1B5B-4B9E-8CE1-68F675EA89FA}" presName="sp" presStyleCnt="0"/>
      <dgm:spPr/>
    </dgm:pt>
    <dgm:pt modelId="{EE807A00-3D60-4D20-ADDB-02280812E56E}" type="pres">
      <dgm:prSet presAssocID="{D652CACC-2C6A-4E47-99AB-893EDC8F80FD}" presName="composite" presStyleCnt="0"/>
      <dgm:spPr/>
    </dgm:pt>
    <dgm:pt modelId="{974B4087-7918-4431-B1C4-B9498C6AD1DC}" type="pres">
      <dgm:prSet presAssocID="{D652CACC-2C6A-4E47-99AB-893EDC8F80FD}" presName="parentText" presStyleLbl="alignNode1" presStyleIdx="4" presStyleCnt="5">
        <dgm:presLayoutVars>
          <dgm:chMax val="1"/>
          <dgm:bulletEnabled val="1"/>
        </dgm:presLayoutVars>
      </dgm:prSet>
      <dgm:spPr/>
    </dgm:pt>
    <dgm:pt modelId="{D9B1CD91-0306-4C3B-A10D-1FB495A27D31}" type="pres">
      <dgm:prSet presAssocID="{D652CACC-2C6A-4E47-99AB-893EDC8F80FD}" presName="descendantText" presStyleLbl="alignAcc1" presStyleIdx="4" presStyleCnt="5">
        <dgm:presLayoutVars>
          <dgm:bulletEnabled val="1"/>
        </dgm:presLayoutVars>
      </dgm:prSet>
      <dgm:spPr/>
    </dgm:pt>
  </dgm:ptLst>
  <dgm:cxnLst>
    <dgm:cxn modelId="{B2ECC603-55B7-49E6-8507-BE26E839EDC4}" srcId="{2EA0EFF7-61ED-445B-982F-CB4142D74B34}" destId="{CE15BBD9-F688-4AEC-AE9E-C9FC4AF4EAF9}" srcOrd="1" destOrd="0" parTransId="{8D1EBB7C-04B5-42D2-B2B9-310E3DC46407}" sibTransId="{C62F2AB9-C7A3-4D43-82E3-926247DD03DB}"/>
    <dgm:cxn modelId="{E6C41C17-3F29-493B-85F7-506BA4847553}" type="presOf" srcId="{18D85493-5149-4AC4-AE78-6B2A3959902E}" destId="{D9B1CD91-0306-4C3B-A10D-1FB495A27D31}" srcOrd="0" destOrd="0" presId="urn:microsoft.com/office/officeart/2005/8/layout/chevron2"/>
    <dgm:cxn modelId="{88AD1321-2551-44C9-94CC-E1C02198381C}" type="presOf" srcId="{CE15BBD9-F688-4AEC-AE9E-C9FC4AF4EAF9}" destId="{91AC9451-E1FB-4A33-BBE8-577E3F51A12B}" srcOrd="0" destOrd="1" presId="urn:microsoft.com/office/officeart/2005/8/layout/chevron2"/>
    <dgm:cxn modelId="{9CF58321-CDE9-45A6-BE7D-0A8AB67B2FAF}" type="presOf" srcId="{34712AB9-37DA-4A5F-8293-D8A2D36C5362}" destId="{4AD40DA5-4625-400D-8227-97B48BC47BB2}" srcOrd="0" destOrd="0" presId="urn:microsoft.com/office/officeart/2005/8/layout/chevron2"/>
    <dgm:cxn modelId="{537C0927-6C80-40AD-8B7A-1A9ED30C39BE}" type="presOf" srcId="{1C05C71B-A9B6-42BA-A0FB-CEE2C5523DA6}" destId="{A245B616-40EB-43DD-8A59-7BDA621F1092}" srcOrd="0" destOrd="1" presId="urn:microsoft.com/office/officeart/2005/8/layout/chevron2"/>
    <dgm:cxn modelId="{3ED8D929-1A78-4F49-996F-3A5EDC4F233B}" srcId="{D2C0D6A7-0C66-4B92-907F-7EA073D15261}" destId="{D652CACC-2C6A-4E47-99AB-893EDC8F80FD}" srcOrd="4" destOrd="0" parTransId="{61A7DF92-A78E-47EC-8680-29C857A2D98D}" sibTransId="{D9D27A31-94C6-4B17-AE32-713BA1AC0717}"/>
    <dgm:cxn modelId="{72C86B2A-C86D-49FC-8494-DA2654231CB9}" srcId="{D652CACC-2C6A-4E47-99AB-893EDC8F80FD}" destId="{18D85493-5149-4AC4-AE78-6B2A3959902E}" srcOrd="0" destOrd="0" parTransId="{F5805E19-D1DB-46AE-B294-0D037E22C590}" sibTransId="{D312D889-B9D6-4136-92EB-AF8F7E1D26CD}"/>
    <dgm:cxn modelId="{BA6D1D2B-4840-4B0E-AD4F-3355B3654BF5}" srcId="{34712AB9-37DA-4A5F-8293-D8A2D36C5362}" destId="{1C05C71B-A9B6-42BA-A0FB-CEE2C5523DA6}" srcOrd="1" destOrd="0" parTransId="{86BB1CC7-6E79-4054-ACB2-AA4E821566FF}" sibTransId="{7282E01D-0B62-4177-A9FD-6F84F01409F7}"/>
    <dgm:cxn modelId="{DEEE7B2C-4190-4EB1-9E95-DBE29AD811C8}" type="presOf" srcId="{F80F966E-766B-43A6-8E49-BBA88955CDB4}" destId="{EAE49A4B-781C-4D52-B4F5-5C1411A91121}" srcOrd="0" destOrd="1" presId="urn:microsoft.com/office/officeart/2005/8/layout/chevron2"/>
    <dgm:cxn modelId="{6DECA32D-AA1E-412A-B7F4-F95DB002BE58}" type="presOf" srcId="{CF706B2E-3D56-469F-9B88-E708CD136241}" destId="{EAE49A4B-781C-4D52-B4F5-5C1411A91121}" srcOrd="0" destOrd="0" presId="urn:microsoft.com/office/officeart/2005/8/layout/chevron2"/>
    <dgm:cxn modelId="{6746CC34-6287-432D-9983-67B82F711B4D}" type="presOf" srcId="{0823ADDF-409D-4FFC-9DC6-1F4DBC2777D2}" destId="{D9B1CD91-0306-4C3B-A10D-1FB495A27D31}" srcOrd="0" destOrd="1" presId="urn:microsoft.com/office/officeart/2005/8/layout/chevron2"/>
    <dgm:cxn modelId="{2476173E-15C0-4F68-A9BC-EBA310FFCFBC}" srcId="{D2C0D6A7-0C66-4B92-907F-7EA073D15261}" destId="{34209425-A42C-4AF0-A4A4-F4BCCA792615}" srcOrd="0" destOrd="0" parTransId="{4E3EB854-27B2-488D-B99E-816510026C13}" sibTransId="{DE24EF64-74FD-4CF8-B673-2DAD5387CC28}"/>
    <dgm:cxn modelId="{C5EE4260-39C8-436D-AB52-984AA68D9187}" srcId="{D2C0D6A7-0C66-4B92-907F-7EA073D15261}" destId="{079DDA2F-1A80-43E1-986F-2E19E6B658C5}" srcOrd="2" destOrd="0" parTransId="{85D73B8B-7F3F-48BA-AA9E-45C11DA0E014}" sibTransId="{B05FEAC6-F538-49A2-9807-5276AD4194F9}"/>
    <dgm:cxn modelId="{8DEE8364-A046-4060-84FD-8E62A8659666}" srcId="{079DDA2F-1A80-43E1-986F-2E19E6B658C5}" destId="{F80F966E-766B-43A6-8E49-BBA88955CDB4}" srcOrd="1" destOrd="0" parTransId="{CB2E655F-83FA-4753-A158-5E17116D2F98}" sibTransId="{0A1795D9-69B6-4170-B47D-94432D8D473A}"/>
    <dgm:cxn modelId="{11F0A166-C96D-4561-BB8F-011AA0E4BCC0}" type="presOf" srcId="{B42CC5CE-66A9-4B6A-96C3-4A466AA3D343}" destId="{A245B616-40EB-43DD-8A59-7BDA621F1092}" srcOrd="0" destOrd="0" presId="urn:microsoft.com/office/officeart/2005/8/layout/chevron2"/>
    <dgm:cxn modelId="{4EC3D569-3092-4FDA-9CF3-D0A926212F55}" type="presOf" srcId="{D2C0D6A7-0C66-4B92-907F-7EA073D15261}" destId="{8A2487E3-5693-4E2A-AAB0-6FEB1C9D766E}" srcOrd="0" destOrd="0" presId="urn:microsoft.com/office/officeart/2005/8/layout/chevron2"/>
    <dgm:cxn modelId="{90F6F34B-D010-40D9-A6DE-D67FD518A805}" srcId="{079DDA2F-1A80-43E1-986F-2E19E6B658C5}" destId="{CF706B2E-3D56-469F-9B88-E708CD136241}" srcOrd="0" destOrd="0" parTransId="{699F2864-850E-45DD-8F0C-FF018544F9C7}" sibTransId="{3127E931-9CD0-4CE9-BFD3-109C9EEE3EE1}"/>
    <dgm:cxn modelId="{9B4AEC83-8764-4EA9-9425-1840BB6EECF6}" srcId="{2EA0EFF7-61ED-445B-982F-CB4142D74B34}" destId="{4E30FC30-801E-4489-81FF-D5668B8891CE}" srcOrd="0" destOrd="0" parTransId="{3F6E7508-5277-42B2-962B-DE76C25037AF}" sibTransId="{9109BA31-7466-47A1-9A58-9E7A26A002EB}"/>
    <dgm:cxn modelId="{879BFA92-EDB3-4607-BE60-68A6D99F08DC}" type="presOf" srcId="{4E30FC30-801E-4489-81FF-D5668B8891CE}" destId="{91AC9451-E1FB-4A33-BBE8-577E3F51A12B}" srcOrd="0" destOrd="0" presId="urn:microsoft.com/office/officeart/2005/8/layout/chevron2"/>
    <dgm:cxn modelId="{D7A09893-7314-4A9E-A326-AB8A7849122F}" srcId="{D652CACC-2C6A-4E47-99AB-893EDC8F80FD}" destId="{99BEFBE7-7896-4743-9F87-7163CA2928AE}" srcOrd="2" destOrd="0" parTransId="{0EACCF90-A53B-4E7C-8179-4A2E4D61C887}" sibTransId="{D182AC90-167E-45CF-9BC9-B611A9C03104}"/>
    <dgm:cxn modelId="{8821429B-10F4-4E55-8289-A1AA27B1FB55}" type="presOf" srcId="{99BEFBE7-7896-4743-9F87-7163CA2928AE}" destId="{D9B1CD91-0306-4C3B-A10D-1FB495A27D31}" srcOrd="0" destOrd="2" presId="urn:microsoft.com/office/officeart/2005/8/layout/chevron2"/>
    <dgm:cxn modelId="{EFB1C8A2-F255-45B3-863D-035199F14B99}" type="presOf" srcId="{21771979-42E1-49C9-9A2D-98BE12323A43}" destId="{73C90098-B4DA-4D7E-B0B0-698113BC3B4C}" srcOrd="0" destOrd="0" presId="urn:microsoft.com/office/officeart/2005/8/layout/chevron2"/>
    <dgm:cxn modelId="{9032E0AF-2568-480E-A077-3AEAF233DD3D}" type="presOf" srcId="{34209425-A42C-4AF0-A4A4-F4BCCA792615}" destId="{566168D1-465E-47DC-BEC1-160823C472DF}" srcOrd="0" destOrd="0" presId="urn:microsoft.com/office/officeart/2005/8/layout/chevron2"/>
    <dgm:cxn modelId="{95C733B7-3ABC-42A7-9E8E-4EBA84F849AD}" srcId="{34209425-A42C-4AF0-A4A4-F4BCCA792615}" destId="{21771979-42E1-49C9-9A2D-98BE12323A43}" srcOrd="0" destOrd="0" parTransId="{2C67FA7E-6782-496D-ABA5-FEAD791CD583}" sibTransId="{3717FFE1-800B-4999-B9F2-1C7147C8009E}"/>
    <dgm:cxn modelId="{CE6C51BB-A014-4CEE-A8AE-1A274138BA40}" srcId="{34209425-A42C-4AF0-A4A4-F4BCCA792615}" destId="{C28A88D0-FF6F-4E2D-A006-10BBC53D72CB}" srcOrd="1" destOrd="0" parTransId="{CC5C7FEA-FB9B-4393-84EB-778A742EF718}" sibTransId="{4E3108CD-5B6A-4729-8B55-D7CD809CA442}"/>
    <dgm:cxn modelId="{55F467D0-C587-4EFE-82F0-E4ECB3E29AEA}" type="presOf" srcId="{D652CACC-2C6A-4E47-99AB-893EDC8F80FD}" destId="{974B4087-7918-4431-B1C4-B9498C6AD1DC}" srcOrd="0" destOrd="0" presId="urn:microsoft.com/office/officeart/2005/8/layout/chevron2"/>
    <dgm:cxn modelId="{95097DD2-D88A-479E-89E0-21E09201421E}" type="presOf" srcId="{2EA0EFF7-61ED-445B-982F-CB4142D74B34}" destId="{476DEC4C-2AFE-4C4E-AD6C-4BA542A0E971}" srcOrd="0" destOrd="0" presId="urn:microsoft.com/office/officeart/2005/8/layout/chevron2"/>
    <dgm:cxn modelId="{4F7277D5-E063-4BFB-A100-497837EBD9D9}" srcId="{D2C0D6A7-0C66-4B92-907F-7EA073D15261}" destId="{2EA0EFF7-61ED-445B-982F-CB4142D74B34}" srcOrd="3" destOrd="0" parTransId="{24FB3ECE-0BA2-4DAD-8E55-4B852A1F9891}" sibTransId="{64043C51-1B5B-4B9E-8CE1-68F675EA89FA}"/>
    <dgm:cxn modelId="{76AD6BD8-556B-49DE-B647-7D2DFBEDECD8}" srcId="{D652CACC-2C6A-4E47-99AB-893EDC8F80FD}" destId="{0823ADDF-409D-4FFC-9DC6-1F4DBC2777D2}" srcOrd="1" destOrd="0" parTransId="{863094EE-FB64-4561-A82A-3C84D21A57ED}" sibTransId="{416AA263-ABC6-4891-B917-44DB5767B89A}"/>
    <dgm:cxn modelId="{F6AF32D9-87A9-4DA3-ACB3-B102C1F1AF43}" type="presOf" srcId="{079DDA2F-1A80-43E1-986F-2E19E6B658C5}" destId="{5D6DD784-BBD5-452D-A775-B04E8DC933BB}" srcOrd="0" destOrd="0" presId="urn:microsoft.com/office/officeart/2005/8/layout/chevron2"/>
    <dgm:cxn modelId="{979D0ADA-0641-48DB-A93D-F3BBD561339A}" srcId="{D2C0D6A7-0C66-4B92-907F-7EA073D15261}" destId="{34712AB9-37DA-4A5F-8293-D8A2D36C5362}" srcOrd="1" destOrd="0" parTransId="{9692C24C-E2D7-4163-8833-E16F70A72872}" sibTransId="{B8BD620C-210E-49FD-AF22-288051021684}"/>
    <dgm:cxn modelId="{68D731F7-C686-4A8B-8993-D6220A104E54}" type="presOf" srcId="{C28A88D0-FF6F-4E2D-A006-10BBC53D72CB}" destId="{73C90098-B4DA-4D7E-B0B0-698113BC3B4C}" srcOrd="0" destOrd="1" presId="urn:microsoft.com/office/officeart/2005/8/layout/chevron2"/>
    <dgm:cxn modelId="{9400FAFB-51F4-43C6-A3A6-655BE30A8872}" srcId="{34712AB9-37DA-4A5F-8293-D8A2D36C5362}" destId="{B42CC5CE-66A9-4B6A-96C3-4A466AA3D343}" srcOrd="0" destOrd="0" parTransId="{3F347526-566E-4C0F-839A-0F710548A472}" sibTransId="{17C329AA-999A-425D-BF6C-09ABB40B37E0}"/>
    <dgm:cxn modelId="{5EDFD1ED-9699-4BA6-BE77-559A968BC0E4}" type="presParOf" srcId="{8A2487E3-5693-4E2A-AAB0-6FEB1C9D766E}" destId="{ECB6294E-C416-4C0E-A999-B806DB6B7AC1}" srcOrd="0" destOrd="0" presId="urn:microsoft.com/office/officeart/2005/8/layout/chevron2"/>
    <dgm:cxn modelId="{6B7617F7-0CF5-4EC0-90A4-4E24F3B5B586}" type="presParOf" srcId="{ECB6294E-C416-4C0E-A999-B806DB6B7AC1}" destId="{566168D1-465E-47DC-BEC1-160823C472DF}" srcOrd="0" destOrd="0" presId="urn:microsoft.com/office/officeart/2005/8/layout/chevron2"/>
    <dgm:cxn modelId="{99368655-D7FB-44E6-97E0-980436D82DD3}" type="presParOf" srcId="{ECB6294E-C416-4C0E-A999-B806DB6B7AC1}" destId="{73C90098-B4DA-4D7E-B0B0-698113BC3B4C}" srcOrd="1" destOrd="0" presId="urn:microsoft.com/office/officeart/2005/8/layout/chevron2"/>
    <dgm:cxn modelId="{CA6B61E8-C75A-4C66-B4B6-2377ED095500}" type="presParOf" srcId="{8A2487E3-5693-4E2A-AAB0-6FEB1C9D766E}" destId="{DC0B95E5-D436-4BC0-BCEA-9389F14D726A}" srcOrd="1" destOrd="0" presId="urn:microsoft.com/office/officeart/2005/8/layout/chevron2"/>
    <dgm:cxn modelId="{2E8117EE-09A1-45AD-961C-0E9C440541D0}" type="presParOf" srcId="{8A2487E3-5693-4E2A-AAB0-6FEB1C9D766E}" destId="{EE5BEE9A-B120-4E76-88FA-7FD272D617A3}" srcOrd="2" destOrd="0" presId="urn:microsoft.com/office/officeart/2005/8/layout/chevron2"/>
    <dgm:cxn modelId="{4B9B1B0B-E2ED-4023-AD45-5B34DB94D23F}" type="presParOf" srcId="{EE5BEE9A-B120-4E76-88FA-7FD272D617A3}" destId="{4AD40DA5-4625-400D-8227-97B48BC47BB2}" srcOrd="0" destOrd="0" presId="urn:microsoft.com/office/officeart/2005/8/layout/chevron2"/>
    <dgm:cxn modelId="{36105B04-F2C3-455C-A2F4-C2E1E577D753}" type="presParOf" srcId="{EE5BEE9A-B120-4E76-88FA-7FD272D617A3}" destId="{A245B616-40EB-43DD-8A59-7BDA621F1092}" srcOrd="1" destOrd="0" presId="urn:microsoft.com/office/officeart/2005/8/layout/chevron2"/>
    <dgm:cxn modelId="{134D4E67-D43C-4BA3-B51C-0C0F99A3C90D}" type="presParOf" srcId="{8A2487E3-5693-4E2A-AAB0-6FEB1C9D766E}" destId="{0DD466CD-31DB-48B5-B053-143D8FE70A3B}" srcOrd="3" destOrd="0" presId="urn:microsoft.com/office/officeart/2005/8/layout/chevron2"/>
    <dgm:cxn modelId="{C4139E1A-05C1-4C9C-A9CC-4ABE17B59927}" type="presParOf" srcId="{8A2487E3-5693-4E2A-AAB0-6FEB1C9D766E}" destId="{7AF77A60-C6D8-48DA-A500-AC3FA696B14A}" srcOrd="4" destOrd="0" presId="urn:microsoft.com/office/officeart/2005/8/layout/chevron2"/>
    <dgm:cxn modelId="{98B854F2-C5C4-4BCB-B609-C84EE9BB655C}" type="presParOf" srcId="{7AF77A60-C6D8-48DA-A500-AC3FA696B14A}" destId="{5D6DD784-BBD5-452D-A775-B04E8DC933BB}" srcOrd="0" destOrd="0" presId="urn:microsoft.com/office/officeart/2005/8/layout/chevron2"/>
    <dgm:cxn modelId="{4CFC0AB6-48E0-42C8-977E-4E9B7F17D698}" type="presParOf" srcId="{7AF77A60-C6D8-48DA-A500-AC3FA696B14A}" destId="{EAE49A4B-781C-4D52-B4F5-5C1411A91121}" srcOrd="1" destOrd="0" presId="urn:microsoft.com/office/officeart/2005/8/layout/chevron2"/>
    <dgm:cxn modelId="{5E217741-37C3-4602-89B9-D6B49553ACAB}" type="presParOf" srcId="{8A2487E3-5693-4E2A-AAB0-6FEB1C9D766E}" destId="{2A6F76D6-2375-432C-9D55-B0434B14E9F1}" srcOrd="5" destOrd="0" presId="urn:microsoft.com/office/officeart/2005/8/layout/chevron2"/>
    <dgm:cxn modelId="{0C1B7FBA-DAF0-40EB-BB0E-122838A939AA}" type="presParOf" srcId="{8A2487E3-5693-4E2A-AAB0-6FEB1C9D766E}" destId="{42C336BB-ABD8-4B73-9B74-260650FE7A0C}" srcOrd="6" destOrd="0" presId="urn:microsoft.com/office/officeart/2005/8/layout/chevron2"/>
    <dgm:cxn modelId="{49196B96-8F2B-47CA-B5B7-8E4C15066057}" type="presParOf" srcId="{42C336BB-ABD8-4B73-9B74-260650FE7A0C}" destId="{476DEC4C-2AFE-4C4E-AD6C-4BA542A0E971}" srcOrd="0" destOrd="0" presId="urn:microsoft.com/office/officeart/2005/8/layout/chevron2"/>
    <dgm:cxn modelId="{821C374B-F1F5-4AC0-9FA2-47B49F5BB48F}" type="presParOf" srcId="{42C336BB-ABD8-4B73-9B74-260650FE7A0C}" destId="{91AC9451-E1FB-4A33-BBE8-577E3F51A12B}" srcOrd="1" destOrd="0" presId="urn:microsoft.com/office/officeart/2005/8/layout/chevron2"/>
    <dgm:cxn modelId="{D0DECB58-11F9-461E-AE6B-29F36812DD31}" type="presParOf" srcId="{8A2487E3-5693-4E2A-AAB0-6FEB1C9D766E}" destId="{7C386995-3C95-40B9-ACDF-46C760C58FFC}" srcOrd="7" destOrd="0" presId="urn:microsoft.com/office/officeart/2005/8/layout/chevron2"/>
    <dgm:cxn modelId="{2BE61534-976C-4C33-8E50-9E12F28469CD}" type="presParOf" srcId="{8A2487E3-5693-4E2A-AAB0-6FEB1C9D766E}" destId="{EE807A00-3D60-4D20-ADDB-02280812E56E}" srcOrd="8" destOrd="0" presId="urn:microsoft.com/office/officeart/2005/8/layout/chevron2"/>
    <dgm:cxn modelId="{53C04450-BA9D-48F4-AE0F-75CCB16E4004}" type="presParOf" srcId="{EE807A00-3D60-4D20-ADDB-02280812E56E}" destId="{974B4087-7918-4431-B1C4-B9498C6AD1DC}" srcOrd="0" destOrd="0" presId="urn:microsoft.com/office/officeart/2005/8/layout/chevron2"/>
    <dgm:cxn modelId="{80B4E20A-500B-4965-A3EE-95D2C31F3B23}" type="presParOf" srcId="{EE807A00-3D60-4D20-ADDB-02280812E56E}" destId="{D9B1CD91-0306-4C3B-A10D-1FB495A27D3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2C0D6A7-0C66-4B92-907F-7EA073D15261}" type="doc">
      <dgm:prSet loTypeId="urn:microsoft.com/office/officeart/2005/8/layout/list1" loCatId="list" qsTypeId="urn:microsoft.com/office/officeart/2005/8/quickstyle/simple5" qsCatId="simple" csTypeId="urn:microsoft.com/office/officeart/2005/8/colors/colorful5" csCatId="colorful" phldr="1"/>
      <dgm:spPr/>
    </dgm:pt>
    <dgm:pt modelId="{34209425-A42C-4AF0-A4A4-F4BCCA792615}">
      <dgm:prSet phldrT="[Tekst]"/>
      <dgm:spPr/>
      <dgm:t>
        <a:bodyPr/>
        <a:lstStyle/>
        <a:p>
          <a:pPr marL="0" lvl="0" defTabSz="444500">
            <a:spcBef>
              <a:spcPct val="0"/>
            </a:spcBef>
            <a:spcAft>
              <a:spcPct val="35000"/>
            </a:spcAft>
            <a:buNone/>
          </a:pPr>
          <a:r>
            <a:rPr lang="nl-BE" b="1"/>
            <a:t>Stap 1</a:t>
          </a:r>
          <a:endParaRPr lang="nl-BE" b="0"/>
        </a:p>
      </dgm:t>
    </dgm:pt>
    <dgm:pt modelId="{4E3EB854-27B2-488D-B99E-816510026C13}" type="parTrans" cxnId="{2476173E-15C0-4F68-A9BC-EBA310FFCFBC}">
      <dgm:prSet/>
      <dgm:spPr/>
      <dgm:t>
        <a:bodyPr/>
        <a:lstStyle/>
        <a:p>
          <a:endParaRPr lang="nl-BE" b="0"/>
        </a:p>
      </dgm:t>
    </dgm:pt>
    <dgm:pt modelId="{DE24EF64-74FD-4CF8-B673-2DAD5387CC28}" type="sibTrans" cxnId="{2476173E-15C0-4F68-A9BC-EBA310FFCFBC}">
      <dgm:prSet/>
      <dgm:spPr/>
      <dgm:t>
        <a:bodyPr/>
        <a:lstStyle/>
        <a:p>
          <a:endParaRPr lang="nl-BE" b="0"/>
        </a:p>
      </dgm:t>
    </dgm:pt>
    <dgm:pt modelId="{34712AB9-37DA-4A5F-8293-D8A2D36C5362}">
      <dgm:prSet phldrT="[Tekst]"/>
      <dgm:spPr/>
      <dgm:t>
        <a:bodyPr/>
        <a:lstStyle/>
        <a:p>
          <a:r>
            <a:rPr lang="nl-BE" b="1" dirty="0"/>
            <a:t>Stap 2</a:t>
          </a:r>
          <a:endParaRPr lang="nl-BE" b="0" dirty="0"/>
        </a:p>
      </dgm:t>
    </dgm:pt>
    <dgm:pt modelId="{9692C24C-E2D7-4163-8833-E16F70A72872}" type="parTrans" cxnId="{979D0ADA-0641-48DB-A93D-F3BBD561339A}">
      <dgm:prSet/>
      <dgm:spPr/>
      <dgm:t>
        <a:bodyPr/>
        <a:lstStyle/>
        <a:p>
          <a:endParaRPr lang="nl-BE" b="0"/>
        </a:p>
      </dgm:t>
    </dgm:pt>
    <dgm:pt modelId="{B8BD620C-210E-49FD-AF22-288051021684}" type="sibTrans" cxnId="{979D0ADA-0641-48DB-A93D-F3BBD561339A}">
      <dgm:prSet/>
      <dgm:spPr/>
      <dgm:t>
        <a:bodyPr/>
        <a:lstStyle/>
        <a:p>
          <a:endParaRPr lang="nl-BE" b="0"/>
        </a:p>
      </dgm:t>
    </dgm:pt>
    <dgm:pt modelId="{079DDA2F-1A80-43E1-986F-2E19E6B658C5}">
      <dgm:prSet phldrT="[Tekst]"/>
      <dgm:spPr/>
      <dgm:t>
        <a:bodyPr/>
        <a:lstStyle/>
        <a:p>
          <a:r>
            <a:rPr lang="nl-BE" b="1" dirty="0"/>
            <a:t>Stap 3</a:t>
          </a:r>
          <a:endParaRPr lang="nl-BE" b="0" dirty="0"/>
        </a:p>
      </dgm:t>
    </dgm:pt>
    <dgm:pt modelId="{85D73B8B-7F3F-48BA-AA9E-45C11DA0E014}" type="parTrans" cxnId="{C5EE4260-39C8-436D-AB52-984AA68D9187}">
      <dgm:prSet/>
      <dgm:spPr/>
      <dgm:t>
        <a:bodyPr/>
        <a:lstStyle/>
        <a:p>
          <a:endParaRPr lang="nl-BE" b="0"/>
        </a:p>
      </dgm:t>
    </dgm:pt>
    <dgm:pt modelId="{B05FEAC6-F538-49A2-9807-5276AD4194F9}" type="sibTrans" cxnId="{C5EE4260-39C8-436D-AB52-984AA68D9187}">
      <dgm:prSet/>
      <dgm:spPr/>
      <dgm:t>
        <a:bodyPr/>
        <a:lstStyle/>
        <a:p>
          <a:endParaRPr lang="nl-BE" b="0"/>
        </a:p>
      </dgm:t>
    </dgm:pt>
    <dgm:pt modelId="{2EA0EFF7-61ED-445B-982F-CB4142D74B34}">
      <dgm:prSet phldrT="[Tekst]"/>
      <dgm:spPr/>
      <dgm:t>
        <a:bodyPr/>
        <a:lstStyle/>
        <a:p>
          <a:r>
            <a:rPr lang="nl-BE" b="1" dirty="0"/>
            <a:t>Stap 4</a:t>
          </a:r>
          <a:endParaRPr lang="nl-BE" b="0" dirty="0"/>
        </a:p>
      </dgm:t>
    </dgm:pt>
    <dgm:pt modelId="{24FB3ECE-0BA2-4DAD-8E55-4B852A1F9891}" type="parTrans" cxnId="{4F7277D5-E063-4BFB-A100-497837EBD9D9}">
      <dgm:prSet/>
      <dgm:spPr/>
      <dgm:t>
        <a:bodyPr/>
        <a:lstStyle/>
        <a:p>
          <a:endParaRPr lang="nl-BE" b="0"/>
        </a:p>
      </dgm:t>
    </dgm:pt>
    <dgm:pt modelId="{64043C51-1B5B-4B9E-8CE1-68F675EA89FA}" type="sibTrans" cxnId="{4F7277D5-E063-4BFB-A100-497837EBD9D9}">
      <dgm:prSet/>
      <dgm:spPr/>
      <dgm:t>
        <a:bodyPr/>
        <a:lstStyle/>
        <a:p>
          <a:endParaRPr lang="nl-BE" b="0"/>
        </a:p>
      </dgm:t>
    </dgm:pt>
    <dgm:pt modelId="{D652CACC-2C6A-4E47-99AB-893EDC8F80FD}">
      <dgm:prSet phldrT="[Tekst]"/>
      <dgm:spPr/>
      <dgm:t>
        <a:bodyPr/>
        <a:lstStyle/>
        <a:p>
          <a:r>
            <a:rPr lang="nl-BE" b="1" dirty="0"/>
            <a:t>Stap 5</a:t>
          </a:r>
          <a:endParaRPr lang="nl-BE" b="0" dirty="0"/>
        </a:p>
      </dgm:t>
    </dgm:pt>
    <dgm:pt modelId="{61A7DF92-A78E-47EC-8680-29C857A2D98D}" type="parTrans" cxnId="{3ED8D929-1A78-4F49-996F-3A5EDC4F233B}">
      <dgm:prSet/>
      <dgm:spPr/>
      <dgm:t>
        <a:bodyPr/>
        <a:lstStyle/>
        <a:p>
          <a:endParaRPr lang="nl-BE" b="0"/>
        </a:p>
      </dgm:t>
    </dgm:pt>
    <dgm:pt modelId="{D9D27A31-94C6-4B17-AE32-713BA1AC0717}" type="sibTrans" cxnId="{3ED8D929-1A78-4F49-996F-3A5EDC4F233B}">
      <dgm:prSet/>
      <dgm:spPr/>
      <dgm:t>
        <a:bodyPr/>
        <a:lstStyle/>
        <a:p>
          <a:endParaRPr lang="nl-BE" b="0"/>
        </a:p>
      </dgm:t>
    </dgm:pt>
    <dgm:pt modelId="{B42CC5CE-66A9-4B6A-96C3-4A466AA3D343}">
      <dgm:prSet phldrT="[Tekst]"/>
      <dgm:spPr/>
      <dgm:t>
        <a:bodyPr/>
        <a:lstStyle/>
        <a:p>
          <a:r>
            <a:rPr lang="nl-BE" b="0" dirty="0"/>
            <a:t>Klimaatwerf geeft je gegevens door aan geselecteerde aannemer(s)</a:t>
          </a:r>
        </a:p>
      </dgm:t>
    </dgm:pt>
    <dgm:pt modelId="{3F347526-566E-4C0F-839A-0F710548A472}" type="parTrans" cxnId="{9400FAFB-51F4-43C6-A3A6-655BE30A8872}">
      <dgm:prSet/>
      <dgm:spPr/>
      <dgm:t>
        <a:bodyPr/>
        <a:lstStyle/>
        <a:p>
          <a:endParaRPr lang="nl-BE"/>
        </a:p>
      </dgm:t>
    </dgm:pt>
    <dgm:pt modelId="{17C329AA-999A-425D-BF6C-09ABB40B37E0}" type="sibTrans" cxnId="{9400FAFB-51F4-43C6-A3A6-655BE30A8872}">
      <dgm:prSet/>
      <dgm:spPr/>
      <dgm:t>
        <a:bodyPr/>
        <a:lstStyle/>
        <a:p>
          <a:endParaRPr lang="nl-BE"/>
        </a:p>
      </dgm:t>
    </dgm:pt>
    <dgm:pt modelId="{CF706B2E-3D56-469F-9B88-E708CD136241}">
      <dgm:prSet phldrT="[Tekst]"/>
      <dgm:spPr/>
      <dgm:t>
        <a:bodyPr/>
        <a:lstStyle/>
        <a:p>
          <a:r>
            <a:rPr lang="nl-BE" b="0" dirty="0"/>
            <a:t>Aannemer brengt een bezoek aan je woning</a:t>
          </a:r>
        </a:p>
      </dgm:t>
    </dgm:pt>
    <dgm:pt modelId="{699F2864-850E-45DD-8F0C-FF018544F9C7}" type="parTrans" cxnId="{90F6F34B-D010-40D9-A6DE-D67FD518A805}">
      <dgm:prSet/>
      <dgm:spPr/>
      <dgm:t>
        <a:bodyPr/>
        <a:lstStyle/>
        <a:p>
          <a:endParaRPr lang="nl-BE"/>
        </a:p>
      </dgm:t>
    </dgm:pt>
    <dgm:pt modelId="{3127E931-9CD0-4CE9-BFD3-109C9EEE3EE1}" type="sibTrans" cxnId="{90F6F34B-D010-40D9-A6DE-D67FD518A805}">
      <dgm:prSet/>
      <dgm:spPr/>
      <dgm:t>
        <a:bodyPr/>
        <a:lstStyle/>
        <a:p>
          <a:endParaRPr lang="nl-BE"/>
        </a:p>
      </dgm:t>
    </dgm:pt>
    <dgm:pt modelId="{4E30FC30-801E-4489-81FF-D5668B8891CE}">
      <dgm:prSet phldrT="[Tekst]"/>
      <dgm:spPr/>
      <dgm:t>
        <a:bodyPr/>
        <a:lstStyle/>
        <a:p>
          <a:r>
            <a:rPr lang="nl-BE" b="0" dirty="0"/>
            <a:t>Goedkeuring en ondertekening offerte</a:t>
          </a:r>
        </a:p>
      </dgm:t>
    </dgm:pt>
    <dgm:pt modelId="{3F6E7508-5277-42B2-962B-DE76C25037AF}" type="parTrans" cxnId="{9B4AEC83-8764-4EA9-9425-1840BB6EECF6}">
      <dgm:prSet/>
      <dgm:spPr/>
      <dgm:t>
        <a:bodyPr/>
        <a:lstStyle/>
        <a:p>
          <a:endParaRPr lang="nl-BE"/>
        </a:p>
      </dgm:t>
    </dgm:pt>
    <dgm:pt modelId="{9109BA31-7466-47A1-9A58-9E7A26A002EB}" type="sibTrans" cxnId="{9B4AEC83-8764-4EA9-9425-1840BB6EECF6}">
      <dgm:prSet/>
      <dgm:spPr/>
      <dgm:t>
        <a:bodyPr/>
        <a:lstStyle/>
        <a:p>
          <a:endParaRPr lang="nl-BE"/>
        </a:p>
      </dgm:t>
    </dgm:pt>
    <dgm:pt modelId="{18D85493-5149-4AC4-AE78-6B2A3959902E}">
      <dgm:prSet phldrT="[Tekst]"/>
      <dgm:spPr/>
      <dgm:t>
        <a:bodyPr/>
        <a:lstStyle/>
        <a:p>
          <a:r>
            <a:rPr lang="nl-BE" b="0" dirty="0"/>
            <a:t>Installatie van de isolatie</a:t>
          </a:r>
        </a:p>
      </dgm:t>
    </dgm:pt>
    <dgm:pt modelId="{F5805E19-D1DB-46AE-B294-0D037E22C590}" type="parTrans" cxnId="{72C86B2A-C86D-49FC-8494-DA2654231CB9}">
      <dgm:prSet/>
      <dgm:spPr/>
      <dgm:t>
        <a:bodyPr/>
        <a:lstStyle/>
        <a:p>
          <a:endParaRPr lang="nl-BE"/>
        </a:p>
      </dgm:t>
    </dgm:pt>
    <dgm:pt modelId="{D312D889-B9D6-4136-92EB-AF8F7E1D26CD}" type="sibTrans" cxnId="{72C86B2A-C86D-49FC-8494-DA2654231CB9}">
      <dgm:prSet/>
      <dgm:spPr/>
      <dgm:t>
        <a:bodyPr/>
        <a:lstStyle/>
        <a:p>
          <a:endParaRPr lang="nl-BE"/>
        </a:p>
      </dgm:t>
    </dgm:pt>
    <dgm:pt modelId="{21771979-42E1-49C9-9A2D-98BE12323A43}">
      <dgm:prSet phldrT="[Tekst]"/>
      <dgm:spPr/>
      <dgm:t>
        <a:bodyPr/>
        <a:lstStyle/>
        <a:p>
          <a:pPr marL="0" lvl="0" defTabSz="444500">
            <a:spcBef>
              <a:spcPct val="0"/>
            </a:spcBef>
            <a:spcAft>
              <a:spcPct val="35000"/>
            </a:spcAft>
            <a:buFont typeface="Arial" panose="020B0604020202020204" pitchFamily="34" charset="0"/>
            <a:buChar char="•"/>
          </a:pPr>
          <a:r>
            <a:rPr lang="nl-BE" b="0" dirty="0"/>
            <a:t>Inschrijven via de website</a:t>
          </a:r>
        </a:p>
      </dgm:t>
    </dgm:pt>
    <dgm:pt modelId="{2C67FA7E-6782-496D-ABA5-FEAD791CD583}" type="parTrans" cxnId="{95C733B7-3ABC-42A7-9E8E-4EBA84F849AD}">
      <dgm:prSet/>
      <dgm:spPr/>
      <dgm:t>
        <a:bodyPr/>
        <a:lstStyle/>
        <a:p>
          <a:endParaRPr lang="nl-BE"/>
        </a:p>
      </dgm:t>
    </dgm:pt>
    <dgm:pt modelId="{3717FFE1-800B-4999-B9F2-1C7147C8009E}" type="sibTrans" cxnId="{95C733B7-3ABC-42A7-9E8E-4EBA84F849AD}">
      <dgm:prSet/>
      <dgm:spPr/>
      <dgm:t>
        <a:bodyPr/>
        <a:lstStyle/>
        <a:p>
          <a:endParaRPr lang="nl-BE"/>
        </a:p>
      </dgm:t>
    </dgm:pt>
    <dgm:pt modelId="{370148EE-4D36-47CC-8B4C-F53243BF8D85}">
      <dgm:prSet phldrT="[Tekst]"/>
      <dgm:spPr/>
      <dgm:t>
        <a:bodyPr/>
        <a:lstStyle/>
        <a:p>
          <a:r>
            <a:rPr lang="nl-BE" b="0" dirty="0"/>
            <a:t>Opvolging door Klimaatwerf</a:t>
          </a:r>
        </a:p>
      </dgm:t>
    </dgm:pt>
    <dgm:pt modelId="{50A40EEF-CCFC-4D9F-97F1-3CDA938612D4}" type="parTrans" cxnId="{A4775B89-0312-42C9-9E28-463EB06B71BC}">
      <dgm:prSet/>
      <dgm:spPr/>
      <dgm:t>
        <a:bodyPr/>
        <a:lstStyle/>
        <a:p>
          <a:endParaRPr lang="nl-BE"/>
        </a:p>
      </dgm:t>
    </dgm:pt>
    <dgm:pt modelId="{287136CD-2232-4046-AD4B-A5ABCF8F1629}" type="sibTrans" cxnId="{A4775B89-0312-42C9-9E28-463EB06B71BC}">
      <dgm:prSet/>
      <dgm:spPr/>
      <dgm:t>
        <a:bodyPr/>
        <a:lstStyle/>
        <a:p>
          <a:endParaRPr lang="nl-BE"/>
        </a:p>
      </dgm:t>
    </dgm:pt>
    <dgm:pt modelId="{F0A40EA9-57F7-45E9-8A93-C644A20FCAAD}">
      <dgm:prSet phldrT="[Tekst]"/>
      <dgm:spPr/>
      <dgm:t>
        <a:bodyPr/>
        <a:lstStyle/>
        <a:p>
          <a:r>
            <a:rPr lang="nl-BE" b="0" dirty="0"/>
            <a:t>Opmaak persoonlijke offerte</a:t>
          </a:r>
        </a:p>
      </dgm:t>
    </dgm:pt>
    <dgm:pt modelId="{9775B75E-E1C5-45B5-B6C9-7B6FF1703981}" type="parTrans" cxnId="{B1284540-EFBD-4CC3-AFA0-62B5887F9A32}">
      <dgm:prSet/>
      <dgm:spPr/>
      <dgm:t>
        <a:bodyPr/>
        <a:lstStyle/>
        <a:p>
          <a:endParaRPr lang="nl-BE"/>
        </a:p>
      </dgm:t>
    </dgm:pt>
    <dgm:pt modelId="{D2EB2D9A-3EAB-46FA-BB06-11764E87B8C1}" type="sibTrans" cxnId="{B1284540-EFBD-4CC3-AFA0-62B5887F9A32}">
      <dgm:prSet/>
      <dgm:spPr/>
      <dgm:t>
        <a:bodyPr/>
        <a:lstStyle/>
        <a:p>
          <a:endParaRPr lang="nl-BE"/>
        </a:p>
      </dgm:t>
    </dgm:pt>
    <dgm:pt modelId="{85EC57C3-E35E-4901-8CE9-81797392D20A}" type="pres">
      <dgm:prSet presAssocID="{D2C0D6A7-0C66-4B92-907F-7EA073D15261}" presName="linear" presStyleCnt="0">
        <dgm:presLayoutVars>
          <dgm:dir/>
          <dgm:animLvl val="lvl"/>
          <dgm:resizeHandles val="exact"/>
        </dgm:presLayoutVars>
      </dgm:prSet>
      <dgm:spPr/>
    </dgm:pt>
    <dgm:pt modelId="{EBEFACFE-F163-4DBF-8D7E-C33D3A935128}" type="pres">
      <dgm:prSet presAssocID="{34209425-A42C-4AF0-A4A4-F4BCCA792615}" presName="parentLin" presStyleCnt="0"/>
      <dgm:spPr/>
    </dgm:pt>
    <dgm:pt modelId="{EE569478-DBDE-48F8-B33D-9BEEAAA13689}" type="pres">
      <dgm:prSet presAssocID="{34209425-A42C-4AF0-A4A4-F4BCCA792615}" presName="parentLeftMargin" presStyleLbl="node1" presStyleIdx="0" presStyleCnt="5"/>
      <dgm:spPr/>
    </dgm:pt>
    <dgm:pt modelId="{33B27E26-3FDF-4E61-A1EB-569CEA67215E}" type="pres">
      <dgm:prSet presAssocID="{34209425-A42C-4AF0-A4A4-F4BCCA792615}" presName="parentText" presStyleLbl="node1" presStyleIdx="0" presStyleCnt="5">
        <dgm:presLayoutVars>
          <dgm:chMax val="0"/>
          <dgm:bulletEnabled val="1"/>
        </dgm:presLayoutVars>
      </dgm:prSet>
      <dgm:spPr/>
    </dgm:pt>
    <dgm:pt modelId="{98E30C1D-254E-4E58-B384-0BAA976204BA}" type="pres">
      <dgm:prSet presAssocID="{34209425-A42C-4AF0-A4A4-F4BCCA792615}" presName="negativeSpace" presStyleCnt="0"/>
      <dgm:spPr/>
    </dgm:pt>
    <dgm:pt modelId="{CA7EB5AD-6458-4BE3-8007-4B767F2C55E0}" type="pres">
      <dgm:prSet presAssocID="{34209425-A42C-4AF0-A4A4-F4BCCA792615}" presName="childText" presStyleLbl="conFgAcc1" presStyleIdx="0" presStyleCnt="5">
        <dgm:presLayoutVars>
          <dgm:bulletEnabled val="1"/>
        </dgm:presLayoutVars>
      </dgm:prSet>
      <dgm:spPr/>
    </dgm:pt>
    <dgm:pt modelId="{FF54C266-5E09-4B31-A532-D2118770BEAF}" type="pres">
      <dgm:prSet presAssocID="{DE24EF64-74FD-4CF8-B673-2DAD5387CC28}" presName="spaceBetweenRectangles" presStyleCnt="0"/>
      <dgm:spPr/>
    </dgm:pt>
    <dgm:pt modelId="{705C1BBA-E87F-415E-94B7-793A922332FB}" type="pres">
      <dgm:prSet presAssocID="{34712AB9-37DA-4A5F-8293-D8A2D36C5362}" presName="parentLin" presStyleCnt="0"/>
      <dgm:spPr/>
    </dgm:pt>
    <dgm:pt modelId="{8D0F9A82-71FA-4F79-82A1-C0874866A4BE}" type="pres">
      <dgm:prSet presAssocID="{34712AB9-37DA-4A5F-8293-D8A2D36C5362}" presName="parentLeftMargin" presStyleLbl="node1" presStyleIdx="0" presStyleCnt="5"/>
      <dgm:spPr/>
    </dgm:pt>
    <dgm:pt modelId="{CC2A4C65-2569-4F25-80E7-F67806E204AE}" type="pres">
      <dgm:prSet presAssocID="{34712AB9-37DA-4A5F-8293-D8A2D36C5362}" presName="parentText" presStyleLbl="node1" presStyleIdx="1" presStyleCnt="5">
        <dgm:presLayoutVars>
          <dgm:chMax val="0"/>
          <dgm:bulletEnabled val="1"/>
        </dgm:presLayoutVars>
      </dgm:prSet>
      <dgm:spPr/>
    </dgm:pt>
    <dgm:pt modelId="{DFF3FA18-6891-46BB-BAF7-CA6B2A8B87E3}" type="pres">
      <dgm:prSet presAssocID="{34712AB9-37DA-4A5F-8293-D8A2D36C5362}" presName="negativeSpace" presStyleCnt="0"/>
      <dgm:spPr/>
    </dgm:pt>
    <dgm:pt modelId="{89C9DDE0-8B3D-4BCA-B14A-61079FC686CF}" type="pres">
      <dgm:prSet presAssocID="{34712AB9-37DA-4A5F-8293-D8A2D36C5362}" presName="childText" presStyleLbl="conFgAcc1" presStyleIdx="1" presStyleCnt="5" custLinFactNeighborX="-10006" custLinFactNeighborY="-10115">
        <dgm:presLayoutVars>
          <dgm:bulletEnabled val="1"/>
        </dgm:presLayoutVars>
      </dgm:prSet>
      <dgm:spPr/>
    </dgm:pt>
    <dgm:pt modelId="{E2A42E6C-0C8C-43A5-A02E-573AD044E920}" type="pres">
      <dgm:prSet presAssocID="{B8BD620C-210E-49FD-AF22-288051021684}" presName="spaceBetweenRectangles" presStyleCnt="0"/>
      <dgm:spPr/>
    </dgm:pt>
    <dgm:pt modelId="{5082ACEE-DCC7-4687-ADCB-21677D1F06C1}" type="pres">
      <dgm:prSet presAssocID="{079DDA2F-1A80-43E1-986F-2E19E6B658C5}" presName="parentLin" presStyleCnt="0"/>
      <dgm:spPr/>
    </dgm:pt>
    <dgm:pt modelId="{9E32F990-9623-48D6-9391-D8A6AF0DA8AE}" type="pres">
      <dgm:prSet presAssocID="{079DDA2F-1A80-43E1-986F-2E19E6B658C5}" presName="parentLeftMargin" presStyleLbl="node1" presStyleIdx="1" presStyleCnt="5"/>
      <dgm:spPr/>
    </dgm:pt>
    <dgm:pt modelId="{93B039C4-D579-48EF-9D48-B31145E5A302}" type="pres">
      <dgm:prSet presAssocID="{079DDA2F-1A80-43E1-986F-2E19E6B658C5}" presName="parentText" presStyleLbl="node1" presStyleIdx="2" presStyleCnt="5">
        <dgm:presLayoutVars>
          <dgm:chMax val="0"/>
          <dgm:bulletEnabled val="1"/>
        </dgm:presLayoutVars>
      </dgm:prSet>
      <dgm:spPr/>
    </dgm:pt>
    <dgm:pt modelId="{20DB7D92-C3A4-42C0-AB19-85E48E995788}" type="pres">
      <dgm:prSet presAssocID="{079DDA2F-1A80-43E1-986F-2E19E6B658C5}" presName="negativeSpace" presStyleCnt="0"/>
      <dgm:spPr/>
    </dgm:pt>
    <dgm:pt modelId="{96DB2A9B-95B7-4F95-8112-1C4647717C16}" type="pres">
      <dgm:prSet presAssocID="{079DDA2F-1A80-43E1-986F-2E19E6B658C5}" presName="childText" presStyleLbl="conFgAcc1" presStyleIdx="2" presStyleCnt="5">
        <dgm:presLayoutVars>
          <dgm:bulletEnabled val="1"/>
        </dgm:presLayoutVars>
      </dgm:prSet>
      <dgm:spPr/>
    </dgm:pt>
    <dgm:pt modelId="{25656D38-8D16-4BAC-864C-B3D03DE7901E}" type="pres">
      <dgm:prSet presAssocID="{B05FEAC6-F538-49A2-9807-5276AD4194F9}" presName="spaceBetweenRectangles" presStyleCnt="0"/>
      <dgm:spPr/>
    </dgm:pt>
    <dgm:pt modelId="{35FBC225-97B3-413A-9E90-CD33A43CCB67}" type="pres">
      <dgm:prSet presAssocID="{2EA0EFF7-61ED-445B-982F-CB4142D74B34}" presName="parentLin" presStyleCnt="0"/>
      <dgm:spPr/>
    </dgm:pt>
    <dgm:pt modelId="{8909A922-4EFC-4BFF-903A-43883EC213EA}" type="pres">
      <dgm:prSet presAssocID="{2EA0EFF7-61ED-445B-982F-CB4142D74B34}" presName="parentLeftMargin" presStyleLbl="node1" presStyleIdx="2" presStyleCnt="5"/>
      <dgm:spPr/>
    </dgm:pt>
    <dgm:pt modelId="{862AC0C1-A049-4C69-AAEF-23ED42BD3699}" type="pres">
      <dgm:prSet presAssocID="{2EA0EFF7-61ED-445B-982F-CB4142D74B34}" presName="parentText" presStyleLbl="node1" presStyleIdx="3" presStyleCnt="5">
        <dgm:presLayoutVars>
          <dgm:chMax val="0"/>
          <dgm:bulletEnabled val="1"/>
        </dgm:presLayoutVars>
      </dgm:prSet>
      <dgm:spPr/>
    </dgm:pt>
    <dgm:pt modelId="{E6BBE206-23DA-4ECF-83BB-471D28C76E3D}" type="pres">
      <dgm:prSet presAssocID="{2EA0EFF7-61ED-445B-982F-CB4142D74B34}" presName="negativeSpace" presStyleCnt="0"/>
      <dgm:spPr/>
    </dgm:pt>
    <dgm:pt modelId="{402D34D2-A8CA-4BE7-9A4F-9814C1C3E490}" type="pres">
      <dgm:prSet presAssocID="{2EA0EFF7-61ED-445B-982F-CB4142D74B34}" presName="childText" presStyleLbl="conFgAcc1" presStyleIdx="3" presStyleCnt="5">
        <dgm:presLayoutVars>
          <dgm:bulletEnabled val="1"/>
        </dgm:presLayoutVars>
      </dgm:prSet>
      <dgm:spPr/>
    </dgm:pt>
    <dgm:pt modelId="{116B14FA-23E5-4AAC-A2B1-B4940C3014E7}" type="pres">
      <dgm:prSet presAssocID="{64043C51-1B5B-4B9E-8CE1-68F675EA89FA}" presName="spaceBetweenRectangles" presStyleCnt="0"/>
      <dgm:spPr/>
    </dgm:pt>
    <dgm:pt modelId="{09D54C47-6678-4E44-8A30-209305EB702D}" type="pres">
      <dgm:prSet presAssocID="{D652CACC-2C6A-4E47-99AB-893EDC8F80FD}" presName="parentLin" presStyleCnt="0"/>
      <dgm:spPr/>
    </dgm:pt>
    <dgm:pt modelId="{1F2C1464-F966-482F-92B5-6E5F1C5DD0C4}" type="pres">
      <dgm:prSet presAssocID="{D652CACC-2C6A-4E47-99AB-893EDC8F80FD}" presName="parentLeftMargin" presStyleLbl="node1" presStyleIdx="3" presStyleCnt="5"/>
      <dgm:spPr/>
    </dgm:pt>
    <dgm:pt modelId="{27B15BAF-5A2F-4C75-A447-DA290AD95364}" type="pres">
      <dgm:prSet presAssocID="{D652CACC-2C6A-4E47-99AB-893EDC8F80FD}" presName="parentText" presStyleLbl="node1" presStyleIdx="4" presStyleCnt="5">
        <dgm:presLayoutVars>
          <dgm:chMax val="0"/>
          <dgm:bulletEnabled val="1"/>
        </dgm:presLayoutVars>
      </dgm:prSet>
      <dgm:spPr/>
    </dgm:pt>
    <dgm:pt modelId="{46EE59BA-387C-4248-B6A3-BF075C0BC4FC}" type="pres">
      <dgm:prSet presAssocID="{D652CACC-2C6A-4E47-99AB-893EDC8F80FD}" presName="negativeSpace" presStyleCnt="0"/>
      <dgm:spPr/>
    </dgm:pt>
    <dgm:pt modelId="{650ADC8F-304E-4732-92BC-E23FEFBF842B}" type="pres">
      <dgm:prSet presAssocID="{D652CACC-2C6A-4E47-99AB-893EDC8F80FD}" presName="childText" presStyleLbl="conFgAcc1" presStyleIdx="4" presStyleCnt="5">
        <dgm:presLayoutVars>
          <dgm:bulletEnabled val="1"/>
        </dgm:presLayoutVars>
      </dgm:prSet>
      <dgm:spPr/>
    </dgm:pt>
  </dgm:ptLst>
  <dgm:cxnLst>
    <dgm:cxn modelId="{67476C0C-2FBB-4449-9CD6-040F44F887BB}" type="presOf" srcId="{18D85493-5149-4AC4-AE78-6B2A3959902E}" destId="{650ADC8F-304E-4732-92BC-E23FEFBF842B}" srcOrd="0" destOrd="0" presId="urn:microsoft.com/office/officeart/2005/8/layout/list1"/>
    <dgm:cxn modelId="{F7E7311F-BDC7-45C5-810E-2E54D8DAA827}" type="presOf" srcId="{34209425-A42C-4AF0-A4A4-F4BCCA792615}" destId="{33B27E26-3FDF-4E61-A1EB-569CEA67215E}" srcOrd="1" destOrd="0" presId="urn:microsoft.com/office/officeart/2005/8/layout/list1"/>
    <dgm:cxn modelId="{3ED8D929-1A78-4F49-996F-3A5EDC4F233B}" srcId="{D2C0D6A7-0C66-4B92-907F-7EA073D15261}" destId="{D652CACC-2C6A-4E47-99AB-893EDC8F80FD}" srcOrd="4" destOrd="0" parTransId="{61A7DF92-A78E-47EC-8680-29C857A2D98D}" sibTransId="{D9D27A31-94C6-4B17-AE32-713BA1AC0717}"/>
    <dgm:cxn modelId="{72C86B2A-C86D-49FC-8494-DA2654231CB9}" srcId="{D652CACC-2C6A-4E47-99AB-893EDC8F80FD}" destId="{18D85493-5149-4AC4-AE78-6B2A3959902E}" srcOrd="0" destOrd="0" parTransId="{F5805E19-D1DB-46AE-B294-0D037E22C590}" sibTransId="{D312D889-B9D6-4136-92EB-AF8F7E1D26CD}"/>
    <dgm:cxn modelId="{7E33B62F-3218-4C93-8159-0EE7024EA668}" type="presOf" srcId="{370148EE-4D36-47CC-8B4C-F53243BF8D85}" destId="{650ADC8F-304E-4732-92BC-E23FEFBF842B}" srcOrd="0" destOrd="1" presId="urn:microsoft.com/office/officeart/2005/8/layout/list1"/>
    <dgm:cxn modelId="{18C90230-1D2F-4048-8E50-99ECA6E0242E}" type="presOf" srcId="{D2C0D6A7-0C66-4B92-907F-7EA073D15261}" destId="{85EC57C3-E35E-4901-8CE9-81797392D20A}" srcOrd="0" destOrd="0" presId="urn:microsoft.com/office/officeart/2005/8/layout/list1"/>
    <dgm:cxn modelId="{F7D52231-5197-4769-B943-C274E6C9F549}" type="presOf" srcId="{B42CC5CE-66A9-4B6A-96C3-4A466AA3D343}" destId="{89C9DDE0-8B3D-4BCA-B14A-61079FC686CF}" srcOrd="0" destOrd="0" presId="urn:microsoft.com/office/officeart/2005/8/layout/list1"/>
    <dgm:cxn modelId="{2476173E-15C0-4F68-A9BC-EBA310FFCFBC}" srcId="{D2C0D6A7-0C66-4B92-907F-7EA073D15261}" destId="{34209425-A42C-4AF0-A4A4-F4BCCA792615}" srcOrd="0" destOrd="0" parTransId="{4E3EB854-27B2-488D-B99E-816510026C13}" sibTransId="{DE24EF64-74FD-4CF8-B673-2DAD5387CC28}"/>
    <dgm:cxn modelId="{B1284540-EFBD-4CC3-AFA0-62B5887F9A32}" srcId="{079DDA2F-1A80-43E1-986F-2E19E6B658C5}" destId="{F0A40EA9-57F7-45E9-8A93-C644A20FCAAD}" srcOrd="1" destOrd="0" parTransId="{9775B75E-E1C5-45B5-B6C9-7B6FF1703981}" sibTransId="{D2EB2D9A-3EAB-46FA-BB06-11764E87B8C1}"/>
    <dgm:cxn modelId="{C5EE4260-39C8-436D-AB52-984AA68D9187}" srcId="{D2C0D6A7-0C66-4B92-907F-7EA073D15261}" destId="{079DDA2F-1A80-43E1-986F-2E19E6B658C5}" srcOrd="2" destOrd="0" parTransId="{85D73B8B-7F3F-48BA-AA9E-45C11DA0E014}" sibTransId="{B05FEAC6-F538-49A2-9807-5276AD4194F9}"/>
    <dgm:cxn modelId="{7875446A-3F0C-4895-9978-29402DDF1CFB}" type="presOf" srcId="{D652CACC-2C6A-4E47-99AB-893EDC8F80FD}" destId="{27B15BAF-5A2F-4C75-A447-DA290AD95364}" srcOrd="1" destOrd="0" presId="urn:microsoft.com/office/officeart/2005/8/layout/list1"/>
    <dgm:cxn modelId="{90F6F34B-D010-40D9-A6DE-D67FD518A805}" srcId="{079DDA2F-1A80-43E1-986F-2E19E6B658C5}" destId="{CF706B2E-3D56-469F-9B88-E708CD136241}" srcOrd="0" destOrd="0" parTransId="{699F2864-850E-45DD-8F0C-FF018544F9C7}" sibTransId="{3127E931-9CD0-4CE9-BFD3-109C9EEE3EE1}"/>
    <dgm:cxn modelId="{C9EC9C4D-E3E6-49CC-8417-8099AC41616D}" type="presOf" srcId="{079DDA2F-1A80-43E1-986F-2E19E6B658C5}" destId="{9E32F990-9623-48D6-9391-D8A6AF0DA8AE}" srcOrd="0" destOrd="0" presId="urn:microsoft.com/office/officeart/2005/8/layout/list1"/>
    <dgm:cxn modelId="{1C5EBB6E-1262-43C7-BF53-04C4F1DA602B}" type="presOf" srcId="{CF706B2E-3D56-469F-9B88-E708CD136241}" destId="{96DB2A9B-95B7-4F95-8112-1C4647717C16}" srcOrd="0" destOrd="0" presId="urn:microsoft.com/office/officeart/2005/8/layout/list1"/>
    <dgm:cxn modelId="{BF75347F-6C96-4FD1-8EEF-799B41A04A77}" type="presOf" srcId="{21771979-42E1-49C9-9A2D-98BE12323A43}" destId="{CA7EB5AD-6458-4BE3-8007-4B767F2C55E0}" srcOrd="0" destOrd="0" presId="urn:microsoft.com/office/officeart/2005/8/layout/list1"/>
    <dgm:cxn modelId="{9B4AEC83-8764-4EA9-9425-1840BB6EECF6}" srcId="{2EA0EFF7-61ED-445B-982F-CB4142D74B34}" destId="{4E30FC30-801E-4489-81FF-D5668B8891CE}" srcOrd="0" destOrd="0" parTransId="{3F6E7508-5277-42B2-962B-DE76C25037AF}" sibTransId="{9109BA31-7466-47A1-9A58-9E7A26A002EB}"/>
    <dgm:cxn modelId="{A4775B89-0312-42C9-9E28-463EB06B71BC}" srcId="{D652CACC-2C6A-4E47-99AB-893EDC8F80FD}" destId="{370148EE-4D36-47CC-8B4C-F53243BF8D85}" srcOrd="1" destOrd="0" parTransId="{50A40EEF-CCFC-4D9F-97F1-3CDA938612D4}" sibTransId="{287136CD-2232-4046-AD4B-A5ABCF8F1629}"/>
    <dgm:cxn modelId="{2DD2DC91-DDC8-4EB6-99E6-5C2FA6B7B0A1}" type="presOf" srcId="{2EA0EFF7-61ED-445B-982F-CB4142D74B34}" destId="{862AC0C1-A049-4C69-AAEF-23ED42BD3699}" srcOrd="1" destOrd="0" presId="urn:microsoft.com/office/officeart/2005/8/layout/list1"/>
    <dgm:cxn modelId="{45C1ADB1-07AB-42CA-9347-5A83D3A3AAE1}" type="presOf" srcId="{F0A40EA9-57F7-45E9-8A93-C644A20FCAAD}" destId="{96DB2A9B-95B7-4F95-8112-1C4647717C16}" srcOrd="0" destOrd="1" presId="urn:microsoft.com/office/officeart/2005/8/layout/list1"/>
    <dgm:cxn modelId="{4106FAB1-7CE1-4B49-8611-382AAC97C251}" type="presOf" srcId="{34209425-A42C-4AF0-A4A4-F4BCCA792615}" destId="{EE569478-DBDE-48F8-B33D-9BEEAAA13689}" srcOrd="0" destOrd="0" presId="urn:microsoft.com/office/officeart/2005/8/layout/list1"/>
    <dgm:cxn modelId="{95C733B7-3ABC-42A7-9E8E-4EBA84F849AD}" srcId="{34209425-A42C-4AF0-A4A4-F4BCCA792615}" destId="{21771979-42E1-49C9-9A2D-98BE12323A43}" srcOrd="0" destOrd="0" parTransId="{2C67FA7E-6782-496D-ABA5-FEAD791CD583}" sibTransId="{3717FFE1-800B-4999-B9F2-1C7147C8009E}"/>
    <dgm:cxn modelId="{4F7277D5-E063-4BFB-A100-497837EBD9D9}" srcId="{D2C0D6A7-0C66-4B92-907F-7EA073D15261}" destId="{2EA0EFF7-61ED-445B-982F-CB4142D74B34}" srcOrd="3" destOrd="0" parTransId="{24FB3ECE-0BA2-4DAD-8E55-4B852A1F9891}" sibTransId="{64043C51-1B5B-4B9E-8CE1-68F675EA89FA}"/>
    <dgm:cxn modelId="{979D0ADA-0641-48DB-A93D-F3BBD561339A}" srcId="{D2C0D6A7-0C66-4B92-907F-7EA073D15261}" destId="{34712AB9-37DA-4A5F-8293-D8A2D36C5362}" srcOrd="1" destOrd="0" parTransId="{9692C24C-E2D7-4163-8833-E16F70A72872}" sibTransId="{B8BD620C-210E-49FD-AF22-288051021684}"/>
    <dgm:cxn modelId="{6BB0B5E6-91CE-49AF-B79A-A68C94068C7F}" type="presOf" srcId="{4E30FC30-801E-4489-81FF-D5668B8891CE}" destId="{402D34D2-A8CA-4BE7-9A4F-9814C1C3E490}" srcOrd="0" destOrd="0" presId="urn:microsoft.com/office/officeart/2005/8/layout/list1"/>
    <dgm:cxn modelId="{3C4C32EE-818E-4846-9F10-D713CBD3D898}" type="presOf" srcId="{D652CACC-2C6A-4E47-99AB-893EDC8F80FD}" destId="{1F2C1464-F966-482F-92B5-6E5F1C5DD0C4}" srcOrd="0" destOrd="0" presId="urn:microsoft.com/office/officeart/2005/8/layout/list1"/>
    <dgm:cxn modelId="{151147EF-A290-491E-96B7-B6938A9FA1F0}" type="presOf" srcId="{079DDA2F-1A80-43E1-986F-2E19E6B658C5}" destId="{93B039C4-D579-48EF-9D48-B31145E5A302}" srcOrd="1" destOrd="0" presId="urn:microsoft.com/office/officeart/2005/8/layout/list1"/>
    <dgm:cxn modelId="{F96087EF-39AE-4915-8FBD-2B270877CC2D}" type="presOf" srcId="{34712AB9-37DA-4A5F-8293-D8A2D36C5362}" destId="{8D0F9A82-71FA-4F79-82A1-C0874866A4BE}" srcOrd="0" destOrd="0" presId="urn:microsoft.com/office/officeart/2005/8/layout/list1"/>
    <dgm:cxn modelId="{3EE450F2-08BF-4B21-AEDD-9533E2724CA8}" type="presOf" srcId="{34712AB9-37DA-4A5F-8293-D8A2D36C5362}" destId="{CC2A4C65-2569-4F25-80E7-F67806E204AE}" srcOrd="1" destOrd="0" presId="urn:microsoft.com/office/officeart/2005/8/layout/list1"/>
    <dgm:cxn modelId="{636315FB-A817-47BF-8B67-894F88910EFD}" type="presOf" srcId="{2EA0EFF7-61ED-445B-982F-CB4142D74B34}" destId="{8909A922-4EFC-4BFF-903A-43883EC213EA}" srcOrd="0" destOrd="0" presId="urn:microsoft.com/office/officeart/2005/8/layout/list1"/>
    <dgm:cxn modelId="{9400FAFB-51F4-43C6-A3A6-655BE30A8872}" srcId="{34712AB9-37DA-4A5F-8293-D8A2D36C5362}" destId="{B42CC5CE-66A9-4B6A-96C3-4A466AA3D343}" srcOrd="0" destOrd="0" parTransId="{3F347526-566E-4C0F-839A-0F710548A472}" sibTransId="{17C329AA-999A-425D-BF6C-09ABB40B37E0}"/>
    <dgm:cxn modelId="{04C3FA20-D195-4D94-8CCF-0838CF31268B}" type="presParOf" srcId="{85EC57C3-E35E-4901-8CE9-81797392D20A}" destId="{EBEFACFE-F163-4DBF-8D7E-C33D3A935128}" srcOrd="0" destOrd="0" presId="urn:microsoft.com/office/officeart/2005/8/layout/list1"/>
    <dgm:cxn modelId="{8F0FAAAF-AEF9-487D-8B0F-60C2F3D680DC}" type="presParOf" srcId="{EBEFACFE-F163-4DBF-8D7E-C33D3A935128}" destId="{EE569478-DBDE-48F8-B33D-9BEEAAA13689}" srcOrd="0" destOrd="0" presId="urn:microsoft.com/office/officeart/2005/8/layout/list1"/>
    <dgm:cxn modelId="{653076C3-93C8-47BC-B027-D98D8F4C95EF}" type="presParOf" srcId="{EBEFACFE-F163-4DBF-8D7E-C33D3A935128}" destId="{33B27E26-3FDF-4E61-A1EB-569CEA67215E}" srcOrd="1" destOrd="0" presId="urn:microsoft.com/office/officeart/2005/8/layout/list1"/>
    <dgm:cxn modelId="{21750EC7-42BE-46CC-B010-5F151D9ABD39}" type="presParOf" srcId="{85EC57C3-E35E-4901-8CE9-81797392D20A}" destId="{98E30C1D-254E-4E58-B384-0BAA976204BA}" srcOrd="1" destOrd="0" presId="urn:microsoft.com/office/officeart/2005/8/layout/list1"/>
    <dgm:cxn modelId="{7D3C31A5-77C9-4D89-B8AA-8FC61F62CAC1}" type="presParOf" srcId="{85EC57C3-E35E-4901-8CE9-81797392D20A}" destId="{CA7EB5AD-6458-4BE3-8007-4B767F2C55E0}" srcOrd="2" destOrd="0" presId="urn:microsoft.com/office/officeart/2005/8/layout/list1"/>
    <dgm:cxn modelId="{69D2FA76-AB84-4D21-8515-CFF6E16B3CC3}" type="presParOf" srcId="{85EC57C3-E35E-4901-8CE9-81797392D20A}" destId="{FF54C266-5E09-4B31-A532-D2118770BEAF}" srcOrd="3" destOrd="0" presId="urn:microsoft.com/office/officeart/2005/8/layout/list1"/>
    <dgm:cxn modelId="{BAD54E59-DA5F-41FA-B279-1B683209FD50}" type="presParOf" srcId="{85EC57C3-E35E-4901-8CE9-81797392D20A}" destId="{705C1BBA-E87F-415E-94B7-793A922332FB}" srcOrd="4" destOrd="0" presId="urn:microsoft.com/office/officeart/2005/8/layout/list1"/>
    <dgm:cxn modelId="{CF37769C-371F-4C75-96EE-4522FD6F7187}" type="presParOf" srcId="{705C1BBA-E87F-415E-94B7-793A922332FB}" destId="{8D0F9A82-71FA-4F79-82A1-C0874866A4BE}" srcOrd="0" destOrd="0" presId="urn:microsoft.com/office/officeart/2005/8/layout/list1"/>
    <dgm:cxn modelId="{E88D4766-006B-4569-A3FF-9F2406D23540}" type="presParOf" srcId="{705C1BBA-E87F-415E-94B7-793A922332FB}" destId="{CC2A4C65-2569-4F25-80E7-F67806E204AE}" srcOrd="1" destOrd="0" presId="urn:microsoft.com/office/officeart/2005/8/layout/list1"/>
    <dgm:cxn modelId="{787EDA2A-D206-4F92-B138-EC360B972F16}" type="presParOf" srcId="{85EC57C3-E35E-4901-8CE9-81797392D20A}" destId="{DFF3FA18-6891-46BB-BAF7-CA6B2A8B87E3}" srcOrd="5" destOrd="0" presId="urn:microsoft.com/office/officeart/2005/8/layout/list1"/>
    <dgm:cxn modelId="{0CB855A4-F4DE-4335-9A55-43E963D84F22}" type="presParOf" srcId="{85EC57C3-E35E-4901-8CE9-81797392D20A}" destId="{89C9DDE0-8B3D-4BCA-B14A-61079FC686CF}" srcOrd="6" destOrd="0" presId="urn:microsoft.com/office/officeart/2005/8/layout/list1"/>
    <dgm:cxn modelId="{2854EC51-C250-435E-B9F6-F52D566A57D4}" type="presParOf" srcId="{85EC57C3-E35E-4901-8CE9-81797392D20A}" destId="{E2A42E6C-0C8C-43A5-A02E-573AD044E920}" srcOrd="7" destOrd="0" presId="urn:microsoft.com/office/officeart/2005/8/layout/list1"/>
    <dgm:cxn modelId="{89B26E90-B04F-4C15-A778-C8DBE571EBB9}" type="presParOf" srcId="{85EC57C3-E35E-4901-8CE9-81797392D20A}" destId="{5082ACEE-DCC7-4687-ADCB-21677D1F06C1}" srcOrd="8" destOrd="0" presId="urn:microsoft.com/office/officeart/2005/8/layout/list1"/>
    <dgm:cxn modelId="{C57C0362-28D3-4278-99DC-3EA206F1FA9C}" type="presParOf" srcId="{5082ACEE-DCC7-4687-ADCB-21677D1F06C1}" destId="{9E32F990-9623-48D6-9391-D8A6AF0DA8AE}" srcOrd="0" destOrd="0" presId="urn:microsoft.com/office/officeart/2005/8/layout/list1"/>
    <dgm:cxn modelId="{BCE04412-344F-490E-8CCB-ADC318E6CB3C}" type="presParOf" srcId="{5082ACEE-DCC7-4687-ADCB-21677D1F06C1}" destId="{93B039C4-D579-48EF-9D48-B31145E5A302}" srcOrd="1" destOrd="0" presId="urn:microsoft.com/office/officeart/2005/8/layout/list1"/>
    <dgm:cxn modelId="{26D2BA20-60AD-4431-B677-03E4D2871142}" type="presParOf" srcId="{85EC57C3-E35E-4901-8CE9-81797392D20A}" destId="{20DB7D92-C3A4-42C0-AB19-85E48E995788}" srcOrd="9" destOrd="0" presId="urn:microsoft.com/office/officeart/2005/8/layout/list1"/>
    <dgm:cxn modelId="{A7D17D7C-4E76-4408-8091-02751FD3EEAC}" type="presParOf" srcId="{85EC57C3-E35E-4901-8CE9-81797392D20A}" destId="{96DB2A9B-95B7-4F95-8112-1C4647717C16}" srcOrd="10" destOrd="0" presId="urn:microsoft.com/office/officeart/2005/8/layout/list1"/>
    <dgm:cxn modelId="{52BA3068-EF52-472A-B4BE-72D4634B4337}" type="presParOf" srcId="{85EC57C3-E35E-4901-8CE9-81797392D20A}" destId="{25656D38-8D16-4BAC-864C-B3D03DE7901E}" srcOrd="11" destOrd="0" presId="urn:microsoft.com/office/officeart/2005/8/layout/list1"/>
    <dgm:cxn modelId="{5D8E229F-5037-4E97-A694-51D4119B8591}" type="presParOf" srcId="{85EC57C3-E35E-4901-8CE9-81797392D20A}" destId="{35FBC225-97B3-413A-9E90-CD33A43CCB67}" srcOrd="12" destOrd="0" presId="urn:microsoft.com/office/officeart/2005/8/layout/list1"/>
    <dgm:cxn modelId="{13388FB4-BC5F-4841-B988-084A8D70BEA4}" type="presParOf" srcId="{35FBC225-97B3-413A-9E90-CD33A43CCB67}" destId="{8909A922-4EFC-4BFF-903A-43883EC213EA}" srcOrd="0" destOrd="0" presId="urn:microsoft.com/office/officeart/2005/8/layout/list1"/>
    <dgm:cxn modelId="{E648098B-987A-488C-838B-DFEDF4AD5D89}" type="presParOf" srcId="{35FBC225-97B3-413A-9E90-CD33A43CCB67}" destId="{862AC0C1-A049-4C69-AAEF-23ED42BD3699}" srcOrd="1" destOrd="0" presId="urn:microsoft.com/office/officeart/2005/8/layout/list1"/>
    <dgm:cxn modelId="{C47902B8-9E8B-4E7D-A85D-90740C3F32B5}" type="presParOf" srcId="{85EC57C3-E35E-4901-8CE9-81797392D20A}" destId="{E6BBE206-23DA-4ECF-83BB-471D28C76E3D}" srcOrd="13" destOrd="0" presId="urn:microsoft.com/office/officeart/2005/8/layout/list1"/>
    <dgm:cxn modelId="{C0EF78E6-077C-4246-B7C7-063608106D0E}" type="presParOf" srcId="{85EC57C3-E35E-4901-8CE9-81797392D20A}" destId="{402D34D2-A8CA-4BE7-9A4F-9814C1C3E490}" srcOrd="14" destOrd="0" presId="urn:microsoft.com/office/officeart/2005/8/layout/list1"/>
    <dgm:cxn modelId="{E4B23E3D-1E0E-4A52-B137-858CDEAED15A}" type="presParOf" srcId="{85EC57C3-E35E-4901-8CE9-81797392D20A}" destId="{116B14FA-23E5-4AAC-A2B1-B4940C3014E7}" srcOrd="15" destOrd="0" presId="urn:microsoft.com/office/officeart/2005/8/layout/list1"/>
    <dgm:cxn modelId="{2FFFBE73-E966-47F6-A91C-42C5B83390F3}" type="presParOf" srcId="{85EC57C3-E35E-4901-8CE9-81797392D20A}" destId="{09D54C47-6678-4E44-8A30-209305EB702D}" srcOrd="16" destOrd="0" presId="urn:microsoft.com/office/officeart/2005/8/layout/list1"/>
    <dgm:cxn modelId="{78838351-69A3-481A-83F4-99CD43DD740E}" type="presParOf" srcId="{09D54C47-6678-4E44-8A30-209305EB702D}" destId="{1F2C1464-F966-482F-92B5-6E5F1C5DD0C4}" srcOrd="0" destOrd="0" presId="urn:microsoft.com/office/officeart/2005/8/layout/list1"/>
    <dgm:cxn modelId="{5ABBB834-9D0B-4356-82E9-2A05457D96BC}" type="presParOf" srcId="{09D54C47-6678-4E44-8A30-209305EB702D}" destId="{27B15BAF-5A2F-4C75-A447-DA290AD95364}" srcOrd="1" destOrd="0" presId="urn:microsoft.com/office/officeart/2005/8/layout/list1"/>
    <dgm:cxn modelId="{B77E2599-FB31-49D0-AF11-E6E9822C44A9}" type="presParOf" srcId="{85EC57C3-E35E-4901-8CE9-81797392D20A}" destId="{46EE59BA-387C-4248-B6A3-BF075C0BC4FC}" srcOrd="17" destOrd="0" presId="urn:microsoft.com/office/officeart/2005/8/layout/list1"/>
    <dgm:cxn modelId="{91989280-E2B9-46CE-B007-3A853858D79D}" type="presParOf" srcId="{85EC57C3-E35E-4901-8CE9-81797392D20A}" destId="{650ADC8F-304E-4732-92BC-E23FEFBF842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C0D6A7-0C66-4B92-907F-7EA073D15261}" type="doc">
      <dgm:prSet loTypeId="urn:microsoft.com/office/officeart/2005/8/layout/chevron2" loCatId="list" qsTypeId="urn:microsoft.com/office/officeart/2005/8/quickstyle/simple5" qsCatId="simple" csTypeId="urn:microsoft.com/office/officeart/2005/8/colors/colorful5" csCatId="colorful" phldr="1"/>
      <dgm:spPr/>
    </dgm:pt>
    <dgm:pt modelId="{34209425-A42C-4AF0-A4A4-F4BCCA792615}">
      <dgm:prSet phldrT="[Tekst]"/>
      <dgm:spPr>
        <a:solidFill>
          <a:srgbClr val="41AB82"/>
        </a:solidFill>
      </dgm:spPr>
      <dgm:t>
        <a:bodyPr/>
        <a:lstStyle/>
        <a:p>
          <a:pPr marL="0" lvl="0" defTabSz="444500">
            <a:spcBef>
              <a:spcPct val="0"/>
            </a:spcBef>
            <a:spcAft>
              <a:spcPct val="35000"/>
            </a:spcAft>
            <a:buNone/>
          </a:pPr>
          <a:r>
            <a:rPr lang="nl-BE" b="1" dirty="0"/>
            <a:t>Stap 1</a:t>
          </a:r>
          <a:endParaRPr lang="nl-BE" b="0" dirty="0"/>
        </a:p>
      </dgm:t>
    </dgm:pt>
    <dgm:pt modelId="{4E3EB854-27B2-488D-B99E-816510026C13}" type="parTrans" cxnId="{2476173E-15C0-4F68-A9BC-EBA310FFCFBC}">
      <dgm:prSet/>
      <dgm:spPr/>
      <dgm:t>
        <a:bodyPr/>
        <a:lstStyle/>
        <a:p>
          <a:endParaRPr lang="nl-BE" b="0"/>
        </a:p>
      </dgm:t>
    </dgm:pt>
    <dgm:pt modelId="{DE24EF64-74FD-4CF8-B673-2DAD5387CC28}" type="sibTrans" cxnId="{2476173E-15C0-4F68-A9BC-EBA310FFCFBC}">
      <dgm:prSet/>
      <dgm:spPr/>
      <dgm:t>
        <a:bodyPr/>
        <a:lstStyle/>
        <a:p>
          <a:endParaRPr lang="nl-BE" b="0"/>
        </a:p>
      </dgm:t>
    </dgm:pt>
    <dgm:pt modelId="{34712AB9-37DA-4A5F-8293-D8A2D36C5362}">
      <dgm:prSet phldrT="[Tekst]"/>
      <dgm:spPr>
        <a:solidFill>
          <a:srgbClr val="41AB82"/>
        </a:solidFill>
      </dgm:spPr>
      <dgm:t>
        <a:bodyPr/>
        <a:lstStyle/>
        <a:p>
          <a:r>
            <a:rPr lang="nl-BE" b="1" dirty="0"/>
            <a:t>Stap 2</a:t>
          </a:r>
          <a:endParaRPr lang="nl-BE" b="0" dirty="0"/>
        </a:p>
      </dgm:t>
    </dgm:pt>
    <dgm:pt modelId="{9692C24C-E2D7-4163-8833-E16F70A72872}" type="parTrans" cxnId="{979D0ADA-0641-48DB-A93D-F3BBD561339A}">
      <dgm:prSet/>
      <dgm:spPr/>
      <dgm:t>
        <a:bodyPr/>
        <a:lstStyle/>
        <a:p>
          <a:endParaRPr lang="nl-BE" b="0"/>
        </a:p>
      </dgm:t>
    </dgm:pt>
    <dgm:pt modelId="{B8BD620C-210E-49FD-AF22-288051021684}" type="sibTrans" cxnId="{979D0ADA-0641-48DB-A93D-F3BBD561339A}">
      <dgm:prSet/>
      <dgm:spPr/>
      <dgm:t>
        <a:bodyPr/>
        <a:lstStyle/>
        <a:p>
          <a:endParaRPr lang="nl-BE" b="0"/>
        </a:p>
      </dgm:t>
    </dgm:pt>
    <dgm:pt modelId="{079DDA2F-1A80-43E1-986F-2E19E6B658C5}">
      <dgm:prSet phldrT="[Tekst]"/>
      <dgm:spPr>
        <a:solidFill>
          <a:srgbClr val="41AB82"/>
        </a:solidFill>
      </dgm:spPr>
      <dgm:t>
        <a:bodyPr/>
        <a:lstStyle/>
        <a:p>
          <a:r>
            <a:rPr lang="nl-BE" b="1" dirty="0"/>
            <a:t>Stap 3</a:t>
          </a:r>
          <a:endParaRPr lang="nl-BE" b="0" dirty="0"/>
        </a:p>
      </dgm:t>
    </dgm:pt>
    <dgm:pt modelId="{85D73B8B-7F3F-48BA-AA9E-45C11DA0E014}" type="parTrans" cxnId="{C5EE4260-39C8-436D-AB52-984AA68D9187}">
      <dgm:prSet/>
      <dgm:spPr/>
      <dgm:t>
        <a:bodyPr/>
        <a:lstStyle/>
        <a:p>
          <a:endParaRPr lang="nl-BE" b="0"/>
        </a:p>
      </dgm:t>
    </dgm:pt>
    <dgm:pt modelId="{B05FEAC6-F538-49A2-9807-5276AD4194F9}" type="sibTrans" cxnId="{C5EE4260-39C8-436D-AB52-984AA68D9187}">
      <dgm:prSet/>
      <dgm:spPr/>
      <dgm:t>
        <a:bodyPr/>
        <a:lstStyle/>
        <a:p>
          <a:endParaRPr lang="nl-BE" b="0"/>
        </a:p>
      </dgm:t>
    </dgm:pt>
    <dgm:pt modelId="{2EA0EFF7-61ED-445B-982F-CB4142D74B34}">
      <dgm:prSet phldrT="[Tekst]"/>
      <dgm:spPr>
        <a:solidFill>
          <a:srgbClr val="41AB82"/>
        </a:solidFill>
      </dgm:spPr>
      <dgm:t>
        <a:bodyPr/>
        <a:lstStyle/>
        <a:p>
          <a:r>
            <a:rPr lang="nl-BE" b="1" dirty="0"/>
            <a:t>Stap 4</a:t>
          </a:r>
          <a:endParaRPr lang="nl-BE" b="0" dirty="0"/>
        </a:p>
      </dgm:t>
    </dgm:pt>
    <dgm:pt modelId="{24FB3ECE-0BA2-4DAD-8E55-4B852A1F9891}" type="parTrans" cxnId="{4F7277D5-E063-4BFB-A100-497837EBD9D9}">
      <dgm:prSet/>
      <dgm:spPr/>
      <dgm:t>
        <a:bodyPr/>
        <a:lstStyle/>
        <a:p>
          <a:endParaRPr lang="nl-BE" b="0"/>
        </a:p>
      </dgm:t>
    </dgm:pt>
    <dgm:pt modelId="{64043C51-1B5B-4B9E-8CE1-68F675EA89FA}" type="sibTrans" cxnId="{4F7277D5-E063-4BFB-A100-497837EBD9D9}">
      <dgm:prSet/>
      <dgm:spPr/>
      <dgm:t>
        <a:bodyPr/>
        <a:lstStyle/>
        <a:p>
          <a:endParaRPr lang="nl-BE" b="0"/>
        </a:p>
      </dgm:t>
    </dgm:pt>
    <dgm:pt modelId="{D652CACC-2C6A-4E47-99AB-893EDC8F80FD}">
      <dgm:prSet phldrT="[Tekst]"/>
      <dgm:spPr>
        <a:solidFill>
          <a:srgbClr val="41AB82"/>
        </a:solidFill>
      </dgm:spPr>
      <dgm:t>
        <a:bodyPr/>
        <a:lstStyle/>
        <a:p>
          <a:r>
            <a:rPr lang="nl-BE" b="1" dirty="0"/>
            <a:t>Stap 5</a:t>
          </a:r>
          <a:endParaRPr lang="nl-BE" b="0" dirty="0"/>
        </a:p>
      </dgm:t>
    </dgm:pt>
    <dgm:pt modelId="{61A7DF92-A78E-47EC-8680-29C857A2D98D}" type="parTrans" cxnId="{3ED8D929-1A78-4F49-996F-3A5EDC4F233B}">
      <dgm:prSet/>
      <dgm:spPr/>
      <dgm:t>
        <a:bodyPr/>
        <a:lstStyle/>
        <a:p>
          <a:endParaRPr lang="nl-BE" b="0"/>
        </a:p>
      </dgm:t>
    </dgm:pt>
    <dgm:pt modelId="{D9D27A31-94C6-4B17-AE32-713BA1AC0717}" type="sibTrans" cxnId="{3ED8D929-1A78-4F49-996F-3A5EDC4F233B}">
      <dgm:prSet/>
      <dgm:spPr/>
      <dgm:t>
        <a:bodyPr/>
        <a:lstStyle/>
        <a:p>
          <a:endParaRPr lang="nl-BE" b="0"/>
        </a:p>
      </dgm:t>
    </dgm:pt>
    <dgm:pt modelId="{B42CC5CE-66A9-4B6A-96C3-4A466AA3D343}">
      <dgm:prSet phldrT="[Tekst]" custT="1"/>
      <dgm:spPr/>
      <dgm:t>
        <a:bodyPr/>
        <a:lstStyle/>
        <a:p>
          <a:r>
            <a:rPr lang="nl-BE" sz="2000" b="0" dirty="0"/>
            <a:t>Onafhankelijk advies aan de telefoon</a:t>
          </a:r>
        </a:p>
      </dgm:t>
    </dgm:pt>
    <dgm:pt modelId="{3F347526-566E-4C0F-839A-0F710548A472}" type="parTrans" cxnId="{9400FAFB-51F4-43C6-A3A6-655BE30A8872}">
      <dgm:prSet/>
      <dgm:spPr/>
      <dgm:t>
        <a:bodyPr/>
        <a:lstStyle/>
        <a:p>
          <a:endParaRPr lang="nl-BE"/>
        </a:p>
      </dgm:t>
    </dgm:pt>
    <dgm:pt modelId="{17C329AA-999A-425D-BF6C-09ABB40B37E0}" type="sibTrans" cxnId="{9400FAFB-51F4-43C6-A3A6-655BE30A8872}">
      <dgm:prSet/>
      <dgm:spPr/>
      <dgm:t>
        <a:bodyPr/>
        <a:lstStyle/>
        <a:p>
          <a:endParaRPr lang="nl-BE"/>
        </a:p>
      </dgm:t>
    </dgm:pt>
    <dgm:pt modelId="{CF706B2E-3D56-469F-9B88-E708CD136241}">
      <dgm:prSet phldrT="[Tekst]" custT="1"/>
      <dgm:spPr/>
      <dgm:t>
        <a:bodyPr/>
        <a:lstStyle/>
        <a:p>
          <a:r>
            <a:rPr lang="nl-BE" sz="2000" b="0" dirty="0"/>
            <a:t>Persoonlijk voorstel door Zonnewerf</a:t>
          </a:r>
        </a:p>
      </dgm:t>
    </dgm:pt>
    <dgm:pt modelId="{699F2864-850E-45DD-8F0C-FF018544F9C7}" type="parTrans" cxnId="{90F6F34B-D010-40D9-A6DE-D67FD518A805}">
      <dgm:prSet/>
      <dgm:spPr/>
      <dgm:t>
        <a:bodyPr/>
        <a:lstStyle/>
        <a:p>
          <a:endParaRPr lang="nl-BE"/>
        </a:p>
      </dgm:t>
    </dgm:pt>
    <dgm:pt modelId="{3127E931-9CD0-4CE9-BFD3-109C9EEE3EE1}" type="sibTrans" cxnId="{90F6F34B-D010-40D9-A6DE-D67FD518A805}">
      <dgm:prSet/>
      <dgm:spPr/>
      <dgm:t>
        <a:bodyPr/>
        <a:lstStyle/>
        <a:p>
          <a:endParaRPr lang="nl-BE"/>
        </a:p>
      </dgm:t>
    </dgm:pt>
    <dgm:pt modelId="{4E30FC30-801E-4489-81FF-D5668B8891CE}">
      <dgm:prSet phldrT="[Tekst]" custT="1"/>
      <dgm:spPr/>
      <dgm:t>
        <a:bodyPr/>
        <a:lstStyle/>
        <a:p>
          <a:r>
            <a:rPr lang="nl-BE" sz="2000" b="0" dirty="0"/>
            <a:t>Installateur maakt offerte bij je thuis</a:t>
          </a:r>
        </a:p>
      </dgm:t>
    </dgm:pt>
    <dgm:pt modelId="{3F6E7508-5277-42B2-962B-DE76C25037AF}" type="parTrans" cxnId="{9B4AEC83-8764-4EA9-9425-1840BB6EECF6}">
      <dgm:prSet/>
      <dgm:spPr/>
      <dgm:t>
        <a:bodyPr/>
        <a:lstStyle/>
        <a:p>
          <a:endParaRPr lang="nl-BE"/>
        </a:p>
      </dgm:t>
    </dgm:pt>
    <dgm:pt modelId="{9109BA31-7466-47A1-9A58-9E7A26A002EB}" type="sibTrans" cxnId="{9B4AEC83-8764-4EA9-9425-1840BB6EECF6}">
      <dgm:prSet/>
      <dgm:spPr/>
      <dgm:t>
        <a:bodyPr/>
        <a:lstStyle/>
        <a:p>
          <a:endParaRPr lang="nl-BE"/>
        </a:p>
      </dgm:t>
    </dgm:pt>
    <dgm:pt modelId="{18D85493-5149-4AC4-AE78-6B2A3959902E}">
      <dgm:prSet phldrT="[Tekst]" custT="1"/>
      <dgm:spPr/>
      <dgm:t>
        <a:bodyPr/>
        <a:lstStyle/>
        <a:p>
          <a:r>
            <a:rPr lang="nl-BE" sz="2000" b="0" dirty="0"/>
            <a:t>Installatie op je dak</a:t>
          </a:r>
        </a:p>
      </dgm:t>
    </dgm:pt>
    <dgm:pt modelId="{F5805E19-D1DB-46AE-B294-0D037E22C590}" type="parTrans" cxnId="{72C86B2A-C86D-49FC-8494-DA2654231CB9}">
      <dgm:prSet/>
      <dgm:spPr/>
      <dgm:t>
        <a:bodyPr/>
        <a:lstStyle/>
        <a:p>
          <a:endParaRPr lang="nl-BE"/>
        </a:p>
      </dgm:t>
    </dgm:pt>
    <dgm:pt modelId="{D312D889-B9D6-4136-92EB-AF8F7E1D26CD}" type="sibTrans" cxnId="{72C86B2A-C86D-49FC-8494-DA2654231CB9}">
      <dgm:prSet/>
      <dgm:spPr/>
      <dgm:t>
        <a:bodyPr/>
        <a:lstStyle/>
        <a:p>
          <a:endParaRPr lang="nl-BE"/>
        </a:p>
      </dgm:t>
    </dgm:pt>
    <dgm:pt modelId="{21771979-42E1-49C9-9A2D-98BE12323A43}">
      <dgm:prSet phldrT="[Tekst]" custT="1"/>
      <dgm:spPr/>
      <dgm:t>
        <a:bodyPr/>
        <a:lstStyle/>
        <a:p>
          <a:pPr marL="0" lvl="0" defTabSz="444500">
            <a:spcBef>
              <a:spcPct val="0"/>
            </a:spcBef>
            <a:spcAft>
              <a:spcPct val="35000"/>
            </a:spcAft>
            <a:buFont typeface="Arial" panose="020B0604020202020204" pitchFamily="34" charset="0"/>
            <a:buChar char="•"/>
          </a:pPr>
          <a:r>
            <a:rPr lang="nl-BE" sz="2000" b="0" dirty="0"/>
            <a:t>Inschrijven via </a:t>
          </a:r>
          <a:r>
            <a:rPr lang="nl-BE" sz="2000" b="0" dirty="0">
              <a:hlinkClick xmlns:r="http://schemas.openxmlformats.org/officeDocument/2006/relationships" r:id="rId1"/>
            </a:rPr>
            <a:t>www.klimaatwerf.be</a:t>
          </a:r>
          <a:r>
            <a:rPr lang="nl-BE" sz="2000" b="0" dirty="0"/>
            <a:t> </a:t>
          </a:r>
        </a:p>
      </dgm:t>
    </dgm:pt>
    <dgm:pt modelId="{2C67FA7E-6782-496D-ABA5-FEAD791CD583}" type="parTrans" cxnId="{95C733B7-3ABC-42A7-9E8E-4EBA84F849AD}">
      <dgm:prSet/>
      <dgm:spPr/>
      <dgm:t>
        <a:bodyPr/>
        <a:lstStyle/>
        <a:p>
          <a:endParaRPr lang="nl-BE"/>
        </a:p>
      </dgm:t>
    </dgm:pt>
    <dgm:pt modelId="{3717FFE1-800B-4999-B9F2-1C7147C8009E}" type="sibTrans" cxnId="{95C733B7-3ABC-42A7-9E8E-4EBA84F849AD}">
      <dgm:prSet/>
      <dgm:spPr/>
      <dgm:t>
        <a:bodyPr/>
        <a:lstStyle/>
        <a:p>
          <a:endParaRPr lang="nl-BE"/>
        </a:p>
      </dgm:t>
    </dgm:pt>
    <dgm:pt modelId="{4360C4E8-EB54-40A7-8073-095772B987E3}">
      <dgm:prSet phldrT="[Tekst]" custT="1"/>
      <dgm:spPr/>
      <dgm:t>
        <a:bodyPr/>
        <a:lstStyle/>
        <a:p>
          <a:pPr marL="0" lvl="0" defTabSz="444500">
            <a:spcBef>
              <a:spcPct val="0"/>
            </a:spcBef>
            <a:spcAft>
              <a:spcPct val="35000"/>
            </a:spcAft>
            <a:buFont typeface="Arial" panose="020B0604020202020204" pitchFamily="34" charset="0"/>
            <a:buChar char="•"/>
          </a:pPr>
          <a:r>
            <a:rPr lang="nl-BE" sz="2000" b="0" dirty="0"/>
            <a:t>Verbruik doorgeven</a:t>
          </a:r>
        </a:p>
      </dgm:t>
    </dgm:pt>
    <dgm:pt modelId="{11930B34-302A-4F72-938E-E8A50C036739}" type="parTrans" cxnId="{91295B56-C054-49CA-9FE2-C6F715018F05}">
      <dgm:prSet/>
      <dgm:spPr/>
      <dgm:t>
        <a:bodyPr/>
        <a:lstStyle/>
        <a:p>
          <a:endParaRPr lang="nl-BE"/>
        </a:p>
      </dgm:t>
    </dgm:pt>
    <dgm:pt modelId="{64B14174-8F13-4A37-8AC2-B500EF62E52D}" type="sibTrans" cxnId="{91295B56-C054-49CA-9FE2-C6F715018F05}">
      <dgm:prSet/>
      <dgm:spPr/>
      <dgm:t>
        <a:bodyPr/>
        <a:lstStyle/>
        <a:p>
          <a:endParaRPr lang="nl-BE"/>
        </a:p>
      </dgm:t>
    </dgm:pt>
    <dgm:pt modelId="{B22566C6-9ABC-4889-9C94-8CA3B2FE6E4A}">
      <dgm:prSet phldrT="[Tekst]" custT="1"/>
      <dgm:spPr/>
      <dgm:t>
        <a:bodyPr/>
        <a:lstStyle/>
        <a:p>
          <a:r>
            <a:rPr lang="nl-BE" sz="2000" b="0" dirty="0"/>
            <a:t>Goedkeuring en ondertekening offerte</a:t>
          </a:r>
        </a:p>
      </dgm:t>
    </dgm:pt>
    <dgm:pt modelId="{32D21E37-4427-4ED6-89EF-302027A33316}" type="parTrans" cxnId="{43728296-D826-4196-A55A-71557858C26C}">
      <dgm:prSet/>
      <dgm:spPr/>
      <dgm:t>
        <a:bodyPr/>
        <a:lstStyle/>
        <a:p>
          <a:endParaRPr lang="nl-BE"/>
        </a:p>
      </dgm:t>
    </dgm:pt>
    <dgm:pt modelId="{01357DAE-E928-4708-97F9-328AA78A28C5}" type="sibTrans" cxnId="{43728296-D826-4196-A55A-71557858C26C}">
      <dgm:prSet/>
      <dgm:spPr/>
      <dgm:t>
        <a:bodyPr/>
        <a:lstStyle/>
        <a:p>
          <a:endParaRPr lang="nl-BE"/>
        </a:p>
      </dgm:t>
    </dgm:pt>
    <dgm:pt modelId="{370148EE-4D36-47CC-8B4C-F53243BF8D85}">
      <dgm:prSet phldrT="[Tekst]" custT="1"/>
      <dgm:spPr/>
      <dgm:t>
        <a:bodyPr/>
        <a:lstStyle/>
        <a:p>
          <a:r>
            <a:rPr lang="nl-BE" sz="2000" b="0" dirty="0"/>
            <a:t>Opvolging door Zonnewerf</a:t>
          </a:r>
        </a:p>
      </dgm:t>
    </dgm:pt>
    <dgm:pt modelId="{50A40EEF-CCFC-4D9F-97F1-3CDA938612D4}" type="parTrans" cxnId="{A4775B89-0312-42C9-9E28-463EB06B71BC}">
      <dgm:prSet/>
      <dgm:spPr/>
      <dgm:t>
        <a:bodyPr/>
        <a:lstStyle/>
        <a:p>
          <a:endParaRPr lang="nl-BE"/>
        </a:p>
      </dgm:t>
    </dgm:pt>
    <dgm:pt modelId="{287136CD-2232-4046-AD4B-A5ABCF8F1629}" type="sibTrans" cxnId="{A4775B89-0312-42C9-9E28-463EB06B71BC}">
      <dgm:prSet/>
      <dgm:spPr/>
      <dgm:t>
        <a:bodyPr/>
        <a:lstStyle/>
        <a:p>
          <a:endParaRPr lang="nl-BE"/>
        </a:p>
      </dgm:t>
    </dgm:pt>
    <dgm:pt modelId="{4FFFC113-AB1A-43CB-A7FB-25F96BF71372}">
      <dgm:prSet phldrT="[Tekst]" custT="1"/>
      <dgm:spPr/>
      <dgm:t>
        <a:bodyPr/>
        <a:lstStyle/>
        <a:p>
          <a:r>
            <a:rPr lang="nl-BE" sz="2000" b="0" dirty="0"/>
            <a:t>Op basis van verbruik en ligging dak</a:t>
          </a:r>
        </a:p>
      </dgm:t>
    </dgm:pt>
    <dgm:pt modelId="{863883E8-CC73-4468-870A-F3E5D6214A88}" type="parTrans" cxnId="{6AFA075D-F7D4-444B-B455-BC3D691259A7}">
      <dgm:prSet/>
      <dgm:spPr/>
      <dgm:t>
        <a:bodyPr/>
        <a:lstStyle/>
        <a:p>
          <a:endParaRPr lang="nl-BE"/>
        </a:p>
      </dgm:t>
    </dgm:pt>
    <dgm:pt modelId="{1812AAA1-9FDD-47BC-AD59-32A6F9FFA5D8}" type="sibTrans" cxnId="{6AFA075D-F7D4-444B-B455-BC3D691259A7}">
      <dgm:prSet/>
      <dgm:spPr/>
      <dgm:t>
        <a:bodyPr/>
        <a:lstStyle/>
        <a:p>
          <a:endParaRPr lang="nl-BE"/>
        </a:p>
      </dgm:t>
    </dgm:pt>
    <dgm:pt modelId="{230B0910-4AE8-430A-A5FB-E88EA074AA5E}" type="pres">
      <dgm:prSet presAssocID="{D2C0D6A7-0C66-4B92-907F-7EA073D15261}" presName="linearFlow" presStyleCnt="0">
        <dgm:presLayoutVars>
          <dgm:dir/>
          <dgm:animLvl val="lvl"/>
          <dgm:resizeHandles val="exact"/>
        </dgm:presLayoutVars>
      </dgm:prSet>
      <dgm:spPr/>
    </dgm:pt>
    <dgm:pt modelId="{D77ED768-0B58-4DFE-B217-C1C4A647AC2A}" type="pres">
      <dgm:prSet presAssocID="{34209425-A42C-4AF0-A4A4-F4BCCA792615}" presName="composite" presStyleCnt="0"/>
      <dgm:spPr/>
    </dgm:pt>
    <dgm:pt modelId="{FAEFA13D-6237-4B09-A72F-77426C68F193}" type="pres">
      <dgm:prSet presAssocID="{34209425-A42C-4AF0-A4A4-F4BCCA792615}" presName="parentText" presStyleLbl="alignNode1" presStyleIdx="0" presStyleCnt="5">
        <dgm:presLayoutVars>
          <dgm:chMax val="1"/>
          <dgm:bulletEnabled val="1"/>
        </dgm:presLayoutVars>
      </dgm:prSet>
      <dgm:spPr/>
    </dgm:pt>
    <dgm:pt modelId="{B2718C8E-0B7F-4167-80BB-8A20E9DF799B}" type="pres">
      <dgm:prSet presAssocID="{34209425-A42C-4AF0-A4A4-F4BCCA792615}" presName="descendantText" presStyleLbl="alignAcc1" presStyleIdx="0" presStyleCnt="5">
        <dgm:presLayoutVars>
          <dgm:bulletEnabled val="1"/>
        </dgm:presLayoutVars>
      </dgm:prSet>
      <dgm:spPr/>
    </dgm:pt>
    <dgm:pt modelId="{46C27E89-73A8-405C-86AC-FB612607F797}" type="pres">
      <dgm:prSet presAssocID="{DE24EF64-74FD-4CF8-B673-2DAD5387CC28}" presName="sp" presStyleCnt="0"/>
      <dgm:spPr/>
    </dgm:pt>
    <dgm:pt modelId="{1F4682A6-2FC1-424D-9D51-0DB090129AB3}" type="pres">
      <dgm:prSet presAssocID="{34712AB9-37DA-4A5F-8293-D8A2D36C5362}" presName="composite" presStyleCnt="0"/>
      <dgm:spPr/>
    </dgm:pt>
    <dgm:pt modelId="{1F3A0FC9-4A96-440B-BC82-240AF86A59A6}" type="pres">
      <dgm:prSet presAssocID="{34712AB9-37DA-4A5F-8293-D8A2D36C5362}" presName="parentText" presStyleLbl="alignNode1" presStyleIdx="1" presStyleCnt="5">
        <dgm:presLayoutVars>
          <dgm:chMax val="1"/>
          <dgm:bulletEnabled val="1"/>
        </dgm:presLayoutVars>
      </dgm:prSet>
      <dgm:spPr/>
    </dgm:pt>
    <dgm:pt modelId="{7D10A51B-9C02-456F-9A0D-AAD87778A8CF}" type="pres">
      <dgm:prSet presAssocID="{34712AB9-37DA-4A5F-8293-D8A2D36C5362}" presName="descendantText" presStyleLbl="alignAcc1" presStyleIdx="1" presStyleCnt="5">
        <dgm:presLayoutVars>
          <dgm:bulletEnabled val="1"/>
        </dgm:presLayoutVars>
      </dgm:prSet>
      <dgm:spPr/>
    </dgm:pt>
    <dgm:pt modelId="{4058558C-8718-4B86-BA76-AF5314CF43F6}" type="pres">
      <dgm:prSet presAssocID="{B8BD620C-210E-49FD-AF22-288051021684}" presName="sp" presStyleCnt="0"/>
      <dgm:spPr/>
    </dgm:pt>
    <dgm:pt modelId="{926AA9B2-7B4F-43D7-AB2C-B92B702EFCD2}" type="pres">
      <dgm:prSet presAssocID="{079DDA2F-1A80-43E1-986F-2E19E6B658C5}" presName="composite" presStyleCnt="0"/>
      <dgm:spPr/>
    </dgm:pt>
    <dgm:pt modelId="{28E60D56-3133-44BA-9019-3E88F0C1BF55}" type="pres">
      <dgm:prSet presAssocID="{079DDA2F-1A80-43E1-986F-2E19E6B658C5}" presName="parentText" presStyleLbl="alignNode1" presStyleIdx="2" presStyleCnt="5">
        <dgm:presLayoutVars>
          <dgm:chMax val="1"/>
          <dgm:bulletEnabled val="1"/>
        </dgm:presLayoutVars>
      </dgm:prSet>
      <dgm:spPr/>
    </dgm:pt>
    <dgm:pt modelId="{957C63ED-9C6C-4B41-A2BA-E01EEE9401DF}" type="pres">
      <dgm:prSet presAssocID="{079DDA2F-1A80-43E1-986F-2E19E6B658C5}" presName="descendantText" presStyleLbl="alignAcc1" presStyleIdx="2" presStyleCnt="5">
        <dgm:presLayoutVars>
          <dgm:bulletEnabled val="1"/>
        </dgm:presLayoutVars>
      </dgm:prSet>
      <dgm:spPr/>
    </dgm:pt>
    <dgm:pt modelId="{5AF845FA-9901-4127-9A72-761FB63C05CB}" type="pres">
      <dgm:prSet presAssocID="{B05FEAC6-F538-49A2-9807-5276AD4194F9}" presName="sp" presStyleCnt="0"/>
      <dgm:spPr/>
    </dgm:pt>
    <dgm:pt modelId="{ED01DAEA-BBCB-4C1C-BBED-B8EBEAA23FC8}" type="pres">
      <dgm:prSet presAssocID="{2EA0EFF7-61ED-445B-982F-CB4142D74B34}" presName="composite" presStyleCnt="0"/>
      <dgm:spPr/>
    </dgm:pt>
    <dgm:pt modelId="{C6C31034-75FA-4C9D-8611-9C2F8239D92F}" type="pres">
      <dgm:prSet presAssocID="{2EA0EFF7-61ED-445B-982F-CB4142D74B34}" presName="parentText" presStyleLbl="alignNode1" presStyleIdx="3" presStyleCnt="5">
        <dgm:presLayoutVars>
          <dgm:chMax val="1"/>
          <dgm:bulletEnabled val="1"/>
        </dgm:presLayoutVars>
      </dgm:prSet>
      <dgm:spPr/>
    </dgm:pt>
    <dgm:pt modelId="{3BF8A3E7-4368-4158-AF28-89F29DC28F50}" type="pres">
      <dgm:prSet presAssocID="{2EA0EFF7-61ED-445B-982F-CB4142D74B34}" presName="descendantText" presStyleLbl="alignAcc1" presStyleIdx="3" presStyleCnt="5">
        <dgm:presLayoutVars>
          <dgm:bulletEnabled val="1"/>
        </dgm:presLayoutVars>
      </dgm:prSet>
      <dgm:spPr/>
    </dgm:pt>
    <dgm:pt modelId="{507D6EC4-097D-4D1E-BAC4-14AC98B73FFE}" type="pres">
      <dgm:prSet presAssocID="{64043C51-1B5B-4B9E-8CE1-68F675EA89FA}" presName="sp" presStyleCnt="0"/>
      <dgm:spPr/>
    </dgm:pt>
    <dgm:pt modelId="{10FC1518-E0ED-4F62-A9E0-CC9B870C5F5D}" type="pres">
      <dgm:prSet presAssocID="{D652CACC-2C6A-4E47-99AB-893EDC8F80FD}" presName="composite" presStyleCnt="0"/>
      <dgm:spPr/>
    </dgm:pt>
    <dgm:pt modelId="{EFC983A4-E35C-40C8-8B1F-8C9D528979D7}" type="pres">
      <dgm:prSet presAssocID="{D652CACC-2C6A-4E47-99AB-893EDC8F80FD}" presName="parentText" presStyleLbl="alignNode1" presStyleIdx="4" presStyleCnt="5">
        <dgm:presLayoutVars>
          <dgm:chMax val="1"/>
          <dgm:bulletEnabled val="1"/>
        </dgm:presLayoutVars>
      </dgm:prSet>
      <dgm:spPr/>
    </dgm:pt>
    <dgm:pt modelId="{0589857E-12F8-4C53-8973-669BD140F9F1}" type="pres">
      <dgm:prSet presAssocID="{D652CACC-2C6A-4E47-99AB-893EDC8F80FD}" presName="descendantText" presStyleLbl="alignAcc1" presStyleIdx="4" presStyleCnt="5">
        <dgm:presLayoutVars>
          <dgm:bulletEnabled val="1"/>
        </dgm:presLayoutVars>
      </dgm:prSet>
      <dgm:spPr/>
    </dgm:pt>
  </dgm:ptLst>
  <dgm:cxnLst>
    <dgm:cxn modelId="{88AE340F-3117-4B4F-BF36-423CF3ED6F5E}" type="presOf" srcId="{18D85493-5149-4AC4-AE78-6B2A3959902E}" destId="{0589857E-12F8-4C53-8973-669BD140F9F1}" srcOrd="0" destOrd="0" presId="urn:microsoft.com/office/officeart/2005/8/layout/chevron2"/>
    <dgm:cxn modelId="{9BCB0A18-C85B-4DF5-9846-B6306981B015}" type="presOf" srcId="{370148EE-4D36-47CC-8B4C-F53243BF8D85}" destId="{0589857E-12F8-4C53-8973-669BD140F9F1}" srcOrd="0" destOrd="1" presId="urn:microsoft.com/office/officeart/2005/8/layout/chevron2"/>
    <dgm:cxn modelId="{3ED8D929-1A78-4F49-996F-3A5EDC4F233B}" srcId="{D2C0D6A7-0C66-4B92-907F-7EA073D15261}" destId="{D652CACC-2C6A-4E47-99AB-893EDC8F80FD}" srcOrd="4" destOrd="0" parTransId="{61A7DF92-A78E-47EC-8680-29C857A2D98D}" sibTransId="{D9D27A31-94C6-4B17-AE32-713BA1AC0717}"/>
    <dgm:cxn modelId="{72C86B2A-C86D-49FC-8494-DA2654231CB9}" srcId="{D652CACC-2C6A-4E47-99AB-893EDC8F80FD}" destId="{18D85493-5149-4AC4-AE78-6B2A3959902E}" srcOrd="0" destOrd="0" parTransId="{F5805E19-D1DB-46AE-B294-0D037E22C590}" sibTransId="{D312D889-B9D6-4136-92EB-AF8F7E1D26CD}"/>
    <dgm:cxn modelId="{D4CC552A-EC26-424C-B3BD-1792892BAB69}" type="presOf" srcId="{21771979-42E1-49C9-9A2D-98BE12323A43}" destId="{B2718C8E-0B7F-4167-80BB-8A20E9DF799B}" srcOrd="0" destOrd="0" presId="urn:microsoft.com/office/officeart/2005/8/layout/chevron2"/>
    <dgm:cxn modelId="{FEE66D2E-B8DD-4276-9B9A-8DC593628891}" type="presOf" srcId="{34209425-A42C-4AF0-A4A4-F4BCCA792615}" destId="{FAEFA13D-6237-4B09-A72F-77426C68F193}" srcOrd="0" destOrd="0" presId="urn:microsoft.com/office/officeart/2005/8/layout/chevron2"/>
    <dgm:cxn modelId="{2476173E-15C0-4F68-A9BC-EBA310FFCFBC}" srcId="{D2C0D6A7-0C66-4B92-907F-7EA073D15261}" destId="{34209425-A42C-4AF0-A4A4-F4BCCA792615}" srcOrd="0" destOrd="0" parTransId="{4E3EB854-27B2-488D-B99E-816510026C13}" sibTransId="{DE24EF64-74FD-4CF8-B673-2DAD5387CC28}"/>
    <dgm:cxn modelId="{6AFA075D-F7D4-444B-B455-BC3D691259A7}" srcId="{079DDA2F-1A80-43E1-986F-2E19E6B658C5}" destId="{4FFFC113-AB1A-43CB-A7FB-25F96BF71372}" srcOrd="1" destOrd="0" parTransId="{863883E8-CC73-4468-870A-F3E5D6214A88}" sibTransId="{1812AAA1-9FDD-47BC-AD59-32A6F9FFA5D8}"/>
    <dgm:cxn modelId="{C5EE4260-39C8-436D-AB52-984AA68D9187}" srcId="{D2C0D6A7-0C66-4B92-907F-7EA073D15261}" destId="{079DDA2F-1A80-43E1-986F-2E19E6B658C5}" srcOrd="2" destOrd="0" parTransId="{85D73B8B-7F3F-48BA-AA9E-45C11DA0E014}" sibTransId="{B05FEAC6-F538-49A2-9807-5276AD4194F9}"/>
    <dgm:cxn modelId="{ABE94B61-707C-4E7D-92E2-9E25CE418CAB}" type="presOf" srcId="{B42CC5CE-66A9-4B6A-96C3-4A466AA3D343}" destId="{7D10A51B-9C02-456F-9A0D-AAD87778A8CF}" srcOrd="0" destOrd="0" presId="urn:microsoft.com/office/officeart/2005/8/layout/chevron2"/>
    <dgm:cxn modelId="{E5387642-70B7-44FB-835C-B362584B4647}" type="presOf" srcId="{2EA0EFF7-61ED-445B-982F-CB4142D74B34}" destId="{C6C31034-75FA-4C9D-8611-9C2F8239D92F}" srcOrd="0" destOrd="0" presId="urn:microsoft.com/office/officeart/2005/8/layout/chevron2"/>
    <dgm:cxn modelId="{90F6F34B-D010-40D9-A6DE-D67FD518A805}" srcId="{079DDA2F-1A80-43E1-986F-2E19E6B658C5}" destId="{CF706B2E-3D56-469F-9B88-E708CD136241}" srcOrd="0" destOrd="0" parTransId="{699F2864-850E-45DD-8F0C-FF018544F9C7}" sibTransId="{3127E931-9CD0-4CE9-BFD3-109C9EEE3EE1}"/>
    <dgm:cxn modelId="{C6B35A6E-A649-4128-A25D-202762E8BDC8}" type="presOf" srcId="{079DDA2F-1A80-43E1-986F-2E19E6B658C5}" destId="{28E60D56-3133-44BA-9019-3E88F0C1BF55}" srcOrd="0" destOrd="0" presId="urn:microsoft.com/office/officeart/2005/8/layout/chevron2"/>
    <dgm:cxn modelId="{B1DC2E72-62E7-4789-AD34-A11B6318B94A}" type="presOf" srcId="{4E30FC30-801E-4489-81FF-D5668B8891CE}" destId="{3BF8A3E7-4368-4158-AF28-89F29DC28F50}" srcOrd="0" destOrd="0" presId="urn:microsoft.com/office/officeart/2005/8/layout/chevron2"/>
    <dgm:cxn modelId="{91295B56-C054-49CA-9FE2-C6F715018F05}" srcId="{34209425-A42C-4AF0-A4A4-F4BCCA792615}" destId="{4360C4E8-EB54-40A7-8073-095772B987E3}" srcOrd="1" destOrd="0" parTransId="{11930B34-302A-4F72-938E-E8A50C036739}" sibTransId="{64B14174-8F13-4A37-8AC2-B500EF62E52D}"/>
    <dgm:cxn modelId="{A3E76F56-CCF6-4A60-A064-AFA83E55B059}" type="presOf" srcId="{CF706B2E-3D56-469F-9B88-E708CD136241}" destId="{957C63ED-9C6C-4B41-A2BA-E01EEE9401DF}" srcOrd="0" destOrd="0" presId="urn:microsoft.com/office/officeart/2005/8/layout/chevron2"/>
    <dgm:cxn modelId="{C210837C-7B3F-4932-A739-325B353F8F1E}" type="presOf" srcId="{B22566C6-9ABC-4889-9C94-8CA3B2FE6E4A}" destId="{3BF8A3E7-4368-4158-AF28-89F29DC28F50}" srcOrd="0" destOrd="1" presId="urn:microsoft.com/office/officeart/2005/8/layout/chevron2"/>
    <dgm:cxn modelId="{9B4AEC83-8764-4EA9-9425-1840BB6EECF6}" srcId="{2EA0EFF7-61ED-445B-982F-CB4142D74B34}" destId="{4E30FC30-801E-4489-81FF-D5668B8891CE}" srcOrd="0" destOrd="0" parTransId="{3F6E7508-5277-42B2-962B-DE76C25037AF}" sibTransId="{9109BA31-7466-47A1-9A58-9E7A26A002EB}"/>
    <dgm:cxn modelId="{A4775B89-0312-42C9-9E28-463EB06B71BC}" srcId="{D652CACC-2C6A-4E47-99AB-893EDC8F80FD}" destId="{370148EE-4D36-47CC-8B4C-F53243BF8D85}" srcOrd="1" destOrd="0" parTransId="{50A40EEF-CCFC-4D9F-97F1-3CDA938612D4}" sibTransId="{287136CD-2232-4046-AD4B-A5ABCF8F1629}"/>
    <dgm:cxn modelId="{B8B29B94-CB75-438D-9DAB-A8ECD40B1028}" type="presOf" srcId="{4360C4E8-EB54-40A7-8073-095772B987E3}" destId="{B2718C8E-0B7F-4167-80BB-8A20E9DF799B}" srcOrd="0" destOrd="1" presId="urn:microsoft.com/office/officeart/2005/8/layout/chevron2"/>
    <dgm:cxn modelId="{43728296-D826-4196-A55A-71557858C26C}" srcId="{2EA0EFF7-61ED-445B-982F-CB4142D74B34}" destId="{B22566C6-9ABC-4889-9C94-8CA3B2FE6E4A}" srcOrd="1" destOrd="0" parTransId="{32D21E37-4427-4ED6-89EF-302027A33316}" sibTransId="{01357DAE-E928-4708-97F9-328AA78A28C5}"/>
    <dgm:cxn modelId="{95C733B7-3ABC-42A7-9E8E-4EBA84F849AD}" srcId="{34209425-A42C-4AF0-A4A4-F4BCCA792615}" destId="{21771979-42E1-49C9-9A2D-98BE12323A43}" srcOrd="0" destOrd="0" parTransId="{2C67FA7E-6782-496D-ABA5-FEAD791CD583}" sibTransId="{3717FFE1-800B-4999-B9F2-1C7147C8009E}"/>
    <dgm:cxn modelId="{C8CA3EC6-3865-4F7A-91D5-131C8722E34C}" type="presOf" srcId="{34712AB9-37DA-4A5F-8293-D8A2D36C5362}" destId="{1F3A0FC9-4A96-440B-BC82-240AF86A59A6}" srcOrd="0" destOrd="0" presId="urn:microsoft.com/office/officeart/2005/8/layout/chevron2"/>
    <dgm:cxn modelId="{4F7277D5-E063-4BFB-A100-497837EBD9D9}" srcId="{D2C0D6A7-0C66-4B92-907F-7EA073D15261}" destId="{2EA0EFF7-61ED-445B-982F-CB4142D74B34}" srcOrd="3" destOrd="0" parTransId="{24FB3ECE-0BA2-4DAD-8E55-4B852A1F9891}" sibTransId="{64043C51-1B5B-4B9E-8CE1-68F675EA89FA}"/>
    <dgm:cxn modelId="{979D0ADA-0641-48DB-A93D-F3BBD561339A}" srcId="{D2C0D6A7-0C66-4B92-907F-7EA073D15261}" destId="{34712AB9-37DA-4A5F-8293-D8A2D36C5362}" srcOrd="1" destOrd="0" parTransId="{9692C24C-E2D7-4163-8833-E16F70A72872}" sibTransId="{B8BD620C-210E-49FD-AF22-288051021684}"/>
    <dgm:cxn modelId="{485524ED-050A-4515-A572-AF565FD3DF55}" type="presOf" srcId="{D652CACC-2C6A-4E47-99AB-893EDC8F80FD}" destId="{EFC983A4-E35C-40C8-8B1F-8C9D528979D7}" srcOrd="0" destOrd="0" presId="urn:microsoft.com/office/officeart/2005/8/layout/chevron2"/>
    <dgm:cxn modelId="{0B6E60F0-C3C8-4552-92FB-EE4E7A6F0EA6}" type="presOf" srcId="{D2C0D6A7-0C66-4B92-907F-7EA073D15261}" destId="{230B0910-4AE8-430A-A5FB-E88EA074AA5E}" srcOrd="0" destOrd="0" presId="urn:microsoft.com/office/officeart/2005/8/layout/chevron2"/>
    <dgm:cxn modelId="{A0D540F7-E5D2-44F8-AC1E-332513F3FA0E}" type="presOf" srcId="{4FFFC113-AB1A-43CB-A7FB-25F96BF71372}" destId="{957C63ED-9C6C-4B41-A2BA-E01EEE9401DF}" srcOrd="0" destOrd="1" presId="urn:microsoft.com/office/officeart/2005/8/layout/chevron2"/>
    <dgm:cxn modelId="{9400FAFB-51F4-43C6-A3A6-655BE30A8872}" srcId="{34712AB9-37DA-4A5F-8293-D8A2D36C5362}" destId="{B42CC5CE-66A9-4B6A-96C3-4A466AA3D343}" srcOrd="0" destOrd="0" parTransId="{3F347526-566E-4C0F-839A-0F710548A472}" sibTransId="{17C329AA-999A-425D-BF6C-09ABB40B37E0}"/>
    <dgm:cxn modelId="{8949EAA3-49C4-4B77-813A-729213BF8E7B}" type="presParOf" srcId="{230B0910-4AE8-430A-A5FB-E88EA074AA5E}" destId="{D77ED768-0B58-4DFE-B217-C1C4A647AC2A}" srcOrd="0" destOrd="0" presId="urn:microsoft.com/office/officeart/2005/8/layout/chevron2"/>
    <dgm:cxn modelId="{CB292EBA-5716-4695-8293-2A3E0AFF630D}" type="presParOf" srcId="{D77ED768-0B58-4DFE-B217-C1C4A647AC2A}" destId="{FAEFA13D-6237-4B09-A72F-77426C68F193}" srcOrd="0" destOrd="0" presId="urn:microsoft.com/office/officeart/2005/8/layout/chevron2"/>
    <dgm:cxn modelId="{4A5A561A-EEAB-4A4F-813E-4320F85DAF3A}" type="presParOf" srcId="{D77ED768-0B58-4DFE-B217-C1C4A647AC2A}" destId="{B2718C8E-0B7F-4167-80BB-8A20E9DF799B}" srcOrd="1" destOrd="0" presId="urn:microsoft.com/office/officeart/2005/8/layout/chevron2"/>
    <dgm:cxn modelId="{BC0F22B2-B987-4F59-82AC-AC6FB75D4AAD}" type="presParOf" srcId="{230B0910-4AE8-430A-A5FB-E88EA074AA5E}" destId="{46C27E89-73A8-405C-86AC-FB612607F797}" srcOrd="1" destOrd="0" presId="urn:microsoft.com/office/officeart/2005/8/layout/chevron2"/>
    <dgm:cxn modelId="{6916C055-BEAF-4199-BA40-7C491D4A6E42}" type="presParOf" srcId="{230B0910-4AE8-430A-A5FB-E88EA074AA5E}" destId="{1F4682A6-2FC1-424D-9D51-0DB090129AB3}" srcOrd="2" destOrd="0" presId="urn:microsoft.com/office/officeart/2005/8/layout/chevron2"/>
    <dgm:cxn modelId="{89D8B093-A785-4037-8A5A-E0368D625E33}" type="presParOf" srcId="{1F4682A6-2FC1-424D-9D51-0DB090129AB3}" destId="{1F3A0FC9-4A96-440B-BC82-240AF86A59A6}" srcOrd="0" destOrd="0" presId="urn:microsoft.com/office/officeart/2005/8/layout/chevron2"/>
    <dgm:cxn modelId="{3753D89E-2502-454E-B232-0CE3D0E987C9}" type="presParOf" srcId="{1F4682A6-2FC1-424D-9D51-0DB090129AB3}" destId="{7D10A51B-9C02-456F-9A0D-AAD87778A8CF}" srcOrd="1" destOrd="0" presId="urn:microsoft.com/office/officeart/2005/8/layout/chevron2"/>
    <dgm:cxn modelId="{90BCDA6A-C9FA-40E3-BE02-72392C71081F}" type="presParOf" srcId="{230B0910-4AE8-430A-A5FB-E88EA074AA5E}" destId="{4058558C-8718-4B86-BA76-AF5314CF43F6}" srcOrd="3" destOrd="0" presId="urn:microsoft.com/office/officeart/2005/8/layout/chevron2"/>
    <dgm:cxn modelId="{F1E615D5-5B52-4128-9730-EE146C35FBBF}" type="presParOf" srcId="{230B0910-4AE8-430A-A5FB-E88EA074AA5E}" destId="{926AA9B2-7B4F-43D7-AB2C-B92B702EFCD2}" srcOrd="4" destOrd="0" presId="urn:microsoft.com/office/officeart/2005/8/layout/chevron2"/>
    <dgm:cxn modelId="{C0C7E62D-F7D0-4817-BCF2-F6826EF358C2}" type="presParOf" srcId="{926AA9B2-7B4F-43D7-AB2C-B92B702EFCD2}" destId="{28E60D56-3133-44BA-9019-3E88F0C1BF55}" srcOrd="0" destOrd="0" presId="urn:microsoft.com/office/officeart/2005/8/layout/chevron2"/>
    <dgm:cxn modelId="{1E8EAB38-A79D-42F8-A05F-B04F29F699C9}" type="presParOf" srcId="{926AA9B2-7B4F-43D7-AB2C-B92B702EFCD2}" destId="{957C63ED-9C6C-4B41-A2BA-E01EEE9401DF}" srcOrd="1" destOrd="0" presId="urn:microsoft.com/office/officeart/2005/8/layout/chevron2"/>
    <dgm:cxn modelId="{9C1D5A2F-0FF0-4A49-BD2B-F5888AC8EDD3}" type="presParOf" srcId="{230B0910-4AE8-430A-A5FB-E88EA074AA5E}" destId="{5AF845FA-9901-4127-9A72-761FB63C05CB}" srcOrd="5" destOrd="0" presId="urn:microsoft.com/office/officeart/2005/8/layout/chevron2"/>
    <dgm:cxn modelId="{494F1F02-2859-4FE7-A879-C892364C5808}" type="presParOf" srcId="{230B0910-4AE8-430A-A5FB-E88EA074AA5E}" destId="{ED01DAEA-BBCB-4C1C-BBED-B8EBEAA23FC8}" srcOrd="6" destOrd="0" presId="urn:microsoft.com/office/officeart/2005/8/layout/chevron2"/>
    <dgm:cxn modelId="{5D2D2215-C317-4C61-8139-E025DCE5BCB5}" type="presParOf" srcId="{ED01DAEA-BBCB-4C1C-BBED-B8EBEAA23FC8}" destId="{C6C31034-75FA-4C9D-8611-9C2F8239D92F}" srcOrd="0" destOrd="0" presId="urn:microsoft.com/office/officeart/2005/8/layout/chevron2"/>
    <dgm:cxn modelId="{6587926C-8AFD-4177-92C6-8E4F4820506E}" type="presParOf" srcId="{ED01DAEA-BBCB-4C1C-BBED-B8EBEAA23FC8}" destId="{3BF8A3E7-4368-4158-AF28-89F29DC28F50}" srcOrd="1" destOrd="0" presId="urn:microsoft.com/office/officeart/2005/8/layout/chevron2"/>
    <dgm:cxn modelId="{5F7D1233-6B6A-4515-8B10-335CB2815021}" type="presParOf" srcId="{230B0910-4AE8-430A-A5FB-E88EA074AA5E}" destId="{507D6EC4-097D-4D1E-BAC4-14AC98B73FFE}" srcOrd="7" destOrd="0" presId="urn:microsoft.com/office/officeart/2005/8/layout/chevron2"/>
    <dgm:cxn modelId="{6C33660A-E72C-45C2-9B88-B5863B744EE1}" type="presParOf" srcId="{230B0910-4AE8-430A-A5FB-E88EA074AA5E}" destId="{10FC1518-E0ED-4F62-A9E0-CC9B870C5F5D}" srcOrd="8" destOrd="0" presId="urn:microsoft.com/office/officeart/2005/8/layout/chevron2"/>
    <dgm:cxn modelId="{C8F9CC44-6C0F-4212-BF6B-4AA360B7BE6C}" type="presParOf" srcId="{10FC1518-E0ED-4F62-A9E0-CC9B870C5F5D}" destId="{EFC983A4-E35C-40C8-8B1F-8C9D528979D7}" srcOrd="0" destOrd="0" presId="urn:microsoft.com/office/officeart/2005/8/layout/chevron2"/>
    <dgm:cxn modelId="{7E854658-952C-4E28-A520-F7BAE8852B15}" type="presParOf" srcId="{10FC1518-E0ED-4F62-A9E0-CC9B870C5F5D}" destId="{0589857E-12F8-4C53-8973-669BD140F9F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168D1-465E-47DC-BEC1-160823C472DF}">
      <dsp:nvSpPr>
        <dsp:cNvPr id="0" name=""/>
        <dsp:cNvSpPr/>
      </dsp:nvSpPr>
      <dsp:spPr>
        <a:xfrm rot="5400000">
          <a:off x="-208918" y="215234"/>
          <a:ext cx="1392793" cy="974955"/>
        </a:xfrm>
        <a:prstGeom prst="chevron">
          <a:avLst/>
        </a:prstGeom>
        <a:solidFill>
          <a:srgbClr val="41AB82"/>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44500">
            <a:lnSpc>
              <a:spcPct val="90000"/>
            </a:lnSpc>
            <a:spcBef>
              <a:spcPct val="0"/>
            </a:spcBef>
            <a:spcAft>
              <a:spcPct val="35000"/>
            </a:spcAft>
            <a:buNone/>
          </a:pPr>
          <a:r>
            <a:rPr lang="nl-BE" sz="2700" b="1" kern="1200"/>
            <a:t>Stap 1</a:t>
          </a:r>
          <a:endParaRPr lang="nl-BE" sz="2700" b="0" kern="1200"/>
        </a:p>
      </dsp:txBody>
      <dsp:txXfrm rot="-5400000">
        <a:off x="2" y="493793"/>
        <a:ext cx="974955" cy="417838"/>
      </dsp:txXfrm>
    </dsp:sp>
    <dsp:sp modelId="{73C90098-B4DA-4D7E-B0B0-698113BC3B4C}">
      <dsp:nvSpPr>
        <dsp:cNvPr id="0" name=""/>
        <dsp:cNvSpPr/>
      </dsp:nvSpPr>
      <dsp:spPr>
        <a:xfrm rot="5400000">
          <a:off x="3016965" y="-2035694"/>
          <a:ext cx="905315" cy="498933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0" lvl="0" indent="-228600" algn="l" defTabSz="444500">
            <a:lnSpc>
              <a:spcPct val="90000"/>
            </a:lnSpc>
            <a:spcBef>
              <a:spcPct val="0"/>
            </a:spcBef>
            <a:spcAft>
              <a:spcPct val="35000"/>
            </a:spcAft>
            <a:buFont typeface="Arial" panose="020B0604020202020204" pitchFamily="34" charset="0"/>
            <a:buChar char="•"/>
          </a:pPr>
          <a:r>
            <a:rPr lang="nl-BE" sz="2000" b="0" kern="1200" dirty="0"/>
            <a:t>Inschrijven via </a:t>
          </a:r>
          <a:r>
            <a:rPr lang="nl-BE" sz="2000" b="0" kern="1200" dirty="0">
              <a:hlinkClick xmlns:r="http://schemas.openxmlformats.org/officeDocument/2006/relationships" r:id="rId1"/>
            </a:rPr>
            <a:t>www.klimaatwerf.be</a:t>
          </a:r>
          <a:r>
            <a:rPr lang="nl-BE" sz="2000" b="0" kern="1200" dirty="0"/>
            <a:t> </a:t>
          </a:r>
        </a:p>
        <a:p>
          <a:pPr marL="0" lvl="0" indent="-228600" algn="l" defTabSz="444500">
            <a:lnSpc>
              <a:spcPct val="90000"/>
            </a:lnSpc>
            <a:spcBef>
              <a:spcPct val="0"/>
            </a:spcBef>
            <a:spcAft>
              <a:spcPct val="35000"/>
            </a:spcAft>
            <a:buFont typeface="Arial" panose="020B0604020202020204" pitchFamily="34" charset="0"/>
            <a:buChar char="•"/>
          </a:pPr>
          <a:r>
            <a:rPr lang="nl-BE" sz="2000" b="0" kern="1200" dirty="0"/>
            <a:t>Ondertekening offerte</a:t>
          </a:r>
        </a:p>
      </dsp:txBody>
      <dsp:txXfrm rot="-5400000">
        <a:off x="974955" y="50510"/>
        <a:ext cx="4945141" cy="816927"/>
      </dsp:txXfrm>
    </dsp:sp>
    <dsp:sp modelId="{4AD40DA5-4625-400D-8227-97B48BC47BB2}">
      <dsp:nvSpPr>
        <dsp:cNvPr id="0" name=""/>
        <dsp:cNvSpPr/>
      </dsp:nvSpPr>
      <dsp:spPr>
        <a:xfrm rot="5400000">
          <a:off x="-208918" y="1493575"/>
          <a:ext cx="1392793" cy="974955"/>
        </a:xfrm>
        <a:prstGeom prst="chevron">
          <a:avLst/>
        </a:prstGeom>
        <a:solidFill>
          <a:srgbClr val="41AB82"/>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l-BE" sz="2700" b="1" kern="1200" dirty="0"/>
            <a:t>Stap 2</a:t>
          </a:r>
          <a:endParaRPr lang="nl-BE" sz="2700" b="0" kern="1200" dirty="0"/>
        </a:p>
      </dsp:txBody>
      <dsp:txXfrm rot="-5400000">
        <a:off x="2" y="1772134"/>
        <a:ext cx="974955" cy="417838"/>
      </dsp:txXfrm>
    </dsp:sp>
    <dsp:sp modelId="{A245B616-40EB-43DD-8A59-7BDA621F1092}">
      <dsp:nvSpPr>
        <dsp:cNvPr id="0" name=""/>
        <dsp:cNvSpPr/>
      </dsp:nvSpPr>
      <dsp:spPr>
        <a:xfrm rot="5400000">
          <a:off x="3016965" y="-757353"/>
          <a:ext cx="905315" cy="498933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BE" sz="2000" b="0" kern="1200" dirty="0"/>
            <a:t>Opmaak voorlopig EPC</a:t>
          </a:r>
        </a:p>
        <a:p>
          <a:pPr marL="228600" lvl="1" indent="-228600" algn="l" defTabSz="889000">
            <a:lnSpc>
              <a:spcPct val="90000"/>
            </a:lnSpc>
            <a:spcBef>
              <a:spcPct val="0"/>
            </a:spcBef>
            <a:spcAft>
              <a:spcPct val="15000"/>
            </a:spcAft>
            <a:buChar char="•"/>
          </a:pPr>
          <a:r>
            <a:rPr lang="nl-BE" sz="2000" b="0" kern="1200" dirty="0"/>
            <a:t>Persoonlijk stappenplan</a:t>
          </a:r>
        </a:p>
      </dsp:txBody>
      <dsp:txXfrm rot="-5400000">
        <a:off x="974955" y="1328851"/>
        <a:ext cx="4945141" cy="816927"/>
      </dsp:txXfrm>
    </dsp:sp>
    <dsp:sp modelId="{5D6DD784-BBD5-452D-A775-B04E8DC933BB}">
      <dsp:nvSpPr>
        <dsp:cNvPr id="0" name=""/>
        <dsp:cNvSpPr/>
      </dsp:nvSpPr>
      <dsp:spPr>
        <a:xfrm rot="5400000">
          <a:off x="-208918" y="2771915"/>
          <a:ext cx="1392793" cy="974955"/>
        </a:xfrm>
        <a:prstGeom prst="chevron">
          <a:avLst/>
        </a:prstGeom>
        <a:solidFill>
          <a:srgbClr val="41AB82"/>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l-BE" sz="2700" b="1" kern="1200" dirty="0"/>
            <a:t>Stap 3</a:t>
          </a:r>
          <a:endParaRPr lang="nl-BE" sz="2700" b="0" kern="1200" dirty="0"/>
        </a:p>
      </dsp:txBody>
      <dsp:txXfrm rot="-5400000">
        <a:off x="2" y="3050474"/>
        <a:ext cx="974955" cy="417838"/>
      </dsp:txXfrm>
    </dsp:sp>
    <dsp:sp modelId="{EAE49A4B-781C-4D52-B4F5-5C1411A91121}">
      <dsp:nvSpPr>
        <dsp:cNvPr id="0" name=""/>
        <dsp:cNvSpPr/>
      </dsp:nvSpPr>
      <dsp:spPr>
        <a:xfrm rot="5400000">
          <a:off x="3016965" y="520986"/>
          <a:ext cx="905315" cy="498933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BE" sz="2000" b="0" kern="1200" dirty="0"/>
            <a:t>Gesprek met benovatiecoach</a:t>
          </a:r>
        </a:p>
        <a:p>
          <a:pPr marL="228600" lvl="1" indent="-228600" algn="l" defTabSz="889000">
            <a:lnSpc>
              <a:spcPct val="90000"/>
            </a:lnSpc>
            <a:spcBef>
              <a:spcPct val="0"/>
            </a:spcBef>
            <a:spcAft>
              <a:spcPct val="15000"/>
            </a:spcAft>
            <a:buChar char="•"/>
          </a:pPr>
          <a:r>
            <a:rPr lang="nl-BE" sz="2000" b="0" kern="1200" dirty="0"/>
            <a:t>Keuze van maatregelen</a:t>
          </a:r>
        </a:p>
      </dsp:txBody>
      <dsp:txXfrm rot="-5400000">
        <a:off x="974955" y="2607190"/>
        <a:ext cx="4945141" cy="816927"/>
      </dsp:txXfrm>
    </dsp:sp>
    <dsp:sp modelId="{476DEC4C-2AFE-4C4E-AD6C-4BA542A0E971}">
      <dsp:nvSpPr>
        <dsp:cNvPr id="0" name=""/>
        <dsp:cNvSpPr/>
      </dsp:nvSpPr>
      <dsp:spPr>
        <a:xfrm rot="5400000">
          <a:off x="-208918" y="4050256"/>
          <a:ext cx="1392793" cy="974955"/>
        </a:xfrm>
        <a:prstGeom prst="chevron">
          <a:avLst/>
        </a:prstGeom>
        <a:solidFill>
          <a:srgbClr val="41AB82"/>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l-BE" sz="2700" b="1" kern="1200" dirty="0"/>
            <a:t>Stap 4</a:t>
          </a:r>
          <a:endParaRPr lang="nl-BE" sz="2700" b="0" kern="1200" dirty="0"/>
        </a:p>
      </dsp:txBody>
      <dsp:txXfrm rot="-5400000">
        <a:off x="2" y="4328815"/>
        <a:ext cx="974955" cy="417838"/>
      </dsp:txXfrm>
    </dsp:sp>
    <dsp:sp modelId="{91AC9451-E1FB-4A33-BBE8-577E3F51A12B}">
      <dsp:nvSpPr>
        <dsp:cNvPr id="0" name=""/>
        <dsp:cNvSpPr/>
      </dsp:nvSpPr>
      <dsp:spPr>
        <a:xfrm rot="5400000">
          <a:off x="3016965" y="1799327"/>
          <a:ext cx="905315" cy="498933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BE" sz="2000" b="0" kern="1200" dirty="0"/>
            <a:t>Uitvoeren van maatregelen</a:t>
          </a:r>
        </a:p>
        <a:p>
          <a:pPr marL="228600" lvl="1" indent="-228600" algn="l" defTabSz="889000">
            <a:lnSpc>
              <a:spcPct val="90000"/>
            </a:lnSpc>
            <a:spcBef>
              <a:spcPct val="0"/>
            </a:spcBef>
            <a:spcAft>
              <a:spcPct val="15000"/>
            </a:spcAft>
            <a:buChar char="•"/>
          </a:pPr>
          <a:r>
            <a:rPr lang="nl-BE" sz="2000" b="0" kern="1200" dirty="0"/>
            <a:t>Benovatiecoach beoordeelt mee offertes</a:t>
          </a:r>
        </a:p>
      </dsp:txBody>
      <dsp:txXfrm rot="-5400000">
        <a:off x="974955" y="3885531"/>
        <a:ext cx="4945141" cy="816927"/>
      </dsp:txXfrm>
    </dsp:sp>
    <dsp:sp modelId="{974B4087-7918-4431-B1C4-B9498C6AD1DC}">
      <dsp:nvSpPr>
        <dsp:cNvPr id="0" name=""/>
        <dsp:cNvSpPr/>
      </dsp:nvSpPr>
      <dsp:spPr>
        <a:xfrm rot="5400000">
          <a:off x="-208918" y="5328597"/>
          <a:ext cx="1392793" cy="974955"/>
        </a:xfrm>
        <a:prstGeom prst="chevron">
          <a:avLst/>
        </a:prstGeom>
        <a:solidFill>
          <a:srgbClr val="41AB82"/>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l-BE" sz="2700" b="1" kern="1200" dirty="0"/>
            <a:t>Stap 5</a:t>
          </a:r>
          <a:endParaRPr lang="nl-BE" sz="2700" b="0" kern="1200" dirty="0"/>
        </a:p>
      </dsp:txBody>
      <dsp:txXfrm rot="-5400000">
        <a:off x="2" y="5607156"/>
        <a:ext cx="974955" cy="417838"/>
      </dsp:txXfrm>
    </dsp:sp>
    <dsp:sp modelId="{D9B1CD91-0306-4C3B-A10D-1FB495A27D31}">
      <dsp:nvSpPr>
        <dsp:cNvPr id="0" name=""/>
        <dsp:cNvSpPr/>
      </dsp:nvSpPr>
      <dsp:spPr>
        <a:xfrm rot="5400000">
          <a:off x="3016965" y="3077668"/>
          <a:ext cx="905315" cy="498933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BE" sz="2000" b="0" kern="1200" dirty="0"/>
            <a:t>Werken worden uitgevoerd</a:t>
          </a:r>
        </a:p>
        <a:p>
          <a:pPr marL="228600" lvl="1" indent="-228600" algn="l" defTabSz="889000">
            <a:lnSpc>
              <a:spcPct val="90000"/>
            </a:lnSpc>
            <a:spcBef>
              <a:spcPct val="0"/>
            </a:spcBef>
            <a:spcAft>
              <a:spcPct val="15000"/>
            </a:spcAft>
            <a:buChar char="•"/>
          </a:pPr>
          <a:r>
            <a:rPr lang="nl-BE" sz="2000" b="0" kern="1200" dirty="0"/>
            <a:t>Benovatiecoach controleert de uitvoering</a:t>
          </a:r>
        </a:p>
        <a:p>
          <a:pPr marL="228600" lvl="1" indent="-228600" algn="l" defTabSz="889000">
            <a:lnSpc>
              <a:spcPct val="90000"/>
            </a:lnSpc>
            <a:spcBef>
              <a:spcPct val="0"/>
            </a:spcBef>
            <a:spcAft>
              <a:spcPct val="15000"/>
            </a:spcAft>
            <a:buChar char="•"/>
          </a:pPr>
          <a:r>
            <a:rPr lang="nl-BE" sz="2000" b="0" kern="1200" dirty="0"/>
            <a:t>Einde = definitieve EPC-attest</a:t>
          </a:r>
        </a:p>
      </dsp:txBody>
      <dsp:txXfrm rot="-5400000">
        <a:off x="974955" y="5163872"/>
        <a:ext cx="4945141" cy="816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EB5AD-6458-4BE3-8007-4B767F2C55E0}">
      <dsp:nvSpPr>
        <dsp:cNvPr id="0" name=""/>
        <dsp:cNvSpPr/>
      </dsp:nvSpPr>
      <dsp:spPr>
        <a:xfrm>
          <a:off x="0" y="341773"/>
          <a:ext cx="5964290" cy="76545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62895" tIns="374904" rIns="462895" bIns="128016" numCol="1" spcCol="1270" anchor="t" anchorCtr="0">
          <a:noAutofit/>
        </a:bodyPr>
        <a:lstStyle/>
        <a:p>
          <a:pPr marL="0" lvl="0" indent="-171450" algn="l" defTabSz="444500">
            <a:lnSpc>
              <a:spcPct val="90000"/>
            </a:lnSpc>
            <a:spcBef>
              <a:spcPct val="0"/>
            </a:spcBef>
            <a:spcAft>
              <a:spcPct val="35000"/>
            </a:spcAft>
            <a:buFont typeface="Arial" panose="020B0604020202020204" pitchFamily="34" charset="0"/>
            <a:buChar char="•"/>
          </a:pPr>
          <a:r>
            <a:rPr lang="nl-BE" sz="1800" b="0" kern="1200" dirty="0"/>
            <a:t>Inschrijven via de website</a:t>
          </a:r>
        </a:p>
      </dsp:txBody>
      <dsp:txXfrm>
        <a:off x="0" y="341773"/>
        <a:ext cx="5964290" cy="765450"/>
      </dsp:txXfrm>
    </dsp:sp>
    <dsp:sp modelId="{33B27E26-3FDF-4E61-A1EB-569CEA67215E}">
      <dsp:nvSpPr>
        <dsp:cNvPr id="0" name=""/>
        <dsp:cNvSpPr/>
      </dsp:nvSpPr>
      <dsp:spPr>
        <a:xfrm>
          <a:off x="298214" y="76093"/>
          <a:ext cx="4175003" cy="5313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7805" tIns="0" rIns="157805" bIns="0" numCol="1" spcCol="1270" anchor="ctr" anchorCtr="0">
          <a:noAutofit/>
        </a:bodyPr>
        <a:lstStyle/>
        <a:p>
          <a:pPr marL="0" lvl="0" indent="0" algn="l" defTabSz="444500">
            <a:lnSpc>
              <a:spcPct val="90000"/>
            </a:lnSpc>
            <a:spcBef>
              <a:spcPct val="0"/>
            </a:spcBef>
            <a:spcAft>
              <a:spcPct val="35000"/>
            </a:spcAft>
            <a:buNone/>
          </a:pPr>
          <a:r>
            <a:rPr lang="nl-BE" sz="1800" b="1" kern="1200"/>
            <a:t>Stap 1</a:t>
          </a:r>
          <a:endParaRPr lang="nl-BE" sz="1800" b="0" kern="1200"/>
        </a:p>
      </dsp:txBody>
      <dsp:txXfrm>
        <a:off x="324153" y="102032"/>
        <a:ext cx="4123125" cy="479482"/>
      </dsp:txXfrm>
    </dsp:sp>
    <dsp:sp modelId="{89C9DDE0-8B3D-4BCA-B14A-61079FC686CF}">
      <dsp:nvSpPr>
        <dsp:cNvPr id="0" name=""/>
        <dsp:cNvSpPr/>
      </dsp:nvSpPr>
      <dsp:spPr>
        <a:xfrm>
          <a:off x="0" y="1460271"/>
          <a:ext cx="5964290" cy="1020600"/>
        </a:xfrm>
        <a:prstGeom prst="rect">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62895" tIns="374904" rIns="462895" bIns="128016" numCol="1" spcCol="1270" anchor="t" anchorCtr="0">
          <a:noAutofit/>
        </a:bodyPr>
        <a:lstStyle/>
        <a:p>
          <a:pPr marL="171450" lvl="1" indent="-171450" algn="l" defTabSz="800100">
            <a:lnSpc>
              <a:spcPct val="90000"/>
            </a:lnSpc>
            <a:spcBef>
              <a:spcPct val="0"/>
            </a:spcBef>
            <a:spcAft>
              <a:spcPct val="15000"/>
            </a:spcAft>
            <a:buChar char="•"/>
          </a:pPr>
          <a:r>
            <a:rPr lang="nl-BE" sz="1800" b="0" kern="1200" dirty="0"/>
            <a:t>Klimaatwerf geeft je gegevens door aan geselecteerde aannemer(s)</a:t>
          </a:r>
        </a:p>
      </dsp:txBody>
      <dsp:txXfrm>
        <a:off x="0" y="1460271"/>
        <a:ext cx="5964290" cy="1020600"/>
      </dsp:txXfrm>
    </dsp:sp>
    <dsp:sp modelId="{CC2A4C65-2569-4F25-80E7-F67806E204AE}">
      <dsp:nvSpPr>
        <dsp:cNvPr id="0" name=""/>
        <dsp:cNvSpPr/>
      </dsp:nvSpPr>
      <dsp:spPr>
        <a:xfrm>
          <a:off x="298214" y="1204423"/>
          <a:ext cx="4175003" cy="531360"/>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7805" tIns="0" rIns="157805" bIns="0" numCol="1" spcCol="1270" anchor="ctr" anchorCtr="0">
          <a:noAutofit/>
        </a:bodyPr>
        <a:lstStyle/>
        <a:p>
          <a:pPr marL="0" lvl="0" indent="0" algn="l" defTabSz="800100">
            <a:lnSpc>
              <a:spcPct val="90000"/>
            </a:lnSpc>
            <a:spcBef>
              <a:spcPct val="0"/>
            </a:spcBef>
            <a:spcAft>
              <a:spcPct val="35000"/>
            </a:spcAft>
            <a:buNone/>
          </a:pPr>
          <a:r>
            <a:rPr lang="nl-BE" sz="1800" b="1" kern="1200" dirty="0"/>
            <a:t>Stap 2</a:t>
          </a:r>
          <a:endParaRPr lang="nl-BE" sz="1800" b="0" kern="1200" dirty="0"/>
        </a:p>
      </dsp:txBody>
      <dsp:txXfrm>
        <a:off x="324153" y="1230362"/>
        <a:ext cx="4123125" cy="479482"/>
      </dsp:txXfrm>
    </dsp:sp>
    <dsp:sp modelId="{96DB2A9B-95B7-4F95-8112-1C4647717C16}">
      <dsp:nvSpPr>
        <dsp:cNvPr id="0" name=""/>
        <dsp:cNvSpPr/>
      </dsp:nvSpPr>
      <dsp:spPr>
        <a:xfrm>
          <a:off x="0" y="2853583"/>
          <a:ext cx="5964290" cy="1048950"/>
        </a:xfrm>
        <a:prstGeom prst="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62895" tIns="374904" rIns="462895" bIns="128016" numCol="1" spcCol="1270" anchor="t" anchorCtr="0">
          <a:noAutofit/>
        </a:bodyPr>
        <a:lstStyle/>
        <a:p>
          <a:pPr marL="171450" lvl="1" indent="-171450" algn="l" defTabSz="800100">
            <a:lnSpc>
              <a:spcPct val="90000"/>
            </a:lnSpc>
            <a:spcBef>
              <a:spcPct val="0"/>
            </a:spcBef>
            <a:spcAft>
              <a:spcPct val="15000"/>
            </a:spcAft>
            <a:buChar char="•"/>
          </a:pPr>
          <a:r>
            <a:rPr lang="nl-BE" sz="1800" b="0" kern="1200" dirty="0"/>
            <a:t>Aannemer brengt een bezoek aan je woning</a:t>
          </a:r>
        </a:p>
        <a:p>
          <a:pPr marL="171450" lvl="1" indent="-171450" algn="l" defTabSz="800100">
            <a:lnSpc>
              <a:spcPct val="90000"/>
            </a:lnSpc>
            <a:spcBef>
              <a:spcPct val="0"/>
            </a:spcBef>
            <a:spcAft>
              <a:spcPct val="15000"/>
            </a:spcAft>
            <a:buChar char="•"/>
          </a:pPr>
          <a:r>
            <a:rPr lang="nl-BE" sz="1800" b="0" kern="1200" dirty="0"/>
            <a:t>Opmaak persoonlijke offerte</a:t>
          </a:r>
        </a:p>
      </dsp:txBody>
      <dsp:txXfrm>
        <a:off x="0" y="2853583"/>
        <a:ext cx="5964290" cy="1048950"/>
      </dsp:txXfrm>
    </dsp:sp>
    <dsp:sp modelId="{93B039C4-D579-48EF-9D48-B31145E5A302}">
      <dsp:nvSpPr>
        <dsp:cNvPr id="0" name=""/>
        <dsp:cNvSpPr/>
      </dsp:nvSpPr>
      <dsp:spPr>
        <a:xfrm>
          <a:off x="298214" y="2587903"/>
          <a:ext cx="4175003" cy="53136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7805" tIns="0" rIns="157805" bIns="0" numCol="1" spcCol="1270" anchor="ctr" anchorCtr="0">
          <a:noAutofit/>
        </a:bodyPr>
        <a:lstStyle/>
        <a:p>
          <a:pPr marL="0" lvl="0" indent="0" algn="l" defTabSz="800100">
            <a:lnSpc>
              <a:spcPct val="90000"/>
            </a:lnSpc>
            <a:spcBef>
              <a:spcPct val="0"/>
            </a:spcBef>
            <a:spcAft>
              <a:spcPct val="35000"/>
            </a:spcAft>
            <a:buNone/>
          </a:pPr>
          <a:r>
            <a:rPr lang="nl-BE" sz="1800" b="1" kern="1200" dirty="0"/>
            <a:t>Stap 3</a:t>
          </a:r>
          <a:endParaRPr lang="nl-BE" sz="1800" b="0" kern="1200" dirty="0"/>
        </a:p>
      </dsp:txBody>
      <dsp:txXfrm>
        <a:off x="324153" y="2613842"/>
        <a:ext cx="4123125" cy="479482"/>
      </dsp:txXfrm>
    </dsp:sp>
    <dsp:sp modelId="{402D34D2-A8CA-4BE7-9A4F-9814C1C3E490}">
      <dsp:nvSpPr>
        <dsp:cNvPr id="0" name=""/>
        <dsp:cNvSpPr/>
      </dsp:nvSpPr>
      <dsp:spPr>
        <a:xfrm>
          <a:off x="0" y="4265413"/>
          <a:ext cx="5964290" cy="765450"/>
        </a:xfrm>
        <a:prstGeom prst="rect">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62895" tIns="374904" rIns="462895" bIns="128016" numCol="1" spcCol="1270" anchor="t" anchorCtr="0">
          <a:noAutofit/>
        </a:bodyPr>
        <a:lstStyle/>
        <a:p>
          <a:pPr marL="171450" lvl="1" indent="-171450" algn="l" defTabSz="800100">
            <a:lnSpc>
              <a:spcPct val="90000"/>
            </a:lnSpc>
            <a:spcBef>
              <a:spcPct val="0"/>
            </a:spcBef>
            <a:spcAft>
              <a:spcPct val="15000"/>
            </a:spcAft>
            <a:buChar char="•"/>
          </a:pPr>
          <a:r>
            <a:rPr lang="nl-BE" sz="1800" b="0" kern="1200" dirty="0"/>
            <a:t>Goedkeuring en ondertekening offerte</a:t>
          </a:r>
        </a:p>
      </dsp:txBody>
      <dsp:txXfrm>
        <a:off x="0" y="4265413"/>
        <a:ext cx="5964290" cy="765450"/>
      </dsp:txXfrm>
    </dsp:sp>
    <dsp:sp modelId="{862AC0C1-A049-4C69-AAEF-23ED42BD3699}">
      <dsp:nvSpPr>
        <dsp:cNvPr id="0" name=""/>
        <dsp:cNvSpPr/>
      </dsp:nvSpPr>
      <dsp:spPr>
        <a:xfrm>
          <a:off x="298214" y="3999733"/>
          <a:ext cx="4175003" cy="531360"/>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7805" tIns="0" rIns="157805" bIns="0" numCol="1" spcCol="1270" anchor="ctr" anchorCtr="0">
          <a:noAutofit/>
        </a:bodyPr>
        <a:lstStyle/>
        <a:p>
          <a:pPr marL="0" lvl="0" indent="0" algn="l" defTabSz="800100">
            <a:lnSpc>
              <a:spcPct val="90000"/>
            </a:lnSpc>
            <a:spcBef>
              <a:spcPct val="0"/>
            </a:spcBef>
            <a:spcAft>
              <a:spcPct val="35000"/>
            </a:spcAft>
            <a:buNone/>
          </a:pPr>
          <a:r>
            <a:rPr lang="nl-BE" sz="1800" b="1" kern="1200" dirty="0"/>
            <a:t>Stap 4</a:t>
          </a:r>
          <a:endParaRPr lang="nl-BE" sz="1800" b="0" kern="1200" dirty="0"/>
        </a:p>
      </dsp:txBody>
      <dsp:txXfrm>
        <a:off x="324153" y="4025672"/>
        <a:ext cx="4123125" cy="479482"/>
      </dsp:txXfrm>
    </dsp:sp>
    <dsp:sp modelId="{650ADC8F-304E-4732-92BC-E23FEFBF842B}">
      <dsp:nvSpPr>
        <dsp:cNvPr id="0" name=""/>
        <dsp:cNvSpPr/>
      </dsp:nvSpPr>
      <dsp:spPr>
        <a:xfrm>
          <a:off x="0" y="5393743"/>
          <a:ext cx="5964290" cy="104895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62895" tIns="374904" rIns="462895" bIns="128016" numCol="1" spcCol="1270" anchor="t" anchorCtr="0">
          <a:noAutofit/>
        </a:bodyPr>
        <a:lstStyle/>
        <a:p>
          <a:pPr marL="171450" lvl="1" indent="-171450" algn="l" defTabSz="800100">
            <a:lnSpc>
              <a:spcPct val="90000"/>
            </a:lnSpc>
            <a:spcBef>
              <a:spcPct val="0"/>
            </a:spcBef>
            <a:spcAft>
              <a:spcPct val="15000"/>
            </a:spcAft>
            <a:buChar char="•"/>
          </a:pPr>
          <a:r>
            <a:rPr lang="nl-BE" sz="1800" b="0" kern="1200" dirty="0"/>
            <a:t>Installatie van de isolatie</a:t>
          </a:r>
        </a:p>
        <a:p>
          <a:pPr marL="171450" lvl="1" indent="-171450" algn="l" defTabSz="800100">
            <a:lnSpc>
              <a:spcPct val="90000"/>
            </a:lnSpc>
            <a:spcBef>
              <a:spcPct val="0"/>
            </a:spcBef>
            <a:spcAft>
              <a:spcPct val="15000"/>
            </a:spcAft>
            <a:buChar char="•"/>
          </a:pPr>
          <a:r>
            <a:rPr lang="nl-BE" sz="1800" b="0" kern="1200" dirty="0"/>
            <a:t>Opvolging door Klimaatwerf</a:t>
          </a:r>
        </a:p>
      </dsp:txBody>
      <dsp:txXfrm>
        <a:off x="0" y="5393743"/>
        <a:ext cx="5964290" cy="1048950"/>
      </dsp:txXfrm>
    </dsp:sp>
    <dsp:sp modelId="{27B15BAF-5A2F-4C75-A447-DA290AD95364}">
      <dsp:nvSpPr>
        <dsp:cNvPr id="0" name=""/>
        <dsp:cNvSpPr/>
      </dsp:nvSpPr>
      <dsp:spPr>
        <a:xfrm>
          <a:off x="298214" y="5128063"/>
          <a:ext cx="4175003" cy="53136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7805" tIns="0" rIns="157805" bIns="0" numCol="1" spcCol="1270" anchor="ctr" anchorCtr="0">
          <a:noAutofit/>
        </a:bodyPr>
        <a:lstStyle/>
        <a:p>
          <a:pPr marL="0" lvl="0" indent="0" algn="l" defTabSz="800100">
            <a:lnSpc>
              <a:spcPct val="90000"/>
            </a:lnSpc>
            <a:spcBef>
              <a:spcPct val="0"/>
            </a:spcBef>
            <a:spcAft>
              <a:spcPct val="35000"/>
            </a:spcAft>
            <a:buNone/>
          </a:pPr>
          <a:r>
            <a:rPr lang="nl-BE" sz="1800" b="1" kern="1200" dirty="0"/>
            <a:t>Stap 5</a:t>
          </a:r>
          <a:endParaRPr lang="nl-BE" sz="1800" b="0" kern="1200" dirty="0"/>
        </a:p>
      </dsp:txBody>
      <dsp:txXfrm>
        <a:off x="324153" y="5154002"/>
        <a:ext cx="4123125"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FA13D-6237-4B09-A72F-77426C68F193}">
      <dsp:nvSpPr>
        <dsp:cNvPr id="0" name=""/>
        <dsp:cNvSpPr/>
      </dsp:nvSpPr>
      <dsp:spPr>
        <a:xfrm rot="5400000">
          <a:off x="-209123" y="212258"/>
          <a:ext cx="1394154" cy="975908"/>
        </a:xfrm>
        <a:prstGeom prst="chevron">
          <a:avLst/>
        </a:prstGeom>
        <a:solidFill>
          <a:srgbClr val="41AB82"/>
        </a:soli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44500">
            <a:lnSpc>
              <a:spcPct val="90000"/>
            </a:lnSpc>
            <a:spcBef>
              <a:spcPct val="0"/>
            </a:spcBef>
            <a:spcAft>
              <a:spcPct val="35000"/>
            </a:spcAft>
            <a:buNone/>
          </a:pPr>
          <a:r>
            <a:rPr lang="nl-BE" sz="2700" b="1" kern="1200" dirty="0"/>
            <a:t>Stap 1</a:t>
          </a:r>
          <a:endParaRPr lang="nl-BE" sz="2700" b="0" kern="1200" dirty="0"/>
        </a:p>
      </dsp:txBody>
      <dsp:txXfrm rot="-5400000">
        <a:off x="0" y="491089"/>
        <a:ext cx="975908" cy="418246"/>
      </dsp:txXfrm>
    </dsp:sp>
    <dsp:sp modelId="{B2718C8E-0B7F-4167-80BB-8A20E9DF799B}">
      <dsp:nvSpPr>
        <dsp:cNvPr id="0" name=""/>
        <dsp:cNvSpPr/>
      </dsp:nvSpPr>
      <dsp:spPr>
        <a:xfrm rot="5400000">
          <a:off x="3016999" y="-2037955"/>
          <a:ext cx="906200" cy="4988382"/>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0" lvl="0" indent="-228600" algn="l" defTabSz="444500">
            <a:lnSpc>
              <a:spcPct val="90000"/>
            </a:lnSpc>
            <a:spcBef>
              <a:spcPct val="0"/>
            </a:spcBef>
            <a:spcAft>
              <a:spcPct val="35000"/>
            </a:spcAft>
            <a:buFont typeface="Arial" panose="020B0604020202020204" pitchFamily="34" charset="0"/>
            <a:buChar char="•"/>
          </a:pPr>
          <a:r>
            <a:rPr lang="nl-BE" sz="2000" b="0" kern="1200" dirty="0"/>
            <a:t>Inschrijven via </a:t>
          </a:r>
          <a:r>
            <a:rPr lang="nl-BE" sz="2000" b="0" kern="1200" dirty="0">
              <a:hlinkClick xmlns:r="http://schemas.openxmlformats.org/officeDocument/2006/relationships" r:id="rId1"/>
            </a:rPr>
            <a:t>www.klimaatwerf.be</a:t>
          </a:r>
          <a:r>
            <a:rPr lang="nl-BE" sz="2000" b="0" kern="1200" dirty="0"/>
            <a:t> </a:t>
          </a:r>
        </a:p>
        <a:p>
          <a:pPr marL="0" lvl="0" indent="-228600" algn="l" defTabSz="444500">
            <a:lnSpc>
              <a:spcPct val="90000"/>
            </a:lnSpc>
            <a:spcBef>
              <a:spcPct val="0"/>
            </a:spcBef>
            <a:spcAft>
              <a:spcPct val="35000"/>
            </a:spcAft>
            <a:buFont typeface="Arial" panose="020B0604020202020204" pitchFamily="34" charset="0"/>
            <a:buChar char="•"/>
          </a:pPr>
          <a:r>
            <a:rPr lang="nl-BE" sz="2000" b="0" kern="1200" dirty="0"/>
            <a:t>Verbruik doorgeven</a:t>
          </a:r>
        </a:p>
      </dsp:txBody>
      <dsp:txXfrm rot="-5400000">
        <a:off x="975909" y="47372"/>
        <a:ext cx="4944145" cy="817726"/>
      </dsp:txXfrm>
    </dsp:sp>
    <dsp:sp modelId="{1F3A0FC9-4A96-440B-BC82-240AF86A59A6}">
      <dsp:nvSpPr>
        <dsp:cNvPr id="0" name=""/>
        <dsp:cNvSpPr/>
      </dsp:nvSpPr>
      <dsp:spPr>
        <a:xfrm rot="5400000">
          <a:off x="-209123" y="1491849"/>
          <a:ext cx="1394154" cy="975908"/>
        </a:xfrm>
        <a:prstGeom prst="chevron">
          <a:avLst/>
        </a:prstGeom>
        <a:solidFill>
          <a:srgbClr val="41AB82"/>
        </a:solidFill>
        <a:ln w="6350" cap="flat" cmpd="sng" algn="ctr">
          <a:solidFill>
            <a:schemeClr val="accent5">
              <a:hueOff val="-1689636"/>
              <a:satOff val="-4355"/>
              <a:lumOff val="-29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l-BE" sz="2700" b="1" kern="1200" dirty="0"/>
            <a:t>Stap 2</a:t>
          </a:r>
          <a:endParaRPr lang="nl-BE" sz="2700" b="0" kern="1200" dirty="0"/>
        </a:p>
      </dsp:txBody>
      <dsp:txXfrm rot="-5400000">
        <a:off x="0" y="1770680"/>
        <a:ext cx="975908" cy="418246"/>
      </dsp:txXfrm>
    </dsp:sp>
    <dsp:sp modelId="{7D10A51B-9C02-456F-9A0D-AAD87778A8CF}">
      <dsp:nvSpPr>
        <dsp:cNvPr id="0" name=""/>
        <dsp:cNvSpPr/>
      </dsp:nvSpPr>
      <dsp:spPr>
        <a:xfrm rot="5400000">
          <a:off x="3016999" y="-758365"/>
          <a:ext cx="906200" cy="4988382"/>
        </a:xfrm>
        <a:prstGeom prst="round2SameRect">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BE" sz="2000" b="0" kern="1200" dirty="0"/>
            <a:t>Onafhankelijk advies aan de telefoon</a:t>
          </a:r>
        </a:p>
      </dsp:txBody>
      <dsp:txXfrm rot="-5400000">
        <a:off x="975909" y="1326962"/>
        <a:ext cx="4944145" cy="817726"/>
      </dsp:txXfrm>
    </dsp:sp>
    <dsp:sp modelId="{28E60D56-3133-44BA-9019-3E88F0C1BF55}">
      <dsp:nvSpPr>
        <dsp:cNvPr id="0" name=""/>
        <dsp:cNvSpPr/>
      </dsp:nvSpPr>
      <dsp:spPr>
        <a:xfrm rot="5400000">
          <a:off x="-209123" y="2771439"/>
          <a:ext cx="1394154" cy="975908"/>
        </a:xfrm>
        <a:prstGeom prst="chevron">
          <a:avLst/>
        </a:prstGeom>
        <a:solidFill>
          <a:srgbClr val="41AB82"/>
        </a:soli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l-BE" sz="2700" b="1" kern="1200" dirty="0"/>
            <a:t>Stap 3</a:t>
          </a:r>
          <a:endParaRPr lang="nl-BE" sz="2700" b="0" kern="1200" dirty="0"/>
        </a:p>
      </dsp:txBody>
      <dsp:txXfrm rot="-5400000">
        <a:off x="0" y="3050270"/>
        <a:ext cx="975908" cy="418246"/>
      </dsp:txXfrm>
    </dsp:sp>
    <dsp:sp modelId="{957C63ED-9C6C-4B41-A2BA-E01EEE9401DF}">
      <dsp:nvSpPr>
        <dsp:cNvPr id="0" name=""/>
        <dsp:cNvSpPr/>
      </dsp:nvSpPr>
      <dsp:spPr>
        <a:xfrm rot="5400000">
          <a:off x="3016999" y="521225"/>
          <a:ext cx="906200" cy="4988382"/>
        </a:xfrm>
        <a:prstGeom prst="round2Same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BE" sz="2000" b="0" kern="1200" dirty="0"/>
            <a:t>Persoonlijk voorstel door Zonnewerf</a:t>
          </a:r>
        </a:p>
        <a:p>
          <a:pPr marL="228600" lvl="1" indent="-228600" algn="l" defTabSz="889000">
            <a:lnSpc>
              <a:spcPct val="90000"/>
            </a:lnSpc>
            <a:spcBef>
              <a:spcPct val="0"/>
            </a:spcBef>
            <a:spcAft>
              <a:spcPct val="15000"/>
            </a:spcAft>
            <a:buChar char="•"/>
          </a:pPr>
          <a:r>
            <a:rPr lang="nl-BE" sz="2000" b="0" kern="1200" dirty="0"/>
            <a:t>Op basis van verbruik en ligging dak</a:t>
          </a:r>
        </a:p>
      </dsp:txBody>
      <dsp:txXfrm rot="-5400000">
        <a:off x="975909" y="2606553"/>
        <a:ext cx="4944145" cy="817726"/>
      </dsp:txXfrm>
    </dsp:sp>
    <dsp:sp modelId="{C6C31034-75FA-4C9D-8611-9C2F8239D92F}">
      <dsp:nvSpPr>
        <dsp:cNvPr id="0" name=""/>
        <dsp:cNvSpPr/>
      </dsp:nvSpPr>
      <dsp:spPr>
        <a:xfrm rot="5400000">
          <a:off x="-209123" y="4051029"/>
          <a:ext cx="1394154" cy="975908"/>
        </a:xfrm>
        <a:prstGeom prst="chevron">
          <a:avLst/>
        </a:prstGeom>
        <a:solidFill>
          <a:srgbClr val="41AB82"/>
        </a:solidFill>
        <a:ln w="6350" cap="flat" cmpd="sng" algn="ctr">
          <a:solidFill>
            <a:schemeClr val="accent5">
              <a:hueOff val="-5068907"/>
              <a:satOff val="-13064"/>
              <a:lumOff val="-882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l-BE" sz="2700" b="1" kern="1200" dirty="0"/>
            <a:t>Stap 4</a:t>
          </a:r>
          <a:endParaRPr lang="nl-BE" sz="2700" b="0" kern="1200" dirty="0"/>
        </a:p>
      </dsp:txBody>
      <dsp:txXfrm rot="-5400000">
        <a:off x="0" y="4329860"/>
        <a:ext cx="975908" cy="418246"/>
      </dsp:txXfrm>
    </dsp:sp>
    <dsp:sp modelId="{3BF8A3E7-4368-4158-AF28-89F29DC28F50}">
      <dsp:nvSpPr>
        <dsp:cNvPr id="0" name=""/>
        <dsp:cNvSpPr/>
      </dsp:nvSpPr>
      <dsp:spPr>
        <a:xfrm rot="5400000">
          <a:off x="3016999" y="1800815"/>
          <a:ext cx="906200" cy="4988382"/>
        </a:xfrm>
        <a:prstGeom prst="round2SameRect">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BE" sz="2000" b="0" kern="1200" dirty="0"/>
            <a:t>Installateur maakt offerte bij je thuis</a:t>
          </a:r>
        </a:p>
        <a:p>
          <a:pPr marL="228600" lvl="1" indent="-228600" algn="l" defTabSz="889000">
            <a:lnSpc>
              <a:spcPct val="90000"/>
            </a:lnSpc>
            <a:spcBef>
              <a:spcPct val="0"/>
            </a:spcBef>
            <a:spcAft>
              <a:spcPct val="15000"/>
            </a:spcAft>
            <a:buChar char="•"/>
          </a:pPr>
          <a:r>
            <a:rPr lang="nl-BE" sz="2000" b="0" kern="1200" dirty="0"/>
            <a:t>Goedkeuring en ondertekening offerte</a:t>
          </a:r>
        </a:p>
      </dsp:txBody>
      <dsp:txXfrm rot="-5400000">
        <a:off x="975909" y="3886143"/>
        <a:ext cx="4944145" cy="817726"/>
      </dsp:txXfrm>
    </dsp:sp>
    <dsp:sp modelId="{EFC983A4-E35C-40C8-8B1F-8C9D528979D7}">
      <dsp:nvSpPr>
        <dsp:cNvPr id="0" name=""/>
        <dsp:cNvSpPr/>
      </dsp:nvSpPr>
      <dsp:spPr>
        <a:xfrm rot="5400000">
          <a:off x="-209123" y="5330619"/>
          <a:ext cx="1394154" cy="975908"/>
        </a:xfrm>
        <a:prstGeom prst="chevron">
          <a:avLst/>
        </a:prstGeom>
        <a:solidFill>
          <a:srgbClr val="41AB82"/>
        </a:soli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nl-BE" sz="2700" b="1" kern="1200" dirty="0"/>
            <a:t>Stap 5</a:t>
          </a:r>
          <a:endParaRPr lang="nl-BE" sz="2700" b="0" kern="1200" dirty="0"/>
        </a:p>
      </dsp:txBody>
      <dsp:txXfrm rot="-5400000">
        <a:off x="0" y="5609450"/>
        <a:ext cx="975908" cy="418246"/>
      </dsp:txXfrm>
    </dsp:sp>
    <dsp:sp modelId="{0589857E-12F8-4C53-8973-669BD140F9F1}">
      <dsp:nvSpPr>
        <dsp:cNvPr id="0" name=""/>
        <dsp:cNvSpPr/>
      </dsp:nvSpPr>
      <dsp:spPr>
        <a:xfrm rot="5400000">
          <a:off x="3016999" y="3080405"/>
          <a:ext cx="906200" cy="4988382"/>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BE" sz="2000" b="0" kern="1200" dirty="0"/>
            <a:t>Installatie op je dak</a:t>
          </a:r>
        </a:p>
        <a:p>
          <a:pPr marL="228600" lvl="1" indent="-228600" algn="l" defTabSz="889000">
            <a:lnSpc>
              <a:spcPct val="90000"/>
            </a:lnSpc>
            <a:spcBef>
              <a:spcPct val="0"/>
            </a:spcBef>
            <a:spcAft>
              <a:spcPct val="15000"/>
            </a:spcAft>
            <a:buChar char="•"/>
          </a:pPr>
          <a:r>
            <a:rPr lang="nl-BE" sz="2000" b="0" kern="1200" dirty="0"/>
            <a:t>Opvolging door Zonnewerf</a:t>
          </a:r>
        </a:p>
      </dsp:txBody>
      <dsp:txXfrm rot="-5400000">
        <a:off x="975909" y="5165733"/>
        <a:ext cx="4944145" cy="81772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900A111-EEE7-49DC-AD57-A3F5361E5B1B}" type="datetimeFigureOut">
              <a:rPr lang="nl-BE" smtClean="0"/>
              <a:t>14/11/2023</a:t>
            </a:fld>
            <a:endParaRPr lang="nl-BE"/>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86CEF82-4E45-4797-B8EB-0499D2CAE8CF}" type="slidenum">
              <a:rPr lang="nl-BE" smtClean="0"/>
              <a:t>‹nr.›</a:t>
            </a:fld>
            <a:endParaRPr lang="nl-BE"/>
          </a:p>
        </p:txBody>
      </p:sp>
    </p:spTree>
    <p:extLst>
      <p:ext uri="{BB962C8B-B14F-4D97-AF65-F5344CB8AC3E}">
        <p14:creationId xmlns:p14="http://schemas.microsoft.com/office/powerpoint/2010/main" val="3302806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9FD8AC5-71B1-48EB-8493-7F6AF88A3CDB}" type="datetimeFigureOut">
              <a:rPr lang="nl-BE" smtClean="0"/>
              <a:t>14/11/2023</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BB5DE42-F1F7-43B3-AAD6-F4699D5E4FC7}" type="slidenum">
              <a:rPr lang="nl-BE" smtClean="0"/>
              <a:t>‹nr.›</a:t>
            </a:fld>
            <a:endParaRPr lang="nl-BE"/>
          </a:p>
        </p:txBody>
      </p:sp>
    </p:spTree>
    <p:extLst>
      <p:ext uri="{BB962C8B-B14F-4D97-AF65-F5344CB8AC3E}">
        <p14:creationId xmlns:p14="http://schemas.microsoft.com/office/powerpoint/2010/main" val="56057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https://www.vlaanderen.be</a:t>
            </a:r>
          </a:p>
          <a:p>
            <a:r>
              <a:rPr lang="nl-BE" dirty="0"/>
              <a:t>/veka/campagnes/campagne-je-weet-het-echt-beter-met-het-energiehuis-2023</a:t>
            </a:r>
          </a:p>
          <a:p>
            <a:endParaRPr lang="nl-BE" dirty="0"/>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https://www.vlaanderen.be/veka/campagnes/campagne-je-weet-het-echt-beter-met-het-energiehuis-2023</a:t>
            </a:r>
          </a:p>
          <a:p>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1</a:t>
            </a:fld>
            <a:endParaRPr lang="nl-BE"/>
          </a:p>
        </p:txBody>
      </p:sp>
    </p:spTree>
    <p:extLst>
      <p:ext uri="{BB962C8B-B14F-4D97-AF65-F5344CB8AC3E}">
        <p14:creationId xmlns:p14="http://schemas.microsoft.com/office/powerpoint/2010/main" val="311659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10</a:t>
            </a:fld>
            <a:endParaRPr lang="nl-BE" dirty="0"/>
          </a:p>
        </p:txBody>
      </p:sp>
    </p:spTree>
    <p:extLst>
      <p:ext uri="{BB962C8B-B14F-4D97-AF65-F5344CB8AC3E}">
        <p14:creationId xmlns:p14="http://schemas.microsoft.com/office/powerpoint/2010/main" val="1490509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Arial" panose="020B0604020202020204" pitchFamily="34" charset="0"/>
                <a:ea typeface="MS PGothic" panose="020B0600070205080204" pitchFamily="34" charset="-128"/>
                <a:cs typeface="Times New Roman" panose="02020603050405020304" pitchFamily="18" charset="0"/>
              </a:rPr>
              <a:t>Met de campagne ‘Het EnergieK Loket komt naar je toe’ werkt de gemeente Brasschaat samen met het EnergieK huis van IGEAN. Het EnergieK huis zorgt voor gratis en onafhankelijke ondersteuning om je energiefactuur te verlagen. In jouw buurt gaan we nog een stap verder en komt onze renovatiecoach langs voor een persoonlijk advies.</a:t>
            </a:r>
            <a:endParaRPr lang="nl-BE" sz="1800" dirty="0">
              <a:effectLst/>
              <a:latin typeface="Arial" panose="020B0604020202020204" pitchFamily="34" charset="0"/>
              <a:ea typeface="MS PGothic" panose="020B0600070205080204" pitchFamily="34" charset="-128"/>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11</a:t>
            </a:fld>
            <a:endParaRPr lang="nl-BE"/>
          </a:p>
        </p:txBody>
      </p:sp>
    </p:spTree>
    <p:extLst>
      <p:ext uri="{BB962C8B-B14F-4D97-AF65-F5344CB8AC3E}">
        <p14:creationId xmlns:p14="http://schemas.microsoft.com/office/powerpoint/2010/main" val="93626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We luisteren eerst naar je wensen en behoeften. We kijken hoe energiezuinig je woning is en welke maatregelen je nog kan nemen om je woning klaar te stomen voor de toekomst. Uiteindelijk beslis jij zelf welke maatregelen je wil uitvoeren en of je verdere renovatiebegeleiding wenst. </a:t>
            </a:r>
          </a:p>
          <a:p>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12</a:t>
            </a:fld>
            <a:endParaRPr lang="nl-BE" dirty="0"/>
          </a:p>
        </p:txBody>
      </p:sp>
    </p:spTree>
    <p:extLst>
      <p:ext uri="{BB962C8B-B14F-4D97-AF65-F5344CB8AC3E}">
        <p14:creationId xmlns:p14="http://schemas.microsoft.com/office/powerpoint/2010/main" val="130711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a:p>
        </p:txBody>
      </p:sp>
      <p:sp>
        <p:nvSpPr>
          <p:cNvPr id="4" name="Tijdelijke aanduiding voor dianummer 3"/>
          <p:cNvSpPr>
            <a:spLocks noGrp="1"/>
          </p:cNvSpPr>
          <p:nvPr>
            <p:ph type="sldNum" sz="quarter" idx="10"/>
          </p:nvPr>
        </p:nvSpPr>
        <p:spPr/>
        <p:txBody>
          <a:bodyPr/>
          <a:lstStyle/>
          <a:p>
            <a:fld id="{DBB5DE42-F1F7-43B3-AAD6-F4699D5E4FC7}" type="slidenum">
              <a:rPr lang="nl-BE" smtClean="0"/>
              <a:t>13</a:t>
            </a:fld>
            <a:endParaRPr lang="nl-BE" dirty="0"/>
          </a:p>
        </p:txBody>
      </p:sp>
    </p:spTree>
    <p:extLst>
      <p:ext uri="{BB962C8B-B14F-4D97-AF65-F5344CB8AC3E}">
        <p14:creationId xmlns:p14="http://schemas.microsoft.com/office/powerpoint/2010/main" val="10031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BB5DE42-F1F7-43B3-AAD6-F4699D5E4FC7}" type="slidenum">
              <a:rPr lang="nl-BE" smtClean="0"/>
              <a:t>14</a:t>
            </a:fld>
            <a:endParaRPr lang="nl-BE"/>
          </a:p>
        </p:txBody>
      </p:sp>
    </p:spTree>
    <p:extLst>
      <p:ext uri="{BB962C8B-B14F-4D97-AF65-F5344CB8AC3E}">
        <p14:creationId xmlns:p14="http://schemas.microsoft.com/office/powerpoint/2010/main" val="163615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Wat is een wijkrenovatietraject? Met welke vragen kunnen we bij het loket terecht? Aan welke acties kan de wijk deelnemen? </a:t>
            </a:r>
          </a:p>
          <a:p>
            <a:r>
              <a:rPr lang="nl-BE" sz="1200" b="0" i="0" kern="1200" dirty="0">
                <a:solidFill>
                  <a:schemeClr val="tx1"/>
                </a:solidFill>
                <a:effectLst/>
                <a:latin typeface="+mn-lt"/>
                <a:ea typeface="+mn-ea"/>
                <a:cs typeface="+mn-cs"/>
              </a:rPr>
              <a:t>renovatiebegeleiding aan huis, energielening, premies en onafhankelijk advies.</a:t>
            </a:r>
          </a:p>
          <a:p>
            <a:r>
              <a:rPr lang="nl-BE" sz="1200" b="0" i="0" kern="1200" dirty="0">
                <a:solidFill>
                  <a:schemeClr val="tx1"/>
                </a:solidFill>
                <a:effectLst/>
                <a:latin typeface="+mn-lt"/>
                <a:ea typeface="+mn-ea"/>
                <a:cs typeface="+mn-cs"/>
              </a:rPr>
              <a:t>Let op! minstens enkele weken vooraf, zodat bewoners de kans krijgen om zich in te schrijven voor een huisbezoek of afspraak in het loket.</a:t>
            </a:r>
          </a:p>
          <a:p>
            <a:r>
              <a:rPr lang="nl-BE" sz="1200" b="0" i="0" kern="1200" dirty="0">
                <a:solidFill>
                  <a:schemeClr val="tx1"/>
                </a:solidFill>
                <a:effectLst/>
                <a:latin typeface="+mn-lt"/>
                <a:ea typeface="+mn-ea"/>
                <a:cs typeface="+mn-cs"/>
              </a:rPr>
              <a:t>Wijk bewoners kunnen zich na de publieksvoorstelling/brief aanmelden voor een huisbezoek. Dat huisbezoek zal worden uitgevoerd door de renovatie expert. (huisbezoek steeds op afspraak)</a:t>
            </a:r>
          </a:p>
          <a:p>
            <a:r>
              <a:rPr lang="nl-BE" sz="1200" b="0" i="0" kern="1200" dirty="0">
                <a:solidFill>
                  <a:schemeClr val="tx1"/>
                </a:solidFill>
                <a:effectLst/>
                <a:latin typeface="+mn-lt"/>
                <a:ea typeface="+mn-ea"/>
                <a:cs typeface="+mn-cs"/>
              </a:rPr>
              <a:t>EN/OF</a:t>
            </a:r>
          </a:p>
          <a:p>
            <a:r>
              <a:rPr lang="nl-BE" sz="1200" b="0" i="0" kern="1200" dirty="0">
                <a:solidFill>
                  <a:schemeClr val="tx1"/>
                </a:solidFill>
                <a:effectLst/>
                <a:latin typeface="+mn-lt"/>
                <a:ea typeface="+mn-ea"/>
                <a:cs typeface="+mn-cs"/>
              </a:rPr>
              <a:t>      een brief waarin dit traject wordt aangekondigd.</a:t>
            </a:r>
          </a:p>
          <a:p>
            <a:endParaRPr lang="nl-BE"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DBB5DE42-F1F7-43B3-AAD6-F4699D5E4FC7}" type="slidenum">
              <a:rPr lang="nl-BE" smtClean="0"/>
              <a:t>15</a:t>
            </a:fld>
            <a:endParaRPr lang="nl-BE" dirty="0"/>
          </a:p>
        </p:txBody>
      </p:sp>
    </p:spTree>
    <p:extLst>
      <p:ext uri="{BB962C8B-B14F-4D97-AF65-F5344CB8AC3E}">
        <p14:creationId xmlns:p14="http://schemas.microsoft.com/office/powerpoint/2010/main" val="93272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DBB5DE42-F1F7-43B3-AAD6-F4699D5E4FC7}" type="slidenum">
              <a:rPr lang="nl-BE" smtClean="0"/>
              <a:t>16</a:t>
            </a:fld>
            <a:endParaRPr lang="nl-BE" dirty="0"/>
          </a:p>
        </p:txBody>
      </p:sp>
    </p:spTree>
    <p:extLst>
      <p:ext uri="{BB962C8B-B14F-4D97-AF65-F5344CB8AC3E}">
        <p14:creationId xmlns:p14="http://schemas.microsoft.com/office/powerpoint/2010/main" val="1930282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Arial" panose="020B0604020202020204" pitchFamily="34" charset="0"/>
                <a:ea typeface="MS PGothic" panose="020B0600070205080204" pitchFamily="34" charset="-128"/>
                <a:cs typeface="Times New Roman" panose="02020603050405020304" pitchFamily="18" charset="0"/>
              </a:rPr>
              <a:t>Met de campagne ‘Het EnergieK Loket komt naar je toe’ werkt de gemeente Brasschaat samen met het EnergieK huis van IGEAN. Het EnergieK huis zorgt voor gratis en onafhankelijke ondersteuning om je energiefactuur te verlagen. In jouw buurt gaan we nog een stap verder en komt onze renovatiecoach langs voor een persoonlijk advies.</a:t>
            </a:r>
            <a:endParaRPr lang="nl-BE" sz="1800" dirty="0">
              <a:effectLst/>
              <a:latin typeface="Arial" panose="020B0604020202020204" pitchFamily="34" charset="0"/>
              <a:ea typeface="MS PGothic" panose="020B0600070205080204" pitchFamily="34" charset="-128"/>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5DE42-F1F7-43B3-AAD6-F4699D5E4FC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527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Arial" panose="020B0604020202020204" pitchFamily="34" charset="0"/>
                <a:ea typeface="MS PGothic" panose="020B0600070205080204" pitchFamily="34" charset="-128"/>
                <a:cs typeface="Times New Roman" panose="02020603050405020304" pitchFamily="18" charset="0"/>
              </a:rPr>
              <a:t>Met de campagne ‘Het EnergieK Loket komt naar je toe’ werkt de gemeente Brasschaat samen met het EnergieK huis van IGEAN. Het EnergieK huis zorgt voor gratis en onafhankelijke ondersteuning om je energiefactuur te verlagen. In jouw buurt gaan we nog een stap verder en komt onze renovatiecoach langs voor een persoonlijk advies.</a:t>
            </a:r>
            <a:endParaRPr lang="nl-BE" sz="1800" dirty="0">
              <a:effectLst/>
              <a:latin typeface="Arial" panose="020B0604020202020204" pitchFamily="34" charset="0"/>
              <a:ea typeface="MS PGothic" panose="020B0600070205080204" pitchFamily="34" charset="-128"/>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5DE42-F1F7-43B3-AAD6-F4699D5E4FC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8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Lokale besturen helpen bij de uitvoering van hun klimaatplannen</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Op maat – elke gemeente is anders</a:t>
            </a:r>
          </a:p>
          <a:p>
            <a:pPr marL="181137" indent="-181137" defTabSz="3012898">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Complementair aan partners zoals IGEAN, VEB, Kamp C</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Zoveel mogelijk gezinnen helpen overstappen van fossiele brandstoffen naar duurzame energie</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Kwaliteit en kostprijs van een renovatie verbeteren </a:t>
            </a:r>
          </a:p>
          <a:p>
            <a:pPr defTabSz="3012898">
              <a:spcBef>
                <a:spcPts val="3294"/>
              </a:spcBef>
              <a:defRPr/>
            </a:pPr>
            <a:r>
              <a:rPr lang="nl-BE" dirty="0">
                <a:solidFill>
                  <a:prstClr val="black"/>
                </a:solidFill>
                <a:latin typeface="Calibri" panose="020F0502020204030204" pitchFamily="34" charset="0"/>
                <a:ea typeface="Calibri" panose="020F0502020204030204" pitchFamily="34" charset="0"/>
                <a:cs typeface="Times New Roman" panose="02020603050405020304" pitchFamily="18" charset="0"/>
              </a:rPr>
              <a:t>Zoeken naar collectieve oplossingen voor duurzame energie</a:t>
            </a:r>
            <a:endParaRPr lang="nl-BE" sz="7600" b="1" u="sng" dirty="0">
              <a:solidFill>
                <a:prstClr val="black"/>
              </a:solidFill>
            </a:endParaRP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19AD7-F445-4118-BF95-75151A26EE8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6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2</a:t>
            </a:fld>
            <a:endParaRPr lang="nl-BE"/>
          </a:p>
        </p:txBody>
      </p:sp>
    </p:spTree>
    <p:extLst>
      <p:ext uri="{BB962C8B-B14F-4D97-AF65-F5344CB8AC3E}">
        <p14:creationId xmlns:p14="http://schemas.microsoft.com/office/powerpoint/2010/main" val="3797154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Lokale besturen helpen bij de uitvoering van hun klimaatplannen</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Op maat – elke gemeente is anders</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Complementair aan partners zoals IGEAN, VEB, Kamp C</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Zoveel mogelijk gezinnen helpen overstappen van fossiele brandstoffen naar duurzame energie</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Kwaliteit en kostprijs van een renovatie verbeteren </a:t>
            </a:r>
          </a:p>
          <a:p>
            <a:pPr marL="228600" marR="0" lvl="0" indent="-228600" algn="l" defTabSz="2851773" rtl="0" eaLnBrk="1" fontAlgn="auto" latinLnBrk="0" hangingPunct="1">
              <a:lnSpc>
                <a:spcPct val="90000"/>
              </a:lnSpc>
              <a:spcBef>
                <a:spcPts val="3118"/>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Zoveel mogelijk gezinnen helpen overstappen van fossiele brandstoffen naar duurzame energie</a:t>
            </a:r>
          </a:p>
          <a:p>
            <a:pPr marL="228600" marR="0" lvl="0" indent="-228600" algn="l" defTabSz="2851773" rtl="0" eaLnBrk="1" fontAlgn="auto" latinLnBrk="0" hangingPunct="1">
              <a:lnSpc>
                <a:spcPct val="90000"/>
              </a:lnSpc>
              <a:spcBef>
                <a:spcPts val="3118"/>
              </a:spcBef>
              <a:spcAft>
                <a:spcPts val="0"/>
              </a:spcAft>
              <a:buClrTx/>
              <a:buSzTx/>
              <a:buFont typeface="Arial" panose="020B0604020202020204" pitchFamily="34" charset="0"/>
              <a:buChar char="•"/>
              <a:tabLst/>
              <a:defRPr/>
            </a:pPr>
            <a:r>
              <a:rPr lang="nl-BE" dirty="0">
                <a:solidFill>
                  <a:prstClr val="black"/>
                </a:solidFill>
                <a:latin typeface="Calibri" panose="020F0502020204030204" pitchFamily="34" charset="0"/>
                <a:ea typeface="Calibri" panose="020F0502020204030204" pitchFamily="34" charset="0"/>
                <a:cs typeface="Times New Roman" panose="02020603050405020304" pitchFamily="18" charset="0"/>
              </a:rPr>
              <a:t>Zoeken naar collectieve oplossingen voor duurzame energie</a:t>
            </a:r>
            <a:endParaRPr lang="nl-BE" sz="7200" b="1" u="sng" dirty="0">
              <a:solidFill>
                <a:prstClr val="black"/>
              </a:solidFill>
              <a:latin typeface="+mn-lt"/>
              <a:ea typeface="+mn-ea"/>
              <a:cs typeface="+mn-cs"/>
            </a:endParaRPr>
          </a:p>
          <a:p>
            <a:pPr marL="228600" marR="0" lvl="0" indent="-228600" algn="l" defTabSz="2851773" rtl="0" eaLnBrk="1" fontAlgn="auto" latinLnBrk="0" hangingPunct="1">
              <a:lnSpc>
                <a:spcPct val="90000"/>
              </a:lnSpc>
              <a:spcBef>
                <a:spcPts val="3118"/>
              </a:spcBef>
              <a:spcAft>
                <a:spcPts val="0"/>
              </a:spcAft>
              <a:buClrTx/>
              <a:buSzTx/>
              <a:buFont typeface="Arial" panose="020B0604020202020204" pitchFamily="34" charset="0"/>
              <a:buChar char="•"/>
              <a:tabLst/>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Ruimer dan alleen renoveren </a:t>
            </a: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mobiliteit, vergroening, ect.</a:t>
            </a:r>
          </a:p>
          <a:p>
            <a:pPr marL="228600" marR="0" lvl="0" indent="-228600" algn="l" defTabSz="2851773" rtl="0" eaLnBrk="1" fontAlgn="auto" latinLnBrk="0" hangingPunct="1">
              <a:lnSpc>
                <a:spcPct val="90000"/>
              </a:lnSpc>
              <a:spcBef>
                <a:spcPts val="3118"/>
              </a:spcBef>
              <a:spcAft>
                <a:spcPts val="0"/>
              </a:spcAft>
              <a:buClrTx/>
              <a:buSzTx/>
              <a:buFont typeface="Arial" panose="020B0604020202020204" pitchFamily="34" charset="0"/>
              <a:buChar char="•"/>
              <a:tabLst/>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Op weg naar een hernieuwbare energie gemeenschap</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19AD7-F445-4118-BF95-75151A26EE8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377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Lokale besturen helpen bij de uitvoering van hun klimaatplannen</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Op maat – elke gemeente is anders</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Complementair aan partners zoals IGEAN, VEB, Kamp C</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Zoveel mogelijk gezinnen helpen overstappen van fossiele brandstoffen naar duurzame energie</a:t>
            </a:r>
          </a:p>
          <a:p>
            <a:pPr marL="241516" indent="-241516" defTabSz="3012898">
              <a:lnSpc>
                <a:spcPct val="90000"/>
              </a:lnSpc>
              <a:spcBef>
                <a:spcPts val="3294"/>
              </a:spcBef>
              <a:buFont typeface="Arial" panose="020B0604020202020204" pitchFamily="34" charset="0"/>
              <a:buChar char="•"/>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Kwaliteit en kostprijs van een renovatie verbeteren </a:t>
            </a:r>
          </a:p>
          <a:p>
            <a:pPr marL="228600" marR="0" lvl="0" indent="-228600" algn="l" defTabSz="2851773" rtl="0" eaLnBrk="1" fontAlgn="auto" latinLnBrk="0" hangingPunct="1">
              <a:lnSpc>
                <a:spcPct val="90000"/>
              </a:lnSpc>
              <a:spcBef>
                <a:spcPts val="3118"/>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Zoveel mogelijk gezinnen helpen overstappen van fossiele brandstoffen naar duurzame energie</a:t>
            </a:r>
          </a:p>
          <a:p>
            <a:pPr marL="228600" marR="0" lvl="0" indent="-228600" algn="l" defTabSz="2851773" rtl="0" eaLnBrk="1" fontAlgn="auto" latinLnBrk="0" hangingPunct="1">
              <a:lnSpc>
                <a:spcPct val="90000"/>
              </a:lnSpc>
              <a:spcBef>
                <a:spcPts val="3118"/>
              </a:spcBef>
              <a:spcAft>
                <a:spcPts val="0"/>
              </a:spcAft>
              <a:buClrTx/>
              <a:buSzTx/>
              <a:buFont typeface="Arial" panose="020B0604020202020204" pitchFamily="34" charset="0"/>
              <a:buChar char="•"/>
              <a:tabLst/>
              <a:defRPr/>
            </a:pPr>
            <a:r>
              <a:rPr lang="nl-BE" dirty="0">
                <a:solidFill>
                  <a:prstClr val="black"/>
                </a:solidFill>
                <a:latin typeface="Calibri" panose="020F0502020204030204" pitchFamily="34" charset="0"/>
                <a:ea typeface="Calibri" panose="020F0502020204030204" pitchFamily="34" charset="0"/>
                <a:cs typeface="Times New Roman" panose="02020603050405020304" pitchFamily="18" charset="0"/>
              </a:rPr>
              <a:t>Zoeken naar collectieve oplossingen voor duurzame energie</a:t>
            </a:r>
            <a:endParaRPr lang="nl-BE" sz="7200" b="1" u="sng" dirty="0">
              <a:solidFill>
                <a:prstClr val="black"/>
              </a:solidFill>
              <a:latin typeface="+mn-lt"/>
              <a:ea typeface="+mn-ea"/>
              <a:cs typeface="+mn-cs"/>
            </a:endParaRPr>
          </a:p>
          <a:p>
            <a:pPr marL="228600" marR="0" lvl="0" indent="-228600" algn="l" defTabSz="2851773" rtl="0" eaLnBrk="1" fontAlgn="auto" latinLnBrk="0" hangingPunct="1">
              <a:lnSpc>
                <a:spcPct val="90000"/>
              </a:lnSpc>
              <a:spcBef>
                <a:spcPts val="3118"/>
              </a:spcBef>
              <a:spcAft>
                <a:spcPts val="0"/>
              </a:spcAft>
              <a:buClrTx/>
              <a:buSzTx/>
              <a:buFont typeface="Arial" panose="020B0604020202020204" pitchFamily="34" charset="0"/>
              <a:buChar char="•"/>
              <a:tabLst/>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Ruimer dan alleen renoveren </a:t>
            </a: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mobiliteit, vergroening, ect.</a:t>
            </a:r>
          </a:p>
          <a:p>
            <a:pPr marL="228600" marR="0" lvl="0" indent="-228600" algn="l" defTabSz="2851773" rtl="0" eaLnBrk="1" fontAlgn="auto" latinLnBrk="0" hangingPunct="1">
              <a:lnSpc>
                <a:spcPct val="90000"/>
              </a:lnSpc>
              <a:spcBef>
                <a:spcPts val="3118"/>
              </a:spcBef>
              <a:spcAft>
                <a:spcPts val="0"/>
              </a:spcAft>
              <a:buClrTx/>
              <a:buSzTx/>
              <a:buFont typeface="Arial" panose="020B0604020202020204" pitchFamily="34" charset="0"/>
              <a:buChar char="•"/>
              <a:tabLst/>
              <a:defRPr/>
            </a:pPr>
            <a:r>
              <a:rPr lang="nl-NL" dirty="0">
                <a:solidFill>
                  <a:prstClr val="black"/>
                </a:solidFill>
                <a:latin typeface="Calibri" panose="020F0502020204030204" pitchFamily="34" charset="0"/>
                <a:ea typeface="Calibri" panose="020F0502020204030204" pitchFamily="34" charset="0"/>
                <a:cs typeface="Times New Roman" panose="02020603050405020304" pitchFamily="18" charset="0"/>
              </a:rPr>
              <a:t>Op weg naar een hernieuwbare energie gemeenschap</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19AD7-F445-4118-BF95-75151A26EE8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280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41516" indent="-241516" defTabSz="3012898">
              <a:lnSpc>
                <a:spcPct val="90000"/>
              </a:lnSpc>
              <a:spcBef>
                <a:spcPts val="3294"/>
              </a:spcBef>
              <a:buFont typeface="Arial" panose="020B0604020202020204" pitchFamily="34" charset="0"/>
              <a:buChar char="•"/>
              <a:defRPr/>
            </a:pPr>
            <a:r>
              <a:rPr lang="nl-NL">
                <a:solidFill>
                  <a:prstClr val="black"/>
                </a:solidFill>
                <a:latin typeface="Calibri" panose="020F0502020204030204" pitchFamily="34" charset="0"/>
                <a:ea typeface="Calibri" panose="020F0502020204030204" pitchFamily="34" charset="0"/>
                <a:cs typeface="Times New Roman" panose="02020603050405020304" pitchFamily="18" charset="0"/>
              </a:rPr>
              <a:t>Lokale besturen helpen bij de uitvoering van hun klimaatplannen</a:t>
            </a:r>
          </a:p>
          <a:p>
            <a:pPr marL="241516" indent="-241516" defTabSz="3012898">
              <a:lnSpc>
                <a:spcPct val="90000"/>
              </a:lnSpc>
              <a:spcBef>
                <a:spcPts val="3294"/>
              </a:spcBef>
              <a:buFont typeface="Arial" panose="020B0604020202020204" pitchFamily="34" charset="0"/>
              <a:buChar char="•"/>
              <a:defRPr/>
            </a:pPr>
            <a:r>
              <a:rPr lang="nl-NL">
                <a:solidFill>
                  <a:prstClr val="black"/>
                </a:solidFill>
                <a:latin typeface="Calibri" panose="020F0502020204030204" pitchFamily="34" charset="0"/>
                <a:ea typeface="Calibri" panose="020F0502020204030204" pitchFamily="34" charset="0"/>
                <a:cs typeface="Times New Roman" panose="02020603050405020304" pitchFamily="18" charset="0"/>
              </a:rPr>
              <a:t>Op maat – elke gemeente is anders</a:t>
            </a:r>
          </a:p>
          <a:p>
            <a:pPr marL="181137" indent="-181137" defTabSz="3012898">
              <a:spcBef>
                <a:spcPts val="3294"/>
              </a:spcBef>
              <a:buFont typeface="Arial" panose="020B0604020202020204" pitchFamily="34" charset="0"/>
              <a:buChar char="•"/>
              <a:defRPr/>
            </a:pPr>
            <a:r>
              <a:rPr lang="nl-NL">
                <a:solidFill>
                  <a:prstClr val="black"/>
                </a:solidFill>
                <a:latin typeface="Calibri" panose="020F0502020204030204" pitchFamily="34" charset="0"/>
                <a:ea typeface="Calibri" panose="020F0502020204030204" pitchFamily="34" charset="0"/>
                <a:cs typeface="Times New Roman" panose="02020603050405020304" pitchFamily="18" charset="0"/>
              </a:rPr>
              <a:t>Complementair aan partners zoals IGEAN, VEB, Kamp C</a:t>
            </a:r>
          </a:p>
          <a:p>
            <a:pPr marL="241516" indent="-241516" defTabSz="3012898">
              <a:lnSpc>
                <a:spcPct val="90000"/>
              </a:lnSpc>
              <a:spcBef>
                <a:spcPts val="3294"/>
              </a:spcBef>
              <a:buFont typeface="Arial" panose="020B0604020202020204" pitchFamily="34" charset="0"/>
              <a:buChar char="•"/>
              <a:defRPr/>
            </a:pPr>
            <a:r>
              <a:rPr lang="nl-NL">
                <a:solidFill>
                  <a:prstClr val="black"/>
                </a:solidFill>
                <a:latin typeface="Calibri" panose="020F0502020204030204" pitchFamily="34" charset="0"/>
                <a:ea typeface="Calibri" panose="020F0502020204030204" pitchFamily="34" charset="0"/>
                <a:cs typeface="Times New Roman" panose="02020603050405020304" pitchFamily="18" charset="0"/>
              </a:rPr>
              <a:t>Zoveel mogelijk gezinnen helpen overstappen van fossiele brandstoffen naar duurzame energie</a:t>
            </a:r>
          </a:p>
          <a:p>
            <a:pPr marL="241516" indent="-241516" defTabSz="3012898">
              <a:lnSpc>
                <a:spcPct val="90000"/>
              </a:lnSpc>
              <a:spcBef>
                <a:spcPts val="3294"/>
              </a:spcBef>
              <a:buFont typeface="Arial" panose="020B0604020202020204" pitchFamily="34" charset="0"/>
              <a:buChar char="•"/>
              <a:defRPr/>
            </a:pPr>
            <a:r>
              <a:rPr lang="nl-NL">
                <a:solidFill>
                  <a:prstClr val="black"/>
                </a:solidFill>
                <a:latin typeface="Calibri" panose="020F0502020204030204" pitchFamily="34" charset="0"/>
                <a:ea typeface="Calibri" panose="020F0502020204030204" pitchFamily="34" charset="0"/>
                <a:cs typeface="Times New Roman" panose="02020603050405020304" pitchFamily="18" charset="0"/>
              </a:rPr>
              <a:t>Kwaliteit en kostprijs van een renovatie verbeteren </a:t>
            </a:r>
          </a:p>
          <a:p>
            <a:pPr defTabSz="3012898">
              <a:spcBef>
                <a:spcPts val="3294"/>
              </a:spcBef>
              <a:defRPr/>
            </a:pPr>
            <a:r>
              <a:rPr lang="nl-BE">
                <a:solidFill>
                  <a:prstClr val="black"/>
                </a:solidFill>
                <a:latin typeface="Calibri" panose="020F0502020204030204" pitchFamily="34" charset="0"/>
                <a:ea typeface="Calibri" panose="020F0502020204030204" pitchFamily="34" charset="0"/>
                <a:cs typeface="Times New Roman" panose="02020603050405020304" pitchFamily="18" charset="0"/>
              </a:rPr>
              <a:t>Zoeken naar collectieve oplossingen voor duurzame energie</a:t>
            </a:r>
            <a:endParaRPr lang="nl-BE" sz="7600" b="1" u="sng">
              <a:solidFill>
                <a:prstClr val="black"/>
              </a:solidFill>
            </a:endParaRP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19AD7-F445-4118-BF95-75151A26EE8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718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 inschrijven via onze website wordt je opgebeld door een van onze eigen medewerkers en die zal je wat vragen stellen over je renovatieplannen. Na dit gesprek ben je overtuigd om verder te gaan, dan vragen we je om een offerte te ondertekenen voor de opmaak van het EPC want dit is onze basis. Dan betaal je 250 EUR excl. BTW.  Vervolgens komt een EPC-deskundige op huisbezoek en zal daarbij je woning opmeten en doorlopen om alle onderdelen zoals dak, kelder, muren, ramen, verwarmingsinstallatie grondig te bekijken. Op basis van dit onderzoek wordt een persoonlijk verbouwingsplan opgemaakt. In stap 3 komt onze </a:t>
            </a:r>
            <a:r>
              <a:rPr lang="nl-BE" dirty="0" err="1"/>
              <a:t>benovatiecoach</a:t>
            </a:r>
            <a:r>
              <a:rPr lang="nl-BE" dirty="0"/>
              <a:t> erbij en wordt het stappenplan samen met de EPC deskundige, de </a:t>
            </a:r>
            <a:r>
              <a:rPr lang="nl-BE" dirty="0" err="1"/>
              <a:t>benovatiecaoch</a:t>
            </a:r>
            <a:r>
              <a:rPr lang="nl-BE" dirty="0"/>
              <a:t> en natuurlijk de eigenaar besproken. Dit gesprek verloopt digitaal. Tijdens dit gesprek wordt bekeken welke maatregelen haalbaar zijn en pas als je </a:t>
            </a:r>
            <a:r>
              <a:rPr lang="nl-BE" dirty="0" err="1"/>
              <a:t>overyuigd</a:t>
            </a:r>
            <a:r>
              <a:rPr lang="nl-BE" dirty="0"/>
              <a:t> bent om effectief te renoveren wordt het stappenplan ondertekend.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1D5C6-88BB-416A-B7E4-C8C1E5218D7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145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1D5C6-88BB-416A-B7E4-C8C1E5218D7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939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1D5C6-88BB-416A-B7E4-C8C1E5218D7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35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1D5C6-88BB-416A-B7E4-C8C1E5218D7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66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Arial" panose="020B0604020202020204" pitchFamily="34" charset="0"/>
                <a:ea typeface="MS PGothic" panose="020B0600070205080204" pitchFamily="34" charset="-128"/>
                <a:cs typeface="Times New Roman" panose="02020603050405020304" pitchFamily="18" charset="0"/>
              </a:rPr>
              <a:t>Met de campagne ‘Het EnergieK Loket komt naar je toe’ werkt de gemeente Brasschaat samen met het EnergieK huis van IGEAN. Het EnergieK huis zorgt voor gratis en onafhankelijke ondersteuning om je energiefactuur te verlagen. In jouw buurt gaan we nog een stap verder en komt onze renovatiecoach langs voor een persoonlijk advies.</a:t>
            </a:r>
            <a:endParaRPr lang="nl-BE" sz="1800" dirty="0">
              <a:effectLst/>
              <a:latin typeface="Arial" panose="020B0604020202020204" pitchFamily="34" charset="0"/>
              <a:ea typeface="MS PGothic" panose="020B0600070205080204" pitchFamily="34" charset="-128"/>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5DE42-F1F7-43B3-AAD6-F4699D5E4FC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100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19AD7-F445-4118-BF95-75151A26EE8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9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32</a:t>
            </a:fld>
            <a:endParaRPr lang="nl-BE"/>
          </a:p>
        </p:txBody>
      </p:sp>
    </p:spTree>
    <p:extLst>
      <p:ext uri="{BB962C8B-B14F-4D97-AF65-F5344CB8AC3E}">
        <p14:creationId xmlns:p14="http://schemas.microsoft.com/office/powerpoint/2010/main" val="31371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3</a:t>
            </a:fld>
            <a:endParaRPr lang="nl-BE"/>
          </a:p>
        </p:txBody>
      </p:sp>
    </p:spTree>
    <p:extLst>
      <p:ext uri="{BB962C8B-B14F-4D97-AF65-F5344CB8AC3E}">
        <p14:creationId xmlns:p14="http://schemas.microsoft.com/office/powerpoint/2010/main" val="27819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4</a:t>
            </a:fld>
            <a:endParaRPr lang="nl-BE"/>
          </a:p>
        </p:txBody>
      </p:sp>
    </p:spTree>
    <p:extLst>
      <p:ext uri="{BB962C8B-B14F-4D97-AF65-F5344CB8AC3E}">
        <p14:creationId xmlns:p14="http://schemas.microsoft.com/office/powerpoint/2010/main" val="368772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5</a:t>
            </a:fld>
            <a:endParaRPr lang="nl-BE" dirty="0"/>
          </a:p>
        </p:txBody>
      </p:sp>
    </p:spTree>
    <p:extLst>
      <p:ext uri="{BB962C8B-B14F-4D97-AF65-F5344CB8AC3E}">
        <p14:creationId xmlns:p14="http://schemas.microsoft.com/office/powerpoint/2010/main" val="311172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6</a:t>
            </a:fld>
            <a:endParaRPr lang="nl-BE" dirty="0"/>
          </a:p>
        </p:txBody>
      </p:sp>
    </p:spTree>
    <p:extLst>
      <p:ext uri="{BB962C8B-B14F-4D97-AF65-F5344CB8AC3E}">
        <p14:creationId xmlns:p14="http://schemas.microsoft.com/office/powerpoint/2010/main" val="44700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De nieuwe Test-uw-EPC tool van het Vlaams Energie- en Klimaatagentschap, is een handig instrument om snel in te schatten hoe goed of slecht jouw woning presteert.</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Via de zonnekaart van </a:t>
            </a:r>
            <a:r>
              <a:rPr lang="nl-BE" sz="1200" b="0" i="0" kern="1200" dirty="0" err="1">
                <a:solidFill>
                  <a:schemeClr val="tx1"/>
                </a:solidFill>
                <a:effectLst/>
                <a:latin typeface="+mn-lt"/>
                <a:ea typeface="+mn-ea"/>
                <a:cs typeface="+mn-cs"/>
              </a:rPr>
              <a:t>energiesparen</a:t>
            </a:r>
            <a:r>
              <a:rPr lang="nl-BE" sz="1200" b="0" i="0" kern="1200" dirty="0">
                <a:solidFill>
                  <a:schemeClr val="tx1"/>
                </a:solidFill>
                <a:effectLst/>
                <a:latin typeface="+mn-lt"/>
                <a:ea typeface="+mn-ea"/>
                <a:cs typeface="+mn-cs"/>
              </a:rPr>
              <a:t> kan je kijken hoe geschikt je dak is voor zonnepanelen en/of een zonneboiler, terugverdientijden berekenen, een inplantingsplan opstellen en met dit rapport naar een zonnepaneleninstallateur stappen.</a:t>
            </a:r>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7</a:t>
            </a:fld>
            <a:endParaRPr lang="nl-BE" dirty="0"/>
          </a:p>
        </p:txBody>
      </p:sp>
    </p:spTree>
    <p:extLst>
      <p:ext uri="{BB962C8B-B14F-4D97-AF65-F5344CB8AC3E}">
        <p14:creationId xmlns:p14="http://schemas.microsoft.com/office/powerpoint/2010/main" val="305099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8</a:t>
            </a:fld>
            <a:endParaRPr lang="nl-BE" dirty="0"/>
          </a:p>
        </p:txBody>
      </p:sp>
    </p:spTree>
    <p:extLst>
      <p:ext uri="{BB962C8B-B14F-4D97-AF65-F5344CB8AC3E}">
        <p14:creationId xmlns:p14="http://schemas.microsoft.com/office/powerpoint/2010/main" val="232287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BB5DE42-F1F7-43B3-AAD6-F4699D5E4FC7}" type="slidenum">
              <a:rPr lang="nl-BE" smtClean="0"/>
              <a:t>9</a:t>
            </a:fld>
            <a:endParaRPr lang="nl-BE" dirty="0"/>
          </a:p>
        </p:txBody>
      </p:sp>
    </p:spTree>
    <p:extLst>
      <p:ext uri="{BB962C8B-B14F-4D97-AF65-F5344CB8AC3E}">
        <p14:creationId xmlns:p14="http://schemas.microsoft.com/office/powerpoint/2010/main" val="3413410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00506C"/>
        </a:solidFill>
        <a:effectLst/>
      </p:bgPr>
    </p:bg>
    <p:spTree>
      <p:nvGrpSpPr>
        <p:cNvPr id="1" name=""/>
        <p:cNvGrpSpPr/>
        <p:nvPr/>
      </p:nvGrpSpPr>
      <p:grpSpPr>
        <a:xfrm>
          <a:off x="0" y="0"/>
          <a:ext cx="0" cy="0"/>
          <a:chOff x="0" y="0"/>
          <a:chExt cx="0" cy="0"/>
        </a:xfrm>
      </p:grpSpPr>
      <p:pic>
        <p:nvPicPr>
          <p:cNvPr id="40" name="Afbeelding 39" descr="Afbeelding met tekening&#10;&#10;Automatisch gegenereerde beschrijving">
            <a:extLst>
              <a:ext uri="{FF2B5EF4-FFF2-40B4-BE49-F238E27FC236}">
                <a16:creationId xmlns:a16="http://schemas.microsoft.com/office/drawing/2014/main" id="{34AE13A0-B734-4A88-8E45-799FE07361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131328" y="3727336"/>
            <a:ext cx="1938050" cy="1453901"/>
          </a:xfrm>
          <a:prstGeom prst="rect">
            <a:avLst/>
          </a:prstGeom>
        </p:spPr>
      </p:pic>
      <p:sp>
        <p:nvSpPr>
          <p:cNvPr id="2" name="Titel 1">
            <a:extLst>
              <a:ext uri="{FF2B5EF4-FFF2-40B4-BE49-F238E27FC236}">
                <a16:creationId xmlns:a16="http://schemas.microsoft.com/office/drawing/2014/main" id="{85A19483-EAE3-4B05-9328-862056CA8F84}"/>
              </a:ext>
            </a:extLst>
          </p:cNvPr>
          <p:cNvSpPr>
            <a:spLocks noGrp="1"/>
          </p:cNvSpPr>
          <p:nvPr>
            <p:ph type="ctrTitle"/>
          </p:nvPr>
        </p:nvSpPr>
        <p:spPr>
          <a:xfrm>
            <a:off x="1524000" y="1964191"/>
            <a:ext cx="5403264" cy="2387600"/>
          </a:xfrm>
        </p:spPr>
        <p:txBody>
          <a:bodyPr anchor="b"/>
          <a:lstStyle>
            <a:lvl1pPr algn="l">
              <a:defRPr sz="6000" b="1" cap="all" baseline="0">
                <a:solidFill>
                  <a:schemeClr val="bg1"/>
                </a:solidFill>
                <a:latin typeface="Verdana" panose="020B0604030504040204" pitchFamily="34" charset="0"/>
                <a:ea typeface="Verdana" panose="020B0604030504040204" pitchFamily="34" charset="0"/>
              </a:defRPr>
            </a:lvl1pPr>
          </a:lstStyle>
          <a:p>
            <a:r>
              <a:rPr lang="nl-NL"/>
              <a:t>Klik om de stijl te bewerken</a:t>
            </a:r>
            <a:endParaRPr lang="nl-BE" dirty="0"/>
          </a:p>
        </p:txBody>
      </p:sp>
      <p:sp>
        <p:nvSpPr>
          <p:cNvPr id="3" name="Ondertitel 2">
            <a:extLst>
              <a:ext uri="{FF2B5EF4-FFF2-40B4-BE49-F238E27FC236}">
                <a16:creationId xmlns:a16="http://schemas.microsoft.com/office/drawing/2014/main" id="{6DD045F0-3A67-42F8-B4B0-CD98D101A45C}"/>
              </a:ext>
            </a:extLst>
          </p:cNvPr>
          <p:cNvSpPr>
            <a:spLocks noGrp="1"/>
          </p:cNvSpPr>
          <p:nvPr>
            <p:ph type="subTitle" idx="1"/>
          </p:nvPr>
        </p:nvSpPr>
        <p:spPr>
          <a:xfrm>
            <a:off x="1524000" y="4706294"/>
            <a:ext cx="5529943" cy="1130907"/>
          </a:xfrm>
        </p:spPr>
        <p:txBody>
          <a:bodyPr/>
          <a:lstStyle>
            <a:lvl1pPr marL="0" indent="0" algn="l">
              <a:buNone/>
              <a:defRPr sz="2400" b="1">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dirty="0"/>
          </a:p>
        </p:txBody>
      </p:sp>
      <p:pic>
        <p:nvPicPr>
          <p:cNvPr id="8" name="Afbeelding 7" descr="Afbeelding met tekening&#10;&#10;Automatisch gegenereerde beschrijving">
            <a:extLst>
              <a:ext uri="{FF2B5EF4-FFF2-40B4-BE49-F238E27FC236}">
                <a16:creationId xmlns:a16="http://schemas.microsoft.com/office/drawing/2014/main" id="{F849D0A1-0394-4459-9F9D-7D2B772629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50000"/>
          <a:stretch/>
        </p:blipFill>
        <p:spPr>
          <a:xfrm>
            <a:off x="11778442" y="5481992"/>
            <a:ext cx="413558" cy="996701"/>
          </a:xfrm>
          <a:prstGeom prst="rect">
            <a:avLst/>
          </a:prstGeom>
        </p:spPr>
      </p:pic>
      <p:pic>
        <p:nvPicPr>
          <p:cNvPr id="20" name="Afbeelding 19" descr="Afbeelding met tekening, klok&#10;&#10;Automatisch gegenereerde beschrijving">
            <a:extLst>
              <a:ext uri="{FF2B5EF4-FFF2-40B4-BE49-F238E27FC236}">
                <a16:creationId xmlns:a16="http://schemas.microsoft.com/office/drawing/2014/main" id="{45AE0D21-63E0-440F-8FE8-2A9706FC6D3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49011" y="222511"/>
            <a:ext cx="1031926" cy="234689"/>
          </a:xfrm>
          <a:prstGeom prst="rect">
            <a:avLst/>
          </a:prstGeom>
        </p:spPr>
      </p:pic>
      <p:pic>
        <p:nvPicPr>
          <p:cNvPr id="26" name="Afbeelding 25" descr="Afbeelding met tekening&#10;&#10;Automatisch gegenereerde beschrijving">
            <a:extLst>
              <a:ext uri="{FF2B5EF4-FFF2-40B4-BE49-F238E27FC236}">
                <a16:creationId xmlns:a16="http://schemas.microsoft.com/office/drawing/2014/main" id="{662358D3-D91E-4397-B582-D253B40A68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1457" r="40990"/>
          <a:stretch/>
        </p:blipFill>
        <p:spPr>
          <a:xfrm>
            <a:off x="6784237" y="-1"/>
            <a:ext cx="5407764" cy="5399771"/>
          </a:xfrm>
          <a:prstGeom prst="rect">
            <a:avLst/>
          </a:prstGeom>
        </p:spPr>
      </p:pic>
      <p:pic>
        <p:nvPicPr>
          <p:cNvPr id="31" name="Afbeelding 30">
            <a:extLst>
              <a:ext uri="{FF2B5EF4-FFF2-40B4-BE49-F238E27FC236}">
                <a16:creationId xmlns:a16="http://schemas.microsoft.com/office/drawing/2014/main" id="{CD521507-C49D-456A-B3CE-499EAC1C28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32035" y="385106"/>
            <a:ext cx="9659432" cy="6808342"/>
          </a:xfrm>
          <a:prstGeom prst="rect">
            <a:avLst/>
          </a:prstGeom>
        </p:spPr>
      </p:pic>
    </p:spTree>
    <p:extLst>
      <p:ext uri="{BB962C8B-B14F-4D97-AF65-F5344CB8AC3E}">
        <p14:creationId xmlns:p14="http://schemas.microsoft.com/office/powerpoint/2010/main" val="90476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E9B83-FCD8-4EE2-925F-3FEE334EF09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C3B0225-7939-47DE-8C9A-5B312D41382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B103854-FBAD-4AA8-99F4-855F3E3EF723}"/>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5" name="Tijdelijke aanduiding voor voettekst 4">
            <a:extLst>
              <a:ext uri="{FF2B5EF4-FFF2-40B4-BE49-F238E27FC236}">
                <a16:creationId xmlns:a16="http://schemas.microsoft.com/office/drawing/2014/main" id="{7AA6D278-6BEE-4B63-AF85-C34F24326B4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648A426-8CDE-416A-B035-BE473E09A26F}"/>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988913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BA6D8-EDCA-4004-ABF1-2C00BA43B69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EF59FD3-33FE-4D13-B46E-2F02932A68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3B7BD68-4FC7-4526-AA6A-184A72D033DD}"/>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5" name="Tijdelijke aanduiding voor voettekst 4">
            <a:extLst>
              <a:ext uri="{FF2B5EF4-FFF2-40B4-BE49-F238E27FC236}">
                <a16:creationId xmlns:a16="http://schemas.microsoft.com/office/drawing/2014/main" id="{B4A7F3F0-3573-4319-8DF1-F3709422061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E83A57F-04D5-4D24-87E6-CFCD4B5FBABE}"/>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1269920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270CF-C36B-4FFA-8325-C3D5552C7ED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2308DC6-2A5A-4B06-AC06-7D33DA5B678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CF1907B1-5A32-4844-B237-FEA03F7C9A5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7C73544-8EC4-4E59-83C2-ECA3A0CF8590}"/>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6" name="Tijdelijke aanduiding voor voettekst 5">
            <a:extLst>
              <a:ext uri="{FF2B5EF4-FFF2-40B4-BE49-F238E27FC236}">
                <a16:creationId xmlns:a16="http://schemas.microsoft.com/office/drawing/2014/main" id="{47554957-68E9-40E4-8552-F4AD2D2A797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6EBAFF0-77E9-494D-BD22-E5B7D7B1AF88}"/>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3152254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354B3-6222-4DBD-9983-3E1CCCB42914}"/>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5AA04A5-F36C-407F-8CBA-9A51C7582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E282605-C115-40A3-A258-3F4C86CBEFC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BAE44A62-4ED4-4E00-94B3-3D0E12197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B721473-34B8-49D9-8E7A-F34A4C99E71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A2850AD-DF61-4ABB-B09E-DE58FCD19614}"/>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8" name="Tijdelijke aanduiding voor voettekst 7">
            <a:extLst>
              <a:ext uri="{FF2B5EF4-FFF2-40B4-BE49-F238E27FC236}">
                <a16:creationId xmlns:a16="http://schemas.microsoft.com/office/drawing/2014/main" id="{66788ED5-1CB5-4CC4-AF51-EC13978195C5}"/>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392AD06D-DB47-4CC5-9B04-14A2D0A873A6}"/>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475727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79828-7D4D-4060-B4A7-4F84F0982C5F}"/>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DA20876D-54AC-4D97-9395-93FFC8EDB7E5}"/>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4" name="Tijdelijke aanduiding voor voettekst 3">
            <a:extLst>
              <a:ext uri="{FF2B5EF4-FFF2-40B4-BE49-F238E27FC236}">
                <a16:creationId xmlns:a16="http://schemas.microsoft.com/office/drawing/2014/main" id="{168CD392-1F29-4212-AB3E-6E3DB2C900E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F586DDF9-18E2-4980-8949-EAB83077155E}"/>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2568894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8EFB7B7-AACD-493D-8CF1-EE03DBF6DF01}"/>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3" name="Tijdelijke aanduiding voor voettekst 2">
            <a:extLst>
              <a:ext uri="{FF2B5EF4-FFF2-40B4-BE49-F238E27FC236}">
                <a16:creationId xmlns:a16="http://schemas.microsoft.com/office/drawing/2014/main" id="{01C8058D-D974-4D88-AB33-513EFF750DEA}"/>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E3EE5C9-0A00-4DC1-8FA6-B2D37A658975}"/>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991916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12610-C6E8-4FAC-BB06-43F04726BE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A32955E-37A0-4E19-A9E1-5E56220437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7A4149A-AEE2-4954-82F8-DBBA5F291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75A4FF9-3C10-4C93-8844-7F481540ADCB}"/>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6" name="Tijdelijke aanduiding voor voettekst 5">
            <a:extLst>
              <a:ext uri="{FF2B5EF4-FFF2-40B4-BE49-F238E27FC236}">
                <a16:creationId xmlns:a16="http://schemas.microsoft.com/office/drawing/2014/main" id="{5F9DD107-569F-460F-B7BE-1540C065C59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6F731C8-DABC-4470-A7C9-19DBC5506256}"/>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2477326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0247D-FD13-4647-8574-57CB6644F1F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E2A80651-F899-4B2B-B0D9-53F81A828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C628C33C-F71B-447B-A302-8D20202A1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C83936E-0057-471E-82F7-EA065B2B6012}"/>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6" name="Tijdelijke aanduiding voor voettekst 5">
            <a:extLst>
              <a:ext uri="{FF2B5EF4-FFF2-40B4-BE49-F238E27FC236}">
                <a16:creationId xmlns:a16="http://schemas.microsoft.com/office/drawing/2014/main" id="{176B6B11-32CF-46A2-8B02-0623F066529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E3AB638-CC18-41D6-802A-F3E778757746}"/>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1093822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61C92-2277-4B20-8017-7E1F7137900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826F91D-411A-4891-8CD2-C3A52BA98BC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8C688B7-D0D2-4653-A4E7-D58C9315C547}"/>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5" name="Tijdelijke aanduiding voor voettekst 4">
            <a:extLst>
              <a:ext uri="{FF2B5EF4-FFF2-40B4-BE49-F238E27FC236}">
                <a16:creationId xmlns:a16="http://schemas.microsoft.com/office/drawing/2014/main" id="{092AC373-23B0-4AA8-8669-B424D7938FD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333FDA4-63E9-4DC1-8903-8FD5FD34E437}"/>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3040579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CE48430-5DA6-4757-8955-C1BD9E3D366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A09CAC5-12CB-468C-B423-DA765251262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3A3CC1A-AA49-4697-B6CD-089E1FF402B3}"/>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5" name="Tijdelijke aanduiding voor voettekst 4">
            <a:extLst>
              <a:ext uri="{FF2B5EF4-FFF2-40B4-BE49-F238E27FC236}">
                <a16:creationId xmlns:a16="http://schemas.microsoft.com/office/drawing/2014/main" id="{3AFDCA18-B895-4137-AD97-2DBA7018B17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C2FF6CF-055B-439C-AA76-E8322F3DD877}"/>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4341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rgbClr val="8BB2B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7A5F9-ECE6-4205-8937-0A11B39F68C2}"/>
              </a:ext>
            </a:extLst>
          </p:cNvPr>
          <p:cNvSpPr>
            <a:spLocks noGrp="1"/>
          </p:cNvSpPr>
          <p:nvPr>
            <p:ph type="title"/>
          </p:nvPr>
        </p:nvSpPr>
        <p:spPr>
          <a:xfrm>
            <a:off x="831850" y="1709738"/>
            <a:ext cx="8500836" cy="2852737"/>
          </a:xfrm>
        </p:spPr>
        <p:txBody>
          <a:bodyPr anchor="b"/>
          <a:lstStyle>
            <a:lvl1pPr>
              <a:defRPr sz="6000" cap="all" baseline="0">
                <a:solidFill>
                  <a:schemeClr val="bg1"/>
                </a:solidFill>
                <a:latin typeface="Verdana" panose="020B0604030504040204" pitchFamily="34" charset="0"/>
                <a:ea typeface="Verdana" panose="020B0604030504040204" pitchFamily="34" charset="0"/>
              </a:defRPr>
            </a:lvl1pPr>
          </a:lstStyle>
          <a:p>
            <a:r>
              <a:rPr lang="nl-NL"/>
              <a:t>Klik om de stijl te bewerken</a:t>
            </a:r>
            <a:endParaRPr lang="nl-BE" dirty="0"/>
          </a:p>
        </p:txBody>
      </p:sp>
      <p:sp>
        <p:nvSpPr>
          <p:cNvPr id="3" name="Tijdelijke aanduiding voor tekst 2">
            <a:extLst>
              <a:ext uri="{FF2B5EF4-FFF2-40B4-BE49-F238E27FC236}">
                <a16:creationId xmlns:a16="http://schemas.microsoft.com/office/drawing/2014/main" id="{0ACB3C6B-76B7-40B2-A2D3-CE970594C659}"/>
              </a:ext>
            </a:extLst>
          </p:cNvPr>
          <p:cNvSpPr>
            <a:spLocks noGrp="1"/>
          </p:cNvSpPr>
          <p:nvPr>
            <p:ph type="body" idx="1"/>
          </p:nvPr>
        </p:nvSpPr>
        <p:spPr>
          <a:xfrm>
            <a:off x="831850" y="4719644"/>
            <a:ext cx="8500836" cy="1239824"/>
          </a:xfrm>
        </p:spPr>
        <p:txBody>
          <a:bodyPr/>
          <a:lstStyle>
            <a:lvl1pPr marL="0" indent="0">
              <a:buNone/>
              <a:defRPr sz="2400">
                <a:solidFill>
                  <a:schemeClr val="bg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cxnSp>
        <p:nvCxnSpPr>
          <p:cNvPr id="9" name="Rechte verbindingslijn 8">
            <a:extLst>
              <a:ext uri="{FF2B5EF4-FFF2-40B4-BE49-F238E27FC236}">
                <a16:creationId xmlns:a16="http://schemas.microsoft.com/office/drawing/2014/main" id="{20CC4EC0-D3F3-4208-B9BF-E9177A982C55}"/>
              </a:ext>
            </a:extLst>
          </p:cNvPr>
          <p:cNvCxnSpPr>
            <a:cxnSpLocks/>
          </p:cNvCxnSpPr>
          <p:nvPr userDrawn="1"/>
        </p:nvCxnSpPr>
        <p:spPr>
          <a:xfrm flipH="1">
            <a:off x="946150" y="4556802"/>
            <a:ext cx="8386536" cy="5673"/>
          </a:xfrm>
          <a:prstGeom prst="line">
            <a:avLst/>
          </a:prstGeom>
          <a:ln w="571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Afbeelding 9" descr="Afbeelding met tekening&#10;&#10;Automatisch gegenereerde beschrijving">
            <a:extLst>
              <a:ext uri="{FF2B5EF4-FFF2-40B4-BE49-F238E27FC236}">
                <a16:creationId xmlns:a16="http://schemas.microsoft.com/office/drawing/2014/main" id="{55AFAA98-EF81-4103-A509-CFA8E01E2DB8}"/>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val="0"/>
              </a:ext>
            </a:extLst>
          </a:blip>
          <a:srcRect r="49707"/>
          <a:stretch/>
        </p:blipFill>
        <p:spPr>
          <a:xfrm>
            <a:off x="11778442" y="5481992"/>
            <a:ext cx="413558" cy="990902"/>
          </a:xfrm>
          <a:prstGeom prst="rect">
            <a:avLst/>
          </a:prstGeom>
        </p:spPr>
      </p:pic>
      <p:pic>
        <p:nvPicPr>
          <p:cNvPr id="11" name="Afbeelding 10" descr="Afbeelding met tekening, klok&#10;&#10;Automatisch gegenereerde beschrijving">
            <a:extLst>
              <a:ext uri="{FF2B5EF4-FFF2-40B4-BE49-F238E27FC236}">
                <a16:creationId xmlns:a16="http://schemas.microsoft.com/office/drawing/2014/main" id="{5DEAF9CE-0F6C-4286-BA6F-7BFD9B18FB16}"/>
              </a:ext>
            </a:extLst>
          </p:cNvPr>
          <p:cNvPicPr>
            <a:picLocks noChangeAspect="1"/>
          </p:cNvPicPr>
          <p:nvPr userDrawn="1"/>
        </p:nvPicPr>
        <p:blipFill>
          <a:blip r:embed="rId3" cstate="hqprint">
            <a:biLevel thresh="25000"/>
            <a:extLst>
              <a:ext uri="{28A0092B-C50C-407E-A947-70E740481C1C}">
                <a14:useLocalDpi xmlns:a14="http://schemas.microsoft.com/office/drawing/2010/main" val="0"/>
              </a:ext>
            </a:extLst>
          </a:blip>
          <a:stretch>
            <a:fillRect/>
          </a:stretch>
        </p:blipFill>
        <p:spPr>
          <a:xfrm>
            <a:off x="249011" y="222511"/>
            <a:ext cx="1031926" cy="234689"/>
          </a:xfrm>
          <a:prstGeom prst="rect">
            <a:avLst/>
          </a:prstGeom>
        </p:spPr>
      </p:pic>
    </p:spTree>
    <p:extLst>
      <p:ext uri="{BB962C8B-B14F-4D97-AF65-F5344CB8AC3E}">
        <p14:creationId xmlns:p14="http://schemas.microsoft.com/office/powerpoint/2010/main" val="288116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p:bg>
      <p:bgPr>
        <a:solidFill>
          <a:schemeClr val="accent2"/>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0BE5F371-5525-435D-A976-3813CDC7E2F7}"/>
              </a:ext>
            </a:extLst>
          </p:cNvPr>
          <p:cNvSpPr>
            <a:spLocks noGrp="1"/>
          </p:cNvSpPr>
          <p:nvPr>
            <p:ph type="pic" sz="quarter" idx="10" hasCustomPrompt="1"/>
          </p:nvPr>
        </p:nvSpPr>
        <p:spPr>
          <a:xfrm>
            <a:off x="0" y="0"/>
            <a:ext cx="12192000" cy="6858000"/>
          </a:xfrm>
          <a:prstGeom prst="rect">
            <a:avLst/>
          </a:prstGeom>
        </p:spPr>
        <p:txBody>
          <a:bodyPr rtlCol="0"/>
          <a:lstStyle>
            <a:lvl1pPr marL="0" indent="0" algn="ctr">
              <a:buNone/>
              <a:defRPr/>
            </a:lvl1pPr>
          </a:lstStyle>
          <a:p>
            <a:pPr rtl="0"/>
            <a:r>
              <a:rPr lang="nl-NL" noProof="0"/>
              <a:t>Klik om foto toe te voegen</a:t>
            </a:r>
          </a:p>
        </p:txBody>
      </p:sp>
      <p:sp>
        <p:nvSpPr>
          <p:cNvPr id="2" name="Titel 1">
            <a:extLst>
              <a:ext uri="{FF2B5EF4-FFF2-40B4-BE49-F238E27FC236}">
                <a16:creationId xmlns:a16="http://schemas.microsoft.com/office/drawing/2014/main" id="{B8332B57-459F-4669-8A88-96A6A1E147B5}"/>
              </a:ext>
            </a:extLst>
          </p:cNvPr>
          <p:cNvSpPr>
            <a:spLocks noGrp="1"/>
          </p:cNvSpPr>
          <p:nvPr>
            <p:ph type="title" hasCustomPrompt="1"/>
          </p:nvPr>
        </p:nvSpPr>
        <p:spPr>
          <a:xfrm>
            <a:off x="6433925" y="0"/>
            <a:ext cx="5758075" cy="5391215"/>
          </a:xfrm>
          <a:prstGeom prst="rect">
            <a:avLst/>
          </a:prstGeom>
          <a:solidFill>
            <a:schemeClr val="accent6">
              <a:lumMod val="60000"/>
              <a:lumOff val="40000"/>
              <a:alpha val="5000"/>
            </a:schemeClr>
          </a:solidFill>
        </p:spPr>
        <p:txBody>
          <a:bodyPr tIns="5394960" rtlCol="0" anchor="b"/>
          <a:lstStyle>
            <a:lvl1pPr>
              <a:lnSpc>
                <a:spcPct val="80000"/>
              </a:lnSpc>
              <a:defRPr sz="6000" cap="all" spc="200" baseline="0">
                <a:solidFill>
                  <a:schemeClr val="bg1"/>
                </a:solidFill>
              </a:defRPr>
            </a:lvl1pPr>
          </a:lstStyle>
          <a:p>
            <a:pPr rtl="0"/>
            <a:r>
              <a:rPr lang="nl-NL" noProof="0"/>
              <a:t>Klik om titel toe te voegen</a:t>
            </a:r>
          </a:p>
        </p:txBody>
      </p:sp>
      <p:sp>
        <p:nvSpPr>
          <p:cNvPr id="10" name="Tijdelijke aanduiding voor tekst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6433926" y="5391215"/>
            <a:ext cx="5758074" cy="1466785"/>
          </a:xfrm>
          <a:prstGeom prst="rect">
            <a:avLst/>
          </a:prstGeom>
          <a:solidFill>
            <a:schemeClr val="accent6">
              <a:lumMod val="60000"/>
              <a:lumOff val="40000"/>
              <a:alpha val="5000"/>
            </a:schemeClr>
          </a:solidFill>
        </p:spPr>
        <p:txBody>
          <a:bodyPr rtlCol="0" anchor="t"/>
          <a:lstStyle>
            <a:lvl1pPr marL="0" indent="0">
              <a:lnSpc>
                <a:spcPct val="100000"/>
              </a:lnSpc>
              <a:buNone/>
              <a:defRPr sz="2000" i="0" cap="none" spc="100" baseline="0">
                <a:solidFill>
                  <a:schemeClr val="bg1"/>
                </a:solidFill>
                <a:latin typeface="+mn-lt"/>
              </a:defRPr>
            </a:lvl1pPr>
          </a:lstStyle>
          <a:p>
            <a:pPr lvl="0" rtl="0"/>
            <a:r>
              <a:rPr lang="nl-NL" noProof="0"/>
              <a:t>Klik om tekst toe te voegen</a:t>
            </a:r>
          </a:p>
        </p:txBody>
      </p:sp>
      <p:pic>
        <p:nvPicPr>
          <p:cNvPr id="7" name="Afbeelding 6">
            <a:extLst>
              <a:ext uri="{FF2B5EF4-FFF2-40B4-BE49-F238E27FC236}">
                <a16:creationId xmlns:a16="http://schemas.microsoft.com/office/drawing/2014/main" id="{F49209FF-BA53-4DEA-823A-B6660FF169BA}"/>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0" y="0"/>
            <a:ext cx="6434138" cy="6858000"/>
          </a:xfrm>
          <a:prstGeom prst="rect">
            <a:avLst/>
          </a:prstGeom>
        </p:spPr>
      </p:pic>
    </p:spTree>
    <p:extLst>
      <p:ext uri="{BB962C8B-B14F-4D97-AF65-F5344CB8AC3E}">
        <p14:creationId xmlns:p14="http://schemas.microsoft.com/office/powerpoint/2010/main" val="180471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CBA8-B670-42D7-A41A-9EEF34539A81}"/>
              </a:ext>
            </a:extLst>
          </p:cNvPr>
          <p:cNvSpPr>
            <a:spLocks noGrp="1"/>
          </p:cNvSpPr>
          <p:nvPr>
            <p:ph type="title" hasCustomPrompt="1"/>
          </p:nvPr>
        </p:nvSpPr>
        <p:spPr>
          <a:xfrm>
            <a:off x="6559826" y="1209670"/>
            <a:ext cx="5135764" cy="495300"/>
          </a:xfrm>
          <a:prstGeom prst="rect">
            <a:avLst/>
          </a:prstGeom>
        </p:spPr>
        <p:txBody>
          <a:bodyPr rtlCol="0"/>
          <a:lstStyle>
            <a:lvl1pPr>
              <a:defRPr sz="3200" cap="all" spc="200" baseline="0">
                <a:solidFill>
                  <a:schemeClr val="bg1"/>
                </a:solidFill>
              </a:defRPr>
            </a:lvl1pPr>
          </a:lstStyle>
          <a:p>
            <a:pPr rtl="0"/>
            <a:r>
              <a:rPr lang="nl-NL" noProof="0"/>
              <a:t>Klik om titel toe te voegen</a:t>
            </a:r>
          </a:p>
        </p:txBody>
      </p:sp>
      <p:sp>
        <p:nvSpPr>
          <p:cNvPr id="8" name="Tijdelijke aanduiding voor afbeelding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0" y="0"/>
            <a:ext cx="6096000" cy="6858000"/>
          </a:xfrm>
          <a:prstGeom prst="rect">
            <a:avLst/>
          </a:prstGeom>
        </p:spPr>
        <p:txBody>
          <a:bodyPr rtlCol="0"/>
          <a:lstStyle>
            <a:lvl1pPr marL="0" indent="0" algn="ctr">
              <a:buNone/>
              <a:defRPr/>
            </a:lvl1pPr>
          </a:lstStyle>
          <a:p>
            <a:pPr rtl="0"/>
            <a:r>
              <a:rPr lang="nl-NL" noProof="0"/>
              <a:t>Klik om foto toe te voegen</a:t>
            </a:r>
          </a:p>
        </p:txBody>
      </p:sp>
      <p:sp>
        <p:nvSpPr>
          <p:cNvPr id="14" name="Tijdelijke aanduiding voor tekst 12">
            <a:extLst>
              <a:ext uri="{FF2B5EF4-FFF2-40B4-BE49-F238E27FC236}">
                <a16:creationId xmlns:a16="http://schemas.microsoft.com/office/drawing/2014/main" id="{908065E7-24BC-4E6E-B716-10D3EFBE36B5}"/>
              </a:ext>
            </a:extLst>
          </p:cNvPr>
          <p:cNvSpPr>
            <a:spLocks noGrp="1"/>
          </p:cNvSpPr>
          <p:nvPr>
            <p:ph type="body" sz="quarter" idx="15" hasCustomPrompt="1"/>
          </p:nvPr>
        </p:nvSpPr>
        <p:spPr>
          <a:xfrm>
            <a:off x="6559826" y="1789866"/>
            <a:ext cx="5135764" cy="3577259"/>
          </a:xfrm>
          <a:prstGeom prst="rect">
            <a:avLst/>
          </a:prstGeom>
        </p:spPr>
        <p:txBody>
          <a:bodyPr rtlCol="0"/>
          <a:lstStyle>
            <a:lvl1pPr marL="0" indent="0">
              <a:lnSpc>
                <a:spcPct val="125000"/>
              </a:lnSpc>
              <a:buNone/>
              <a:defRPr sz="1800" cap="none" spc="100" baseline="0">
                <a:solidFill>
                  <a:schemeClr val="bg1"/>
                </a:solidFill>
                <a:latin typeface="+mn-lt"/>
              </a:defRPr>
            </a:lvl1pPr>
          </a:lstStyle>
          <a:p>
            <a:pPr lvl="0" rtl="0"/>
            <a:r>
              <a:rPr lang="nl-NL" noProof="0"/>
              <a:t>Klik om tekst toe te voegen</a:t>
            </a:r>
          </a:p>
        </p:txBody>
      </p:sp>
      <p:sp>
        <p:nvSpPr>
          <p:cNvPr id="6" name="Tijdelijke aanduiding voor dianummer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5" name="Tijdelijke aanduiding voor voettekst 4">
            <a:extLst>
              <a:ext uri="{FF2B5EF4-FFF2-40B4-BE49-F238E27FC236}">
                <a16:creationId xmlns:a16="http://schemas.microsoft.com/office/drawing/2014/main" id="{1BA8AC4F-C5EE-4991-A325-A93AAFB46579}"/>
              </a:ext>
            </a:extLst>
          </p:cNvPr>
          <p:cNvSpPr>
            <a:spLocks noGrp="1"/>
          </p:cNvSpPr>
          <p:nvPr>
            <p:ph type="ftr" sz="quarter" idx="11"/>
          </p:nvPr>
        </p:nvSpPr>
        <p:spPr>
          <a:xfrm>
            <a:off x="6373368" y="6356350"/>
            <a:ext cx="2971800" cy="365125"/>
          </a:xfrm>
        </p:spPr>
        <p:txBody>
          <a:bodyPr rtlCol="0"/>
          <a:lstStyle>
            <a:lvl1pPr algn="l">
              <a:defRPr>
                <a:solidFill>
                  <a:schemeClr val="bg1"/>
                </a:solidFill>
              </a:defRPr>
            </a:lvl1pPr>
          </a:lstStyle>
          <a:p>
            <a:pPr rtl="0"/>
            <a:r>
              <a:rPr lang="nl-NL" noProof="0"/>
              <a:t>Presentatietitel</a:t>
            </a:r>
          </a:p>
        </p:txBody>
      </p:sp>
      <p:sp>
        <p:nvSpPr>
          <p:cNvPr id="4" name="Tijdelijke aanduiding voor datum 3">
            <a:extLst>
              <a:ext uri="{FF2B5EF4-FFF2-40B4-BE49-F238E27FC236}">
                <a16:creationId xmlns:a16="http://schemas.microsoft.com/office/drawing/2014/main" id="{8E67D8A0-22D0-4A0F-9295-1F6FA4AAC442}"/>
              </a:ext>
            </a:extLst>
          </p:cNvPr>
          <p:cNvSpPr>
            <a:spLocks noGrp="1"/>
          </p:cNvSpPr>
          <p:nvPr>
            <p:ph type="dt" sz="half" idx="10"/>
          </p:nvPr>
        </p:nvSpPr>
        <p:spPr>
          <a:xfrm>
            <a:off x="9939528" y="6356350"/>
            <a:ext cx="1756062" cy="365125"/>
          </a:xfrm>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423596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oe we daar komen">
    <p:bg>
      <p:bgPr>
        <a:solidFill>
          <a:schemeClr val="accent4"/>
        </a:solidFill>
        <a:effectLst/>
      </p:bgPr>
    </p:bg>
    <p:spTree>
      <p:nvGrpSpPr>
        <p:cNvPr id="1" name=""/>
        <p:cNvGrpSpPr/>
        <p:nvPr/>
      </p:nvGrpSpPr>
      <p:grpSpPr>
        <a:xfrm>
          <a:off x="0" y="0"/>
          <a:ext cx="0" cy="0"/>
          <a:chOff x="0" y="0"/>
          <a:chExt cx="0" cy="0"/>
        </a:xfrm>
      </p:grpSpPr>
      <p:sp>
        <p:nvSpPr>
          <p:cNvPr id="7" name="Afbeelding 11">
            <a:extLst>
              <a:ext uri="{FF2B5EF4-FFF2-40B4-BE49-F238E27FC236}">
                <a16:creationId xmlns:a16="http://schemas.microsoft.com/office/drawing/2014/main" id="{F35C7915-2A65-44A0-8407-F3A9430EA77E}"/>
              </a:ext>
              <a:ext uri="{C183D7F6-B498-43B3-948B-1728B52AA6E4}">
                <adec:decorative xmlns:adec="http://schemas.microsoft.com/office/drawing/2017/decorative" val="1"/>
              </a:ext>
            </a:extLst>
          </p:cNvPr>
          <p:cNvSpPr/>
          <p:nvPr userDrawn="1"/>
        </p:nvSpPr>
        <p:spPr>
          <a:xfrm>
            <a:off x="2273204" y="0"/>
            <a:ext cx="7641807"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5F257D4-C810-4CFA-8B86-45EE05E1BC8E}"/>
              </a:ext>
            </a:extLst>
          </p:cNvPr>
          <p:cNvSpPr>
            <a:spLocks noGrp="1"/>
          </p:cNvSpPr>
          <p:nvPr>
            <p:ph type="title" hasCustomPrompt="1"/>
          </p:nvPr>
        </p:nvSpPr>
        <p:spPr>
          <a:xfrm>
            <a:off x="828869" y="893674"/>
            <a:ext cx="10515600" cy="495300"/>
          </a:xfrm>
          <a:prstGeom prst="rect">
            <a:avLst/>
          </a:prstGeom>
        </p:spPr>
        <p:txBody>
          <a:bodyPr rtlCol="0"/>
          <a:lstStyle>
            <a:lvl1pPr algn="ctr">
              <a:defRPr sz="3200" cap="all" spc="200" baseline="0">
                <a:solidFill>
                  <a:schemeClr val="accent5"/>
                </a:solidFill>
              </a:defRPr>
            </a:lvl1pPr>
          </a:lstStyle>
          <a:p>
            <a:pPr rtl="0"/>
            <a:r>
              <a:rPr lang="nl-NL" noProof="0"/>
              <a:t>Klik om titel toe te voegen</a:t>
            </a:r>
          </a:p>
        </p:txBody>
      </p:sp>
      <p:sp>
        <p:nvSpPr>
          <p:cNvPr id="8" name="Tijdelijke aanduiding voor tekst 14">
            <a:extLst>
              <a:ext uri="{FF2B5EF4-FFF2-40B4-BE49-F238E27FC236}">
                <a16:creationId xmlns:a16="http://schemas.microsoft.com/office/drawing/2014/main" id="{23C10DEF-E8ED-436F-B228-86D73E3D45F4}"/>
              </a:ext>
            </a:extLst>
          </p:cNvPr>
          <p:cNvSpPr>
            <a:spLocks noGrp="1"/>
          </p:cNvSpPr>
          <p:nvPr>
            <p:ph type="body" sz="quarter" idx="13" hasCustomPrompt="1"/>
          </p:nvPr>
        </p:nvSpPr>
        <p:spPr>
          <a:xfrm>
            <a:off x="505100" y="2216238"/>
            <a:ext cx="3604193" cy="422365"/>
          </a:xfrm>
          <a:prstGeom prst="rect">
            <a:avLst/>
          </a:prstGeom>
        </p:spPr>
        <p:txBody>
          <a:bodyPr rtlCol="0">
            <a:normAutofit/>
          </a:bodyPr>
          <a:lstStyle>
            <a:lvl1pPr marL="0" indent="0" algn="l">
              <a:buNone/>
              <a:defRPr sz="2000" b="0" i="0" cap="all" spc="200" baseline="0">
                <a:solidFill>
                  <a:schemeClr val="accent5"/>
                </a:solidFill>
                <a:latin typeface="+mj-lt"/>
              </a:defRPr>
            </a:lvl1pPr>
          </a:lstStyle>
          <a:p>
            <a:pPr lvl="0" rtl="0"/>
            <a:r>
              <a:rPr lang="nl-NL" noProof="0"/>
              <a:t>Klik om subtitel toe te voegen </a:t>
            </a:r>
          </a:p>
        </p:txBody>
      </p:sp>
      <p:sp>
        <p:nvSpPr>
          <p:cNvPr id="9" name="Tijdelijke aanduiding voor tekst 17">
            <a:extLst>
              <a:ext uri="{FF2B5EF4-FFF2-40B4-BE49-F238E27FC236}">
                <a16:creationId xmlns:a16="http://schemas.microsoft.com/office/drawing/2014/main" id="{4CD509E6-3210-4BEC-B28E-BFF3CBD2189F}"/>
              </a:ext>
            </a:extLst>
          </p:cNvPr>
          <p:cNvSpPr>
            <a:spLocks noGrp="1"/>
          </p:cNvSpPr>
          <p:nvPr>
            <p:ph type="body" sz="quarter" idx="16" hasCustomPrompt="1"/>
          </p:nvPr>
        </p:nvSpPr>
        <p:spPr>
          <a:xfrm>
            <a:off x="504893" y="2638603"/>
            <a:ext cx="3603826" cy="3325723"/>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rtl="0"/>
            <a:r>
              <a:rPr lang="nl-NL" noProof="0"/>
              <a:t>Klik om tekst toe te voegen</a:t>
            </a:r>
          </a:p>
        </p:txBody>
      </p:sp>
      <p:sp>
        <p:nvSpPr>
          <p:cNvPr id="11" name="Tijdelijke aanduiding voor tekst 14">
            <a:extLst>
              <a:ext uri="{FF2B5EF4-FFF2-40B4-BE49-F238E27FC236}">
                <a16:creationId xmlns:a16="http://schemas.microsoft.com/office/drawing/2014/main" id="{98D55AF8-203B-4573-910D-40DAA7E39133}"/>
              </a:ext>
            </a:extLst>
          </p:cNvPr>
          <p:cNvSpPr>
            <a:spLocks noGrp="1"/>
          </p:cNvSpPr>
          <p:nvPr>
            <p:ph type="body" sz="quarter" idx="17" hasCustomPrompt="1"/>
          </p:nvPr>
        </p:nvSpPr>
        <p:spPr>
          <a:xfrm>
            <a:off x="4406540" y="2216238"/>
            <a:ext cx="3604193" cy="422365"/>
          </a:xfrm>
          <a:prstGeom prst="rect">
            <a:avLst/>
          </a:prstGeom>
        </p:spPr>
        <p:txBody>
          <a:bodyPr rtlCol="0">
            <a:normAutofit/>
          </a:bodyPr>
          <a:lstStyle>
            <a:lvl1pPr marL="0" indent="0" algn="l">
              <a:buNone/>
              <a:defRPr sz="2000" b="0" i="0" cap="all" spc="200" baseline="0">
                <a:solidFill>
                  <a:schemeClr val="accent5"/>
                </a:solidFill>
                <a:latin typeface="+mj-lt"/>
              </a:defRPr>
            </a:lvl1pPr>
          </a:lstStyle>
          <a:p>
            <a:pPr lvl="0" rtl="0"/>
            <a:r>
              <a:rPr lang="nl-NL" noProof="0"/>
              <a:t>Klik om subtitel toe te voegen </a:t>
            </a:r>
          </a:p>
        </p:txBody>
      </p:sp>
      <p:sp>
        <p:nvSpPr>
          <p:cNvPr id="12" name="Tijdelijke aanduiding voor tekst 17">
            <a:extLst>
              <a:ext uri="{FF2B5EF4-FFF2-40B4-BE49-F238E27FC236}">
                <a16:creationId xmlns:a16="http://schemas.microsoft.com/office/drawing/2014/main" id="{AD2DFF4B-F817-4BFC-B12F-1E0457EF07BB}"/>
              </a:ext>
            </a:extLst>
          </p:cNvPr>
          <p:cNvSpPr>
            <a:spLocks noGrp="1"/>
          </p:cNvSpPr>
          <p:nvPr>
            <p:ph type="body" sz="quarter" idx="18" hasCustomPrompt="1"/>
          </p:nvPr>
        </p:nvSpPr>
        <p:spPr>
          <a:xfrm>
            <a:off x="4406333" y="2638603"/>
            <a:ext cx="3603826" cy="3325723"/>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rtl="0"/>
            <a:r>
              <a:rPr lang="nl-NL" noProof="0"/>
              <a:t>Klik om tekst toe te voegen</a:t>
            </a:r>
          </a:p>
        </p:txBody>
      </p:sp>
      <p:sp>
        <p:nvSpPr>
          <p:cNvPr id="15" name="Tijdelijke aanduiding voor tekst 14">
            <a:extLst>
              <a:ext uri="{FF2B5EF4-FFF2-40B4-BE49-F238E27FC236}">
                <a16:creationId xmlns:a16="http://schemas.microsoft.com/office/drawing/2014/main" id="{1C8EFF5B-8675-4033-9576-3B84EED6C64C}"/>
              </a:ext>
            </a:extLst>
          </p:cNvPr>
          <p:cNvSpPr>
            <a:spLocks noGrp="1"/>
          </p:cNvSpPr>
          <p:nvPr>
            <p:ph type="body" sz="quarter" idx="19" hasCustomPrompt="1"/>
          </p:nvPr>
        </p:nvSpPr>
        <p:spPr>
          <a:xfrm>
            <a:off x="8307980" y="2216238"/>
            <a:ext cx="3387610" cy="422365"/>
          </a:xfrm>
          <a:prstGeom prst="rect">
            <a:avLst/>
          </a:prstGeom>
        </p:spPr>
        <p:txBody>
          <a:bodyPr rtlCol="0">
            <a:normAutofit/>
          </a:bodyPr>
          <a:lstStyle>
            <a:lvl1pPr marL="0" indent="0" algn="l">
              <a:buNone/>
              <a:defRPr sz="2000" b="0" i="0" cap="all" spc="200" baseline="0">
                <a:solidFill>
                  <a:schemeClr val="accent5"/>
                </a:solidFill>
                <a:latin typeface="+mj-lt"/>
              </a:defRPr>
            </a:lvl1pPr>
          </a:lstStyle>
          <a:p>
            <a:pPr lvl="0" rtl="0"/>
            <a:r>
              <a:rPr lang="nl-NL" noProof="0"/>
              <a:t>Klik om subtitel toe te voegen </a:t>
            </a:r>
          </a:p>
        </p:txBody>
      </p:sp>
      <p:sp>
        <p:nvSpPr>
          <p:cNvPr id="16" name="Tijdelijke aanduiding voor tekst 17">
            <a:extLst>
              <a:ext uri="{FF2B5EF4-FFF2-40B4-BE49-F238E27FC236}">
                <a16:creationId xmlns:a16="http://schemas.microsoft.com/office/drawing/2014/main" id="{B47FAE44-E9F0-4F90-9E79-AFB6CE26F407}"/>
              </a:ext>
            </a:extLst>
          </p:cNvPr>
          <p:cNvSpPr>
            <a:spLocks noGrp="1"/>
          </p:cNvSpPr>
          <p:nvPr>
            <p:ph type="body" sz="quarter" idx="20" hasCustomPrompt="1"/>
          </p:nvPr>
        </p:nvSpPr>
        <p:spPr>
          <a:xfrm>
            <a:off x="8307772" y="2638603"/>
            <a:ext cx="3387265" cy="3325723"/>
          </a:xfrm>
          <a:prstGeom prst="rect">
            <a:avLst/>
          </a:prstGeom>
        </p:spPr>
        <p:txBody>
          <a:bodyPr rtlCol="0"/>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rtl="0"/>
            <a:r>
              <a:rPr lang="nl-NL" noProof="0"/>
              <a:t>Klik om tekst toe te voegen</a:t>
            </a:r>
          </a:p>
        </p:txBody>
      </p:sp>
      <p:sp>
        <p:nvSpPr>
          <p:cNvPr id="5" name="Tijdelijke aanduiding voor dianummer 4">
            <a:extLst>
              <a:ext uri="{FF2B5EF4-FFF2-40B4-BE49-F238E27FC236}">
                <a16:creationId xmlns:a16="http://schemas.microsoft.com/office/drawing/2014/main" id="{1EEB9BDF-11CB-4EA0-B2E4-1CD82B6EDAB9}"/>
              </a:ext>
            </a:extLst>
          </p:cNvPr>
          <p:cNvSpPr>
            <a:spLocks noGrp="1"/>
          </p:cNvSpPr>
          <p:nvPr>
            <p:ph type="sldNum" sz="quarter" idx="12"/>
          </p:nvPr>
        </p:nvSpPr>
        <p:spPr/>
        <p:txBody>
          <a:bodyPr rtlCol="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9E80BB-C0DF-4F1B-8821-E3FD53412EFF}" type="slidenum">
              <a:rPr kumimoji="0" lang="nl-NL"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voettekst 3">
            <a:extLst>
              <a:ext uri="{FF2B5EF4-FFF2-40B4-BE49-F238E27FC236}">
                <a16:creationId xmlns:a16="http://schemas.microsoft.com/office/drawing/2014/main" id="{82940558-56C3-4F42-A159-12BF887283E1}"/>
              </a:ext>
            </a:extLst>
          </p:cNvPr>
          <p:cNvSpPr>
            <a:spLocks noGrp="1"/>
          </p:cNvSpPr>
          <p:nvPr>
            <p:ph type="ftr" sz="quarter" idx="11"/>
          </p:nvPr>
        </p:nvSpPr>
        <p:spPr/>
        <p:txBody>
          <a:bodyPr rtlCol="0"/>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panose="020F0502020204030204"/>
                <a:ea typeface="+mn-ea"/>
                <a:cs typeface="+mn-cs"/>
              </a:rPr>
              <a:t>Presentatietitel</a:t>
            </a:r>
          </a:p>
        </p:txBody>
      </p:sp>
      <p:sp>
        <p:nvSpPr>
          <p:cNvPr id="3" name="Tijdelijke aanduiding voor datum 2">
            <a:extLst>
              <a:ext uri="{FF2B5EF4-FFF2-40B4-BE49-F238E27FC236}">
                <a16:creationId xmlns:a16="http://schemas.microsoft.com/office/drawing/2014/main" id="{F8091AB6-67A9-4FEE-98C9-495A1CCB10A7}"/>
              </a:ext>
            </a:extLst>
          </p:cNvPr>
          <p:cNvSpPr>
            <a:spLocks noGrp="1"/>
          </p:cNvSpPr>
          <p:nvPr>
            <p:ph type="dt" sz="half" idx="10"/>
          </p:nvPr>
        </p:nvSpPr>
        <p:spPr/>
        <p:txBody>
          <a:bodyPr rtlCol="0"/>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panose="020F0502020204030204"/>
                <a:ea typeface="+mn-ea"/>
                <a:cs typeface="+mn-cs"/>
              </a:rPr>
              <a:t>20XX</a:t>
            </a:r>
          </a:p>
        </p:txBody>
      </p:sp>
    </p:spTree>
    <p:extLst>
      <p:ext uri="{BB962C8B-B14F-4D97-AF65-F5344CB8AC3E}">
        <p14:creationId xmlns:p14="http://schemas.microsoft.com/office/powerpoint/2010/main" val="405082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rgbClr val="E5E5E5"/>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0DDC2E4-76B7-4063-9B01-69F0E0E1D1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38" t="37703" r="14368" b="12417"/>
          <a:stretch/>
        </p:blipFill>
        <p:spPr>
          <a:xfrm>
            <a:off x="1" y="0"/>
            <a:ext cx="12192000" cy="6858000"/>
          </a:xfrm>
          <a:prstGeom prst="rect">
            <a:avLst/>
          </a:prstGeom>
        </p:spPr>
      </p:pic>
      <p:sp>
        <p:nvSpPr>
          <p:cNvPr id="2" name="Titel 1">
            <a:extLst>
              <a:ext uri="{FF2B5EF4-FFF2-40B4-BE49-F238E27FC236}">
                <a16:creationId xmlns:a16="http://schemas.microsoft.com/office/drawing/2014/main" id="{D1278090-6FC6-4CBF-9A26-CEABE2C998D0}"/>
              </a:ext>
            </a:extLst>
          </p:cNvPr>
          <p:cNvSpPr>
            <a:spLocks noGrp="1"/>
          </p:cNvSpPr>
          <p:nvPr>
            <p:ph type="title"/>
          </p:nvPr>
        </p:nvSpPr>
        <p:spPr>
          <a:xfrm>
            <a:off x="838200" y="365126"/>
            <a:ext cx="9641114" cy="1190626"/>
          </a:xfrm>
        </p:spPr>
        <p:txBody>
          <a:bodyPr anchor="b" anchorCtr="0"/>
          <a:lstStyle>
            <a:lvl1pPr>
              <a:defRPr cap="all" baseline="0">
                <a:solidFill>
                  <a:srgbClr val="00506C"/>
                </a:solidFill>
                <a:latin typeface="Verdana" panose="020B0604030504040204" pitchFamily="34" charset="0"/>
                <a:ea typeface="Verdana" panose="020B0604030504040204" pitchFamily="34" charset="0"/>
              </a:defRPr>
            </a:lvl1pPr>
          </a:lstStyle>
          <a:p>
            <a:r>
              <a:rPr lang="nl-NL"/>
              <a:t>Klik om de stijl te bewerken</a:t>
            </a:r>
            <a:endParaRPr lang="nl-BE" dirty="0"/>
          </a:p>
        </p:txBody>
      </p:sp>
      <p:sp>
        <p:nvSpPr>
          <p:cNvPr id="3" name="Tijdelijke aanduiding voor inhoud 2">
            <a:extLst>
              <a:ext uri="{FF2B5EF4-FFF2-40B4-BE49-F238E27FC236}">
                <a16:creationId xmlns:a16="http://schemas.microsoft.com/office/drawing/2014/main" id="{B0339D0A-C8CA-4462-A80A-BB96A3706C6A}"/>
              </a:ext>
            </a:extLst>
          </p:cNvPr>
          <p:cNvSpPr>
            <a:spLocks noGrp="1"/>
          </p:cNvSpPr>
          <p:nvPr>
            <p:ph idx="1"/>
          </p:nvPr>
        </p:nvSpPr>
        <p:spPr/>
        <p:txBody>
          <a:bodyPr/>
          <a:lstStyle>
            <a:lvl1pPr marL="0" indent="0">
              <a:buNone/>
              <a:defRPr>
                <a:latin typeface="Verdana" panose="020B0604030504040204" pitchFamily="34" charset="0"/>
                <a:ea typeface="Verdana" panose="020B0604030504040204" pitchFamily="34" charset="0"/>
              </a:defRPr>
            </a:lvl1pPr>
            <a:lvl2pPr marL="457200" indent="0">
              <a:buNone/>
              <a:defRPr>
                <a:latin typeface="Verdana" panose="020B0604030504040204" pitchFamily="34" charset="0"/>
                <a:ea typeface="Verdana" panose="020B0604030504040204" pitchFamily="34" charset="0"/>
              </a:defRPr>
            </a:lvl2pPr>
            <a:lvl3pPr marL="914400" indent="0">
              <a:buNone/>
              <a:defRPr>
                <a:latin typeface="Verdana" panose="020B0604030504040204" pitchFamily="34" charset="0"/>
                <a:ea typeface="Verdana" panose="020B0604030504040204" pitchFamily="34" charset="0"/>
              </a:defRPr>
            </a:lvl3pPr>
            <a:lvl4pPr marL="1371600" indent="0">
              <a:buNone/>
              <a:defRPr>
                <a:latin typeface="Verdana" panose="020B0604030504040204" pitchFamily="34" charset="0"/>
                <a:ea typeface="Verdana" panose="020B0604030504040204" pitchFamily="34" charset="0"/>
              </a:defRPr>
            </a:lvl4pPr>
            <a:lvl5pPr marL="1828800" indent="0">
              <a:buNone/>
              <a:defRPr>
                <a:latin typeface="Verdana" panose="020B0604030504040204" pitchFamily="34" charset="0"/>
                <a:ea typeface="Verdana" panose="020B060403050404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descr="Afbeelding met tekening&#10;&#10;Automatisch gegenereerde beschrijving">
            <a:extLst>
              <a:ext uri="{FF2B5EF4-FFF2-40B4-BE49-F238E27FC236}">
                <a16:creationId xmlns:a16="http://schemas.microsoft.com/office/drawing/2014/main" id="{A5580E69-8D87-4F1C-BFD9-C49248F0F73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50000"/>
          <a:stretch/>
        </p:blipFill>
        <p:spPr>
          <a:xfrm>
            <a:off x="11778442" y="5481992"/>
            <a:ext cx="413558" cy="996701"/>
          </a:xfrm>
          <a:prstGeom prst="rect">
            <a:avLst/>
          </a:prstGeom>
        </p:spPr>
      </p:pic>
      <p:cxnSp>
        <p:nvCxnSpPr>
          <p:cNvPr id="9" name="Rechte verbindingslijn 8">
            <a:extLst>
              <a:ext uri="{FF2B5EF4-FFF2-40B4-BE49-F238E27FC236}">
                <a16:creationId xmlns:a16="http://schemas.microsoft.com/office/drawing/2014/main" id="{85B3AC75-4F9E-40F0-93A6-442BA4B11682}"/>
              </a:ext>
            </a:extLst>
          </p:cNvPr>
          <p:cNvCxnSpPr>
            <a:cxnSpLocks/>
          </p:cNvCxnSpPr>
          <p:nvPr userDrawn="1"/>
        </p:nvCxnSpPr>
        <p:spPr>
          <a:xfrm flipH="1">
            <a:off x="946150" y="1690688"/>
            <a:ext cx="9533164" cy="5673"/>
          </a:xfrm>
          <a:prstGeom prst="line">
            <a:avLst/>
          </a:prstGeom>
          <a:ln w="57150" cap="rnd">
            <a:solidFill>
              <a:srgbClr val="00506C"/>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31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Inhoud met bijschrift">
    <p:bg>
      <p:bgPr>
        <a:solidFill>
          <a:srgbClr val="E5E5E5"/>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496D121-3D49-4CAB-B466-AE29F4CCA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38" t="37703" r="14368" b="12417"/>
          <a:stretch/>
        </p:blipFill>
        <p:spPr>
          <a:xfrm>
            <a:off x="1" y="0"/>
            <a:ext cx="12192000" cy="6858000"/>
          </a:xfrm>
          <a:prstGeom prst="rect">
            <a:avLst/>
          </a:prstGeom>
        </p:spPr>
      </p:pic>
      <p:pic>
        <p:nvPicPr>
          <p:cNvPr id="9" name="Afbeelding 8" descr="Afbeelding met tekening&#10;&#10;Automatisch gegenereerde beschrijving">
            <a:extLst>
              <a:ext uri="{FF2B5EF4-FFF2-40B4-BE49-F238E27FC236}">
                <a16:creationId xmlns:a16="http://schemas.microsoft.com/office/drawing/2014/main" id="{9B48EF6D-9631-4ED1-A840-19350CBDA45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50000"/>
          <a:stretch/>
        </p:blipFill>
        <p:spPr>
          <a:xfrm>
            <a:off x="11778442" y="5481992"/>
            <a:ext cx="413558" cy="996701"/>
          </a:xfrm>
          <a:prstGeom prst="rect">
            <a:avLst/>
          </a:prstGeom>
        </p:spPr>
      </p:pic>
      <p:sp>
        <p:nvSpPr>
          <p:cNvPr id="2" name="Titel 1">
            <a:extLst>
              <a:ext uri="{FF2B5EF4-FFF2-40B4-BE49-F238E27FC236}">
                <a16:creationId xmlns:a16="http://schemas.microsoft.com/office/drawing/2014/main" id="{BD1239FB-CA2C-4687-AA1E-6E926C8DE7EC}"/>
              </a:ext>
            </a:extLst>
          </p:cNvPr>
          <p:cNvSpPr>
            <a:spLocks noGrp="1"/>
          </p:cNvSpPr>
          <p:nvPr>
            <p:ph type="title"/>
          </p:nvPr>
        </p:nvSpPr>
        <p:spPr>
          <a:xfrm>
            <a:off x="839788" y="457200"/>
            <a:ext cx="3932237" cy="1600200"/>
          </a:xfrm>
        </p:spPr>
        <p:txBody>
          <a:bodyPr anchor="b"/>
          <a:lstStyle>
            <a:lvl1pPr>
              <a:defRPr sz="3200" cap="all" baseline="0">
                <a:solidFill>
                  <a:srgbClr val="00506C"/>
                </a:solidFill>
                <a:latin typeface="Verdana" panose="020B0604030504040204" pitchFamily="34" charset="0"/>
                <a:ea typeface="Verdana" panose="020B0604030504040204" pitchFamily="34" charset="0"/>
              </a:defRPr>
            </a:lvl1pPr>
          </a:lstStyle>
          <a:p>
            <a:r>
              <a:rPr lang="nl-NL"/>
              <a:t>Klik om de stijl te bewerken</a:t>
            </a:r>
            <a:endParaRPr lang="nl-BE" dirty="0"/>
          </a:p>
        </p:txBody>
      </p:sp>
      <p:sp>
        <p:nvSpPr>
          <p:cNvPr id="3" name="Tijdelijke aanduiding voor inhoud 2">
            <a:extLst>
              <a:ext uri="{FF2B5EF4-FFF2-40B4-BE49-F238E27FC236}">
                <a16:creationId xmlns:a16="http://schemas.microsoft.com/office/drawing/2014/main" id="{F6D69C03-3C5D-4327-B7CF-1C267F4AE5CC}"/>
              </a:ext>
            </a:extLst>
          </p:cNvPr>
          <p:cNvSpPr>
            <a:spLocks noGrp="1"/>
          </p:cNvSpPr>
          <p:nvPr>
            <p:ph idx="1"/>
          </p:nvPr>
        </p:nvSpPr>
        <p:spPr>
          <a:xfrm>
            <a:off x="5183188" y="987425"/>
            <a:ext cx="6172200" cy="4873625"/>
          </a:xfrm>
        </p:spPr>
        <p:txBody>
          <a:bodyPr>
            <a:normAutofit/>
          </a:bodyPr>
          <a:lstStyle>
            <a:lvl1pPr marL="0" indent="0">
              <a:buFont typeface="Arial" panose="020B0604020202020204" pitchFamily="34" charset="0"/>
              <a:buNone/>
              <a:defRPr sz="2800">
                <a:latin typeface="Verdana" panose="020B0604030504040204" pitchFamily="34" charset="0"/>
                <a:ea typeface="Verdana" panose="020B0604030504040204" pitchFamily="34" charset="0"/>
              </a:defRPr>
            </a:lvl1pPr>
            <a:lvl2pPr marL="457200" indent="0">
              <a:buNone/>
              <a:defRPr sz="2400">
                <a:latin typeface="Verdana" panose="020B0604030504040204" pitchFamily="34" charset="0"/>
                <a:ea typeface="Verdana" panose="020B0604030504040204" pitchFamily="34" charset="0"/>
              </a:defRPr>
            </a:lvl2pPr>
            <a:lvl3pPr marL="914400" indent="0">
              <a:buNone/>
              <a:defRPr sz="2000">
                <a:latin typeface="Verdana" panose="020B0604030504040204" pitchFamily="34" charset="0"/>
                <a:ea typeface="Verdana" panose="020B0604030504040204" pitchFamily="34" charset="0"/>
              </a:defRPr>
            </a:lvl3pPr>
            <a:lvl4pPr marL="1371600" indent="0">
              <a:buNone/>
              <a:defRPr sz="1800">
                <a:latin typeface="Verdana" panose="020B0604030504040204" pitchFamily="34" charset="0"/>
                <a:ea typeface="Verdana" panose="020B0604030504040204" pitchFamily="34" charset="0"/>
              </a:defRPr>
            </a:lvl4pPr>
            <a:lvl5pPr marL="1828800" indent="0">
              <a:buNone/>
              <a:defRPr sz="18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a:extLst>
              <a:ext uri="{FF2B5EF4-FFF2-40B4-BE49-F238E27FC236}">
                <a16:creationId xmlns:a16="http://schemas.microsoft.com/office/drawing/2014/main" id="{D09B2C05-2FB0-4516-AD31-C4FE595D6A4F}"/>
              </a:ext>
            </a:extLst>
          </p:cNvPr>
          <p:cNvSpPr>
            <a:spLocks noGrp="1"/>
          </p:cNvSpPr>
          <p:nvPr>
            <p:ph type="body" sz="half" idx="2"/>
          </p:nvPr>
        </p:nvSpPr>
        <p:spPr>
          <a:xfrm>
            <a:off x="839788" y="2230654"/>
            <a:ext cx="3932237" cy="3630396"/>
          </a:xfrm>
        </p:spPr>
        <p:txBody>
          <a:bodyPr/>
          <a:lstStyle>
            <a:lvl1pPr marL="0" indent="0">
              <a:buNone/>
              <a:defRPr sz="20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cxnSp>
        <p:nvCxnSpPr>
          <p:cNvPr id="10" name="Rechte verbindingslijn 9">
            <a:extLst>
              <a:ext uri="{FF2B5EF4-FFF2-40B4-BE49-F238E27FC236}">
                <a16:creationId xmlns:a16="http://schemas.microsoft.com/office/drawing/2014/main" id="{67C0DEB6-011F-491E-9835-62477E1A0B19}"/>
              </a:ext>
            </a:extLst>
          </p:cNvPr>
          <p:cNvCxnSpPr>
            <a:cxnSpLocks/>
          </p:cNvCxnSpPr>
          <p:nvPr userDrawn="1"/>
        </p:nvCxnSpPr>
        <p:spPr>
          <a:xfrm flipH="1">
            <a:off x="972457" y="2057400"/>
            <a:ext cx="3799569" cy="0"/>
          </a:xfrm>
          <a:prstGeom prst="line">
            <a:avLst/>
          </a:prstGeom>
          <a:ln w="57150" cap="rnd">
            <a:solidFill>
              <a:srgbClr val="00506C"/>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6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75AC24"/>
        </a:solidFill>
        <a:effectLst/>
      </p:bgPr>
    </p:bg>
    <p:spTree>
      <p:nvGrpSpPr>
        <p:cNvPr id="1" name=""/>
        <p:cNvGrpSpPr/>
        <p:nvPr/>
      </p:nvGrpSpPr>
      <p:grpSpPr>
        <a:xfrm>
          <a:off x="0" y="0"/>
          <a:ext cx="0" cy="0"/>
          <a:chOff x="0" y="0"/>
          <a:chExt cx="0" cy="0"/>
        </a:xfrm>
      </p:grpSpPr>
      <p:pic>
        <p:nvPicPr>
          <p:cNvPr id="40" name="Afbeelding 39" descr="Afbeelding met tekening&#10;&#10;Automatisch gegenereerde beschrijving">
            <a:extLst>
              <a:ext uri="{FF2B5EF4-FFF2-40B4-BE49-F238E27FC236}">
                <a16:creationId xmlns:a16="http://schemas.microsoft.com/office/drawing/2014/main" id="{34AE13A0-B734-4A88-8E45-799FE07361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131328" y="3727336"/>
            <a:ext cx="1938050" cy="1453901"/>
          </a:xfrm>
          <a:prstGeom prst="rect">
            <a:avLst/>
          </a:prstGeom>
        </p:spPr>
      </p:pic>
      <p:sp>
        <p:nvSpPr>
          <p:cNvPr id="2" name="Titel 1">
            <a:extLst>
              <a:ext uri="{FF2B5EF4-FFF2-40B4-BE49-F238E27FC236}">
                <a16:creationId xmlns:a16="http://schemas.microsoft.com/office/drawing/2014/main" id="{85A19483-EAE3-4B05-9328-862056CA8F84}"/>
              </a:ext>
            </a:extLst>
          </p:cNvPr>
          <p:cNvSpPr>
            <a:spLocks noGrp="1"/>
          </p:cNvSpPr>
          <p:nvPr>
            <p:ph type="ctrTitle"/>
          </p:nvPr>
        </p:nvSpPr>
        <p:spPr>
          <a:xfrm>
            <a:off x="1524000" y="1964191"/>
            <a:ext cx="5403264" cy="2387600"/>
          </a:xfrm>
        </p:spPr>
        <p:txBody>
          <a:bodyPr anchor="b"/>
          <a:lstStyle>
            <a:lvl1pPr algn="l">
              <a:defRPr sz="6000" b="1" cap="all" baseline="0">
                <a:solidFill>
                  <a:schemeClr val="bg1"/>
                </a:solidFill>
                <a:latin typeface="Verdana" panose="020B0604030504040204" pitchFamily="34" charset="0"/>
                <a:ea typeface="Verdana" panose="020B0604030504040204" pitchFamily="34" charset="0"/>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6DD045F0-3A67-42F8-B4B0-CD98D101A45C}"/>
              </a:ext>
            </a:extLst>
          </p:cNvPr>
          <p:cNvSpPr>
            <a:spLocks noGrp="1"/>
          </p:cNvSpPr>
          <p:nvPr>
            <p:ph type="subTitle" idx="1"/>
          </p:nvPr>
        </p:nvSpPr>
        <p:spPr>
          <a:xfrm>
            <a:off x="1524000" y="4706294"/>
            <a:ext cx="5529943" cy="1130907"/>
          </a:xfrm>
        </p:spPr>
        <p:txBody>
          <a:bodyPr/>
          <a:lstStyle>
            <a:lvl1pPr marL="0" indent="0" algn="l">
              <a:buNone/>
              <a:defRPr sz="2400" b="1">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pic>
        <p:nvPicPr>
          <p:cNvPr id="20" name="Afbeelding 19" descr="Afbeelding met tekening, klok&#10;&#10;Automatisch gegenereerde beschrijving">
            <a:extLst>
              <a:ext uri="{FF2B5EF4-FFF2-40B4-BE49-F238E27FC236}">
                <a16:creationId xmlns:a16="http://schemas.microsoft.com/office/drawing/2014/main" id="{45AE0D21-63E0-440F-8FE8-2A9706FC6D33}"/>
              </a:ext>
            </a:extLst>
          </p:cNvPr>
          <p:cNvPicPr>
            <a:picLocks noChangeAspect="1"/>
          </p:cNvPicPr>
          <p:nvPr userDrawn="1"/>
        </p:nvPicPr>
        <p:blipFill>
          <a:blip r:embed="rId3" cstate="hqprint">
            <a:biLevel thresh="25000"/>
            <a:extLst>
              <a:ext uri="{28A0092B-C50C-407E-A947-70E740481C1C}">
                <a14:useLocalDpi xmlns:a14="http://schemas.microsoft.com/office/drawing/2010/main" val="0"/>
              </a:ext>
            </a:extLst>
          </a:blip>
          <a:stretch>
            <a:fillRect/>
          </a:stretch>
        </p:blipFill>
        <p:spPr>
          <a:xfrm>
            <a:off x="249011" y="222511"/>
            <a:ext cx="1031926" cy="234689"/>
          </a:xfrm>
          <a:prstGeom prst="rect">
            <a:avLst/>
          </a:prstGeom>
        </p:spPr>
      </p:pic>
      <p:pic>
        <p:nvPicPr>
          <p:cNvPr id="26" name="Afbeelding 25" descr="Afbeelding met tekening&#10;&#10;Automatisch gegenereerde beschrijving">
            <a:extLst>
              <a:ext uri="{FF2B5EF4-FFF2-40B4-BE49-F238E27FC236}">
                <a16:creationId xmlns:a16="http://schemas.microsoft.com/office/drawing/2014/main" id="{662358D3-D91E-4397-B582-D253B40A68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1457" r="40990"/>
          <a:stretch/>
        </p:blipFill>
        <p:spPr>
          <a:xfrm>
            <a:off x="6784237" y="-1"/>
            <a:ext cx="5407764" cy="5399771"/>
          </a:xfrm>
          <a:prstGeom prst="rect">
            <a:avLst/>
          </a:prstGeom>
        </p:spPr>
      </p:pic>
      <p:pic>
        <p:nvPicPr>
          <p:cNvPr id="9" name="Afbeelding 8" descr="Afbeelding met tekening&#10;&#10;Automatisch gegenereerde beschrijving">
            <a:extLst>
              <a:ext uri="{FF2B5EF4-FFF2-40B4-BE49-F238E27FC236}">
                <a16:creationId xmlns:a16="http://schemas.microsoft.com/office/drawing/2014/main" id="{35BFC49C-4A1B-4DD9-8A7E-137DE5789401}"/>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val="0"/>
              </a:ext>
            </a:extLst>
          </a:blip>
          <a:srcRect r="49707"/>
          <a:stretch/>
        </p:blipFill>
        <p:spPr>
          <a:xfrm>
            <a:off x="11778442" y="5481992"/>
            <a:ext cx="413558" cy="990902"/>
          </a:xfrm>
          <a:prstGeom prst="rect">
            <a:avLst/>
          </a:prstGeom>
        </p:spPr>
      </p:pic>
      <p:pic>
        <p:nvPicPr>
          <p:cNvPr id="31" name="Afbeelding 30">
            <a:extLst>
              <a:ext uri="{FF2B5EF4-FFF2-40B4-BE49-F238E27FC236}">
                <a16:creationId xmlns:a16="http://schemas.microsoft.com/office/drawing/2014/main" id="{CD521507-C49D-456A-B3CE-499EAC1C284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632035" y="385107"/>
            <a:ext cx="9659431" cy="6808340"/>
          </a:xfrm>
          <a:prstGeom prst="rect">
            <a:avLst/>
          </a:prstGeom>
          <a:noFill/>
        </p:spPr>
      </p:pic>
    </p:spTree>
    <p:extLst>
      <p:ext uri="{BB962C8B-B14F-4D97-AF65-F5344CB8AC3E}">
        <p14:creationId xmlns:p14="http://schemas.microsoft.com/office/powerpoint/2010/main" val="1944235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rgbClr val="DFD64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7A5F9-ECE6-4205-8937-0A11B39F68C2}"/>
              </a:ext>
            </a:extLst>
          </p:cNvPr>
          <p:cNvSpPr>
            <a:spLocks noGrp="1"/>
          </p:cNvSpPr>
          <p:nvPr>
            <p:ph type="title"/>
          </p:nvPr>
        </p:nvSpPr>
        <p:spPr>
          <a:xfrm>
            <a:off x="831850" y="1709738"/>
            <a:ext cx="8500836" cy="2852737"/>
          </a:xfrm>
        </p:spPr>
        <p:txBody>
          <a:bodyPr anchor="b"/>
          <a:lstStyle>
            <a:lvl1pPr>
              <a:defRPr sz="6000" cap="all" baseline="0">
                <a:solidFill>
                  <a:schemeClr val="bg1"/>
                </a:solidFill>
                <a:latin typeface="Verdana" panose="020B0604030504040204" pitchFamily="34" charset="0"/>
                <a:ea typeface="Verdana" panose="020B0604030504040204" pitchFamily="34" charset="0"/>
              </a:defRPr>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0ACB3C6B-76B7-40B2-A2D3-CE970594C659}"/>
              </a:ext>
            </a:extLst>
          </p:cNvPr>
          <p:cNvSpPr>
            <a:spLocks noGrp="1"/>
          </p:cNvSpPr>
          <p:nvPr>
            <p:ph type="body" idx="1"/>
          </p:nvPr>
        </p:nvSpPr>
        <p:spPr>
          <a:xfrm>
            <a:off x="831850" y="4719644"/>
            <a:ext cx="8500836" cy="1239824"/>
          </a:xfrm>
        </p:spPr>
        <p:txBody>
          <a:bodyPr/>
          <a:lstStyle>
            <a:lvl1pPr marL="0" indent="0">
              <a:buNone/>
              <a:defRPr sz="2400">
                <a:solidFill>
                  <a:schemeClr val="bg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pic>
        <p:nvPicPr>
          <p:cNvPr id="7" name="Afbeelding 6" descr="Afbeelding met tekening&#10;&#10;Automatisch gegenereerde beschrijving">
            <a:extLst>
              <a:ext uri="{FF2B5EF4-FFF2-40B4-BE49-F238E27FC236}">
                <a16:creationId xmlns:a16="http://schemas.microsoft.com/office/drawing/2014/main" id="{2B9D3343-CD2F-4818-9F2E-67D1CCFC1A9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0000"/>
          <a:stretch/>
        </p:blipFill>
        <p:spPr>
          <a:xfrm>
            <a:off x="11778442" y="5481992"/>
            <a:ext cx="413558" cy="996701"/>
          </a:xfrm>
          <a:prstGeom prst="rect">
            <a:avLst/>
          </a:prstGeom>
        </p:spPr>
      </p:pic>
      <p:pic>
        <p:nvPicPr>
          <p:cNvPr id="8" name="Afbeelding 7">
            <a:extLst>
              <a:ext uri="{FF2B5EF4-FFF2-40B4-BE49-F238E27FC236}">
                <a16:creationId xmlns:a16="http://schemas.microsoft.com/office/drawing/2014/main" id="{74E578AB-A509-44CA-88FB-DEC6E727313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249011" y="222611"/>
            <a:ext cx="1031926" cy="234488"/>
          </a:xfrm>
          <a:prstGeom prst="rect">
            <a:avLst/>
          </a:prstGeom>
        </p:spPr>
      </p:pic>
      <p:cxnSp>
        <p:nvCxnSpPr>
          <p:cNvPr id="9" name="Rechte verbindingslijn 8">
            <a:extLst>
              <a:ext uri="{FF2B5EF4-FFF2-40B4-BE49-F238E27FC236}">
                <a16:creationId xmlns:a16="http://schemas.microsoft.com/office/drawing/2014/main" id="{20CC4EC0-D3F3-4208-B9BF-E9177A982C55}"/>
              </a:ext>
            </a:extLst>
          </p:cNvPr>
          <p:cNvCxnSpPr>
            <a:cxnSpLocks/>
          </p:cNvCxnSpPr>
          <p:nvPr userDrawn="1"/>
        </p:nvCxnSpPr>
        <p:spPr>
          <a:xfrm flipH="1">
            <a:off x="946150" y="4556802"/>
            <a:ext cx="8386536" cy="5673"/>
          </a:xfrm>
          <a:prstGeom prst="line">
            <a:avLst/>
          </a:prstGeom>
          <a:ln w="571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21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bg>
      <p:bgPr>
        <a:solidFill>
          <a:srgbClr val="E5E5E5"/>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50DDC2E4-76B7-4063-9B01-69F0E0E1D1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38" t="37703" r="14368" b="12417"/>
          <a:stretch/>
        </p:blipFill>
        <p:spPr>
          <a:xfrm>
            <a:off x="1" y="0"/>
            <a:ext cx="12192000" cy="6858000"/>
          </a:xfrm>
          <a:prstGeom prst="rect">
            <a:avLst/>
          </a:prstGeom>
        </p:spPr>
      </p:pic>
      <p:sp>
        <p:nvSpPr>
          <p:cNvPr id="2" name="Titel 1">
            <a:extLst>
              <a:ext uri="{FF2B5EF4-FFF2-40B4-BE49-F238E27FC236}">
                <a16:creationId xmlns:a16="http://schemas.microsoft.com/office/drawing/2014/main" id="{D1278090-6FC6-4CBF-9A26-CEABE2C998D0}"/>
              </a:ext>
            </a:extLst>
          </p:cNvPr>
          <p:cNvSpPr>
            <a:spLocks noGrp="1"/>
          </p:cNvSpPr>
          <p:nvPr>
            <p:ph type="title"/>
          </p:nvPr>
        </p:nvSpPr>
        <p:spPr>
          <a:xfrm>
            <a:off x="838200" y="365126"/>
            <a:ext cx="9641114" cy="1190626"/>
          </a:xfrm>
        </p:spPr>
        <p:txBody>
          <a:bodyPr anchor="b" anchorCtr="0"/>
          <a:lstStyle>
            <a:lvl1pPr>
              <a:defRPr cap="all" baseline="0">
                <a:solidFill>
                  <a:srgbClr val="80BA27"/>
                </a:solidFill>
                <a:latin typeface="Verdana" panose="020B0604030504040204" pitchFamily="34" charset="0"/>
                <a:ea typeface="Verdana" panose="020B0604030504040204" pitchFamily="34" charset="0"/>
              </a:defRPr>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B0339D0A-C8CA-4462-A80A-BB96A3706C6A}"/>
              </a:ext>
            </a:extLst>
          </p:cNvPr>
          <p:cNvSpPr>
            <a:spLocks noGrp="1"/>
          </p:cNvSpPr>
          <p:nvPr>
            <p:ph idx="1"/>
          </p:nvPr>
        </p:nvSpPr>
        <p:spPr/>
        <p:txBody>
          <a:bodyPr/>
          <a:lstStyle>
            <a:lvl1pPr marL="0" indent="0">
              <a:buNone/>
              <a:defRPr>
                <a:latin typeface="Verdana" panose="020B0604030504040204" pitchFamily="34" charset="0"/>
                <a:ea typeface="Verdana" panose="020B0604030504040204" pitchFamily="34" charset="0"/>
              </a:defRPr>
            </a:lvl1pPr>
            <a:lvl2pPr marL="457200" indent="0">
              <a:buNone/>
              <a:defRPr>
                <a:latin typeface="Verdana" panose="020B0604030504040204" pitchFamily="34" charset="0"/>
                <a:ea typeface="Verdana" panose="020B0604030504040204" pitchFamily="34" charset="0"/>
              </a:defRPr>
            </a:lvl2pPr>
            <a:lvl3pPr marL="914400" indent="0">
              <a:buNone/>
              <a:defRPr>
                <a:latin typeface="Verdana" panose="020B0604030504040204" pitchFamily="34" charset="0"/>
                <a:ea typeface="Verdana" panose="020B0604030504040204" pitchFamily="34" charset="0"/>
              </a:defRPr>
            </a:lvl3pPr>
            <a:lvl4pPr marL="1371600" indent="0">
              <a:buNone/>
              <a:defRPr>
                <a:latin typeface="Verdana" panose="020B0604030504040204" pitchFamily="34" charset="0"/>
                <a:ea typeface="Verdana" panose="020B0604030504040204" pitchFamily="34" charset="0"/>
              </a:defRPr>
            </a:lvl4pPr>
            <a:lvl5pPr marL="1828800" indent="0">
              <a:buNone/>
              <a:defRPr>
                <a:latin typeface="Verdana" panose="020B0604030504040204" pitchFamily="34" charset="0"/>
                <a:ea typeface="Verdana" panose="020B060403050404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8" name="Afbeelding 7" descr="Afbeelding met tekening&#10;&#10;Automatisch gegenereerde beschrijving">
            <a:extLst>
              <a:ext uri="{FF2B5EF4-FFF2-40B4-BE49-F238E27FC236}">
                <a16:creationId xmlns:a16="http://schemas.microsoft.com/office/drawing/2014/main" id="{A5580E69-8D87-4F1C-BFD9-C49248F0F73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50000"/>
          <a:stretch/>
        </p:blipFill>
        <p:spPr>
          <a:xfrm>
            <a:off x="11778442" y="5481992"/>
            <a:ext cx="413558" cy="996701"/>
          </a:xfrm>
          <a:prstGeom prst="rect">
            <a:avLst/>
          </a:prstGeom>
        </p:spPr>
      </p:pic>
      <p:cxnSp>
        <p:nvCxnSpPr>
          <p:cNvPr id="9" name="Rechte verbindingslijn 8">
            <a:extLst>
              <a:ext uri="{FF2B5EF4-FFF2-40B4-BE49-F238E27FC236}">
                <a16:creationId xmlns:a16="http://schemas.microsoft.com/office/drawing/2014/main" id="{85B3AC75-4F9E-40F0-93A6-442BA4B11682}"/>
              </a:ext>
            </a:extLst>
          </p:cNvPr>
          <p:cNvCxnSpPr>
            <a:cxnSpLocks/>
          </p:cNvCxnSpPr>
          <p:nvPr userDrawn="1"/>
        </p:nvCxnSpPr>
        <p:spPr>
          <a:xfrm flipH="1">
            <a:off x="946150" y="1690688"/>
            <a:ext cx="9533164" cy="5673"/>
          </a:xfrm>
          <a:prstGeom prst="line">
            <a:avLst/>
          </a:prstGeom>
          <a:ln w="57150" cap="rnd">
            <a:solidFill>
              <a:srgbClr val="80BA2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44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bg>
      <p:bgPr>
        <a:solidFill>
          <a:srgbClr val="E5E5E5"/>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496D121-3D49-4CAB-B466-AE29F4CCA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38" t="37703" r="14368" b="12417"/>
          <a:stretch/>
        </p:blipFill>
        <p:spPr>
          <a:xfrm>
            <a:off x="1" y="0"/>
            <a:ext cx="12192000" cy="6858000"/>
          </a:xfrm>
          <a:prstGeom prst="rect">
            <a:avLst/>
          </a:prstGeom>
        </p:spPr>
      </p:pic>
      <p:pic>
        <p:nvPicPr>
          <p:cNvPr id="9" name="Afbeelding 8" descr="Afbeelding met tekening&#10;&#10;Automatisch gegenereerde beschrijving">
            <a:extLst>
              <a:ext uri="{FF2B5EF4-FFF2-40B4-BE49-F238E27FC236}">
                <a16:creationId xmlns:a16="http://schemas.microsoft.com/office/drawing/2014/main" id="{9B48EF6D-9631-4ED1-A840-19350CBDA45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50000"/>
          <a:stretch/>
        </p:blipFill>
        <p:spPr>
          <a:xfrm>
            <a:off x="11778442" y="5481992"/>
            <a:ext cx="413558" cy="996701"/>
          </a:xfrm>
          <a:prstGeom prst="rect">
            <a:avLst/>
          </a:prstGeom>
        </p:spPr>
      </p:pic>
      <p:sp>
        <p:nvSpPr>
          <p:cNvPr id="2" name="Titel 1">
            <a:extLst>
              <a:ext uri="{FF2B5EF4-FFF2-40B4-BE49-F238E27FC236}">
                <a16:creationId xmlns:a16="http://schemas.microsoft.com/office/drawing/2014/main" id="{BD1239FB-CA2C-4687-AA1E-6E926C8DE7EC}"/>
              </a:ext>
            </a:extLst>
          </p:cNvPr>
          <p:cNvSpPr>
            <a:spLocks noGrp="1"/>
          </p:cNvSpPr>
          <p:nvPr>
            <p:ph type="title"/>
          </p:nvPr>
        </p:nvSpPr>
        <p:spPr>
          <a:xfrm>
            <a:off x="839788" y="457200"/>
            <a:ext cx="3932237" cy="1600200"/>
          </a:xfrm>
        </p:spPr>
        <p:txBody>
          <a:bodyPr anchor="b"/>
          <a:lstStyle>
            <a:lvl1pPr>
              <a:defRPr sz="3200" cap="all" baseline="0">
                <a:solidFill>
                  <a:srgbClr val="80BA27"/>
                </a:solidFill>
                <a:latin typeface="Verdana" panose="020B0604030504040204" pitchFamily="34" charset="0"/>
                <a:ea typeface="Verdana" panose="020B0604030504040204" pitchFamily="34" charset="0"/>
              </a:defRPr>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F6D69C03-3C5D-4327-B7CF-1C267F4AE5CC}"/>
              </a:ext>
            </a:extLst>
          </p:cNvPr>
          <p:cNvSpPr>
            <a:spLocks noGrp="1"/>
          </p:cNvSpPr>
          <p:nvPr>
            <p:ph idx="1"/>
          </p:nvPr>
        </p:nvSpPr>
        <p:spPr>
          <a:xfrm>
            <a:off x="5183188" y="987425"/>
            <a:ext cx="6172200" cy="4873625"/>
          </a:xfrm>
        </p:spPr>
        <p:txBody>
          <a:bodyPr>
            <a:normAutofit/>
          </a:bodyPr>
          <a:lstStyle>
            <a:lvl1pPr marL="0" indent="0">
              <a:buFont typeface="Arial" panose="020B0604020202020204" pitchFamily="34" charset="0"/>
              <a:buNone/>
              <a:defRPr sz="2800">
                <a:latin typeface="Verdana" panose="020B0604030504040204" pitchFamily="34" charset="0"/>
                <a:ea typeface="Verdana" panose="020B0604030504040204" pitchFamily="34" charset="0"/>
              </a:defRPr>
            </a:lvl1pPr>
            <a:lvl2pPr marL="457200" indent="0">
              <a:buNone/>
              <a:defRPr sz="2400">
                <a:latin typeface="Verdana" panose="020B0604030504040204" pitchFamily="34" charset="0"/>
                <a:ea typeface="Verdana" panose="020B0604030504040204" pitchFamily="34" charset="0"/>
              </a:defRPr>
            </a:lvl2pPr>
            <a:lvl3pPr marL="914400" indent="0">
              <a:buNone/>
              <a:defRPr sz="2000">
                <a:latin typeface="Verdana" panose="020B0604030504040204" pitchFamily="34" charset="0"/>
                <a:ea typeface="Verdana" panose="020B0604030504040204" pitchFamily="34" charset="0"/>
              </a:defRPr>
            </a:lvl3pPr>
            <a:lvl4pPr marL="1371600" indent="0">
              <a:buNone/>
              <a:defRPr sz="1800">
                <a:latin typeface="Verdana" panose="020B0604030504040204" pitchFamily="34" charset="0"/>
                <a:ea typeface="Verdana" panose="020B0604030504040204" pitchFamily="34" charset="0"/>
              </a:defRPr>
            </a:lvl4pPr>
            <a:lvl5pPr marL="1828800" indent="0">
              <a:buNone/>
              <a:defRPr sz="18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tekst 3">
            <a:extLst>
              <a:ext uri="{FF2B5EF4-FFF2-40B4-BE49-F238E27FC236}">
                <a16:creationId xmlns:a16="http://schemas.microsoft.com/office/drawing/2014/main" id="{D09B2C05-2FB0-4516-AD31-C4FE595D6A4F}"/>
              </a:ext>
            </a:extLst>
          </p:cNvPr>
          <p:cNvSpPr>
            <a:spLocks noGrp="1"/>
          </p:cNvSpPr>
          <p:nvPr>
            <p:ph type="body" sz="half" idx="2"/>
          </p:nvPr>
        </p:nvSpPr>
        <p:spPr>
          <a:xfrm>
            <a:off x="839788" y="2230654"/>
            <a:ext cx="3932237" cy="3630396"/>
          </a:xfrm>
        </p:spPr>
        <p:txBody>
          <a:bodyPr/>
          <a:lstStyle>
            <a:lvl1pPr marL="0" indent="0">
              <a:buNone/>
              <a:defRPr sz="20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cxnSp>
        <p:nvCxnSpPr>
          <p:cNvPr id="10" name="Rechte verbindingslijn 9">
            <a:extLst>
              <a:ext uri="{FF2B5EF4-FFF2-40B4-BE49-F238E27FC236}">
                <a16:creationId xmlns:a16="http://schemas.microsoft.com/office/drawing/2014/main" id="{67C0DEB6-011F-491E-9835-62477E1A0B19}"/>
              </a:ext>
            </a:extLst>
          </p:cNvPr>
          <p:cNvCxnSpPr>
            <a:cxnSpLocks/>
          </p:cNvCxnSpPr>
          <p:nvPr userDrawn="1"/>
        </p:nvCxnSpPr>
        <p:spPr>
          <a:xfrm flipH="1">
            <a:off x="972457" y="2057400"/>
            <a:ext cx="3799569" cy="0"/>
          </a:xfrm>
          <a:prstGeom prst="line">
            <a:avLst/>
          </a:prstGeom>
          <a:ln w="57150" cap="rnd">
            <a:solidFill>
              <a:srgbClr val="80BA2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37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D0C31-FF01-4EBF-B201-C4F0679774B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C683C524-C85C-45CB-90DF-6ECC8F64F5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38AED46-016A-4814-BEA8-CC896BF4887F}"/>
              </a:ext>
            </a:extLst>
          </p:cNvPr>
          <p:cNvSpPr>
            <a:spLocks noGrp="1"/>
          </p:cNvSpPr>
          <p:nvPr>
            <p:ph type="dt" sz="half" idx="10"/>
          </p:nvPr>
        </p:nvSpPr>
        <p:spPr/>
        <p:txBody>
          <a:bodyPr/>
          <a:lstStyle/>
          <a:p>
            <a:fld id="{705A363E-26B2-4A7B-8737-463A2C02FD89}" type="datetimeFigureOut">
              <a:rPr lang="nl-BE" smtClean="0"/>
              <a:t>14/11/2023</a:t>
            </a:fld>
            <a:endParaRPr lang="nl-BE"/>
          </a:p>
        </p:txBody>
      </p:sp>
      <p:sp>
        <p:nvSpPr>
          <p:cNvPr id="5" name="Tijdelijke aanduiding voor voettekst 4">
            <a:extLst>
              <a:ext uri="{FF2B5EF4-FFF2-40B4-BE49-F238E27FC236}">
                <a16:creationId xmlns:a16="http://schemas.microsoft.com/office/drawing/2014/main" id="{EC99F3A3-2B87-4BBB-BDF3-BEEF5A6C1D3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F535FDE-70B3-4EB0-A539-52778BDA7535}"/>
              </a:ext>
            </a:extLst>
          </p:cNvPr>
          <p:cNvSpPr>
            <a:spLocks noGrp="1"/>
          </p:cNvSpPr>
          <p:nvPr>
            <p:ph type="sldNum" sz="quarter" idx="12"/>
          </p:nvPr>
        </p:nvSpPr>
        <p:spPr/>
        <p:txBody>
          <a:bodyPr/>
          <a:lstStyle/>
          <a:p>
            <a:fld id="{BDCE2E07-BC26-47A3-899D-B23E352FF64F}" type="slidenum">
              <a:rPr lang="nl-BE" smtClean="0"/>
              <a:t>‹nr.›</a:t>
            </a:fld>
            <a:endParaRPr lang="nl-BE"/>
          </a:p>
        </p:txBody>
      </p:sp>
    </p:spTree>
    <p:extLst>
      <p:ext uri="{BB962C8B-B14F-4D97-AF65-F5344CB8AC3E}">
        <p14:creationId xmlns:p14="http://schemas.microsoft.com/office/powerpoint/2010/main" val="27447234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2C8C78C-5753-497B-B1F1-2BFBA202B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E22BBB6-F1E8-4166-98D1-1F10A212B2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73014FF-9F6D-4B24-A0C5-2AA518AABE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DD440-1080-42F9-81A4-EE61FAA2C416}" type="datetimeFigureOut">
              <a:rPr lang="nl-BE" smtClean="0"/>
              <a:t>14/11/2023</a:t>
            </a:fld>
            <a:endParaRPr lang="nl-BE"/>
          </a:p>
        </p:txBody>
      </p:sp>
      <p:sp>
        <p:nvSpPr>
          <p:cNvPr id="5" name="Tijdelijke aanduiding voor voettekst 4">
            <a:extLst>
              <a:ext uri="{FF2B5EF4-FFF2-40B4-BE49-F238E27FC236}">
                <a16:creationId xmlns:a16="http://schemas.microsoft.com/office/drawing/2014/main" id="{5032743D-ECE7-4309-99F8-772E4FEE1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EDDAA10-5962-4A97-BDB7-B197411CE6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F0CEC-AADE-45B2-B202-A7BBA02E5672}" type="slidenum">
              <a:rPr lang="nl-BE" smtClean="0"/>
              <a:t>‹nr.›</a:t>
            </a:fld>
            <a:endParaRPr lang="nl-BE"/>
          </a:p>
        </p:txBody>
      </p:sp>
    </p:spTree>
    <p:extLst>
      <p:ext uri="{BB962C8B-B14F-4D97-AF65-F5344CB8AC3E}">
        <p14:creationId xmlns:p14="http://schemas.microsoft.com/office/powerpoint/2010/main" val="3925164021"/>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79" r:id="rId3"/>
    <p:sldLayoutId id="21474836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2C8C78C-5753-497B-B1F1-2BFBA202B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E22BBB6-F1E8-4166-98D1-1F10A212B2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73014FF-9F6D-4B24-A0C5-2AA518AABE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DD440-1080-42F9-81A4-EE61FAA2C416}" type="datetimeFigureOut">
              <a:rPr lang="nl-BE" smtClean="0"/>
              <a:t>14/11/2023</a:t>
            </a:fld>
            <a:endParaRPr lang="nl-BE"/>
          </a:p>
        </p:txBody>
      </p:sp>
      <p:sp>
        <p:nvSpPr>
          <p:cNvPr id="5" name="Tijdelijke aanduiding voor voettekst 4">
            <a:extLst>
              <a:ext uri="{FF2B5EF4-FFF2-40B4-BE49-F238E27FC236}">
                <a16:creationId xmlns:a16="http://schemas.microsoft.com/office/drawing/2014/main" id="{5032743D-ECE7-4309-99F8-772E4FEE1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EDDAA10-5962-4A97-BDB7-B197411CE6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F0CEC-AADE-45B2-B202-A7BBA02E5672}" type="slidenum">
              <a:rPr lang="nl-BE" smtClean="0"/>
              <a:t>‹nr.›</a:t>
            </a:fld>
            <a:endParaRPr lang="nl-BE"/>
          </a:p>
        </p:txBody>
      </p:sp>
    </p:spTree>
    <p:extLst>
      <p:ext uri="{BB962C8B-B14F-4D97-AF65-F5344CB8AC3E}">
        <p14:creationId xmlns:p14="http://schemas.microsoft.com/office/powerpoint/2010/main" val="30450015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8C3381-EEBC-4166-8F7B-1D0019C277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D1ECFDF-7F56-4E81-88FE-168A74C0FB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2B6E9F3-5181-4A2C-8A48-9A7A9491D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A363E-26B2-4A7B-8737-463A2C02FD89}" type="datetimeFigureOut">
              <a:rPr lang="nl-BE" smtClean="0"/>
              <a:t>14/11/2023</a:t>
            </a:fld>
            <a:endParaRPr lang="nl-BE"/>
          </a:p>
        </p:txBody>
      </p:sp>
      <p:sp>
        <p:nvSpPr>
          <p:cNvPr id="5" name="Tijdelijke aanduiding voor voettekst 4">
            <a:extLst>
              <a:ext uri="{FF2B5EF4-FFF2-40B4-BE49-F238E27FC236}">
                <a16:creationId xmlns:a16="http://schemas.microsoft.com/office/drawing/2014/main" id="{92B75EFD-60A0-4C7A-B8F1-0D53B251B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B958CA80-89BC-44E7-B29A-9A826B2AA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E2E07-BC26-47A3-899D-B23E352FF64F}" type="slidenum">
              <a:rPr lang="nl-BE" smtClean="0"/>
              <a:t>‹nr.›</a:t>
            </a:fld>
            <a:endParaRPr lang="nl-BE"/>
          </a:p>
        </p:txBody>
      </p:sp>
    </p:spTree>
    <p:extLst>
      <p:ext uri="{BB962C8B-B14F-4D97-AF65-F5344CB8AC3E}">
        <p14:creationId xmlns:p14="http://schemas.microsoft.com/office/powerpoint/2010/main" val="370720747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26.jpg"/><Relationship Id="rId4" Type="http://schemas.openxmlformats.org/officeDocument/2006/relationships/hyperlink" Target="http://www.klimaatwerf.be/"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klimaatwerf.be/"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www.igean.be/energiekloke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mailto:energie@igean.b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igean.be/energiekhui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apps.energiesparen.be/simulators/rente-simulato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apps.energiesparen.be/simulator-mijnverbouwprem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3C9CF-388C-813C-29CA-25D19BA5BAE5}"/>
              </a:ext>
            </a:extLst>
          </p:cNvPr>
          <p:cNvSpPr>
            <a:spLocks noGrp="1"/>
          </p:cNvSpPr>
          <p:nvPr>
            <p:ph type="title"/>
          </p:nvPr>
        </p:nvSpPr>
        <p:spPr/>
        <p:txBody>
          <a:bodyPr/>
          <a:lstStyle/>
          <a:p>
            <a:endParaRPr lang="nl-BE"/>
          </a:p>
        </p:txBody>
      </p:sp>
      <p:pic>
        <p:nvPicPr>
          <p:cNvPr id="9" name="Tijdelijke aanduiding voor inhoud 8">
            <a:extLst>
              <a:ext uri="{FF2B5EF4-FFF2-40B4-BE49-F238E27FC236}">
                <a16:creationId xmlns:a16="http://schemas.microsoft.com/office/drawing/2014/main" id="{2F94916E-AE01-4143-7CEA-D5F7386126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337" y="-28242"/>
            <a:ext cx="12406674" cy="6835915"/>
          </a:xfrm>
        </p:spPr>
      </p:pic>
    </p:spTree>
    <p:extLst>
      <p:ext uri="{BB962C8B-B14F-4D97-AF65-F5344CB8AC3E}">
        <p14:creationId xmlns:p14="http://schemas.microsoft.com/office/powerpoint/2010/main" val="70319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6F1E0-CB9C-43A2-8706-25F3ADAA931F}"/>
              </a:ext>
            </a:extLst>
          </p:cNvPr>
          <p:cNvSpPr>
            <a:spLocks noGrp="1"/>
          </p:cNvSpPr>
          <p:nvPr>
            <p:ph type="title"/>
          </p:nvPr>
        </p:nvSpPr>
        <p:spPr/>
        <p:txBody>
          <a:bodyPr>
            <a:normAutofit/>
          </a:bodyPr>
          <a:lstStyle/>
          <a:p>
            <a:r>
              <a:rPr lang="nl-BE" sz="4000" dirty="0" err="1"/>
              <a:t>EnergieK</a:t>
            </a:r>
            <a:r>
              <a:rPr lang="nl-BE" sz="4000" dirty="0"/>
              <a:t> huis</a:t>
            </a:r>
            <a:br>
              <a:rPr lang="nl-BE" dirty="0"/>
            </a:br>
            <a:r>
              <a:rPr lang="nl-BE" sz="3200" dirty="0"/>
              <a:t>Hulp bij uitvoering</a:t>
            </a:r>
          </a:p>
        </p:txBody>
      </p:sp>
      <p:sp>
        <p:nvSpPr>
          <p:cNvPr id="5" name="Tekstvak 4"/>
          <p:cNvSpPr txBox="1"/>
          <p:nvPr/>
        </p:nvSpPr>
        <p:spPr>
          <a:xfrm>
            <a:off x="1003176" y="1812700"/>
            <a:ext cx="10825068" cy="584775"/>
          </a:xfrm>
          <a:prstGeom prst="rect">
            <a:avLst/>
          </a:prstGeom>
          <a:noFill/>
        </p:spPr>
        <p:txBody>
          <a:bodyPr wrap="square" rtlCol="0">
            <a:spAutoFit/>
          </a:bodyPr>
          <a:lstStyle/>
          <a:p>
            <a:pPr marL="285750" indent="-285750">
              <a:spcBef>
                <a:spcPts val="200"/>
              </a:spcBef>
              <a:spcAft>
                <a:spcPts val="200"/>
              </a:spcAft>
              <a:buFont typeface="Wingdings" panose="05000000000000000000" pitchFamily="2" charset="2"/>
              <a:buChar char="ü"/>
            </a:pPr>
            <a:r>
              <a:rPr lang="nl-BE" sz="3200" b="1" dirty="0">
                <a:solidFill>
                  <a:srgbClr val="92D050"/>
                </a:solidFill>
                <a:latin typeface="Verdana" panose="020B0604030504040204" pitchFamily="34" charset="0"/>
                <a:ea typeface="Verdana" panose="020B0604030504040204" pitchFamily="34" charset="0"/>
                <a:cs typeface="Verdana" panose="020B0604030504040204" pitchFamily="34" charset="0"/>
              </a:rPr>
              <a:t> MIJN VERBOUWBEGELEIDING</a:t>
            </a:r>
          </a:p>
        </p:txBody>
      </p:sp>
      <p:sp>
        <p:nvSpPr>
          <p:cNvPr id="12" name="Tekstvak 11"/>
          <p:cNvSpPr txBox="1"/>
          <p:nvPr/>
        </p:nvSpPr>
        <p:spPr>
          <a:xfrm>
            <a:off x="1003176" y="2397475"/>
            <a:ext cx="10655424" cy="646331"/>
          </a:xfrm>
          <a:prstGeom prst="rect">
            <a:avLst/>
          </a:prstGeom>
          <a:noFill/>
        </p:spPr>
        <p:txBody>
          <a:bodyPr wrap="square" rtlCol="0">
            <a:spAutoFit/>
          </a:bodyPr>
          <a:lstStyle/>
          <a:p>
            <a:r>
              <a:rPr lang="nl-BE" dirty="0">
                <a:latin typeface="Verdana" panose="020B0604030504040204" pitchFamily="34" charset="0"/>
                <a:ea typeface="Verdana" panose="020B0604030504040204" pitchFamily="34" charset="0"/>
                <a:cs typeface="Verdana" panose="020B0604030504040204" pitchFamily="34" charset="0"/>
              </a:rPr>
              <a:t>Heb je concrete renovatie plannen en zie je ook de bomen niet meer door het bos? </a:t>
            </a:r>
            <a:br>
              <a:rPr lang="nl-BE" dirty="0">
                <a:latin typeface="Verdana" panose="020B0604030504040204" pitchFamily="34" charset="0"/>
                <a:ea typeface="Verdana" panose="020B0604030504040204" pitchFamily="34" charset="0"/>
                <a:cs typeface="Verdana" panose="020B0604030504040204" pitchFamily="34" charset="0"/>
              </a:rPr>
            </a:br>
            <a:r>
              <a:rPr lang="nl-BE" dirty="0">
                <a:latin typeface="Verdana" panose="020B0604030504040204" pitchFamily="34" charset="0"/>
                <a:ea typeface="Verdana" panose="020B0604030504040204" pitchFamily="34" charset="0"/>
                <a:cs typeface="Verdana" panose="020B0604030504040204" pitchFamily="34" charset="0"/>
              </a:rPr>
              <a:t>Dan is renovatiebegeleiding iets voor jou.</a:t>
            </a:r>
          </a:p>
        </p:txBody>
      </p:sp>
      <p:sp>
        <p:nvSpPr>
          <p:cNvPr id="14" name="Tekstvak 13"/>
          <p:cNvSpPr txBox="1"/>
          <p:nvPr/>
        </p:nvSpPr>
        <p:spPr>
          <a:xfrm>
            <a:off x="1003176" y="3443914"/>
            <a:ext cx="10655424" cy="2031325"/>
          </a:xfrm>
          <a:prstGeom prst="rect">
            <a:avLst/>
          </a:prstGeom>
          <a:noFill/>
        </p:spPr>
        <p:txBody>
          <a:bodyPr wrap="square" rtlCol="0">
            <a:spAutoFit/>
          </a:bodyPr>
          <a:lstStyle/>
          <a:p>
            <a:pPr marL="285750" indent="-285750">
              <a:buFont typeface="Wingdings" panose="05000000000000000000" pitchFamily="2" charset="2"/>
              <a:buChar char="à"/>
            </a:pPr>
            <a:r>
              <a:rPr lang="nl-BE" b="1" dirty="0">
                <a:latin typeface="Verdana" panose="020B0604030504040204" pitchFamily="34" charset="0"/>
                <a:ea typeface="Verdana" panose="020B0604030504040204" pitchFamily="34" charset="0"/>
                <a:cs typeface="Verdana" panose="020B0604030504040204" pitchFamily="34" charset="0"/>
              </a:rPr>
              <a:t>Renovatieadvies </a:t>
            </a:r>
            <a:r>
              <a:rPr lang="nl-BE" dirty="0">
                <a:latin typeface="Verdana" panose="020B0604030504040204" pitchFamily="34" charset="0"/>
                <a:ea typeface="Verdana" panose="020B0604030504040204" pitchFamily="34" charset="0"/>
                <a:cs typeface="Verdana" panose="020B0604030504040204" pitchFamily="34" charset="0"/>
              </a:rPr>
              <a:t>aan het loket in je gemeente</a:t>
            </a:r>
          </a:p>
          <a:p>
            <a:endParaRPr lang="nl-BE"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à"/>
            </a:pPr>
            <a:r>
              <a:rPr lang="nl-BE" b="1" dirty="0">
                <a:latin typeface="Verdana" panose="020B0604030504040204" pitchFamily="34" charset="0"/>
                <a:ea typeface="Verdana" panose="020B0604030504040204" pitchFamily="34" charset="0"/>
                <a:cs typeface="Verdana" panose="020B0604030504040204" pitchFamily="34" charset="0"/>
              </a:rPr>
              <a:t>Renovatiebegeleiding </a:t>
            </a:r>
            <a:r>
              <a:rPr lang="nl-BE" dirty="0">
                <a:latin typeface="Verdana" panose="020B0604030504040204" pitchFamily="34" charset="0"/>
                <a:ea typeface="Verdana" panose="020B0604030504040204" pitchFamily="34" charset="0"/>
                <a:cs typeface="Verdana" panose="020B0604030504040204" pitchFamily="34" charset="0"/>
              </a:rPr>
              <a:t>aan huis (bij concrete renovatieplannen)</a:t>
            </a:r>
          </a:p>
          <a:p>
            <a:pPr marL="285750" indent="-285750">
              <a:buFont typeface="Wingdings" panose="05000000000000000000" pitchFamily="2" charset="2"/>
              <a:buChar char="à"/>
            </a:pPr>
            <a:endParaRPr lang="nl-BE" b="1" dirty="0">
              <a:latin typeface="Verdana" panose="020B0604030504040204" pitchFamily="34" charset="0"/>
              <a:ea typeface="Verdana" panose="020B0604030504040204" pitchFamily="34" charset="0"/>
              <a:cs typeface="Verdana" panose="020B0604030504040204" pitchFamily="34" charset="0"/>
            </a:endParaRPr>
          </a:p>
          <a:p>
            <a:br>
              <a:rPr lang="nl-BE" dirty="0">
                <a:latin typeface="Verdana" panose="020B0604030504040204" pitchFamily="34" charset="0"/>
                <a:ea typeface="Verdana" panose="020B0604030504040204" pitchFamily="34" charset="0"/>
                <a:cs typeface="Verdana" panose="020B0604030504040204" pitchFamily="34" charset="0"/>
              </a:rPr>
            </a:br>
            <a:endParaRPr lang="nl-BE" b="1" dirty="0">
              <a:latin typeface="Verdana" panose="020B0604030504040204" pitchFamily="34" charset="0"/>
              <a:ea typeface="Verdana" panose="020B0604030504040204" pitchFamily="34" charset="0"/>
              <a:cs typeface="Verdana" panose="020B0604030504040204" pitchFamily="34" charset="0"/>
            </a:endParaRPr>
          </a:p>
          <a:p>
            <a:pPr marL="285750" indent="-285750">
              <a:buFontTx/>
              <a:buChar char="-"/>
            </a:pPr>
            <a:endParaRPr lang="nl-BE"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2329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1684027"/>
            <a:ext cx="8500836" cy="2852737"/>
          </a:xfrm>
        </p:spPr>
        <p:txBody>
          <a:bodyPr>
            <a:normAutofit/>
          </a:bodyPr>
          <a:lstStyle/>
          <a:p>
            <a:r>
              <a:rPr lang="nl-BE" sz="5400" dirty="0"/>
              <a:t>Het EnergieK loket komt naar je toe</a:t>
            </a:r>
          </a:p>
        </p:txBody>
      </p:sp>
      <p:sp>
        <p:nvSpPr>
          <p:cNvPr id="3" name="Tijdelijke aanduiding voor tekst 2"/>
          <p:cNvSpPr>
            <a:spLocks noGrp="1"/>
          </p:cNvSpPr>
          <p:nvPr>
            <p:ph type="body" idx="1"/>
          </p:nvPr>
        </p:nvSpPr>
        <p:spPr/>
        <p:txBody>
          <a:bodyPr/>
          <a:lstStyle/>
          <a:p>
            <a:r>
              <a:rPr lang="nl-NL" dirty="0"/>
              <a:t>S</a:t>
            </a:r>
            <a:r>
              <a:rPr lang="nl-BE" dirty="0"/>
              <a:t>amen renoveren</a:t>
            </a:r>
          </a:p>
        </p:txBody>
      </p:sp>
    </p:spTree>
    <p:extLst>
      <p:ext uri="{BB962C8B-B14F-4D97-AF65-F5344CB8AC3E}">
        <p14:creationId xmlns:p14="http://schemas.microsoft.com/office/powerpoint/2010/main" val="1707098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6F1E0-CB9C-43A2-8706-25F3ADAA931F}"/>
              </a:ext>
            </a:extLst>
          </p:cNvPr>
          <p:cNvSpPr>
            <a:spLocks noGrp="1"/>
          </p:cNvSpPr>
          <p:nvPr>
            <p:ph type="title"/>
          </p:nvPr>
        </p:nvSpPr>
        <p:spPr/>
        <p:txBody>
          <a:bodyPr>
            <a:normAutofit/>
          </a:bodyPr>
          <a:lstStyle/>
          <a:p>
            <a:r>
              <a:rPr lang="nl-BE" sz="4000" dirty="0"/>
              <a:t>Samen renoveren </a:t>
            </a:r>
            <a:br>
              <a:rPr lang="nl-BE" dirty="0"/>
            </a:br>
            <a:r>
              <a:rPr lang="nl-BE" sz="3200" dirty="0"/>
              <a:t>wat gaan we doen?</a:t>
            </a:r>
          </a:p>
        </p:txBody>
      </p:sp>
      <p:sp>
        <p:nvSpPr>
          <p:cNvPr id="5" name="Tekstvak 4"/>
          <p:cNvSpPr txBox="1"/>
          <p:nvPr/>
        </p:nvSpPr>
        <p:spPr>
          <a:xfrm>
            <a:off x="4400684" y="1951243"/>
            <a:ext cx="7029316" cy="4098558"/>
          </a:xfrm>
          <a:prstGeom prst="rect">
            <a:avLst/>
          </a:prstGeom>
          <a:noFill/>
        </p:spPr>
        <p:txBody>
          <a:bodyPr wrap="square" rtlCol="0">
            <a:spAutoFit/>
          </a:bodyPr>
          <a:lstStyle/>
          <a:p>
            <a:pPr algn="ctr"/>
            <a:r>
              <a:rPr lang="nl-BE" dirty="0">
                <a:latin typeface="Verdana" panose="020B0604030504040204" pitchFamily="34" charset="0"/>
                <a:ea typeface="Verdana" panose="020B0604030504040204" pitchFamily="34" charset="0"/>
                <a:cs typeface="Verdana" panose="020B0604030504040204" pitchFamily="34" charset="0"/>
              </a:rPr>
              <a:t>Het EnergieK huis zal een week lang ter beschikking staan van de bewoners van ‘Wijk </a:t>
            </a:r>
            <a:r>
              <a:rPr lang="nl-BE" dirty="0" err="1">
                <a:latin typeface="Verdana" panose="020B0604030504040204" pitchFamily="34" charset="0"/>
                <a:ea typeface="Verdana" panose="020B0604030504040204" pitchFamily="34" charset="0"/>
                <a:cs typeface="Verdana" panose="020B0604030504040204" pitchFamily="34" charset="0"/>
              </a:rPr>
              <a:t>Buizegem</a:t>
            </a:r>
            <a:r>
              <a:rPr lang="nl-BE" dirty="0">
                <a:latin typeface="Verdana" panose="020B0604030504040204" pitchFamily="34" charset="0"/>
                <a:ea typeface="Verdana" panose="020B0604030504040204" pitchFamily="34" charset="0"/>
                <a:cs typeface="Verdana" panose="020B0604030504040204" pitchFamily="34" charset="0"/>
              </a:rPr>
              <a:t>’.</a:t>
            </a:r>
          </a:p>
          <a:p>
            <a:pPr algn="ctr"/>
            <a:r>
              <a:rPr lang="nl-BE" b="1" dirty="0">
                <a:latin typeface="Verdana" panose="020B0604030504040204" pitchFamily="34" charset="0"/>
                <a:ea typeface="Verdana" panose="020B0604030504040204" pitchFamily="34" charset="0"/>
                <a:cs typeface="Verdana" panose="020B0604030504040204" pitchFamily="34" charset="0"/>
              </a:rPr>
              <a:t>	</a:t>
            </a:r>
          </a:p>
          <a:p>
            <a:pPr algn="ctr"/>
            <a:r>
              <a:rPr lang="nl-BE" b="1" dirty="0">
                <a:latin typeface="Verdana" panose="020B0604030504040204" pitchFamily="34" charset="0"/>
                <a:ea typeface="Verdana" panose="020B0604030504040204" pitchFamily="34" charset="0"/>
                <a:cs typeface="Verdana" panose="020B0604030504040204" pitchFamily="34" charset="0"/>
              </a:rPr>
              <a:t>     </a:t>
            </a:r>
            <a:r>
              <a:rPr lang="nl-BE" b="1" dirty="0">
                <a:highlight>
                  <a:srgbClr val="FFFFFF"/>
                </a:highlight>
                <a:latin typeface="Verdana" panose="020B0604030504040204" pitchFamily="34" charset="0"/>
                <a:ea typeface="Verdana" panose="020B0604030504040204" pitchFamily="34" charset="0"/>
                <a:cs typeface="Verdana" panose="020B0604030504040204" pitchFamily="34" charset="0"/>
              </a:rPr>
              <a:t>Vanaf vrijdag 1 december </a:t>
            </a:r>
          </a:p>
          <a:p>
            <a:pPr algn="ctr"/>
            <a:endParaRPr lang="nl-NL" dirty="0"/>
          </a:p>
          <a:p>
            <a:pPr algn="ctr"/>
            <a:r>
              <a:rPr lang="nl-NL" dirty="0">
                <a:latin typeface="Verdana" panose="020B0604030504040204" pitchFamily="34" charset="0"/>
                <a:ea typeface="Verdana" panose="020B0604030504040204" pitchFamily="34" charset="0"/>
              </a:rPr>
              <a:t>Afhankelijk van je vraag komt een medewerker van het EnergieK huis langs bij je thuis. </a:t>
            </a:r>
          </a:p>
          <a:p>
            <a:endParaRPr lang="nl-NL" dirty="0"/>
          </a:p>
          <a:p>
            <a:r>
              <a:rPr lang="nl-BE" b="1" dirty="0">
                <a:latin typeface="Verdana" panose="020B0604030504040204" pitchFamily="34" charset="0"/>
                <a:ea typeface="Verdana" panose="020B0604030504040204" pitchFamily="34" charset="0"/>
                <a:cs typeface="Verdana" panose="020B0604030504040204" pitchFamily="34" charset="0"/>
              </a:rPr>
              <a:t>Met focus op</a:t>
            </a:r>
          </a:p>
          <a:p>
            <a:pPr marL="285750" indent="-285750">
              <a:buFont typeface="Arial" panose="020B0604020202020204" pitchFamily="34" charset="0"/>
              <a:buChar char="•"/>
            </a:pPr>
            <a:r>
              <a:rPr lang="nl-BE" dirty="0">
                <a:latin typeface="Verdana" panose="020B0604030504040204" pitchFamily="34" charset="0"/>
                <a:ea typeface="Verdana" panose="020B0604030504040204" pitchFamily="34" charset="0"/>
                <a:cs typeface="Verdana" panose="020B0604030504040204" pitchFamily="34" charset="0"/>
              </a:rPr>
              <a:t>Begeleiden bij het energiezuiniger maken van je woning.</a:t>
            </a:r>
          </a:p>
          <a:p>
            <a:pPr marL="285750" indent="-285750">
              <a:spcBef>
                <a:spcPts val="200"/>
              </a:spcBef>
              <a:spcAft>
                <a:spcPts val="200"/>
              </a:spcAft>
              <a:buFont typeface="Arial" panose="020B0604020202020204" pitchFamily="34" charset="0"/>
              <a:buChar char="•"/>
            </a:pPr>
            <a:r>
              <a:rPr lang="nl-BE" dirty="0">
                <a:latin typeface="Verdana" panose="020B0604030504040204" pitchFamily="34" charset="0"/>
                <a:ea typeface="Verdana" panose="020B0604030504040204" pitchFamily="34" charset="0"/>
                <a:cs typeface="Verdana" panose="020B0604030504040204" pitchFamily="34" charset="0"/>
              </a:rPr>
              <a:t>Aanbieden van onafhankelijk advies.</a:t>
            </a:r>
          </a:p>
          <a:p>
            <a:pPr marL="285750" indent="-285750">
              <a:spcBef>
                <a:spcPts val="200"/>
              </a:spcBef>
              <a:spcAft>
                <a:spcPts val="200"/>
              </a:spcAft>
              <a:buFont typeface="Arial" panose="020B0604020202020204" pitchFamily="34" charset="0"/>
              <a:buChar char="•"/>
            </a:pPr>
            <a:r>
              <a:rPr lang="nl-BE" dirty="0">
                <a:latin typeface="Verdana" panose="020B0604030504040204" pitchFamily="34" charset="0"/>
                <a:ea typeface="Verdana" panose="020B0604030504040204" pitchFamily="34" charset="0"/>
                <a:cs typeface="Verdana" panose="020B0604030504040204" pitchFamily="34" charset="0"/>
              </a:rPr>
              <a:t>Hulp bij de financiering. </a:t>
            </a:r>
          </a:p>
          <a:p>
            <a:pPr marL="285750" indent="-285750">
              <a:spcBef>
                <a:spcPts val="200"/>
              </a:spcBef>
              <a:spcAft>
                <a:spcPts val="200"/>
              </a:spcAft>
              <a:buFont typeface="Arial" panose="020B0604020202020204" pitchFamily="34" charset="0"/>
              <a:buChar char="•"/>
            </a:pPr>
            <a:r>
              <a:rPr lang="nl-BE" dirty="0">
                <a:latin typeface="Verdana" panose="020B0604030504040204" pitchFamily="34" charset="0"/>
                <a:ea typeface="Verdana" panose="020B0604030504040204" pitchFamily="34" charset="0"/>
                <a:cs typeface="Verdana" panose="020B0604030504040204" pitchFamily="34" charset="0"/>
              </a:rPr>
              <a:t>Ondersteuning bij alle andere vragen rond energie </a:t>
            </a:r>
            <a:br>
              <a:rPr lang="nl-BE" dirty="0">
                <a:latin typeface="Verdana" panose="020B0604030504040204" pitchFamily="34" charset="0"/>
                <a:ea typeface="Verdana" panose="020B0604030504040204" pitchFamily="34" charset="0"/>
                <a:cs typeface="Verdana" panose="020B0604030504040204" pitchFamily="34" charset="0"/>
              </a:rPr>
            </a:br>
            <a:r>
              <a:rPr lang="nl-BE" dirty="0">
                <a:latin typeface="Verdana" panose="020B0604030504040204" pitchFamily="34" charset="0"/>
                <a:ea typeface="Verdana" panose="020B0604030504040204" pitchFamily="34" charset="0"/>
                <a:cs typeface="Verdana" panose="020B0604030504040204" pitchFamily="34" charset="0"/>
              </a:rPr>
              <a:t>vb. je energiefactuur of installeren van pv-panelen</a:t>
            </a:r>
            <a:endParaRPr lang="nl-BE" sz="1600" dirty="0">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p:cNvPicPr>
            <a:picLocks noChangeAspect="1"/>
          </p:cNvPicPr>
          <p:nvPr/>
        </p:nvPicPr>
        <p:blipFill>
          <a:blip r:embed="rId3"/>
          <a:stretch>
            <a:fillRect/>
          </a:stretch>
        </p:blipFill>
        <p:spPr>
          <a:xfrm>
            <a:off x="1010652" y="4158641"/>
            <a:ext cx="3252239" cy="2168159"/>
          </a:xfrm>
          <a:prstGeom prst="rect">
            <a:avLst/>
          </a:prstGeom>
        </p:spPr>
      </p:pic>
      <p:pic>
        <p:nvPicPr>
          <p:cNvPr id="8" name="Afbeelding 7"/>
          <p:cNvPicPr>
            <a:picLocks noChangeAspect="1"/>
          </p:cNvPicPr>
          <p:nvPr/>
        </p:nvPicPr>
        <p:blipFill rotWithShape="1">
          <a:blip r:embed="rId4"/>
          <a:srcRect b="6596"/>
          <a:stretch/>
        </p:blipFill>
        <p:spPr>
          <a:xfrm>
            <a:off x="1025370" y="1957052"/>
            <a:ext cx="3234710" cy="2014233"/>
          </a:xfrm>
          <a:prstGeom prst="rect">
            <a:avLst/>
          </a:prstGeom>
        </p:spPr>
      </p:pic>
    </p:spTree>
    <p:extLst>
      <p:ext uri="{BB962C8B-B14F-4D97-AF65-F5344CB8AC3E}">
        <p14:creationId xmlns:p14="http://schemas.microsoft.com/office/powerpoint/2010/main" val="34720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a:xfrm>
            <a:off x="5557367" y="3128963"/>
            <a:ext cx="6634633" cy="5032375"/>
          </a:xfrm>
        </p:spPr>
        <p:txBody>
          <a:bodyPr>
            <a:normAutofit/>
          </a:bodyPr>
          <a:lstStyle/>
          <a:p>
            <a:endParaRPr lang="nl-BE" dirty="0"/>
          </a:p>
          <a:p>
            <a:endParaRPr lang="nl-BE" dirty="0"/>
          </a:p>
          <a:p>
            <a:endParaRPr lang="nl-BE" dirty="0">
              <a:solidFill>
                <a:srgbClr val="FF0000"/>
              </a:solidFill>
            </a:endParaRPr>
          </a:p>
          <a:p>
            <a:endParaRPr lang="nl-BE" sz="1800" dirty="0"/>
          </a:p>
        </p:txBody>
      </p:sp>
      <p:sp>
        <p:nvSpPr>
          <p:cNvPr id="6" name="Tijdelijke aanduiding voor inhoud 6"/>
          <p:cNvSpPr txBox="1">
            <a:spLocks/>
          </p:cNvSpPr>
          <p:nvPr/>
        </p:nvSpPr>
        <p:spPr>
          <a:xfrm>
            <a:off x="838200" y="1758193"/>
            <a:ext cx="9641114" cy="47668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nl-BE" sz="7200" dirty="0"/>
          </a:p>
          <a:p>
            <a:pPr>
              <a:lnSpc>
                <a:spcPct val="100000"/>
              </a:lnSpc>
            </a:pPr>
            <a:endParaRPr lang="nl-BE" dirty="0">
              <a:solidFill>
                <a:srgbClr val="FF0000"/>
              </a:solidFill>
            </a:endParaRPr>
          </a:p>
          <a:p>
            <a:endParaRPr lang="nl-BE" dirty="0">
              <a:solidFill>
                <a:srgbClr val="FF0000"/>
              </a:solidFill>
            </a:endParaRPr>
          </a:p>
        </p:txBody>
      </p:sp>
      <p:sp>
        <p:nvSpPr>
          <p:cNvPr id="3" name="Rechthoek 2"/>
          <p:cNvSpPr/>
          <p:nvPr/>
        </p:nvSpPr>
        <p:spPr>
          <a:xfrm>
            <a:off x="4489228" y="2041020"/>
            <a:ext cx="7141351" cy="2049472"/>
          </a:xfrm>
          <a:prstGeom prst="rect">
            <a:avLst/>
          </a:prstGeom>
        </p:spPr>
        <p:txBody>
          <a:bodyPr wrap="square">
            <a:spAutoFit/>
          </a:bodyPr>
          <a:lstStyle/>
          <a:p>
            <a:pPr>
              <a:lnSpc>
                <a:spcPct val="107000"/>
              </a:lnSpc>
              <a:spcAft>
                <a:spcPts val="800"/>
              </a:spcAft>
            </a:pPr>
            <a:r>
              <a:rPr lang="nl-BE" dirty="0">
                <a:latin typeface="Verdana" panose="020B0604030504040204" pitchFamily="34" charset="0"/>
                <a:ea typeface="Verdana" panose="020B0604030504040204" pitchFamily="34" charset="0"/>
                <a:cs typeface="Verdana" panose="020B0604030504040204" pitchFamily="34" charset="0"/>
              </a:rPr>
              <a:t>Een medewerker geeft </a:t>
            </a:r>
            <a:r>
              <a:rPr lang="nl-BE" b="1" dirty="0">
                <a:latin typeface="Verdana" panose="020B0604030504040204" pitchFamily="34" charset="0"/>
                <a:ea typeface="Verdana" panose="020B0604030504040204" pitchFamily="34" charset="0"/>
                <a:cs typeface="Verdana" panose="020B0604030504040204" pitchFamily="34" charset="0"/>
              </a:rPr>
              <a:t>gratis basisadvies bij vragen rond energetische maatregelen </a:t>
            </a:r>
            <a:r>
              <a:rPr lang="nl-BE" dirty="0">
                <a:latin typeface="Verdana" panose="020B0604030504040204" pitchFamily="34" charset="0"/>
                <a:ea typeface="Verdana" panose="020B0604030504040204" pitchFamily="34" charset="0"/>
                <a:cs typeface="Verdana" panose="020B0604030504040204" pitchFamily="34" charset="0"/>
              </a:rPr>
              <a:t>in de woning. </a:t>
            </a:r>
          </a:p>
          <a:p>
            <a:pPr>
              <a:lnSpc>
                <a:spcPct val="107000"/>
              </a:lnSpc>
              <a:spcAft>
                <a:spcPts val="800"/>
              </a:spcAft>
            </a:pPr>
            <a:r>
              <a:rPr lang="nl-BE" dirty="0">
                <a:latin typeface="Verdana" panose="020B0604030504040204" pitchFamily="34" charset="0"/>
                <a:ea typeface="Verdana" panose="020B0604030504040204" pitchFamily="34" charset="0"/>
                <a:cs typeface="Verdana" panose="020B0604030504040204" pitchFamily="34" charset="0"/>
              </a:rPr>
              <a:t>Jij kiest zelf of je maatregelen wil uitvoeren. </a:t>
            </a:r>
            <a:br>
              <a:rPr lang="nl-BE" dirty="0">
                <a:latin typeface="Verdana" panose="020B0604030504040204" pitchFamily="34" charset="0"/>
                <a:ea typeface="Verdana" panose="020B0604030504040204" pitchFamily="34" charset="0"/>
                <a:cs typeface="Verdana" panose="020B0604030504040204" pitchFamily="34" charset="0"/>
              </a:rPr>
            </a:br>
            <a:r>
              <a:rPr lang="nl-BE" dirty="0">
                <a:latin typeface="Verdana" panose="020B0604030504040204" pitchFamily="34" charset="0"/>
                <a:ea typeface="Verdana" panose="020B0604030504040204" pitchFamily="34" charset="0"/>
                <a:cs typeface="Verdana" panose="020B0604030504040204" pitchFamily="34" charset="0"/>
              </a:rPr>
              <a:t>Daarna kan je kiezen om je verder te </a:t>
            </a:r>
            <a:r>
              <a:rPr lang="nl-BE" b="1" dirty="0">
                <a:latin typeface="Verdana" panose="020B0604030504040204" pitchFamily="34" charset="0"/>
                <a:ea typeface="Verdana" panose="020B0604030504040204" pitchFamily="34" charset="0"/>
                <a:cs typeface="Verdana" panose="020B0604030504040204" pitchFamily="34" charset="0"/>
              </a:rPr>
              <a:t>laten begeleiden door een renovatiebegeleider</a:t>
            </a:r>
            <a:r>
              <a:rPr lang="nl-BE" dirty="0">
                <a:latin typeface="Verdana" panose="020B0604030504040204" pitchFamily="34" charset="0"/>
                <a:ea typeface="Verdana" panose="020B0604030504040204" pitchFamily="34" charset="0"/>
                <a:cs typeface="Verdana" panose="020B0604030504040204" pitchFamily="34" charset="0"/>
              </a:rPr>
              <a:t>. </a:t>
            </a:r>
          </a:p>
          <a:p>
            <a:pPr>
              <a:lnSpc>
                <a:spcPct val="107000"/>
              </a:lnSpc>
              <a:spcAft>
                <a:spcPts val="800"/>
              </a:spcAft>
            </a:pP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itel 1"/>
          <p:cNvSpPr txBox="1">
            <a:spLocks/>
          </p:cNvSpPr>
          <p:nvPr/>
        </p:nvSpPr>
        <p:spPr>
          <a:xfrm>
            <a:off x="921328" y="346889"/>
            <a:ext cx="9641114" cy="119062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cap="all" baseline="0">
                <a:solidFill>
                  <a:srgbClr val="00506C"/>
                </a:solidFill>
                <a:latin typeface="Verdana" panose="020B0604030504040204" pitchFamily="34" charset="0"/>
                <a:ea typeface="Verdana" panose="020B0604030504040204" pitchFamily="34" charset="0"/>
                <a:cs typeface="+mj-cs"/>
              </a:defRPr>
            </a:lvl1pPr>
          </a:lstStyle>
          <a:p>
            <a:br>
              <a:rPr lang="nl-BE" dirty="0"/>
            </a:br>
            <a:r>
              <a:rPr lang="nl-BE" sz="3200" dirty="0"/>
              <a:t>Renovatieadvies aan huis</a:t>
            </a:r>
            <a:endParaRPr lang="nl-BE" sz="2400" dirty="0"/>
          </a:p>
        </p:txBody>
      </p:sp>
      <p:pic>
        <p:nvPicPr>
          <p:cNvPr id="9" name="Afbeelding 8"/>
          <p:cNvPicPr>
            <a:picLocks noChangeAspect="1"/>
          </p:cNvPicPr>
          <p:nvPr/>
        </p:nvPicPr>
        <p:blipFill>
          <a:blip r:embed="rId3"/>
          <a:stretch>
            <a:fillRect/>
          </a:stretch>
        </p:blipFill>
        <p:spPr>
          <a:xfrm>
            <a:off x="921328" y="1967372"/>
            <a:ext cx="3484773" cy="2323182"/>
          </a:xfrm>
          <a:prstGeom prst="rect">
            <a:avLst/>
          </a:prstGeom>
        </p:spPr>
      </p:pic>
      <p:sp>
        <p:nvSpPr>
          <p:cNvPr id="4" name="Rechthoek 3"/>
          <p:cNvSpPr/>
          <p:nvPr/>
        </p:nvSpPr>
        <p:spPr>
          <a:xfrm>
            <a:off x="874216" y="3968057"/>
            <a:ext cx="10756363" cy="2782428"/>
          </a:xfrm>
          <a:prstGeom prst="rect">
            <a:avLst/>
          </a:prstGeom>
        </p:spPr>
        <p:txBody>
          <a:bodyPr wrap="square">
            <a:spAutoFit/>
          </a:bodyPr>
          <a:lstStyle/>
          <a:p>
            <a:pPr>
              <a:lnSpc>
                <a:spcPct val="107000"/>
              </a:lnSpc>
              <a:spcAft>
                <a:spcPts val="800"/>
              </a:spcAft>
            </a:pPr>
            <a:endParaRPr lang="nl-BE" dirty="0">
              <a:latin typeface="Verdana" panose="020B0604030504040204" pitchFamily="34" charset="0"/>
              <a:ea typeface="Verdana" panose="020B0604030504040204" pitchFamily="34" charset="0"/>
              <a:cs typeface="Verdana" panose="020B0604030504040204" pitchFamily="34" charset="0"/>
            </a:endParaRPr>
          </a:p>
          <a:p>
            <a:pPr>
              <a:lnSpc>
                <a:spcPct val="107000"/>
              </a:lnSpc>
              <a:spcAft>
                <a:spcPts val="800"/>
              </a:spcAft>
            </a:pPr>
            <a:r>
              <a:rPr lang="nl-BE" b="1" dirty="0">
                <a:latin typeface="Verdana" panose="020B0604030504040204" pitchFamily="34" charset="0"/>
                <a:ea typeface="Verdana" panose="020B0604030504040204" pitchFamily="34" charset="0"/>
                <a:cs typeface="Verdana" panose="020B0604030504040204" pitchFamily="34" charset="0"/>
              </a:rPr>
              <a:t>Wat kan je verwachten: </a:t>
            </a:r>
          </a:p>
          <a:p>
            <a:pPr marL="285750" indent="-285750">
              <a:lnSpc>
                <a:spcPct val="107000"/>
              </a:lnSpc>
              <a:spcAft>
                <a:spcPts val="800"/>
              </a:spcAft>
              <a:buFont typeface="Arial" panose="020B0604020202020204" pitchFamily="34" charset="0"/>
              <a:buChar char="•"/>
            </a:pPr>
            <a:r>
              <a:rPr lang="nl-BE" dirty="0">
                <a:latin typeface="Verdana" panose="020B0604030504040204" pitchFamily="34" charset="0"/>
                <a:ea typeface="Verdana" panose="020B0604030504040204" pitchFamily="34" charset="0"/>
                <a:cs typeface="Verdana" panose="020B0604030504040204" pitchFamily="34" charset="0"/>
              </a:rPr>
              <a:t>Gesprek van 50 min. in de woning.</a:t>
            </a:r>
          </a:p>
          <a:p>
            <a:pPr marL="285750" indent="-285750">
              <a:lnSpc>
                <a:spcPct val="107000"/>
              </a:lnSpc>
              <a:spcAft>
                <a:spcPts val="800"/>
              </a:spcAft>
              <a:buFont typeface="Arial" panose="020B0604020202020204" pitchFamily="34" charset="0"/>
              <a:buChar char="•"/>
            </a:pPr>
            <a:r>
              <a:rPr lang="nl-BE" dirty="0">
                <a:latin typeface="Verdana" panose="020B0604030504040204" pitchFamily="34" charset="0"/>
                <a:ea typeface="Verdana" panose="020B0604030504040204" pitchFamily="34" charset="0"/>
                <a:cs typeface="Verdana" panose="020B0604030504040204" pitchFamily="34" charset="0"/>
              </a:rPr>
              <a:t>Inzicht in het EPC label van de woning via de tool ‘Test je EPC’.</a:t>
            </a:r>
          </a:p>
          <a:p>
            <a:pPr marL="285750" indent="-285750">
              <a:lnSpc>
                <a:spcPct val="107000"/>
              </a:lnSpc>
              <a:spcAft>
                <a:spcPts val="800"/>
              </a:spcAft>
              <a:buFont typeface="Arial" panose="020B0604020202020204" pitchFamily="34" charset="0"/>
              <a:buChar char="•"/>
            </a:pPr>
            <a:r>
              <a:rPr lang="nl-BE" dirty="0">
                <a:latin typeface="Verdana" panose="020B0604030504040204" pitchFamily="34" charset="0"/>
                <a:ea typeface="Verdana" panose="020B0604030504040204" pitchFamily="34" charset="0"/>
                <a:cs typeface="Verdana" panose="020B0604030504040204" pitchFamily="34" charset="0"/>
              </a:rPr>
              <a:t>Informatie over mogelijke premies.</a:t>
            </a:r>
          </a:p>
          <a:p>
            <a:pPr marL="285750" indent="-285750">
              <a:lnSpc>
                <a:spcPct val="107000"/>
              </a:lnSpc>
              <a:spcAft>
                <a:spcPts val="800"/>
              </a:spcAft>
              <a:buFont typeface="Arial" panose="020B0604020202020204" pitchFamily="34" charset="0"/>
              <a:buChar char="•"/>
            </a:pPr>
            <a:r>
              <a:rPr lang="nl-BE" dirty="0">
                <a:latin typeface="Verdana" panose="020B0604030504040204" pitchFamily="34" charset="0"/>
                <a:ea typeface="Verdana" panose="020B0604030504040204" pitchFamily="34" charset="0"/>
                <a:cs typeface="Verdana" panose="020B0604030504040204" pitchFamily="34" charset="0"/>
              </a:rPr>
              <a:t>Inzicht in mogelijke financieringsmogelijkheden (Mijn </a:t>
            </a:r>
            <a:r>
              <a:rPr lang="nl-BE" dirty="0" err="1">
                <a:latin typeface="Verdana" panose="020B0604030504040204" pitchFamily="34" charset="0"/>
                <a:ea typeface="Verdana" panose="020B0604030504040204" pitchFamily="34" charset="0"/>
                <a:cs typeface="Verdana" panose="020B0604030504040204" pitchFamily="34" charset="0"/>
              </a:rPr>
              <a:t>VerbouwLening</a:t>
            </a:r>
            <a:r>
              <a:rPr lang="nl-BE" dirty="0">
                <a:latin typeface="Verdana" panose="020B0604030504040204" pitchFamily="34" charset="0"/>
                <a:ea typeface="Verdana" panose="020B0604030504040204" pitchFamily="34" charset="0"/>
                <a:cs typeface="Verdana" panose="020B0604030504040204" pitchFamily="34" charset="0"/>
              </a:rPr>
              <a:t>).</a:t>
            </a:r>
          </a:p>
          <a:p>
            <a:pPr>
              <a:lnSpc>
                <a:spcPct val="107000"/>
              </a:lnSpc>
              <a:spcAft>
                <a:spcPts val="800"/>
              </a:spcAft>
            </a:pPr>
            <a:endParaRPr lang="nl-B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0177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dirty="0"/>
              <a:t>Samen renoveren</a:t>
            </a:r>
            <a:br>
              <a:rPr lang="nl-BE" dirty="0"/>
            </a:br>
            <a:r>
              <a:rPr lang="nl-BE" sz="3200" dirty="0"/>
              <a:t>hoe werkt dat?</a:t>
            </a:r>
            <a:endParaRPr lang="nl-BE" sz="2400" dirty="0"/>
          </a:p>
        </p:txBody>
      </p:sp>
      <p:sp>
        <p:nvSpPr>
          <p:cNvPr id="3" name="Tijdelijke aanduiding voor inhoud 2"/>
          <p:cNvSpPr>
            <a:spLocks noGrp="1"/>
          </p:cNvSpPr>
          <p:nvPr>
            <p:ph idx="1"/>
          </p:nvPr>
        </p:nvSpPr>
        <p:spPr>
          <a:xfrm>
            <a:off x="973282" y="2002271"/>
            <a:ext cx="10515600" cy="4351338"/>
          </a:xfrm>
        </p:spPr>
        <p:txBody>
          <a:bodyPr>
            <a:normAutofit/>
          </a:bodyPr>
          <a:lstStyle/>
          <a:p>
            <a:r>
              <a:rPr lang="nl-BE" sz="3200" b="1" dirty="0">
                <a:solidFill>
                  <a:srgbClr val="92D050"/>
                </a:solidFill>
                <a:cs typeface="Verdana" panose="020B0604030504040204" pitchFamily="34" charset="0"/>
              </a:rPr>
              <a:t>Belangrijk om te weten:</a:t>
            </a:r>
          </a:p>
          <a:p>
            <a:pPr marL="342900" indent="-342900">
              <a:buFont typeface="Arial" panose="020B0604020202020204" pitchFamily="34" charset="0"/>
              <a:buChar char="•"/>
            </a:pPr>
            <a:r>
              <a:rPr lang="nl-BE" sz="2000" dirty="0"/>
              <a:t>advies aan huis is volledig gratis. </a:t>
            </a:r>
          </a:p>
          <a:p>
            <a:pPr marL="342900" indent="-342900">
              <a:buFont typeface="Arial" panose="020B0604020202020204" pitchFamily="34" charset="0"/>
              <a:buChar char="•"/>
            </a:pPr>
            <a:r>
              <a:rPr lang="nl-BE" sz="2000" dirty="0"/>
              <a:t>Wil je verder aan de slag gaan met het advies. Dan kan je terecht bij een </a:t>
            </a:r>
            <a:r>
              <a:rPr lang="nl-BE" sz="2000" dirty="0" err="1"/>
              <a:t>BENOvatiecoach</a:t>
            </a:r>
            <a:r>
              <a:rPr lang="nl-BE" sz="2000" dirty="0"/>
              <a:t> van het EnergieK huis. Hij of zij zal je verder </a:t>
            </a:r>
            <a:r>
              <a:rPr lang="nl-BE" sz="2000" dirty="0" err="1"/>
              <a:t>ontzorgen</a:t>
            </a:r>
            <a:r>
              <a:rPr lang="nl-BE" sz="2000" dirty="0"/>
              <a:t> en de werken opvolgen.</a:t>
            </a:r>
          </a:p>
          <a:p>
            <a:pPr marL="342900" indent="-342900">
              <a:buFont typeface="Arial" panose="020B0604020202020204" pitchFamily="34" charset="0"/>
              <a:buChar char="•"/>
            </a:pPr>
            <a:r>
              <a:rPr lang="nl-BE" sz="2000" dirty="0"/>
              <a:t>Wanneer men instapt, is er geen enkele aankoop verplichting tot het moment dat een offerte van een aannemer is bevestigd.</a:t>
            </a:r>
          </a:p>
          <a:p>
            <a:pPr marL="342900" indent="-342900">
              <a:buFont typeface="Arial" panose="020B0604020202020204" pitchFamily="34" charset="0"/>
              <a:buChar char="•"/>
            </a:pPr>
            <a:r>
              <a:rPr lang="nl-BE" sz="2000" dirty="0"/>
              <a:t>De inwoner beslist mee over welke aannemers(wel of zeker niet) worden gecontacteerd.</a:t>
            </a:r>
          </a:p>
          <a:p>
            <a:pPr marL="342900" indent="-342900">
              <a:buFont typeface="Arial" panose="020B0604020202020204" pitchFamily="34" charset="0"/>
              <a:buChar char="•"/>
            </a:pPr>
            <a:r>
              <a:rPr lang="nl-BE" sz="2000" dirty="0"/>
              <a:t>De inwoner kiest met welke aannemer finaal wordt samengewerkt, er is geen verplichting.</a:t>
            </a:r>
          </a:p>
        </p:txBody>
      </p:sp>
    </p:spTree>
    <p:extLst>
      <p:ext uri="{BB962C8B-B14F-4D97-AF65-F5344CB8AC3E}">
        <p14:creationId xmlns:p14="http://schemas.microsoft.com/office/powerpoint/2010/main" val="130270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9176"/>
            <a:ext cx="9641114" cy="1190626"/>
          </a:xfrm>
        </p:spPr>
        <p:txBody>
          <a:bodyPr>
            <a:normAutofit fontScale="90000"/>
          </a:bodyPr>
          <a:lstStyle/>
          <a:p>
            <a:r>
              <a:rPr lang="nl-BE" sz="4800" dirty="0"/>
              <a:t>Samen renoveren</a:t>
            </a:r>
            <a:br>
              <a:rPr lang="nl-BE" sz="4000" dirty="0"/>
            </a:br>
            <a:r>
              <a:rPr lang="nl-BE" sz="3600" dirty="0"/>
              <a:t>Interessant? Meld je aan</a:t>
            </a:r>
            <a:endParaRPr lang="nl-BE" sz="2200" dirty="0"/>
          </a:p>
        </p:txBody>
      </p:sp>
      <p:sp>
        <p:nvSpPr>
          <p:cNvPr id="6" name="Tijdelijke aanduiding voor inhoud 6"/>
          <p:cNvSpPr txBox="1">
            <a:spLocks/>
          </p:cNvSpPr>
          <p:nvPr/>
        </p:nvSpPr>
        <p:spPr>
          <a:xfrm>
            <a:off x="838200" y="1758193"/>
            <a:ext cx="9641114" cy="47668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nl-BE" sz="7200" dirty="0"/>
          </a:p>
          <a:p>
            <a:pPr>
              <a:lnSpc>
                <a:spcPct val="100000"/>
              </a:lnSpc>
            </a:pPr>
            <a:endParaRPr lang="nl-BE" dirty="0">
              <a:solidFill>
                <a:srgbClr val="FF0000"/>
              </a:solidFill>
            </a:endParaRPr>
          </a:p>
          <a:p>
            <a:endParaRPr lang="nl-BE" dirty="0">
              <a:solidFill>
                <a:srgbClr val="FF0000"/>
              </a:solidFill>
            </a:endParaRPr>
          </a:p>
        </p:txBody>
      </p:sp>
      <p:sp>
        <p:nvSpPr>
          <p:cNvPr id="3" name="Rechthoek 2"/>
          <p:cNvSpPr/>
          <p:nvPr/>
        </p:nvSpPr>
        <p:spPr>
          <a:xfrm>
            <a:off x="838200" y="1992941"/>
            <a:ext cx="10152185" cy="992003"/>
          </a:xfrm>
          <a:prstGeom prst="rect">
            <a:avLst/>
          </a:prstGeom>
        </p:spPr>
        <p:txBody>
          <a:bodyPr wrap="square">
            <a:spAutoFit/>
          </a:bodyPr>
          <a:lstStyle/>
          <a:p>
            <a:pPr>
              <a:lnSpc>
                <a:spcPct val="107000"/>
              </a:lnSpc>
              <a:spcAft>
                <a:spcPts val="800"/>
              </a:spcAft>
            </a:pPr>
            <a:endParaRPr lang="nl-BE" sz="1600" b="1" dirty="0">
              <a:latin typeface="Verdana" panose="020B0604030504040204" pitchFamily="34" charset="0"/>
              <a:ea typeface="Verdana" panose="020B0604030504040204" pitchFamily="34" charset="0"/>
              <a:cs typeface="Verdana" panose="020B0604030504040204" pitchFamily="34" charset="0"/>
            </a:endParaRPr>
          </a:p>
          <a:p>
            <a:pPr>
              <a:lnSpc>
                <a:spcPct val="107000"/>
              </a:lnSpc>
              <a:spcAft>
                <a:spcPts val="800"/>
              </a:spcAft>
            </a:pPr>
            <a:br>
              <a:rPr lang="nl-BE" sz="1600" b="1" dirty="0">
                <a:latin typeface="Verdana" panose="020B0604030504040204" pitchFamily="34" charset="0"/>
                <a:ea typeface="Verdana" panose="020B0604030504040204" pitchFamily="34" charset="0"/>
                <a:cs typeface="Verdana" panose="020B0604030504040204" pitchFamily="34" charset="0"/>
              </a:rPr>
            </a:b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4" name="Tekstvak 3"/>
          <p:cNvSpPr txBox="1"/>
          <p:nvPr/>
        </p:nvSpPr>
        <p:spPr>
          <a:xfrm>
            <a:off x="1039091" y="2275609"/>
            <a:ext cx="10380518" cy="2369880"/>
          </a:xfrm>
          <a:prstGeom prst="rect">
            <a:avLst/>
          </a:prstGeom>
          <a:noFill/>
        </p:spPr>
        <p:txBody>
          <a:bodyPr wrap="square" rtlCol="0">
            <a:spAutoFit/>
          </a:bodyPr>
          <a:lstStyle/>
          <a:p>
            <a:r>
              <a:rPr lang="nl-BE" sz="3200" b="1" dirty="0">
                <a:solidFill>
                  <a:srgbClr val="92D050"/>
                </a:solidFill>
                <a:latin typeface="Verdana" panose="020B0604030504040204" pitchFamily="34" charset="0"/>
                <a:ea typeface="Verdana" panose="020B0604030504040204" pitchFamily="34" charset="0"/>
              </a:rPr>
              <a:t>Met welke vragen kunnen wij je helpen?</a:t>
            </a:r>
          </a:p>
          <a:p>
            <a:pPr marL="285750" indent="-285750">
              <a:buFontTx/>
              <a:buChar char="-"/>
            </a:pPr>
            <a:r>
              <a:rPr lang="nl-BE" sz="2000" dirty="0">
                <a:latin typeface="Verdana" panose="020B0604030504040204" pitchFamily="34" charset="0"/>
                <a:ea typeface="Verdana" panose="020B0604030504040204" pitchFamily="34" charset="0"/>
              </a:rPr>
              <a:t>Hoe laat ik mijn energiefactuur dalen?</a:t>
            </a:r>
          </a:p>
          <a:p>
            <a:pPr marL="285750" indent="-285750">
              <a:buFontTx/>
              <a:buChar char="-"/>
            </a:pPr>
            <a:r>
              <a:rPr lang="nl-BE" sz="2000" dirty="0">
                <a:latin typeface="Verdana" panose="020B0604030504040204" pitchFamily="34" charset="0"/>
                <a:ea typeface="Verdana" panose="020B0604030504040204" pitchFamily="34" charset="0"/>
              </a:rPr>
              <a:t>Kom ik in aanmerking voor premies en de Mijn </a:t>
            </a:r>
            <a:r>
              <a:rPr lang="nl-BE" sz="2000" dirty="0" err="1">
                <a:latin typeface="Verdana" panose="020B0604030504040204" pitchFamily="34" charset="0"/>
                <a:ea typeface="Verdana" panose="020B0604030504040204" pitchFamily="34" charset="0"/>
              </a:rPr>
              <a:t>VerbouwLening</a:t>
            </a:r>
            <a:r>
              <a:rPr lang="nl-BE" sz="2000" dirty="0">
                <a:latin typeface="Verdana" panose="020B0604030504040204" pitchFamily="34" charset="0"/>
                <a:ea typeface="Verdana" panose="020B0604030504040204" pitchFamily="34" charset="0"/>
              </a:rPr>
              <a:t>?</a:t>
            </a:r>
          </a:p>
          <a:p>
            <a:pPr marL="285750" indent="-285750">
              <a:buFontTx/>
              <a:buChar char="-"/>
            </a:pPr>
            <a:r>
              <a:rPr lang="nl-BE" sz="2000" dirty="0">
                <a:latin typeface="Verdana" panose="020B0604030504040204" pitchFamily="34" charset="0"/>
                <a:ea typeface="Verdana" panose="020B0604030504040204" pitchFamily="34" charset="0"/>
              </a:rPr>
              <a:t>Onafhankelijk advies </a:t>
            </a:r>
          </a:p>
          <a:p>
            <a:pPr marL="285750" indent="-285750">
              <a:buFontTx/>
              <a:buChar char="-"/>
            </a:pPr>
            <a:r>
              <a:rPr lang="nl-BE" sz="2000" dirty="0">
                <a:latin typeface="Verdana" panose="020B0604030504040204" pitchFamily="34" charset="0"/>
                <a:ea typeface="Verdana" panose="020B0604030504040204" pitchFamily="34" charset="0"/>
              </a:rPr>
              <a:t>Welke energetische maatregelen neem ik best eerst? </a:t>
            </a:r>
          </a:p>
          <a:p>
            <a:pPr marL="285750" indent="-285750">
              <a:buFontTx/>
              <a:buChar char="-"/>
            </a:pPr>
            <a:endParaRPr lang="nl-BE" dirty="0"/>
          </a:p>
          <a:p>
            <a:pPr marL="285750" indent="-285750">
              <a:buFontTx/>
              <a:buChar char="-"/>
            </a:pPr>
            <a:endParaRPr lang="nl-BE" dirty="0"/>
          </a:p>
        </p:txBody>
      </p:sp>
      <p:sp>
        <p:nvSpPr>
          <p:cNvPr id="8" name="Tekstvak 7">
            <a:extLst>
              <a:ext uri="{FF2B5EF4-FFF2-40B4-BE49-F238E27FC236}">
                <a16:creationId xmlns:a16="http://schemas.microsoft.com/office/drawing/2014/main" id="{5FF3F88F-6198-D432-40E1-A5E16752FB7A}"/>
              </a:ext>
            </a:extLst>
          </p:cNvPr>
          <p:cNvSpPr txBox="1"/>
          <p:nvPr/>
        </p:nvSpPr>
        <p:spPr>
          <a:xfrm>
            <a:off x="1039090" y="4444048"/>
            <a:ext cx="9641113" cy="1200329"/>
          </a:xfrm>
          <a:prstGeom prst="rect">
            <a:avLst/>
          </a:prstGeom>
          <a:noFill/>
        </p:spPr>
        <p:txBody>
          <a:bodyPr wrap="square">
            <a:spAutoFit/>
          </a:bodyPr>
          <a:lstStyle/>
          <a:p>
            <a:r>
              <a:rPr lang="nl-BE" sz="3200" b="1" dirty="0">
                <a:solidFill>
                  <a:srgbClr val="92D050"/>
                </a:solidFill>
                <a:latin typeface="Verdana" panose="020B0604030504040204" pitchFamily="34" charset="0"/>
                <a:ea typeface="Verdana" panose="020B0604030504040204" pitchFamily="34" charset="0"/>
              </a:rPr>
              <a:t>Meld je aan! </a:t>
            </a:r>
          </a:p>
          <a:p>
            <a:r>
              <a:rPr lang="nl-BE" sz="2000" dirty="0">
                <a:latin typeface="Verdana" panose="020B0604030504040204" pitchFamily="34" charset="0"/>
                <a:ea typeface="Verdana" panose="020B0604030504040204" pitchFamily="34" charset="0"/>
                <a:cs typeface="Verdana" panose="020B0604030504040204" pitchFamily="34" charset="0"/>
              </a:rPr>
              <a:t>Bel naar </a:t>
            </a:r>
            <a:r>
              <a:rPr lang="nl-BE" sz="2000" b="1" dirty="0">
                <a:latin typeface="Verdana" panose="020B0604030504040204" pitchFamily="34" charset="0"/>
                <a:ea typeface="Verdana" panose="020B0604030504040204" pitchFamily="34" charset="0"/>
                <a:cs typeface="Verdana" panose="020B0604030504040204" pitchFamily="34" charset="0"/>
              </a:rPr>
              <a:t>03 350 08 08 </a:t>
            </a:r>
            <a:r>
              <a:rPr lang="nl-BE" sz="2000" dirty="0">
                <a:latin typeface="Verdana" panose="020B0604030504040204" pitchFamily="34" charset="0"/>
                <a:ea typeface="Verdana" panose="020B0604030504040204" pitchFamily="34" charset="0"/>
                <a:cs typeface="Verdana" panose="020B0604030504040204" pitchFamily="34" charset="0"/>
              </a:rPr>
              <a:t>voor een afspraak of meld je vandaag nog aan voor een afspraak. </a:t>
            </a:r>
          </a:p>
        </p:txBody>
      </p:sp>
    </p:spTree>
    <p:extLst>
      <p:ext uri="{BB962C8B-B14F-4D97-AF65-F5344CB8AC3E}">
        <p14:creationId xmlns:p14="http://schemas.microsoft.com/office/powerpoint/2010/main" val="152558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9176"/>
            <a:ext cx="9641114" cy="1190626"/>
          </a:xfrm>
        </p:spPr>
        <p:txBody>
          <a:bodyPr>
            <a:normAutofit fontScale="90000"/>
          </a:bodyPr>
          <a:lstStyle/>
          <a:p>
            <a:r>
              <a:rPr lang="nl-BE" sz="4800" dirty="0"/>
              <a:t>Samen renoveren</a:t>
            </a:r>
            <a:br>
              <a:rPr lang="nl-BE" sz="4000" dirty="0"/>
            </a:br>
            <a:r>
              <a:rPr lang="nl-BE" sz="3600" dirty="0"/>
              <a:t>Interessant? Meld je aan</a:t>
            </a:r>
            <a:endParaRPr lang="nl-BE" sz="2200" dirty="0"/>
          </a:p>
        </p:txBody>
      </p:sp>
      <p:sp>
        <p:nvSpPr>
          <p:cNvPr id="6" name="Tijdelijke aanduiding voor inhoud 6"/>
          <p:cNvSpPr txBox="1">
            <a:spLocks/>
          </p:cNvSpPr>
          <p:nvPr/>
        </p:nvSpPr>
        <p:spPr>
          <a:xfrm>
            <a:off x="838200" y="1761931"/>
            <a:ext cx="9641114" cy="47668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nl-BE" sz="7200" dirty="0"/>
          </a:p>
          <a:p>
            <a:pPr>
              <a:lnSpc>
                <a:spcPct val="100000"/>
              </a:lnSpc>
            </a:pPr>
            <a:endParaRPr lang="nl-BE" dirty="0">
              <a:solidFill>
                <a:srgbClr val="FF0000"/>
              </a:solidFill>
            </a:endParaRPr>
          </a:p>
          <a:p>
            <a:endParaRPr lang="nl-BE" dirty="0">
              <a:solidFill>
                <a:srgbClr val="FF0000"/>
              </a:solidFill>
            </a:endParaRPr>
          </a:p>
        </p:txBody>
      </p:sp>
      <p:sp>
        <p:nvSpPr>
          <p:cNvPr id="3" name="Rechthoek 2"/>
          <p:cNvSpPr/>
          <p:nvPr/>
        </p:nvSpPr>
        <p:spPr>
          <a:xfrm>
            <a:off x="838200" y="1992941"/>
            <a:ext cx="10152185" cy="992003"/>
          </a:xfrm>
          <a:prstGeom prst="rect">
            <a:avLst/>
          </a:prstGeom>
        </p:spPr>
        <p:txBody>
          <a:bodyPr wrap="square">
            <a:spAutoFit/>
          </a:bodyPr>
          <a:lstStyle/>
          <a:p>
            <a:pPr>
              <a:lnSpc>
                <a:spcPct val="107000"/>
              </a:lnSpc>
              <a:spcAft>
                <a:spcPts val="800"/>
              </a:spcAft>
            </a:pPr>
            <a:endParaRPr lang="nl-BE" sz="1600" b="1" dirty="0">
              <a:latin typeface="Verdana" panose="020B0604030504040204" pitchFamily="34" charset="0"/>
              <a:ea typeface="Verdana" panose="020B0604030504040204" pitchFamily="34" charset="0"/>
              <a:cs typeface="Verdana" panose="020B0604030504040204" pitchFamily="34" charset="0"/>
            </a:endParaRPr>
          </a:p>
          <a:p>
            <a:pPr>
              <a:lnSpc>
                <a:spcPct val="107000"/>
              </a:lnSpc>
              <a:spcAft>
                <a:spcPts val="800"/>
              </a:spcAft>
            </a:pPr>
            <a:br>
              <a:rPr lang="nl-BE" sz="1600" b="1" dirty="0">
                <a:latin typeface="Verdana" panose="020B0604030504040204" pitchFamily="34" charset="0"/>
                <a:ea typeface="Verdana" panose="020B0604030504040204" pitchFamily="34" charset="0"/>
                <a:cs typeface="Verdana" panose="020B0604030504040204" pitchFamily="34" charset="0"/>
              </a:rPr>
            </a:br>
            <a:endParaRPr lang="nl-BE"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vak 7">
            <a:extLst>
              <a:ext uri="{FF2B5EF4-FFF2-40B4-BE49-F238E27FC236}">
                <a16:creationId xmlns:a16="http://schemas.microsoft.com/office/drawing/2014/main" id="{5FF3F88F-6198-D432-40E1-A5E16752FB7A}"/>
              </a:ext>
            </a:extLst>
          </p:cNvPr>
          <p:cNvSpPr txBox="1"/>
          <p:nvPr/>
        </p:nvSpPr>
        <p:spPr>
          <a:xfrm>
            <a:off x="838201" y="1992941"/>
            <a:ext cx="10928683" cy="3724096"/>
          </a:xfrm>
          <a:prstGeom prst="rect">
            <a:avLst/>
          </a:prstGeom>
          <a:noFill/>
        </p:spPr>
        <p:txBody>
          <a:bodyPr wrap="square">
            <a:spAutoFit/>
          </a:bodyPr>
          <a:lstStyle/>
          <a:p>
            <a:r>
              <a:rPr lang="nl-BE" sz="3200" b="1" dirty="0">
                <a:solidFill>
                  <a:srgbClr val="92D050"/>
                </a:solidFill>
                <a:latin typeface="Verdana" panose="020B0604030504040204" pitchFamily="34" charset="0"/>
                <a:ea typeface="Verdana" panose="020B0604030504040204" pitchFamily="34" charset="0"/>
              </a:rPr>
              <a:t>Advies aan huis  </a:t>
            </a:r>
            <a:endParaRPr lang="nl-BE" sz="2400" dirty="0">
              <a:latin typeface="Verdana" panose="020B0604030504040204" pitchFamily="34" charset="0"/>
              <a:ea typeface="Verdana" panose="020B0604030504040204" pitchFamily="34" charset="0"/>
            </a:endParaRPr>
          </a:p>
          <a:p>
            <a:pPr marL="342900" indent="-342900">
              <a:lnSpc>
                <a:spcPct val="150000"/>
              </a:lnSpc>
              <a:buFontTx/>
              <a:buChar char="-"/>
            </a:pPr>
            <a:r>
              <a:rPr lang="nl-BE" sz="2400" dirty="0">
                <a:latin typeface="Verdana" panose="020B0604030504040204" pitchFamily="34" charset="0"/>
                <a:ea typeface="Verdana" panose="020B0604030504040204" pitchFamily="34" charset="0"/>
              </a:rPr>
              <a:t>Vrijdag 1 december </a:t>
            </a:r>
          </a:p>
          <a:p>
            <a:pPr marL="342900" indent="-342900">
              <a:lnSpc>
                <a:spcPct val="150000"/>
              </a:lnSpc>
              <a:buFontTx/>
              <a:buChar char="-"/>
            </a:pPr>
            <a:r>
              <a:rPr lang="nl-BE" sz="2400" dirty="0">
                <a:latin typeface="Verdana" panose="020B0604030504040204" pitchFamily="34" charset="0"/>
                <a:ea typeface="Verdana" panose="020B0604030504040204" pitchFamily="34" charset="0"/>
              </a:rPr>
              <a:t>Vrijdag 8 december </a:t>
            </a:r>
          </a:p>
          <a:p>
            <a:pPr marL="342900" indent="-342900">
              <a:lnSpc>
                <a:spcPct val="150000"/>
              </a:lnSpc>
              <a:buFontTx/>
              <a:buChar char="-"/>
            </a:pPr>
            <a:r>
              <a:rPr lang="nl-BE" sz="2400" dirty="0">
                <a:latin typeface="Verdana" panose="020B0604030504040204" pitchFamily="34" charset="0"/>
                <a:ea typeface="Verdana" panose="020B0604030504040204" pitchFamily="34" charset="0"/>
              </a:rPr>
              <a:t>Vrijdag 15 december </a:t>
            </a:r>
          </a:p>
          <a:p>
            <a:pPr marL="342900" indent="-342900">
              <a:lnSpc>
                <a:spcPct val="150000"/>
              </a:lnSpc>
              <a:buFontTx/>
              <a:buChar char="-"/>
            </a:pPr>
            <a:r>
              <a:rPr lang="nl-BE" sz="2400" dirty="0">
                <a:latin typeface="Verdana" panose="020B0604030504040204" pitchFamily="34" charset="0"/>
                <a:ea typeface="Verdana" panose="020B0604030504040204" pitchFamily="34" charset="0"/>
              </a:rPr>
              <a:t>Donderdag 30 november </a:t>
            </a:r>
          </a:p>
          <a:p>
            <a:pPr marL="342900" indent="-342900">
              <a:lnSpc>
                <a:spcPct val="150000"/>
              </a:lnSpc>
              <a:buFontTx/>
              <a:buChar char="-"/>
            </a:pPr>
            <a:r>
              <a:rPr lang="nl-BE" sz="2400" dirty="0">
                <a:latin typeface="Verdana" panose="020B0604030504040204" pitchFamily="34" charset="0"/>
                <a:ea typeface="Verdana" panose="020B0604030504040204" pitchFamily="34" charset="0"/>
              </a:rPr>
              <a:t>Woensdag 27 december</a:t>
            </a:r>
          </a:p>
          <a:p>
            <a:endParaRPr lang="nl-BE" sz="2400" dirty="0">
              <a:latin typeface="Verdana" panose="020B0604030504040204" pitchFamily="34" charset="0"/>
              <a:ea typeface="Verdana" panose="020B0604030504040204" pitchFamily="34" charset="0"/>
            </a:endParaRPr>
          </a:p>
        </p:txBody>
      </p:sp>
      <p:sp>
        <p:nvSpPr>
          <p:cNvPr id="4" name="Titel 1">
            <a:extLst>
              <a:ext uri="{FF2B5EF4-FFF2-40B4-BE49-F238E27FC236}">
                <a16:creationId xmlns:a16="http://schemas.microsoft.com/office/drawing/2014/main" id="{63FCDC4A-9C44-1474-6512-07C925BFCB32}"/>
              </a:ext>
            </a:extLst>
          </p:cNvPr>
          <p:cNvSpPr txBox="1">
            <a:spLocks/>
          </p:cNvSpPr>
          <p:nvPr/>
        </p:nvSpPr>
        <p:spPr>
          <a:xfrm>
            <a:off x="0" y="5452315"/>
            <a:ext cx="12192000" cy="992004"/>
          </a:xfrm>
          <a:prstGeom prst="rect">
            <a:avLst/>
          </a:prstGeom>
          <a:solidFill>
            <a:srgbClr val="7DB928"/>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cap="all" baseline="0">
                <a:solidFill>
                  <a:srgbClr val="00506C"/>
                </a:solidFill>
                <a:latin typeface="Verdana" panose="020B0604030504040204" pitchFamily="34" charset="0"/>
                <a:ea typeface="Verdana" panose="020B0604030504040204" pitchFamily="34" charset="0"/>
                <a:cs typeface="+mj-cs"/>
              </a:defRPr>
            </a:lvl1pPr>
          </a:lstStyle>
          <a:p>
            <a:pPr algn="ctr"/>
            <a:r>
              <a:rPr lang="en-US" sz="3200" b="1" dirty="0">
                <a:solidFill>
                  <a:schemeClr val="bg1"/>
                </a:solidFill>
                <a:latin typeface="+mj-lt"/>
                <a:ea typeface="+mj-ea"/>
              </a:rPr>
              <a:t>Hoe </a:t>
            </a:r>
            <a:r>
              <a:rPr lang="en-US" sz="3200" b="1" dirty="0" err="1">
                <a:solidFill>
                  <a:schemeClr val="bg1"/>
                </a:solidFill>
                <a:latin typeface="+mj-lt"/>
                <a:ea typeface="+mj-ea"/>
              </a:rPr>
              <a:t>kan</a:t>
            </a:r>
            <a:r>
              <a:rPr lang="en-US" sz="3200" b="1" dirty="0">
                <a:solidFill>
                  <a:schemeClr val="bg1"/>
                </a:solidFill>
                <a:latin typeface="+mj-lt"/>
                <a:ea typeface="+mj-ea"/>
              </a:rPr>
              <a:t> je </a:t>
            </a:r>
            <a:r>
              <a:rPr lang="en-US" sz="3200" b="1" dirty="0" err="1">
                <a:solidFill>
                  <a:schemeClr val="bg1"/>
                </a:solidFill>
                <a:latin typeface="+mj-lt"/>
                <a:ea typeface="+mj-ea"/>
              </a:rPr>
              <a:t>deelnemen</a:t>
            </a:r>
            <a:r>
              <a:rPr lang="en-US" sz="3200" b="1" dirty="0">
                <a:solidFill>
                  <a:schemeClr val="bg1"/>
                </a:solidFill>
                <a:latin typeface="+mj-lt"/>
                <a:ea typeface="+mj-ea"/>
              </a:rPr>
              <a:t>? </a:t>
            </a:r>
            <a:r>
              <a:rPr lang="en-US" sz="3200" b="1" dirty="0" err="1">
                <a:solidFill>
                  <a:schemeClr val="bg1"/>
                </a:solidFill>
                <a:latin typeface="+mj-lt"/>
                <a:ea typeface="+mj-ea"/>
              </a:rPr>
              <a:t>Schrijf</a:t>
            </a:r>
            <a:r>
              <a:rPr lang="en-US" sz="3200" b="1" dirty="0">
                <a:solidFill>
                  <a:schemeClr val="bg1"/>
                </a:solidFill>
                <a:latin typeface="+mj-lt"/>
                <a:ea typeface="+mj-ea"/>
              </a:rPr>
              <a:t> je in  </a:t>
            </a:r>
            <a:r>
              <a:rPr lang="en-US" sz="3200" b="1" dirty="0" err="1">
                <a:solidFill>
                  <a:schemeClr val="bg1"/>
                </a:solidFill>
                <a:latin typeface="+mj-lt"/>
                <a:ea typeface="+mj-ea"/>
              </a:rPr>
              <a:t>na</a:t>
            </a:r>
            <a:r>
              <a:rPr lang="en-US" sz="3200" b="1" dirty="0">
                <a:solidFill>
                  <a:schemeClr val="bg1"/>
                </a:solidFill>
                <a:latin typeface="+mj-lt"/>
                <a:ea typeface="+mj-ea"/>
              </a:rPr>
              <a:t> de </a:t>
            </a:r>
            <a:r>
              <a:rPr lang="en-US" sz="3200" b="1" dirty="0" err="1">
                <a:solidFill>
                  <a:schemeClr val="bg1"/>
                </a:solidFill>
                <a:latin typeface="+mj-lt"/>
                <a:ea typeface="+mj-ea"/>
              </a:rPr>
              <a:t>infosessie</a:t>
            </a:r>
            <a:r>
              <a:rPr lang="en-US" sz="3200" b="1" dirty="0">
                <a:solidFill>
                  <a:schemeClr val="bg1"/>
                </a:solidFill>
                <a:latin typeface="+mj-lt"/>
                <a:ea typeface="+mj-ea"/>
              </a:rPr>
              <a:t> </a:t>
            </a:r>
          </a:p>
        </p:txBody>
      </p:sp>
    </p:spTree>
    <p:extLst>
      <p:ext uri="{BB962C8B-B14F-4D97-AF65-F5344CB8AC3E}">
        <p14:creationId xmlns:p14="http://schemas.microsoft.com/office/powerpoint/2010/main" val="1372725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1684027"/>
            <a:ext cx="11360150" cy="2852737"/>
          </a:xfrm>
        </p:spPr>
        <p:txBody>
          <a:bodyPr>
            <a:normAutofit/>
          </a:bodyPr>
          <a:lstStyle/>
          <a:p>
            <a:r>
              <a:rPr lang="nl-NL" sz="5400" dirty="0"/>
              <a:t>pauze</a:t>
            </a:r>
            <a:endParaRPr lang="nl-BE" sz="5400" dirty="0"/>
          </a:p>
        </p:txBody>
      </p:sp>
      <p:sp>
        <p:nvSpPr>
          <p:cNvPr id="3" name="Tijdelijke aanduiding voor tekst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427182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1684027"/>
            <a:ext cx="11360150" cy="2852737"/>
          </a:xfrm>
        </p:spPr>
        <p:txBody>
          <a:bodyPr>
            <a:normAutofit/>
          </a:bodyPr>
          <a:lstStyle/>
          <a:p>
            <a:r>
              <a:rPr lang="nl-BE" sz="5400" b="1" dirty="0"/>
              <a:t>Renovatiebegeleiding</a:t>
            </a:r>
            <a:br>
              <a:rPr lang="nl-BE" sz="5400" b="1" dirty="0"/>
            </a:br>
            <a:r>
              <a:rPr lang="nl-BE" sz="5400" dirty="0"/>
              <a:t>vzw Klimaatwerf</a:t>
            </a:r>
          </a:p>
        </p:txBody>
      </p:sp>
      <p:sp>
        <p:nvSpPr>
          <p:cNvPr id="3" name="Tijdelijke aanduiding voor tekst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259248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descr="Zonnepanelen en technicus">
            <a:extLst>
              <a:ext uri="{FF2B5EF4-FFF2-40B4-BE49-F238E27FC236}">
                <a16:creationId xmlns:a16="http://schemas.microsoft.com/office/drawing/2014/main" id="{A2D46F78-41E3-FC21-7D4B-853F233DE6F7}"/>
              </a:ext>
            </a:extLst>
          </p:cNvPr>
          <p:cNvPicPr>
            <a:picLocks noChangeAspect="1"/>
          </p:cNvPicPr>
          <p:nvPr/>
        </p:nvPicPr>
        <p:blipFill rotWithShape="1">
          <a:blip r:embed="rId3">
            <a:extLst>
              <a:ext uri="{28A0092B-C50C-407E-A947-70E740481C1C}">
                <a14:useLocalDpi xmlns:a14="http://schemas.microsoft.com/office/drawing/2010/main" val="0"/>
              </a:ext>
            </a:extLst>
          </a:blip>
          <a:srcRect l="20118" r="-50"/>
          <a:stretch/>
        </p:blipFill>
        <p:spPr>
          <a:xfrm>
            <a:off x="4883022" y="-26622"/>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74" name="Freeform: Shape 73">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6" name="Freeform: Shape 75">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b="1" dirty="0"/>
              <a:t>Wie </a:t>
            </a:r>
            <a:r>
              <a:rPr lang="en-US" sz="3400" b="1" dirty="0" err="1"/>
              <a:t>zijn</a:t>
            </a:r>
            <a:r>
              <a:rPr lang="en-US" sz="3400" b="1" dirty="0"/>
              <a:t> </a:t>
            </a:r>
            <a:r>
              <a:rPr lang="en-US" sz="3400" b="1" dirty="0" err="1"/>
              <a:t>wij</a:t>
            </a:r>
            <a:r>
              <a:rPr lang="en-US" sz="3400" b="1" dirty="0"/>
              <a:t>?</a:t>
            </a:r>
          </a:p>
        </p:txBody>
      </p:sp>
      <p:sp>
        <p:nvSpPr>
          <p:cNvPr id="78" name="Rectangle 77">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7">
            <a:extLst>
              <a:ext uri="{FF2B5EF4-FFF2-40B4-BE49-F238E27FC236}">
                <a16:creationId xmlns:a16="http://schemas.microsoft.com/office/drawing/2014/main" id="{921FE7B3-3973-8391-3AB5-B4BFB6789B2B}"/>
              </a:ext>
            </a:extLst>
          </p:cNvPr>
          <p:cNvSpPr txBox="1">
            <a:spLocks/>
          </p:cNvSpPr>
          <p:nvPr/>
        </p:nvSpPr>
        <p:spPr>
          <a:xfrm>
            <a:off x="374903" y="2522949"/>
            <a:ext cx="5905317" cy="41025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VZW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Klimaatwerf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samenwerking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Zonnewind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ZuidtrAnt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Wat is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energiecoöperatie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Voor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door burgers</a:t>
            </a: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Bedrijf</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Coöperatieve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venootschap</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worden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via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aandeel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kopen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Samen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investeren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opwekking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hernieuwbare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energie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Stem in de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vergadering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00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237D3C-EAB3-F3BA-3DF4-F471DEEF371D}"/>
              </a:ext>
            </a:extLst>
          </p:cNvPr>
          <p:cNvSpPr>
            <a:spLocks noGrp="1"/>
          </p:cNvSpPr>
          <p:nvPr>
            <p:ph type="ctrTitle"/>
          </p:nvPr>
        </p:nvSpPr>
        <p:spPr>
          <a:xfrm>
            <a:off x="974271" y="2059441"/>
            <a:ext cx="8382000" cy="2387600"/>
          </a:xfrm>
        </p:spPr>
        <p:txBody>
          <a:bodyPr>
            <a:normAutofit/>
          </a:bodyPr>
          <a:lstStyle/>
          <a:p>
            <a:r>
              <a:rPr lang="nl-NL" sz="4400" dirty="0"/>
              <a:t>Infosessie </a:t>
            </a:r>
            <a:br>
              <a:rPr lang="nl-NL" sz="4400" dirty="0"/>
            </a:br>
            <a:r>
              <a:rPr lang="nl-NL" sz="2000" b="0" dirty="0"/>
              <a:t>Het EnergieK loket komt naar je toe</a:t>
            </a:r>
            <a:endParaRPr lang="nl-BE" sz="4800" b="0" dirty="0"/>
          </a:p>
        </p:txBody>
      </p:sp>
      <p:sp>
        <p:nvSpPr>
          <p:cNvPr id="3" name="Ondertitel 2">
            <a:extLst>
              <a:ext uri="{FF2B5EF4-FFF2-40B4-BE49-F238E27FC236}">
                <a16:creationId xmlns:a16="http://schemas.microsoft.com/office/drawing/2014/main" id="{178F4593-BE41-DFD0-A418-B94BB79D28FA}"/>
              </a:ext>
            </a:extLst>
          </p:cNvPr>
          <p:cNvSpPr>
            <a:spLocks noGrp="1"/>
          </p:cNvSpPr>
          <p:nvPr>
            <p:ph type="subTitle" idx="1"/>
          </p:nvPr>
        </p:nvSpPr>
        <p:spPr>
          <a:xfrm>
            <a:off x="7772400" y="5392094"/>
            <a:ext cx="5529943" cy="1130907"/>
          </a:xfrm>
        </p:spPr>
        <p:txBody>
          <a:bodyPr>
            <a:normAutofit/>
          </a:bodyPr>
          <a:lstStyle/>
          <a:p>
            <a:r>
              <a:rPr lang="nl-NL" sz="2000" dirty="0"/>
              <a:t>Sarah Van der Veken</a:t>
            </a:r>
          </a:p>
          <a:p>
            <a:r>
              <a:rPr lang="nl-NL" sz="2000" b="0" dirty="0"/>
              <a:t>14 november 2023</a:t>
            </a:r>
            <a:endParaRPr lang="nl-BE" sz="2000" b="0" dirty="0"/>
          </a:p>
        </p:txBody>
      </p:sp>
    </p:spTree>
    <p:extLst>
      <p:ext uri="{BB962C8B-B14F-4D97-AF65-F5344CB8AC3E}">
        <p14:creationId xmlns:p14="http://schemas.microsoft.com/office/powerpoint/2010/main" val="3458040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39053ED7-7D1F-B409-5779-61ABDB4C4418}"/>
              </a:ext>
            </a:extLst>
          </p:cNvPr>
          <p:cNvPicPr>
            <a:picLocks noChangeAspect="1"/>
          </p:cNvPicPr>
          <p:nvPr/>
        </p:nvPicPr>
        <p:blipFill>
          <a:blip r:embed="rId3">
            <a:extLst>
              <a:ext uri="{28A0092B-C50C-407E-A947-70E740481C1C}">
                <a14:useLocalDpi xmlns:a14="http://schemas.microsoft.com/office/drawing/2010/main" val="0"/>
              </a:ext>
            </a:extLst>
          </a:blip>
          <a:srcRect l="5258" r="5258"/>
          <a:stretch/>
        </p:blipFill>
        <p:spPr>
          <a:xfrm>
            <a:off x="3523486" y="10"/>
            <a:ext cx="8668512" cy="6857990"/>
          </a:xfrm>
          <a:prstGeom prst="rect">
            <a:avLst/>
          </a:prstGeom>
        </p:spPr>
      </p:pic>
      <p:sp>
        <p:nvSpPr>
          <p:cNvPr id="105" name="Rectangle 10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371093" y="1161288"/>
            <a:ext cx="4221003" cy="1124712"/>
          </a:xfrm>
        </p:spPr>
        <p:txBody>
          <a:bodyPr vert="horz" lIns="91440" tIns="45720" rIns="91440" bIns="45720" rtlCol="0" anchor="b">
            <a:normAutofit/>
          </a:bodyPr>
          <a:lstStyle/>
          <a:p>
            <a:r>
              <a:rPr lang="en-US" sz="3600" b="1" dirty="0" err="1"/>
              <a:t>Waarom</a:t>
            </a:r>
            <a:r>
              <a:rPr lang="en-US" sz="3600" b="1" dirty="0"/>
              <a:t> </a:t>
            </a:r>
            <a:r>
              <a:rPr lang="en-US" sz="3600" b="1" dirty="0" err="1"/>
              <a:t>doen</a:t>
            </a:r>
            <a:r>
              <a:rPr lang="en-US" sz="3600" b="1" dirty="0"/>
              <a:t> we </a:t>
            </a:r>
            <a:r>
              <a:rPr lang="en-US" sz="3600" b="1" dirty="0" err="1"/>
              <a:t>dit</a:t>
            </a:r>
            <a:r>
              <a:rPr lang="en-US" sz="3600" b="1" dirty="0"/>
              <a:t>?</a:t>
            </a:r>
          </a:p>
        </p:txBody>
      </p:sp>
      <p:sp>
        <p:nvSpPr>
          <p:cNvPr id="107" name="Rectangle 10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inhoud 7">
            <a:extLst>
              <a:ext uri="{FF2B5EF4-FFF2-40B4-BE49-F238E27FC236}">
                <a16:creationId xmlns:a16="http://schemas.microsoft.com/office/drawing/2014/main" id="{901BA3D4-FB3A-D6B1-459E-B79C396F7C1B}"/>
              </a:ext>
            </a:extLst>
          </p:cNvPr>
          <p:cNvSpPr txBox="1">
            <a:spLocks/>
          </p:cNvSpPr>
          <p:nvPr/>
        </p:nvSpPr>
        <p:spPr>
          <a:xfrm>
            <a:off x="554447" y="2774782"/>
            <a:ext cx="5186477"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Broeikasgasuitstoot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moet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dalen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85%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2050</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2050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moet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EPC label van alle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woningen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woning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gebouwd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2015</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jaar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moet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 van alle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woningen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A-label</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Renovatieverplichting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bij</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aankoop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woning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620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39053ED7-7D1F-B409-5779-61ABDB4C4418}"/>
              </a:ext>
            </a:extLst>
          </p:cNvPr>
          <p:cNvPicPr>
            <a:picLocks noChangeAspect="1"/>
          </p:cNvPicPr>
          <p:nvPr/>
        </p:nvPicPr>
        <p:blipFill>
          <a:blip r:embed="rId3">
            <a:extLst>
              <a:ext uri="{28A0092B-C50C-407E-A947-70E740481C1C}">
                <a14:useLocalDpi xmlns:a14="http://schemas.microsoft.com/office/drawing/2010/main" val="0"/>
              </a:ext>
            </a:extLst>
          </a:blip>
          <a:srcRect l="2595" r="2595"/>
          <a:stretch/>
        </p:blipFill>
        <p:spPr>
          <a:xfrm rot="5400000">
            <a:off x="4428749" y="-914405"/>
            <a:ext cx="6857990" cy="8668512"/>
          </a:xfrm>
          <a:prstGeom prst="rect">
            <a:avLst/>
          </a:prstGeom>
        </p:spPr>
      </p:pic>
      <p:sp>
        <p:nvSpPr>
          <p:cNvPr id="105" name="Rectangle 10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371094" y="1161288"/>
            <a:ext cx="4271244" cy="1124712"/>
          </a:xfrm>
        </p:spPr>
        <p:txBody>
          <a:bodyPr vert="horz" lIns="91440" tIns="45720" rIns="91440" bIns="45720" rtlCol="0" anchor="b">
            <a:normAutofit/>
          </a:bodyPr>
          <a:lstStyle/>
          <a:p>
            <a:r>
              <a:rPr lang="en-US" sz="3400" b="1" dirty="0"/>
              <a:t>Wat is de </a:t>
            </a:r>
            <a:r>
              <a:rPr lang="en-US" sz="3400" b="1" dirty="0" err="1"/>
              <a:t>bedoeling</a:t>
            </a:r>
            <a:r>
              <a:rPr lang="en-US" sz="3400" b="1" dirty="0"/>
              <a:t>?</a:t>
            </a:r>
          </a:p>
        </p:txBody>
      </p:sp>
      <p:sp>
        <p:nvSpPr>
          <p:cNvPr id="107" name="Rectangle 10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7">
            <a:extLst>
              <a:ext uri="{FF2B5EF4-FFF2-40B4-BE49-F238E27FC236}">
                <a16:creationId xmlns:a16="http://schemas.microsoft.com/office/drawing/2014/main" id="{921FE7B3-3973-8391-3AB5-B4BFB6789B2B}"/>
              </a:ext>
            </a:extLst>
          </p:cNvPr>
          <p:cNvSpPr txBox="1">
            <a:spLocks/>
          </p:cNvSpPr>
          <p:nvPr/>
        </p:nvSpPr>
        <p:spPr>
          <a:xfrm>
            <a:off x="371092" y="2718054"/>
            <a:ext cx="6039755" cy="35438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Warmtevraag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laten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dalen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Overige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warmtevraag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verduurzamen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Kwaliteit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kostprijs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renovatie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verbeteren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Zoveel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mogelijk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gezinnen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fossiele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brandstoffen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duurzame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energie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244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A2D46F78-41E3-FC21-7D4B-853F233DE6F7}"/>
              </a:ext>
            </a:extLst>
          </p:cNvPr>
          <p:cNvPicPr>
            <a:picLocks noChangeAspect="1"/>
          </p:cNvPicPr>
          <p:nvPr/>
        </p:nvPicPr>
        <p:blipFill>
          <a:blip r:embed="rId3">
            <a:extLst>
              <a:ext uri="{28A0092B-C50C-407E-A947-70E740481C1C}">
                <a14:useLocalDpi xmlns:a14="http://schemas.microsoft.com/office/drawing/2010/main" val="0"/>
              </a:ext>
            </a:extLst>
          </a:blip>
          <a:srcRect l="9955" r="9955"/>
          <a:stretch/>
        </p:blipFill>
        <p:spPr>
          <a:xfrm>
            <a:off x="4883022" y="-26622"/>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74" name="Freeform: Shape 73">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6" name="Freeform: Shape 75">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b="1" dirty="0" err="1"/>
              <a:t>Burenwerf</a:t>
            </a:r>
            <a:r>
              <a:rPr lang="en-US" sz="3400" b="1" dirty="0"/>
              <a:t> </a:t>
            </a:r>
            <a:r>
              <a:rPr lang="en-US" sz="3400" b="1" dirty="0" err="1"/>
              <a:t>loopt</a:t>
            </a:r>
            <a:r>
              <a:rPr lang="en-US" sz="3400" b="1" dirty="0"/>
              <a:t> in... </a:t>
            </a:r>
          </a:p>
        </p:txBody>
      </p:sp>
      <p:sp>
        <p:nvSpPr>
          <p:cNvPr id="78" name="Rectangle 77">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7">
            <a:extLst>
              <a:ext uri="{FF2B5EF4-FFF2-40B4-BE49-F238E27FC236}">
                <a16:creationId xmlns:a16="http://schemas.microsoft.com/office/drawing/2014/main" id="{921FE7B3-3973-8391-3AB5-B4BFB6789B2B}"/>
              </a:ext>
            </a:extLst>
          </p:cNvPr>
          <p:cNvSpPr txBox="1">
            <a:spLocks/>
          </p:cNvSpPr>
          <p:nvPr/>
        </p:nvSpPr>
        <p:spPr>
          <a:xfrm>
            <a:off x="374903" y="2522949"/>
            <a:ext cx="5905317" cy="41025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Bloemenwijk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Zoersel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 Stevens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 Linden,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Zandhoven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Vredewijk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Hove</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Altenawijk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Kontich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Buizegem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Edegem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binnenkort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Schoten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445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A2EE72BC-51C3-EB3E-E138-E08F53CBB8CC}"/>
              </a:ext>
            </a:extLst>
          </p:cNvPr>
          <p:cNvPicPr>
            <a:picLocks noChangeAspect="1"/>
          </p:cNvPicPr>
          <p:nvPr/>
        </p:nvPicPr>
        <p:blipFill>
          <a:blip r:embed="rId2">
            <a:extLst>
              <a:ext uri="{28A0092B-C50C-407E-A947-70E740481C1C}">
                <a14:useLocalDpi xmlns:a14="http://schemas.microsoft.com/office/drawing/2010/main" val="0"/>
              </a:ext>
            </a:extLst>
          </a:blip>
          <a:srcRect t="14814" b="14814"/>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6" name="Freeform: Shape 35">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374904" y="856488"/>
            <a:ext cx="4992624" cy="1243584"/>
          </a:xfrm>
        </p:spPr>
        <p:txBody>
          <a:bodyPr vert="horz" lIns="91440" tIns="45720" rIns="91440" bIns="45720" rtlCol="0" anchor="ctr">
            <a:noAutofit/>
          </a:bodyPr>
          <a:lstStyle/>
          <a:p>
            <a:r>
              <a:rPr lang="en-US" sz="3400" b="1" dirty="0"/>
              <a:t>Wat is het </a:t>
            </a:r>
            <a:r>
              <a:rPr lang="en-US" sz="3400" b="1" dirty="0" err="1"/>
              <a:t>aanbod</a:t>
            </a:r>
            <a:r>
              <a:rPr lang="en-US" sz="3400" b="1" dirty="0"/>
              <a:t>?</a:t>
            </a:r>
          </a:p>
        </p:txBody>
      </p:sp>
      <p:sp>
        <p:nvSpPr>
          <p:cNvPr id="40" name="Rectangle 39">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7">
            <a:extLst>
              <a:ext uri="{FF2B5EF4-FFF2-40B4-BE49-F238E27FC236}">
                <a16:creationId xmlns:a16="http://schemas.microsoft.com/office/drawing/2014/main" id="{921FE7B3-3973-8391-3AB5-B4BFB6789B2B}"/>
              </a:ext>
            </a:extLst>
          </p:cNvPr>
          <p:cNvSpPr txBox="1">
            <a:spLocks/>
          </p:cNvSpPr>
          <p:nvPr/>
        </p:nvSpPr>
        <p:spPr>
          <a:xfrm>
            <a:off x="374904" y="2522949"/>
            <a:ext cx="5065776" cy="3402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Renovatiewerf</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Groepsaanbod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isolatie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Zonnewerf</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002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2D09741D-7D76-5EC8-A520-37FA86C5C258}"/>
              </a:ext>
            </a:extLst>
          </p:cNvPr>
          <p:cNvPicPr>
            <a:picLocks noChangeAspect="1"/>
          </p:cNvPicPr>
          <p:nvPr/>
        </p:nvPicPr>
        <p:blipFill>
          <a:blip r:embed="rId2">
            <a:extLst>
              <a:ext uri="{28A0092B-C50C-407E-A947-70E740481C1C}">
                <a14:useLocalDpi xmlns:a14="http://schemas.microsoft.com/office/drawing/2010/main" val="0"/>
              </a:ext>
            </a:extLst>
          </a:blip>
          <a:srcRect t="31239" b="31239"/>
          <a:stretch/>
        </p:blipFill>
        <p:spPr>
          <a:xfrm>
            <a:off x="4883025" y="9"/>
            <a:ext cx="7308975" cy="396548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useBgFill="1">
        <p:nvSpPr>
          <p:cNvPr id="59" name="Freeform: Shape 5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448056" y="859536"/>
            <a:ext cx="6087332" cy="1243584"/>
          </a:xfrm>
        </p:spPr>
        <p:txBody>
          <a:bodyPr vert="horz" lIns="91440" tIns="45720" rIns="91440" bIns="45720" rtlCol="0" anchor="ctr">
            <a:normAutofit/>
          </a:bodyPr>
          <a:lstStyle/>
          <a:p>
            <a:r>
              <a:rPr lang="en-US" sz="3400" b="1" kern="1200" dirty="0">
                <a:solidFill>
                  <a:schemeClr val="tx1"/>
                </a:solidFill>
                <a:latin typeface="+mj-lt"/>
                <a:ea typeface="+mj-ea"/>
                <a:cs typeface="+mj-cs"/>
              </a:rPr>
              <a:t>Aan de slag met</a:t>
            </a:r>
            <a:r>
              <a:rPr lang="en-US" sz="3400" b="1" dirty="0"/>
              <a:t> </a:t>
            </a:r>
            <a:r>
              <a:rPr lang="en-US" sz="3400" b="1" kern="1200" dirty="0" err="1">
                <a:solidFill>
                  <a:schemeClr val="tx1"/>
                </a:solidFill>
                <a:latin typeface="+mj-lt"/>
                <a:ea typeface="+mj-ea"/>
                <a:cs typeface="+mj-cs"/>
              </a:rPr>
              <a:t>een</a:t>
            </a:r>
            <a:r>
              <a:rPr lang="en-US" sz="3400" b="1" kern="1200" dirty="0">
                <a:solidFill>
                  <a:schemeClr val="tx1"/>
                </a:solidFill>
                <a:latin typeface="+mj-lt"/>
                <a:ea typeface="+mj-ea"/>
                <a:cs typeface="+mj-cs"/>
              </a:rPr>
              <a:t> </a:t>
            </a:r>
            <a:r>
              <a:rPr lang="en-US" sz="3400" b="1" kern="1200" dirty="0" err="1">
                <a:solidFill>
                  <a:schemeClr val="tx1"/>
                </a:solidFill>
                <a:latin typeface="+mj-lt"/>
                <a:ea typeface="+mj-ea"/>
                <a:cs typeface="+mj-cs"/>
              </a:rPr>
              <a:t>straf</a:t>
            </a:r>
            <a:r>
              <a:rPr lang="en-US" sz="3400" b="1" kern="1200" dirty="0">
                <a:solidFill>
                  <a:schemeClr val="tx1"/>
                </a:solidFill>
                <a:latin typeface="+mj-lt"/>
                <a:ea typeface="+mj-ea"/>
                <a:cs typeface="+mj-cs"/>
              </a:rPr>
              <a:t> plan</a:t>
            </a:r>
          </a:p>
        </p:txBody>
      </p:sp>
      <p:sp>
        <p:nvSpPr>
          <p:cNvPr id="63" name="Rectangle 6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5" name="Rectangle 6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7">
            <a:extLst>
              <a:ext uri="{FF2B5EF4-FFF2-40B4-BE49-F238E27FC236}">
                <a16:creationId xmlns:a16="http://schemas.microsoft.com/office/drawing/2014/main" id="{921FE7B3-3973-8391-3AB5-B4BFB6789B2B}"/>
              </a:ext>
            </a:extLst>
          </p:cNvPr>
          <p:cNvSpPr txBox="1">
            <a:spLocks/>
          </p:cNvSpPr>
          <p:nvPr/>
        </p:nvSpPr>
        <p:spPr>
          <a:xfrm>
            <a:off x="448056" y="2512611"/>
            <a:ext cx="7748090" cy="4418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Altijd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van start met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EPC</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Concreet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haalbaar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stappenplan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Begeleiding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bij</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aanvragen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offertes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Controle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werken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Einde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werken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stop EPC</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Prijs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a:spcBef>
                <a:spcPts val="0"/>
              </a:spcBef>
              <a:spcAft>
                <a:spcPts val="600"/>
              </a:spcAft>
              <a:defRPr/>
            </a:pPr>
            <a:r>
              <a:rPr lang="en-US" sz="2400" dirty="0" err="1">
                <a:solidFill>
                  <a:prstClr val="black"/>
                </a:solidFill>
              </a:rPr>
              <a:t>Begeleiding</a:t>
            </a:r>
            <a:r>
              <a:rPr lang="en-US" sz="2400" dirty="0">
                <a:solidFill>
                  <a:prstClr val="black"/>
                </a:solidFill>
              </a:rPr>
              <a:t> = gratis (via </a:t>
            </a:r>
            <a:r>
              <a:rPr lang="en-US" sz="2400" dirty="0" err="1">
                <a:solidFill>
                  <a:prstClr val="black"/>
                </a:solidFill>
              </a:rPr>
              <a:t>burenpremie</a:t>
            </a:r>
            <a:r>
              <a:rPr lang="en-US" sz="2000" dirty="0">
                <a:solidFill>
                  <a:prstClr val="black"/>
                </a:solidFill>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Opmaak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EPC = </a:t>
            </a:r>
            <a:r>
              <a:rPr kumimoji="0" lang="en-US" sz="2400" b="0" i="0" u="none" strike="sngStrike" kern="1200" cap="none" spc="0" normalizeH="0" baseline="0" noProof="0" dirty="0">
                <a:ln>
                  <a:noFill/>
                </a:ln>
                <a:solidFill>
                  <a:prstClr val="black"/>
                </a:solidFill>
                <a:effectLst/>
                <a:uLnTx/>
                <a:uFillTx/>
                <a:latin typeface="Calibri" panose="020F0502020204030204"/>
                <a:ea typeface="+mn-ea"/>
                <a:cs typeface="+mn-cs"/>
              </a:rPr>
              <a:t>250 EUR (excl. BTW)</a:t>
            </a: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descr="Afbeelding met tekst, clipart&#10;&#10;Automatisch gegenereerde beschrijving">
            <a:extLst>
              <a:ext uri="{FF2B5EF4-FFF2-40B4-BE49-F238E27FC236}">
                <a16:creationId xmlns:a16="http://schemas.microsoft.com/office/drawing/2014/main" id="{397ABE67-875D-B3FD-04CB-7B067A2D4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110" y="4261382"/>
            <a:ext cx="4555700" cy="207284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grpSp>
        <p:nvGrpSpPr>
          <p:cNvPr id="10" name="Groep 9">
            <a:extLst>
              <a:ext uri="{FF2B5EF4-FFF2-40B4-BE49-F238E27FC236}">
                <a16:creationId xmlns:a16="http://schemas.microsoft.com/office/drawing/2014/main" id="{13B00E7E-7702-EA6C-44A6-38D2DFD8DDC6}"/>
              </a:ext>
            </a:extLst>
          </p:cNvPr>
          <p:cNvGrpSpPr/>
          <p:nvPr/>
        </p:nvGrpSpPr>
        <p:grpSpPr>
          <a:xfrm>
            <a:off x="5011040" y="1270738"/>
            <a:ext cx="4555700" cy="2158262"/>
            <a:chOff x="623175" y="1613250"/>
            <a:chExt cx="4555700" cy="2158262"/>
          </a:xfrm>
        </p:grpSpPr>
        <p:sp>
          <p:nvSpPr>
            <p:cNvPr id="5" name="Tekstballon: rechthoek 4">
              <a:extLst>
                <a:ext uri="{FF2B5EF4-FFF2-40B4-BE49-F238E27FC236}">
                  <a16:creationId xmlns:a16="http://schemas.microsoft.com/office/drawing/2014/main" id="{43BF6B09-CE10-08C5-A23B-1994A012892C}"/>
                </a:ext>
              </a:extLst>
            </p:cNvPr>
            <p:cNvSpPr/>
            <p:nvPr/>
          </p:nvSpPr>
          <p:spPr>
            <a:xfrm>
              <a:off x="623175" y="1613250"/>
              <a:ext cx="4555700" cy="2158262"/>
            </a:xfrm>
            <a:prstGeom prst="wedgeRectCallout">
              <a:avLst>
                <a:gd name="adj1" fmla="val -47271"/>
                <a:gd name="adj2" fmla="val 145609"/>
              </a:avLst>
            </a:prstGeom>
            <a:solidFill>
              <a:srgbClr val="7CCEAF"/>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60ED0765-5198-788A-6688-60BDDF0EA8BB}"/>
                </a:ext>
              </a:extLst>
            </p:cNvPr>
            <p:cNvSpPr txBox="1"/>
            <p:nvPr/>
          </p:nvSpPr>
          <p:spPr>
            <a:xfrm>
              <a:off x="1081734" y="1784440"/>
              <a:ext cx="355850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1" i="0" u="none" strike="noStrike" kern="1200" cap="none" spc="0" normalizeH="0" baseline="0" noProof="0" dirty="0">
                  <a:ln>
                    <a:noFill/>
                  </a:ln>
                  <a:solidFill>
                    <a:prstClr val="white"/>
                  </a:solidFill>
                  <a:effectLst/>
                  <a:uLnTx/>
                  <a:uFillTx/>
                  <a:latin typeface="Calibri" panose="020F0502020204030204"/>
                  <a:ea typeface="+mn-ea"/>
                  <a:cs typeface="+mn-cs"/>
                </a:rPr>
                <a:t>Tijdelijk gratis dankzij subsidie via IGEAN. </a:t>
              </a:r>
              <a:r>
                <a:rPr lang="nl-BE" sz="2800" b="1" dirty="0">
                  <a:solidFill>
                    <a:prstClr val="white"/>
                  </a:solidFill>
                  <a:latin typeface="Calibri" panose="020F0502020204030204"/>
                </a:rPr>
                <a:t>EPC moet opgemaakt zijn voor 31/12/’23</a:t>
              </a:r>
              <a:endParaRPr kumimoji="0" lang="nl-BE"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9375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clipart&#10;&#10;Automatisch gegenereerde beschrijving">
            <a:extLst>
              <a:ext uri="{FF2B5EF4-FFF2-40B4-BE49-F238E27FC236}">
                <a16:creationId xmlns:a16="http://schemas.microsoft.com/office/drawing/2014/main" id="{722FE7A5-DEB9-8BC9-B304-3467F1ADB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10" y="1027225"/>
            <a:ext cx="4555700" cy="207284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7" name="Diagram 16">
            <a:extLst>
              <a:ext uri="{FF2B5EF4-FFF2-40B4-BE49-F238E27FC236}">
                <a16:creationId xmlns:a16="http://schemas.microsoft.com/office/drawing/2014/main" id="{251E9D9A-F020-3313-833C-65B89721F45E}"/>
              </a:ext>
            </a:extLst>
          </p:cNvPr>
          <p:cNvGraphicFramePr/>
          <p:nvPr/>
        </p:nvGraphicFramePr>
        <p:xfrm>
          <a:off x="5952406" y="196645"/>
          <a:ext cx="5964291" cy="6518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vak 2">
            <a:extLst>
              <a:ext uri="{FF2B5EF4-FFF2-40B4-BE49-F238E27FC236}">
                <a16:creationId xmlns:a16="http://schemas.microsoft.com/office/drawing/2014/main" id="{41C06C12-389D-24B9-44C7-B071CA06F115}"/>
              </a:ext>
            </a:extLst>
          </p:cNvPr>
          <p:cNvSpPr txBox="1"/>
          <p:nvPr/>
        </p:nvSpPr>
        <p:spPr>
          <a:xfrm>
            <a:off x="799911" y="3219324"/>
            <a:ext cx="45556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a:ln>
                  <a:noFill/>
                </a:ln>
                <a:solidFill>
                  <a:srgbClr val="4287AC"/>
                </a:solidFill>
                <a:effectLst/>
                <a:uLnTx/>
                <a:uFillTx/>
                <a:latin typeface="Calibri" panose="020F0502020204030204"/>
                <a:ea typeface="+mn-ea"/>
                <a:cs typeface="+mn-cs"/>
              </a:rPr>
              <a:t>Hoe verloopt een project? </a:t>
            </a:r>
            <a:endParaRPr kumimoji="0" lang="nl-BE" sz="3200" b="0" i="0" u="none" strike="noStrike" kern="1200" cap="none" spc="0" normalizeH="0" baseline="0" noProof="0" dirty="0">
              <a:ln>
                <a:noFill/>
              </a:ln>
              <a:solidFill>
                <a:srgbClr val="4287A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55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566168D1-465E-47DC-BEC1-160823C472D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graphicEl>
                                              <a:dgm id="{73C90098-B4DA-4D7E-B0B0-698113BC3B4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graphicEl>
                                              <a:dgm id="{4AD40DA5-4625-400D-8227-97B48BC47BB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graphicEl>
                                              <a:dgm id="{A245B616-40EB-43DD-8A59-7BDA621F109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graphicEl>
                                              <a:dgm id="{5D6DD784-BBD5-452D-A775-B04E8DC933B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graphicEl>
                                              <a:dgm id="{EAE49A4B-781C-4D52-B4F5-5C1411A9112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graphicEl>
                                              <a:dgm id="{476DEC4C-2AFE-4C4E-AD6C-4BA542A0E971}"/>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graphicEl>
                                              <a:dgm id="{91AC9451-E1FB-4A33-BBE8-577E3F51A12B}"/>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graphicEl>
                                              <a:dgm id="{974B4087-7918-4431-B1C4-B9498C6AD1D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graphicEl>
                                              <a:dgm id="{D9B1CD91-0306-4C3B-A10D-1FB495A27D3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37E2F844-7AE4-433B-8767-6ECD18BF506C}"/>
              </a:ext>
            </a:extLst>
          </p:cNvPr>
          <p:cNvPicPr>
            <a:picLocks noChangeAspect="1"/>
          </p:cNvPicPr>
          <p:nvPr/>
        </p:nvPicPr>
        <p:blipFill rotWithShape="1">
          <a:blip r:embed="rId3">
            <a:extLst>
              <a:ext uri="{28A0092B-C50C-407E-A947-70E740481C1C}">
                <a14:useLocalDpi xmlns:a14="http://schemas.microsoft.com/office/drawing/2010/main" val="0"/>
              </a:ext>
            </a:extLst>
          </a:blip>
          <a:srcRect t="15514" r="-2" b="1551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2" name="Freeform: Shape 4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b="1" kern="1200" dirty="0" err="1">
                <a:solidFill>
                  <a:schemeClr val="tx1"/>
                </a:solidFill>
                <a:latin typeface="+mj-lt"/>
                <a:ea typeface="+mj-ea"/>
                <a:cs typeface="+mj-cs"/>
              </a:rPr>
              <a:t>Groepsaanbod</a:t>
            </a:r>
            <a:r>
              <a:rPr lang="en-US" sz="3400" b="1" kern="1200" dirty="0">
                <a:solidFill>
                  <a:schemeClr val="tx1"/>
                </a:solidFill>
                <a:latin typeface="+mj-lt"/>
                <a:ea typeface="+mj-ea"/>
                <a:cs typeface="+mj-cs"/>
              </a:rPr>
              <a:t> </a:t>
            </a:r>
            <a:r>
              <a:rPr lang="en-US" sz="3400" b="1" kern="1200" dirty="0" err="1">
                <a:solidFill>
                  <a:schemeClr val="tx1"/>
                </a:solidFill>
                <a:latin typeface="+mj-lt"/>
                <a:ea typeface="+mj-ea"/>
                <a:cs typeface="+mj-cs"/>
              </a:rPr>
              <a:t>isolatie</a:t>
            </a:r>
            <a:endParaRPr lang="en-US" sz="3400" b="1" kern="1200" dirty="0">
              <a:solidFill>
                <a:schemeClr val="tx1"/>
              </a:solidFill>
              <a:latin typeface="+mj-lt"/>
              <a:ea typeface="+mj-ea"/>
              <a:cs typeface="+mj-cs"/>
            </a:endParaRPr>
          </a:p>
        </p:txBody>
      </p:sp>
      <p:sp>
        <p:nvSpPr>
          <p:cNvPr id="46" name="Rectangle 4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Rectangle 4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jdelijke aanduiding voor inhoud 2">
            <a:extLst>
              <a:ext uri="{FF2B5EF4-FFF2-40B4-BE49-F238E27FC236}">
                <a16:creationId xmlns:a16="http://schemas.microsoft.com/office/drawing/2014/main" id="{EFCEB255-2C7D-47C7-BD61-EBDA1F62B3D3}"/>
              </a:ext>
            </a:extLst>
          </p:cNvPr>
          <p:cNvSpPr txBox="1">
            <a:spLocks/>
          </p:cNvSpPr>
          <p:nvPr/>
        </p:nvSpPr>
        <p:spPr>
          <a:xfrm>
            <a:off x="448056" y="2512611"/>
            <a:ext cx="4832803" cy="36643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Welke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werken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Dak-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zoldervloer</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isolatie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Spouwmuurisolatie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Kelderplafond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isolatie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Beglazing</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Hoe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werkt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het?</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Klimaatwerf</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zoekt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aannemer</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Vastgelegde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prijzen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per m</a:t>
            </a:r>
            <a:r>
              <a:rPr kumimoji="0" lang="en-US" sz="22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Inschrijven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via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www.klimaatwerf.be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descr="Afbeelding met tekst, clipart&#10;&#10;Automatisch gegenereerde beschrijving">
            <a:extLst>
              <a:ext uri="{FF2B5EF4-FFF2-40B4-BE49-F238E27FC236}">
                <a16:creationId xmlns:a16="http://schemas.microsoft.com/office/drawing/2014/main" id="{ED13DAC3-9565-6A6E-0335-65A353A9D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6150" y="710083"/>
            <a:ext cx="4555700" cy="207284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Tree>
    <p:extLst>
      <p:ext uri="{BB962C8B-B14F-4D97-AF65-F5344CB8AC3E}">
        <p14:creationId xmlns:p14="http://schemas.microsoft.com/office/powerpoint/2010/main" val="2765049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7" name="Diagram 16">
            <a:extLst>
              <a:ext uri="{FF2B5EF4-FFF2-40B4-BE49-F238E27FC236}">
                <a16:creationId xmlns:a16="http://schemas.microsoft.com/office/drawing/2014/main" id="{251E9D9A-F020-3313-833C-65B89721F45E}"/>
              </a:ext>
            </a:extLst>
          </p:cNvPr>
          <p:cNvGraphicFramePr/>
          <p:nvPr/>
        </p:nvGraphicFramePr>
        <p:xfrm>
          <a:off x="5952406" y="196645"/>
          <a:ext cx="5964291" cy="6518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vak 3">
            <a:extLst>
              <a:ext uri="{FF2B5EF4-FFF2-40B4-BE49-F238E27FC236}">
                <a16:creationId xmlns:a16="http://schemas.microsoft.com/office/drawing/2014/main" id="{3B6FA1BB-655A-4DFB-0680-5C909C01EA16}"/>
              </a:ext>
            </a:extLst>
          </p:cNvPr>
          <p:cNvSpPr txBox="1"/>
          <p:nvPr/>
        </p:nvSpPr>
        <p:spPr>
          <a:xfrm>
            <a:off x="860586" y="2871263"/>
            <a:ext cx="45556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srgbClr val="4287AC"/>
                </a:solidFill>
                <a:effectLst/>
                <a:uLnTx/>
                <a:uFillTx/>
                <a:latin typeface="Calibri" panose="020F0502020204030204"/>
                <a:ea typeface="+mn-ea"/>
                <a:cs typeface="+mn-cs"/>
              </a:rPr>
              <a:t>Hoe verloopt een project? </a:t>
            </a:r>
          </a:p>
        </p:txBody>
      </p:sp>
      <p:sp>
        <p:nvSpPr>
          <p:cNvPr id="5" name="Tekstvak 4">
            <a:extLst>
              <a:ext uri="{FF2B5EF4-FFF2-40B4-BE49-F238E27FC236}">
                <a16:creationId xmlns:a16="http://schemas.microsoft.com/office/drawing/2014/main" id="{ABDF77BC-40B4-D471-E3B0-8158AF88E762}"/>
              </a:ext>
            </a:extLst>
          </p:cNvPr>
          <p:cNvSpPr txBox="1"/>
          <p:nvPr/>
        </p:nvSpPr>
        <p:spPr>
          <a:xfrm>
            <a:off x="860586" y="1229032"/>
            <a:ext cx="44343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dirty="0">
                <a:ln>
                  <a:noFill/>
                </a:ln>
                <a:solidFill>
                  <a:srgbClr val="FFC000"/>
                </a:solidFill>
                <a:effectLst/>
                <a:uLnTx/>
                <a:uFillTx/>
                <a:latin typeface="Calibri" panose="020F0502020204030204"/>
                <a:ea typeface="+mn-ea"/>
                <a:cs typeface="+mn-cs"/>
              </a:rPr>
              <a:t>Samenaankopen isolatie</a:t>
            </a:r>
          </a:p>
        </p:txBody>
      </p:sp>
    </p:spTree>
    <p:extLst>
      <p:ext uri="{BB962C8B-B14F-4D97-AF65-F5344CB8AC3E}">
        <p14:creationId xmlns:p14="http://schemas.microsoft.com/office/powerpoint/2010/main" val="180771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33B27E26-3FDF-4E61-A1EB-569CEA67215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graphicEl>
                                              <a:dgm id="{CA7EB5AD-6458-4BE3-8007-4B767F2C55E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graphicEl>
                                              <a:dgm id="{CC2A4C65-2569-4F25-80E7-F67806E204A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graphicEl>
                                              <a:dgm id="{89C9DDE0-8B3D-4BCA-B14A-61079FC686C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graphicEl>
                                              <a:dgm id="{93B039C4-D579-48EF-9D48-B31145E5A30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graphicEl>
                                              <a:dgm id="{96DB2A9B-95B7-4F95-8112-1C4647717C1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graphicEl>
                                              <a:dgm id="{862AC0C1-A049-4C69-AAEF-23ED42BD369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graphicEl>
                                              <a:dgm id="{402D34D2-A8CA-4BE7-9A4F-9814C1C3E490}"/>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graphicEl>
                                              <a:dgm id="{27B15BAF-5A2F-4C75-A447-DA290AD95364}"/>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graphicEl>
                                              <a:dgm id="{650ADC8F-304E-4732-92BC-E23FEFBF842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a:extLst>
              <a:ext uri="{FF2B5EF4-FFF2-40B4-BE49-F238E27FC236}">
                <a16:creationId xmlns:a16="http://schemas.microsoft.com/office/drawing/2014/main" id="{447E1A59-9EBB-42E3-89DC-24380F25E902}"/>
              </a:ext>
            </a:extLst>
          </p:cNvPr>
          <p:cNvPicPr>
            <a:picLocks noChangeAspect="1"/>
          </p:cNvPicPr>
          <p:nvPr/>
        </p:nvPicPr>
        <p:blipFill rotWithShape="1">
          <a:blip r:embed="rId2">
            <a:extLst>
              <a:ext uri="{28A0092B-C50C-407E-A947-70E740481C1C}">
                <a14:useLocalDpi xmlns:a14="http://schemas.microsoft.com/office/drawing/2010/main" val="0"/>
              </a:ext>
            </a:extLst>
          </a:blip>
          <a:srcRect l="-2" t="23685" b="437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4" name="Freeform: Shape 5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6" name="Freeform: Shape 5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b="1" kern="1200" dirty="0" err="1">
                <a:solidFill>
                  <a:schemeClr val="tx1"/>
                </a:solidFill>
                <a:latin typeface="+mj-lt"/>
                <a:ea typeface="+mj-ea"/>
                <a:cs typeface="+mj-cs"/>
              </a:rPr>
              <a:t>Naar</a:t>
            </a:r>
            <a:r>
              <a:rPr lang="en-US" sz="3400" b="1" kern="1200" dirty="0">
                <a:solidFill>
                  <a:schemeClr val="tx1"/>
                </a:solidFill>
                <a:latin typeface="+mj-lt"/>
                <a:ea typeface="+mj-ea"/>
                <a:cs typeface="+mj-cs"/>
              </a:rPr>
              <a:t> </a:t>
            </a:r>
            <a:r>
              <a:rPr lang="en-US" sz="3400" b="1" kern="1200" dirty="0" err="1">
                <a:solidFill>
                  <a:schemeClr val="tx1"/>
                </a:solidFill>
                <a:latin typeface="+mj-lt"/>
                <a:ea typeface="+mj-ea"/>
                <a:cs typeface="+mj-cs"/>
              </a:rPr>
              <a:t>zon</a:t>
            </a:r>
            <a:r>
              <a:rPr lang="en-US" sz="3400" b="1" kern="1200" dirty="0">
                <a:solidFill>
                  <a:schemeClr val="tx1"/>
                </a:solidFill>
                <a:latin typeface="+mj-lt"/>
                <a:ea typeface="+mj-ea"/>
                <a:cs typeface="+mj-cs"/>
              </a:rPr>
              <a:t> op je dak</a:t>
            </a:r>
          </a:p>
        </p:txBody>
      </p:sp>
      <p:sp>
        <p:nvSpPr>
          <p:cNvPr id="58" name="Rectangle 5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 name="Rectangle 5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7">
            <a:extLst>
              <a:ext uri="{FF2B5EF4-FFF2-40B4-BE49-F238E27FC236}">
                <a16:creationId xmlns:a16="http://schemas.microsoft.com/office/drawing/2014/main" id="{921FE7B3-3973-8391-3AB5-B4BFB6789B2B}"/>
              </a:ext>
            </a:extLst>
          </p:cNvPr>
          <p:cNvSpPr txBox="1">
            <a:spLocks/>
          </p:cNvSpPr>
          <p:nvPr/>
        </p:nvSpPr>
        <p:spPr>
          <a:xfrm>
            <a:off x="448056" y="2512611"/>
            <a:ext cx="5179746" cy="28800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Stap</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voor</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stap</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aanpak</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Onafhankelijk</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advies</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leveranciers</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Goede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prijs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kwaliteitscontrole</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Opvolging</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rPr>
              <a:t>Prijs</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 Gratis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rPr>
              <a:t>advies</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rPr>
              <a:t>begeleiding</a:t>
            </a:r>
            <a:b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Afbeelding 5" descr="Afbeelding met tekst, clipart&#10;&#10;Automatisch gegenereerde beschrijving">
            <a:extLst>
              <a:ext uri="{FF2B5EF4-FFF2-40B4-BE49-F238E27FC236}">
                <a16:creationId xmlns:a16="http://schemas.microsoft.com/office/drawing/2014/main" id="{87908F81-A019-86C4-2DA2-48D92D951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932" y="681791"/>
            <a:ext cx="3962137" cy="224851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Tree>
    <p:extLst>
      <p:ext uri="{BB962C8B-B14F-4D97-AF65-F5344CB8AC3E}">
        <p14:creationId xmlns:p14="http://schemas.microsoft.com/office/powerpoint/2010/main" val="2804903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7" name="Diagram 16">
            <a:extLst>
              <a:ext uri="{FF2B5EF4-FFF2-40B4-BE49-F238E27FC236}">
                <a16:creationId xmlns:a16="http://schemas.microsoft.com/office/drawing/2014/main" id="{251E9D9A-F020-3313-833C-65B89721F45E}"/>
              </a:ext>
            </a:extLst>
          </p:cNvPr>
          <p:cNvGraphicFramePr/>
          <p:nvPr/>
        </p:nvGraphicFramePr>
        <p:xfrm>
          <a:off x="5952406" y="196645"/>
          <a:ext cx="5964291" cy="6518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descr="Afbeelding met tekst, clipart&#10;&#10;Automatisch gegenereerde beschrijving">
            <a:extLst>
              <a:ext uri="{FF2B5EF4-FFF2-40B4-BE49-F238E27FC236}">
                <a16:creationId xmlns:a16="http://schemas.microsoft.com/office/drawing/2014/main" id="{00D271F1-562E-49D9-2B0B-6F48EBD0D5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508" y="797804"/>
            <a:ext cx="3962137" cy="224851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4" name="Tekstvak 3">
            <a:extLst>
              <a:ext uri="{FF2B5EF4-FFF2-40B4-BE49-F238E27FC236}">
                <a16:creationId xmlns:a16="http://schemas.microsoft.com/office/drawing/2014/main" id="{3B6FA1BB-655A-4DFB-0680-5C909C01EA16}"/>
              </a:ext>
            </a:extLst>
          </p:cNvPr>
          <p:cNvSpPr txBox="1"/>
          <p:nvPr/>
        </p:nvSpPr>
        <p:spPr>
          <a:xfrm>
            <a:off x="799911" y="3219324"/>
            <a:ext cx="45556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srgbClr val="4287AC"/>
                </a:solidFill>
                <a:effectLst/>
                <a:uLnTx/>
                <a:uFillTx/>
                <a:latin typeface="Calibri" panose="020F0502020204030204"/>
                <a:ea typeface="+mn-ea"/>
                <a:cs typeface="+mn-cs"/>
              </a:rPr>
              <a:t>Hoe verloopt een project? </a:t>
            </a:r>
          </a:p>
        </p:txBody>
      </p:sp>
    </p:spTree>
    <p:extLst>
      <p:ext uri="{BB962C8B-B14F-4D97-AF65-F5344CB8AC3E}">
        <p14:creationId xmlns:p14="http://schemas.microsoft.com/office/powerpoint/2010/main" val="27928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FAEFA13D-6237-4B09-A72F-77426C68F19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graphicEl>
                                              <a:dgm id="{B2718C8E-0B7F-4167-80BB-8A20E9DF79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graphicEl>
                                              <a:dgm id="{1F3A0FC9-4A96-440B-BC82-240AF86A59A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graphicEl>
                                              <a:dgm id="{7D10A51B-9C02-456F-9A0D-AAD87778A8C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graphicEl>
                                              <a:dgm id="{28E60D56-3133-44BA-9019-3E88F0C1BF5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graphicEl>
                                              <a:dgm id="{957C63ED-9C6C-4B41-A2BA-E01EEE9401D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graphicEl>
                                              <a:dgm id="{C6C31034-75FA-4C9D-8611-9C2F8239D92F}"/>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graphicEl>
                                              <a:dgm id="{3BF8A3E7-4368-4158-AF28-89F29DC28F50}"/>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graphicEl>
                                              <a:dgm id="{EFC983A4-E35C-40C8-8B1F-8C9D528979D7}"/>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graphicEl>
                                              <a:dgm id="{0589857E-12F8-4C53-8973-669BD140F9F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sz="4000" dirty="0"/>
              <a:t>agenda</a:t>
            </a:r>
            <a:r>
              <a:rPr lang="nl-BE" dirty="0"/>
              <a:t> </a:t>
            </a:r>
          </a:p>
        </p:txBody>
      </p:sp>
      <p:sp>
        <p:nvSpPr>
          <p:cNvPr id="3" name="Tijdelijke aanduiding voor inhoud 2"/>
          <p:cNvSpPr>
            <a:spLocks noGrp="1"/>
          </p:cNvSpPr>
          <p:nvPr>
            <p:ph idx="1"/>
          </p:nvPr>
        </p:nvSpPr>
        <p:spPr/>
        <p:txBody>
          <a:bodyPr/>
          <a:lstStyle/>
          <a:p>
            <a:pPr marL="457200" indent="-457200">
              <a:buFont typeface="Arial" panose="020B0604020202020204" pitchFamily="34" charset="0"/>
              <a:buChar char="•"/>
            </a:pPr>
            <a:r>
              <a:rPr lang="nl-BE" dirty="0"/>
              <a:t>EnergieK huis </a:t>
            </a:r>
          </a:p>
          <a:p>
            <a:pPr marL="457200" indent="-457200">
              <a:buFont typeface="Arial" panose="020B0604020202020204" pitchFamily="34" charset="0"/>
              <a:buChar char="•"/>
            </a:pPr>
            <a:r>
              <a:rPr lang="nl-BE" dirty="0"/>
              <a:t>Het EnergieK loket komt naar je toe</a:t>
            </a:r>
          </a:p>
          <a:p>
            <a:pPr marL="914400" lvl="1" indent="-457200">
              <a:buFont typeface="Arial" panose="020B0604020202020204" pitchFamily="34" charset="0"/>
              <a:buChar char="•"/>
            </a:pPr>
            <a:r>
              <a:rPr lang="nl-BE" dirty="0"/>
              <a:t>Advies aan huis </a:t>
            </a:r>
          </a:p>
          <a:p>
            <a:pPr marL="914400" lvl="1" indent="-457200">
              <a:buFont typeface="Arial" panose="020B0604020202020204" pitchFamily="34" charset="0"/>
              <a:buChar char="•"/>
            </a:pPr>
            <a:r>
              <a:rPr lang="nl-BE" dirty="0"/>
              <a:t>Advies aan het loket in je buurt</a:t>
            </a:r>
          </a:p>
          <a:p>
            <a:pPr lvl="1"/>
            <a:endParaRPr lang="nl-BE" dirty="0"/>
          </a:p>
          <a:p>
            <a:pPr lvl="1"/>
            <a:r>
              <a:rPr lang="nl-BE" dirty="0"/>
              <a:t>Pauze</a:t>
            </a:r>
          </a:p>
          <a:p>
            <a:pPr lvl="1"/>
            <a:endParaRPr lang="nl-BE" dirty="0"/>
          </a:p>
          <a:p>
            <a:pPr marL="457200" indent="-457200">
              <a:buFont typeface="Arial" panose="020B0604020202020204" pitchFamily="34" charset="0"/>
              <a:buChar char="•"/>
            </a:pPr>
            <a:r>
              <a:rPr lang="nl-BE" dirty="0"/>
              <a:t>Renovatiebegeleiding i.s.m. klimaatwerf</a:t>
            </a:r>
          </a:p>
          <a:p>
            <a:pPr marL="457200" indent="-457200">
              <a:buFont typeface="Arial" panose="020B0604020202020204" pitchFamily="34" charset="0"/>
              <a:buChar char="•"/>
            </a:pPr>
            <a:r>
              <a:rPr lang="nl-BE" dirty="0"/>
              <a:t>Pv-begeleiding i.s.m. zonnewerf</a:t>
            </a:r>
          </a:p>
          <a:p>
            <a:endParaRPr lang="nl-BE" dirty="0"/>
          </a:p>
        </p:txBody>
      </p:sp>
    </p:spTree>
    <p:extLst>
      <p:ext uri="{BB962C8B-B14F-4D97-AF65-F5344CB8AC3E}">
        <p14:creationId xmlns:p14="http://schemas.microsoft.com/office/powerpoint/2010/main" val="832161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1684027"/>
            <a:ext cx="11360150" cy="2852737"/>
          </a:xfrm>
        </p:spPr>
        <p:txBody>
          <a:bodyPr>
            <a:normAutofit/>
          </a:bodyPr>
          <a:lstStyle/>
          <a:p>
            <a:r>
              <a:rPr lang="nl-NL" sz="5400" dirty="0"/>
              <a:t>Hoe kan je deelnemen?</a:t>
            </a:r>
            <a:endParaRPr lang="nl-BE" sz="5400" dirty="0"/>
          </a:p>
        </p:txBody>
      </p:sp>
      <p:sp>
        <p:nvSpPr>
          <p:cNvPr id="3" name="Tijdelijke aanduiding voor tekst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803497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1">
            <a:extLst>
              <a:ext uri="{FF2B5EF4-FFF2-40B4-BE49-F238E27FC236}">
                <a16:creationId xmlns:a16="http://schemas.microsoft.com/office/drawing/2014/main" id="{E22FA535-D9A7-885C-B6AC-D62108DE9834}"/>
              </a:ext>
            </a:extLst>
          </p:cNvPr>
          <p:cNvSpPr>
            <a:spLocks noGrp="1"/>
          </p:cNvSpPr>
          <p:nvPr>
            <p:ph type="title"/>
          </p:nvPr>
        </p:nvSpPr>
        <p:spPr>
          <a:xfrm>
            <a:off x="0" y="651751"/>
            <a:ext cx="12192000" cy="736551"/>
          </a:xfrm>
          <a:solidFill>
            <a:srgbClr val="41AB82"/>
          </a:solidFill>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Hoe </a:t>
            </a:r>
            <a:r>
              <a:rPr lang="en-US" sz="3200" b="1" kern="1200" dirty="0" err="1">
                <a:solidFill>
                  <a:schemeClr val="bg1"/>
                </a:solidFill>
                <a:latin typeface="+mj-lt"/>
                <a:ea typeface="+mj-ea"/>
                <a:cs typeface="+mj-cs"/>
              </a:rPr>
              <a:t>kan</a:t>
            </a:r>
            <a:r>
              <a:rPr lang="en-US" sz="3200" b="1" kern="1200" dirty="0">
                <a:solidFill>
                  <a:schemeClr val="bg1"/>
                </a:solidFill>
                <a:latin typeface="+mj-lt"/>
                <a:ea typeface="+mj-ea"/>
                <a:cs typeface="+mj-cs"/>
              </a:rPr>
              <a:t> je </a:t>
            </a:r>
            <a:r>
              <a:rPr lang="en-US" sz="3200" b="1" kern="1200" dirty="0" err="1">
                <a:solidFill>
                  <a:schemeClr val="bg1"/>
                </a:solidFill>
                <a:latin typeface="+mj-lt"/>
                <a:ea typeface="+mj-ea"/>
                <a:cs typeface="+mj-cs"/>
              </a:rPr>
              <a:t>deelnemen</a:t>
            </a:r>
            <a:r>
              <a:rPr lang="en-US" sz="3200" b="1" kern="1200" dirty="0">
                <a:solidFill>
                  <a:schemeClr val="bg1"/>
                </a:solidFill>
                <a:latin typeface="+mj-lt"/>
                <a:ea typeface="+mj-ea"/>
                <a:cs typeface="+mj-cs"/>
              </a:rPr>
              <a:t>? </a:t>
            </a:r>
            <a:r>
              <a:rPr lang="en-US" sz="3200" b="1" kern="1200" dirty="0" err="1">
                <a:solidFill>
                  <a:schemeClr val="bg1"/>
                </a:solidFill>
                <a:latin typeface="+mj-lt"/>
                <a:ea typeface="+mj-ea"/>
                <a:cs typeface="+mj-cs"/>
              </a:rPr>
              <a:t>Schrijf</a:t>
            </a:r>
            <a:r>
              <a:rPr lang="en-US" sz="3200" b="1" kern="1200" dirty="0">
                <a:solidFill>
                  <a:schemeClr val="bg1"/>
                </a:solidFill>
                <a:latin typeface="+mj-lt"/>
                <a:ea typeface="+mj-ea"/>
                <a:cs typeface="+mj-cs"/>
              </a:rPr>
              <a:t> je in via </a:t>
            </a:r>
            <a:r>
              <a:rPr lang="en-US" sz="3200" b="1" kern="1200" dirty="0">
                <a:solidFill>
                  <a:schemeClr val="bg1"/>
                </a:solidFill>
                <a:latin typeface="+mj-lt"/>
                <a:ea typeface="+mj-ea"/>
                <a:cs typeface="+mj-cs"/>
                <a:hlinkClick r:id="rId3">
                  <a:extLst>
                    <a:ext uri="{A12FA001-AC4F-418D-AE19-62706E023703}">
                      <ahyp:hlinkClr xmlns:ahyp="http://schemas.microsoft.com/office/drawing/2018/hyperlinkcolor" val="tx"/>
                    </a:ext>
                  </a:extLst>
                </a:hlinkClick>
              </a:rPr>
              <a:t>www.klimaatwerf.be</a:t>
            </a:r>
            <a:r>
              <a:rPr lang="en-US" sz="3200" b="1" kern="1200" dirty="0">
                <a:solidFill>
                  <a:schemeClr val="bg1"/>
                </a:solidFill>
                <a:latin typeface="+mj-lt"/>
                <a:ea typeface="+mj-ea"/>
                <a:cs typeface="+mj-cs"/>
              </a:rPr>
              <a:t> </a:t>
            </a:r>
          </a:p>
        </p:txBody>
      </p:sp>
      <p:pic>
        <p:nvPicPr>
          <p:cNvPr id="7" name="Afbeelding 6" descr="Afbeelding met tekst, schermopname, ontwerp, windmolen&#10;&#10;Automatisch gegenereerde beschrijving">
            <a:extLst>
              <a:ext uri="{FF2B5EF4-FFF2-40B4-BE49-F238E27FC236}">
                <a16:creationId xmlns:a16="http://schemas.microsoft.com/office/drawing/2014/main" id="{8D8A2AF5-9172-9513-B229-418CECDFF511}"/>
              </a:ext>
            </a:extLst>
          </p:cNvPr>
          <p:cNvPicPr>
            <a:picLocks noChangeAspect="1"/>
          </p:cNvPicPr>
          <p:nvPr/>
        </p:nvPicPr>
        <p:blipFill>
          <a:blip r:embed="rId4"/>
          <a:stretch>
            <a:fillRect/>
          </a:stretch>
        </p:blipFill>
        <p:spPr>
          <a:xfrm>
            <a:off x="2307897" y="1675227"/>
            <a:ext cx="7576205" cy="4394199"/>
          </a:xfrm>
          <a:prstGeom prst="rect">
            <a:avLst/>
          </a:prstGeom>
        </p:spPr>
      </p:pic>
      <p:sp>
        <p:nvSpPr>
          <p:cNvPr id="5" name="Tekstvak 4">
            <a:extLst>
              <a:ext uri="{FF2B5EF4-FFF2-40B4-BE49-F238E27FC236}">
                <a16:creationId xmlns:a16="http://schemas.microsoft.com/office/drawing/2014/main" id="{027A3D4A-F8BE-2897-AA6C-932E5F4DE9BF}"/>
              </a:ext>
            </a:extLst>
          </p:cNvPr>
          <p:cNvSpPr txBox="1"/>
          <p:nvPr/>
        </p:nvSpPr>
        <p:spPr>
          <a:xfrm>
            <a:off x="448056" y="2482466"/>
            <a:ext cx="4832803" cy="3664351"/>
          </a:xfrm>
          <a:prstGeom prst="rect">
            <a:avLst/>
          </a:prstGeom>
        </p:spPr>
        <p:txBody>
          <a:bodyPr vert="horz" lIns="91440" tIns="45720" rIns="91440" bIns="45720" rtlCol="0">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Rechte verbindingslijn 1">
            <a:extLst>
              <a:ext uri="{FF2B5EF4-FFF2-40B4-BE49-F238E27FC236}">
                <a16:creationId xmlns:a16="http://schemas.microsoft.com/office/drawing/2014/main" id="{87421710-C23E-BD45-95C0-28EE7834B0B8}"/>
              </a:ext>
            </a:extLst>
          </p:cNvPr>
          <p:cNvCxnSpPr/>
          <p:nvPr/>
        </p:nvCxnSpPr>
        <p:spPr>
          <a:xfrm>
            <a:off x="3110948" y="1351722"/>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204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BE" sz="4800" dirty="0"/>
              <a:t>Vragen?</a:t>
            </a:r>
          </a:p>
        </p:txBody>
      </p:sp>
      <p:sp>
        <p:nvSpPr>
          <p:cNvPr id="5" name="Tijdelijke aanduiding voor tekst 4"/>
          <p:cNvSpPr>
            <a:spLocks noGrp="1"/>
          </p:cNvSpPr>
          <p:nvPr>
            <p:ph type="body" idx="1"/>
          </p:nvPr>
        </p:nvSpPr>
        <p:spPr/>
        <p:txBody>
          <a:bodyPr/>
          <a:lstStyle/>
          <a:p>
            <a:endParaRPr lang="nl-BE"/>
          </a:p>
        </p:txBody>
      </p:sp>
    </p:spTree>
    <p:extLst>
      <p:ext uri="{BB962C8B-B14F-4D97-AF65-F5344CB8AC3E}">
        <p14:creationId xmlns:p14="http://schemas.microsoft.com/office/powerpoint/2010/main" val="4225463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cs typeface="Verdana" panose="020B0604030504040204" pitchFamily="34" charset="0"/>
              </a:rPr>
              <a:t>ENERGIEK huis</a:t>
            </a:r>
          </a:p>
        </p:txBody>
      </p:sp>
      <p:sp>
        <p:nvSpPr>
          <p:cNvPr id="3" name="Tijdelijke aanduiding voor tekst 2"/>
          <p:cNvSpPr>
            <a:spLocks noGrp="1"/>
          </p:cNvSpPr>
          <p:nvPr>
            <p:ph type="body" idx="1"/>
          </p:nvPr>
        </p:nvSpPr>
        <p:spPr/>
        <p:txBody>
          <a:bodyPr/>
          <a:lstStyle/>
          <a:p>
            <a:r>
              <a:rPr lang="nl-NL" dirty="0"/>
              <a:t>W</a:t>
            </a:r>
            <a:r>
              <a:rPr lang="nl-BE" dirty="0"/>
              <a:t>at kunnen wij voor je doen?</a:t>
            </a:r>
          </a:p>
        </p:txBody>
      </p:sp>
    </p:spTree>
    <p:extLst>
      <p:ext uri="{BB962C8B-B14F-4D97-AF65-F5344CB8AC3E}">
        <p14:creationId xmlns:p14="http://schemas.microsoft.com/office/powerpoint/2010/main" val="492873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6F1E0-CB9C-43A2-8706-25F3ADAA931F}"/>
              </a:ext>
            </a:extLst>
          </p:cNvPr>
          <p:cNvSpPr>
            <a:spLocks noGrp="1"/>
          </p:cNvSpPr>
          <p:nvPr>
            <p:ph type="title"/>
          </p:nvPr>
        </p:nvSpPr>
        <p:spPr>
          <a:xfrm>
            <a:off x="1010652" y="396299"/>
            <a:ext cx="9641114" cy="1190626"/>
          </a:xfrm>
        </p:spPr>
        <p:txBody>
          <a:bodyPr>
            <a:normAutofit/>
          </a:bodyPr>
          <a:lstStyle/>
          <a:p>
            <a:r>
              <a:rPr lang="nl-BE" sz="4000" dirty="0" err="1"/>
              <a:t>EnergieK</a:t>
            </a:r>
            <a:r>
              <a:rPr lang="nl-BE" sz="4000" dirty="0"/>
              <a:t> huis</a:t>
            </a:r>
            <a:br>
              <a:rPr lang="nl-BE" dirty="0"/>
            </a:br>
            <a:r>
              <a:rPr lang="nl-BE" sz="3200" dirty="0"/>
              <a:t>wat kunnen wij voor je doen? </a:t>
            </a:r>
          </a:p>
        </p:txBody>
      </p:sp>
      <p:sp>
        <p:nvSpPr>
          <p:cNvPr id="5" name="Tekstvak 4"/>
          <p:cNvSpPr txBox="1"/>
          <p:nvPr/>
        </p:nvSpPr>
        <p:spPr>
          <a:xfrm>
            <a:off x="4618893" y="2132898"/>
            <a:ext cx="7244862" cy="3857466"/>
          </a:xfrm>
          <a:prstGeom prst="rect">
            <a:avLst/>
          </a:prstGeom>
          <a:noFill/>
        </p:spPr>
        <p:txBody>
          <a:bodyPr wrap="square" rtlCol="0">
            <a:spAutoFit/>
          </a:bodyPr>
          <a:lstStyle/>
          <a:p>
            <a:pPr marL="285750" indent="-285750">
              <a:spcBef>
                <a:spcPts val="200"/>
              </a:spcBef>
              <a:spcAft>
                <a:spcPts val="200"/>
              </a:spcAft>
              <a:buFont typeface="Wingdings" panose="05000000000000000000" pitchFamily="2" charset="2"/>
              <a:buChar char="ü"/>
            </a:pPr>
            <a:r>
              <a:rPr lang="nl-BE" sz="2000" b="1" dirty="0">
                <a:solidFill>
                  <a:srgbClr val="92D050"/>
                </a:solidFill>
                <a:latin typeface="Verdana" panose="020B0604030504040204" pitchFamily="34" charset="0"/>
                <a:ea typeface="Verdana" panose="020B0604030504040204" pitchFamily="34" charset="0"/>
                <a:cs typeface="Verdana" panose="020B0604030504040204" pitchFamily="34" charset="0"/>
              </a:rPr>
              <a:t>Advies</a:t>
            </a:r>
          </a:p>
          <a:p>
            <a:pPr>
              <a:spcBef>
                <a:spcPts val="200"/>
              </a:spcBef>
              <a:spcAft>
                <a:spcPts val="200"/>
              </a:spcAft>
            </a:pPr>
            <a:r>
              <a:rPr lang="nl-BE" sz="1600" dirty="0">
                <a:latin typeface="Verdana" panose="020B0604030504040204" pitchFamily="34" charset="0"/>
                <a:ea typeface="Verdana" panose="020B0604030504040204" pitchFamily="34" charset="0"/>
                <a:cs typeface="Verdana" panose="020B0604030504040204" pitchFamily="34" charset="0"/>
              </a:rPr>
              <a:t>Persoonlijk advies en online tools.</a:t>
            </a:r>
          </a:p>
          <a:p>
            <a:pPr>
              <a:spcBef>
                <a:spcPts val="200"/>
              </a:spcBef>
              <a:spcAft>
                <a:spcPts val="200"/>
              </a:spcAft>
            </a:pPr>
            <a:endParaRPr lang="nl-BE" sz="1600" dirty="0">
              <a:latin typeface="Verdana" panose="020B0604030504040204" pitchFamily="34" charset="0"/>
              <a:ea typeface="Verdana" panose="020B0604030504040204" pitchFamily="34" charset="0"/>
              <a:cs typeface="Verdana" panose="020B0604030504040204" pitchFamily="34" charset="0"/>
            </a:endParaRPr>
          </a:p>
          <a:p>
            <a:pPr marL="285750" indent="-285750">
              <a:spcBef>
                <a:spcPts val="200"/>
              </a:spcBef>
              <a:spcAft>
                <a:spcPts val="200"/>
              </a:spcAft>
              <a:buFont typeface="Wingdings" panose="05000000000000000000" pitchFamily="2" charset="2"/>
              <a:buChar char="ü"/>
            </a:pPr>
            <a:r>
              <a:rPr lang="nl-BE" sz="2000" b="1" dirty="0">
                <a:solidFill>
                  <a:srgbClr val="92D050"/>
                </a:solidFill>
                <a:latin typeface="Verdana" panose="020B0604030504040204" pitchFamily="34" charset="0"/>
                <a:ea typeface="Verdana" panose="020B0604030504040204" pitchFamily="34" charset="0"/>
                <a:cs typeface="Verdana" panose="020B0604030504040204" pitchFamily="34" charset="0"/>
              </a:rPr>
              <a:t>Hulp bij uitvoering</a:t>
            </a:r>
          </a:p>
          <a:p>
            <a:pPr>
              <a:spcBef>
                <a:spcPts val="200"/>
              </a:spcBef>
              <a:spcAft>
                <a:spcPts val="200"/>
              </a:spcAft>
            </a:pPr>
            <a:r>
              <a:rPr lang="nl-BE" sz="1600" dirty="0">
                <a:latin typeface="Verdana" panose="020B0604030504040204" pitchFamily="34" charset="0"/>
                <a:ea typeface="Verdana" panose="020B0604030504040204" pitchFamily="34" charset="0"/>
                <a:cs typeface="Verdana" panose="020B0604030504040204" pitchFamily="34" charset="0"/>
              </a:rPr>
              <a:t>Renovatiebegeleiding en groepsaankopen.</a:t>
            </a:r>
          </a:p>
          <a:p>
            <a:pPr>
              <a:spcBef>
                <a:spcPts val="200"/>
              </a:spcBef>
              <a:spcAft>
                <a:spcPts val="200"/>
              </a:spcAft>
            </a:pPr>
            <a:endParaRPr lang="nl-BE" sz="1600" dirty="0">
              <a:latin typeface="Verdana" panose="020B0604030504040204" pitchFamily="34" charset="0"/>
              <a:ea typeface="Verdana" panose="020B0604030504040204" pitchFamily="34" charset="0"/>
              <a:cs typeface="Verdana" panose="020B0604030504040204" pitchFamily="34" charset="0"/>
            </a:endParaRPr>
          </a:p>
          <a:p>
            <a:pPr marL="285750" indent="-285750">
              <a:spcBef>
                <a:spcPts val="200"/>
              </a:spcBef>
              <a:spcAft>
                <a:spcPts val="200"/>
              </a:spcAft>
              <a:buFont typeface="Wingdings" panose="05000000000000000000" pitchFamily="2" charset="2"/>
              <a:buChar char="ü"/>
            </a:pPr>
            <a:r>
              <a:rPr lang="nl-BE" sz="2000" b="1" dirty="0">
                <a:solidFill>
                  <a:srgbClr val="92D050"/>
                </a:solidFill>
                <a:latin typeface="Verdana" panose="020B0604030504040204" pitchFamily="34" charset="0"/>
                <a:ea typeface="Verdana" panose="020B0604030504040204" pitchFamily="34" charset="0"/>
                <a:cs typeface="Verdana" panose="020B0604030504040204" pitchFamily="34" charset="0"/>
              </a:rPr>
              <a:t>Financiering</a:t>
            </a:r>
          </a:p>
          <a:p>
            <a:pPr>
              <a:spcBef>
                <a:spcPts val="200"/>
              </a:spcBef>
              <a:spcAft>
                <a:spcPts val="200"/>
              </a:spcAft>
            </a:pPr>
            <a:r>
              <a:rPr lang="nl-BE" sz="1600" dirty="0">
                <a:latin typeface="Verdana" panose="020B0604030504040204" pitchFamily="34" charset="0"/>
                <a:ea typeface="Verdana" panose="020B0604030504040204" pitchFamily="34" charset="0"/>
                <a:cs typeface="Verdana" panose="020B0604030504040204" pitchFamily="34" charset="0"/>
              </a:rPr>
              <a:t>Lening en premies.</a:t>
            </a:r>
          </a:p>
          <a:p>
            <a:pPr>
              <a:spcBef>
                <a:spcPts val="200"/>
              </a:spcBef>
              <a:spcAft>
                <a:spcPts val="200"/>
              </a:spcAft>
            </a:pPr>
            <a:endParaRPr lang="nl-BE" sz="1600" dirty="0">
              <a:latin typeface="Verdana" panose="020B0604030504040204" pitchFamily="34" charset="0"/>
              <a:ea typeface="Verdana" panose="020B0604030504040204" pitchFamily="34" charset="0"/>
              <a:cs typeface="Verdana" panose="020B0604030504040204" pitchFamily="34" charset="0"/>
            </a:endParaRPr>
          </a:p>
          <a:p>
            <a:pPr marL="285750" indent="-285750">
              <a:spcBef>
                <a:spcPts val="200"/>
              </a:spcBef>
              <a:spcAft>
                <a:spcPts val="200"/>
              </a:spcAft>
              <a:buFont typeface="Wingdings" panose="05000000000000000000" pitchFamily="2" charset="2"/>
              <a:buChar char="ü"/>
            </a:pPr>
            <a:r>
              <a:rPr lang="nl-BE" sz="2000" b="1" dirty="0">
                <a:solidFill>
                  <a:srgbClr val="92D050"/>
                </a:solidFill>
                <a:latin typeface="Verdana" panose="020B0604030504040204" pitchFamily="34" charset="0"/>
                <a:ea typeface="Verdana" panose="020B0604030504040204" pitchFamily="34" charset="0"/>
                <a:cs typeface="Verdana" panose="020B0604030504040204" pitchFamily="34" charset="0"/>
              </a:rPr>
              <a:t>Inspiratie</a:t>
            </a:r>
          </a:p>
          <a:p>
            <a:pPr>
              <a:spcBef>
                <a:spcPts val="200"/>
              </a:spcBef>
              <a:spcAft>
                <a:spcPts val="200"/>
              </a:spcAft>
            </a:pPr>
            <a:r>
              <a:rPr lang="nl-BE" sz="1600" dirty="0">
                <a:latin typeface="Verdana" panose="020B0604030504040204" pitchFamily="34" charset="0"/>
                <a:ea typeface="Verdana" panose="020B0604030504040204" pitchFamily="34" charset="0"/>
                <a:cs typeface="Verdana" panose="020B0604030504040204" pitchFamily="34" charset="0"/>
              </a:rPr>
              <a:t>Energieke Krant, nieuwsbrief, IGEAN website,…</a:t>
            </a:r>
          </a:p>
          <a:p>
            <a:pPr>
              <a:spcBef>
                <a:spcPts val="200"/>
              </a:spcBef>
              <a:spcAft>
                <a:spcPts val="200"/>
              </a:spcAft>
            </a:pPr>
            <a:endParaRPr lang="nl-BE" sz="1600" dirty="0">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p:cNvPicPr>
            <a:picLocks noChangeAspect="1"/>
          </p:cNvPicPr>
          <p:nvPr/>
        </p:nvPicPr>
        <p:blipFill>
          <a:blip r:embed="rId3"/>
          <a:stretch>
            <a:fillRect/>
          </a:stretch>
        </p:blipFill>
        <p:spPr>
          <a:xfrm>
            <a:off x="1010652" y="4158641"/>
            <a:ext cx="3252239" cy="2168159"/>
          </a:xfrm>
          <a:prstGeom prst="rect">
            <a:avLst/>
          </a:prstGeom>
        </p:spPr>
      </p:pic>
      <p:pic>
        <p:nvPicPr>
          <p:cNvPr id="8" name="Afbeelding 7"/>
          <p:cNvPicPr>
            <a:picLocks noChangeAspect="1"/>
          </p:cNvPicPr>
          <p:nvPr/>
        </p:nvPicPr>
        <p:blipFill rotWithShape="1">
          <a:blip r:embed="rId4"/>
          <a:srcRect b="6596"/>
          <a:stretch/>
        </p:blipFill>
        <p:spPr>
          <a:xfrm>
            <a:off x="1025370" y="1957052"/>
            <a:ext cx="3234710" cy="2014233"/>
          </a:xfrm>
          <a:prstGeom prst="rect">
            <a:avLst/>
          </a:prstGeom>
        </p:spPr>
      </p:pic>
    </p:spTree>
    <p:extLst>
      <p:ext uri="{BB962C8B-B14F-4D97-AF65-F5344CB8AC3E}">
        <p14:creationId xmlns:p14="http://schemas.microsoft.com/office/powerpoint/2010/main" val="2746619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6F1E0-CB9C-43A2-8706-25F3ADAA931F}"/>
              </a:ext>
            </a:extLst>
          </p:cNvPr>
          <p:cNvSpPr>
            <a:spLocks noGrp="1"/>
          </p:cNvSpPr>
          <p:nvPr>
            <p:ph type="title"/>
          </p:nvPr>
        </p:nvSpPr>
        <p:spPr/>
        <p:txBody>
          <a:bodyPr>
            <a:normAutofit/>
          </a:bodyPr>
          <a:lstStyle/>
          <a:p>
            <a:r>
              <a:rPr lang="nl-BE" sz="4000" dirty="0" err="1"/>
              <a:t>EnergieK</a:t>
            </a:r>
            <a:r>
              <a:rPr lang="nl-BE" sz="4000" dirty="0"/>
              <a:t> huis</a:t>
            </a:r>
            <a:br>
              <a:rPr lang="nl-BE" dirty="0"/>
            </a:br>
            <a:r>
              <a:rPr lang="nl-BE" sz="3200" dirty="0"/>
              <a:t>advies </a:t>
            </a:r>
          </a:p>
        </p:txBody>
      </p:sp>
      <p:sp>
        <p:nvSpPr>
          <p:cNvPr id="5" name="Tekstvak 4"/>
          <p:cNvSpPr txBox="1"/>
          <p:nvPr/>
        </p:nvSpPr>
        <p:spPr>
          <a:xfrm>
            <a:off x="1003176" y="1812700"/>
            <a:ext cx="10825068" cy="584775"/>
          </a:xfrm>
          <a:prstGeom prst="rect">
            <a:avLst/>
          </a:prstGeom>
          <a:noFill/>
        </p:spPr>
        <p:txBody>
          <a:bodyPr wrap="square" rtlCol="0">
            <a:spAutoFit/>
          </a:bodyPr>
          <a:lstStyle/>
          <a:p>
            <a:pPr marL="285750" indent="-285750">
              <a:spcBef>
                <a:spcPts val="200"/>
              </a:spcBef>
              <a:spcAft>
                <a:spcPts val="200"/>
              </a:spcAft>
              <a:buFont typeface="Wingdings" panose="05000000000000000000" pitchFamily="2" charset="2"/>
              <a:buChar char="ü"/>
            </a:pPr>
            <a:r>
              <a:rPr lang="nl-BE" sz="3200" b="1" dirty="0">
                <a:solidFill>
                  <a:srgbClr val="92D050"/>
                </a:solidFill>
                <a:latin typeface="Verdana" panose="020B0604030504040204" pitchFamily="34" charset="0"/>
                <a:ea typeface="Verdana" panose="020B0604030504040204" pitchFamily="34" charset="0"/>
                <a:cs typeface="Verdana" panose="020B0604030504040204" pitchFamily="34" charset="0"/>
              </a:rPr>
              <a:t> ADVIES</a:t>
            </a:r>
          </a:p>
        </p:txBody>
      </p:sp>
      <p:sp>
        <p:nvSpPr>
          <p:cNvPr id="3" name="Tekstvak 2"/>
          <p:cNvSpPr txBox="1"/>
          <p:nvPr/>
        </p:nvSpPr>
        <p:spPr>
          <a:xfrm>
            <a:off x="5078027" y="2397475"/>
            <a:ext cx="6238156" cy="4062651"/>
          </a:xfrm>
          <a:prstGeom prst="rect">
            <a:avLst/>
          </a:prstGeom>
          <a:noFill/>
        </p:spPr>
        <p:txBody>
          <a:bodyPr wrap="square" rtlCol="0">
            <a:spAutoFit/>
          </a:bodyPr>
          <a:lstStyle/>
          <a:p>
            <a:r>
              <a:rPr lang="nl-BE" sz="2400" b="1" dirty="0">
                <a:solidFill>
                  <a:srgbClr val="7DB928"/>
                </a:solidFill>
                <a:latin typeface="Verdana" panose="020B0604030504040204" pitchFamily="34" charset="0"/>
                <a:ea typeface="Verdana" panose="020B0604030504040204" pitchFamily="34" charset="0"/>
                <a:cs typeface="Verdana" panose="020B0604030504040204" pitchFamily="34" charset="0"/>
              </a:rPr>
              <a:t>Energiek Loket in jouw gemeente</a:t>
            </a:r>
          </a:p>
          <a:p>
            <a:endParaRPr lang="nl-BE" b="1" cap="all"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nl-BE" b="1" dirty="0">
                <a:latin typeface="Verdana" panose="020B0604030504040204" pitchFamily="34" charset="0"/>
                <a:ea typeface="Verdana" panose="020B0604030504040204" pitchFamily="34" charset="0"/>
                <a:cs typeface="Verdana" panose="020B0604030504040204" pitchFamily="34" charset="0"/>
              </a:rPr>
              <a:t>CONTACTGEGEVENS</a:t>
            </a:r>
            <a:br>
              <a:rPr lang="nl-BE" dirty="0">
                <a:latin typeface="Verdana" panose="020B0604030504040204" pitchFamily="34" charset="0"/>
                <a:ea typeface="Verdana" panose="020B0604030504040204" pitchFamily="34" charset="0"/>
                <a:cs typeface="Verdana" panose="020B0604030504040204" pitchFamily="34" charset="0"/>
              </a:rPr>
            </a:br>
            <a:r>
              <a:rPr lang="nl-BE" dirty="0">
                <a:latin typeface="Verdana" panose="020B0604030504040204" pitchFamily="34" charset="0"/>
                <a:ea typeface="Verdana" panose="020B0604030504040204" pitchFamily="34" charset="0"/>
                <a:cs typeface="Verdana" panose="020B0604030504040204" pitchFamily="34" charset="0"/>
              </a:rPr>
              <a:t>Wij zijn elke werkdag tussen 8u30 en 16u beschikbaar.</a:t>
            </a:r>
          </a:p>
          <a:p>
            <a:endParaRPr lang="nl-BE"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
            </a:pPr>
            <a:r>
              <a:rPr lang="nl-BE" dirty="0">
                <a:solidFill>
                  <a:srgbClr val="7DB928"/>
                </a:solidFill>
                <a:latin typeface="Verdana" panose="020B0604030504040204" pitchFamily="34" charset="0"/>
                <a:ea typeface="Verdana" panose="020B0604030504040204" pitchFamily="34" charset="0"/>
                <a:cs typeface="Verdana" panose="020B0604030504040204" pitchFamily="34" charset="0"/>
              </a:rPr>
              <a:t>Maak online je afspraak om over jouw vragen te praten: </a:t>
            </a:r>
            <a:r>
              <a:rPr lang="nl-BE" dirty="0">
                <a:solidFill>
                  <a:srgbClr val="7DB928"/>
                </a:solidFill>
                <a:latin typeface="Verdana" panose="020B0604030504040204" pitchFamily="34" charset="0"/>
                <a:ea typeface="Verdana" panose="020B0604030504040204" pitchFamily="34" charset="0"/>
                <a:cs typeface="Verdana" panose="020B0604030504040204" pitchFamily="34" charset="0"/>
                <a:hlinkClick r:id="rId3"/>
              </a:rPr>
              <a:t>www.igean.be/energiekloket</a:t>
            </a:r>
            <a:r>
              <a:rPr lang="nl-BE" dirty="0">
                <a:solidFill>
                  <a:srgbClr val="7DB928"/>
                </a:solidFill>
                <a:latin typeface="Verdana" panose="020B0604030504040204" pitchFamily="34" charset="0"/>
                <a:ea typeface="Verdana" panose="020B0604030504040204" pitchFamily="34" charset="0"/>
                <a:cs typeface="Verdana" panose="020B0604030504040204" pitchFamily="34" charset="0"/>
              </a:rPr>
              <a:t> </a:t>
            </a:r>
          </a:p>
          <a:p>
            <a:endParaRPr lang="nl-BE" dirty="0">
              <a:latin typeface="Verdana" panose="020B0604030504040204" pitchFamily="34" charset="0"/>
              <a:ea typeface="Verdana" panose="020B0604030504040204" pitchFamily="34" charset="0"/>
              <a:cs typeface="Verdana" panose="020B0604030504040204" pitchFamily="34" charset="0"/>
            </a:endParaRPr>
          </a:p>
          <a:p>
            <a:r>
              <a:rPr lang="nl-BE" dirty="0">
                <a:latin typeface="Verdana" panose="020B0604030504040204" pitchFamily="34" charset="0"/>
                <a:ea typeface="Verdana" panose="020B0604030504040204" pitchFamily="34" charset="0"/>
                <a:cs typeface="Verdana" panose="020B0604030504040204" pitchFamily="34" charset="0"/>
              </a:rPr>
              <a:t>Of richt je vragen naar onze mailbox </a:t>
            </a:r>
            <a:r>
              <a:rPr lang="nl-BE" dirty="0">
                <a:latin typeface="Verdana" panose="020B0604030504040204" pitchFamily="34" charset="0"/>
                <a:ea typeface="Verdana" panose="020B0604030504040204" pitchFamily="34" charset="0"/>
                <a:cs typeface="Verdana" panose="020B0604030504040204" pitchFamily="34" charset="0"/>
                <a:hlinkClick r:id="rId4"/>
              </a:rPr>
              <a:t>energie@igean.be</a:t>
            </a:r>
            <a:r>
              <a:rPr lang="nl-BE" dirty="0">
                <a:latin typeface="Verdana" panose="020B0604030504040204" pitchFamily="34" charset="0"/>
                <a:ea typeface="Verdana" panose="020B0604030504040204" pitchFamily="34" charset="0"/>
                <a:cs typeface="Verdana" panose="020B0604030504040204" pitchFamily="34" charset="0"/>
              </a:rPr>
              <a:t> of </a:t>
            </a:r>
            <a:br>
              <a:rPr lang="nl-BE" dirty="0">
                <a:latin typeface="Verdana" panose="020B0604030504040204" pitchFamily="34" charset="0"/>
                <a:ea typeface="Verdana" panose="020B0604030504040204" pitchFamily="34" charset="0"/>
                <a:cs typeface="Verdana" panose="020B0604030504040204" pitchFamily="34" charset="0"/>
              </a:rPr>
            </a:br>
            <a:r>
              <a:rPr lang="nl-BE" dirty="0">
                <a:latin typeface="Verdana" panose="020B0604030504040204" pitchFamily="34" charset="0"/>
                <a:ea typeface="Verdana" panose="020B0604030504040204" pitchFamily="34" charset="0"/>
                <a:cs typeface="Verdana" panose="020B0604030504040204" pitchFamily="34" charset="0"/>
              </a:rPr>
              <a:t>op het nummer 03 350 08 08. </a:t>
            </a:r>
          </a:p>
          <a:p>
            <a:pPr marL="285750" indent="-285750">
              <a:buFont typeface="Wingdings" panose="05000000000000000000" pitchFamily="2" charset="2"/>
              <a:buChar char=""/>
            </a:pPr>
            <a:endParaRPr lang="nl-BE" dirty="0"/>
          </a:p>
          <a:p>
            <a:pPr marL="285750" indent="-285750">
              <a:buFont typeface="Wingdings" panose="05000000000000000000" pitchFamily="2" charset="2"/>
              <a:buChar char=""/>
            </a:pPr>
            <a:endParaRPr lang="nl-BE" dirty="0"/>
          </a:p>
        </p:txBody>
      </p:sp>
      <p:pic>
        <p:nvPicPr>
          <p:cNvPr id="7" name="Afbeelding 6"/>
          <p:cNvPicPr>
            <a:picLocks noChangeAspect="1"/>
          </p:cNvPicPr>
          <p:nvPr/>
        </p:nvPicPr>
        <p:blipFill>
          <a:blip r:embed="rId5"/>
          <a:stretch>
            <a:fillRect/>
          </a:stretch>
        </p:blipFill>
        <p:spPr>
          <a:xfrm>
            <a:off x="1093547" y="2578002"/>
            <a:ext cx="3540523" cy="2625997"/>
          </a:xfrm>
          <a:prstGeom prst="rect">
            <a:avLst/>
          </a:prstGeom>
        </p:spPr>
      </p:pic>
      <p:sp>
        <p:nvSpPr>
          <p:cNvPr id="4" name="Rechthoek 3"/>
          <p:cNvSpPr/>
          <p:nvPr/>
        </p:nvSpPr>
        <p:spPr>
          <a:xfrm>
            <a:off x="5123747" y="5103674"/>
            <a:ext cx="6096000" cy="369332"/>
          </a:xfrm>
          <a:prstGeom prst="rect">
            <a:avLst/>
          </a:prstGeom>
        </p:spPr>
        <p:txBody>
          <a:bodyPr>
            <a:spAutoFit/>
          </a:bodyPr>
          <a:lstStyle/>
          <a:p>
            <a:r>
              <a:rPr lang="nl-BE" dirty="0">
                <a:solidFill>
                  <a:srgbClr val="000000"/>
                </a:solidFill>
                <a:latin typeface="omnes-pro"/>
              </a:rPr>
              <a:t> </a:t>
            </a:r>
            <a:endParaRPr lang="nl-BE" b="1" cap="all" dirty="0">
              <a:solidFill>
                <a:srgbClr val="000000"/>
              </a:solidFill>
              <a:latin typeface="var(--main-font-family)"/>
            </a:endParaRPr>
          </a:p>
        </p:txBody>
      </p:sp>
    </p:spTree>
    <p:extLst>
      <p:ext uri="{BB962C8B-B14F-4D97-AF65-F5344CB8AC3E}">
        <p14:creationId xmlns:p14="http://schemas.microsoft.com/office/powerpoint/2010/main" val="2435581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6F1E0-CB9C-43A2-8706-25F3ADAA931F}"/>
              </a:ext>
            </a:extLst>
          </p:cNvPr>
          <p:cNvSpPr>
            <a:spLocks noGrp="1"/>
          </p:cNvSpPr>
          <p:nvPr>
            <p:ph type="title"/>
          </p:nvPr>
        </p:nvSpPr>
        <p:spPr>
          <a:xfrm>
            <a:off x="838200" y="292390"/>
            <a:ext cx="9641114" cy="1190626"/>
          </a:xfrm>
        </p:spPr>
        <p:txBody>
          <a:bodyPr>
            <a:normAutofit/>
          </a:bodyPr>
          <a:lstStyle/>
          <a:p>
            <a:r>
              <a:rPr lang="nl-BE" sz="4000" dirty="0" err="1"/>
              <a:t>EnergieK</a:t>
            </a:r>
            <a:r>
              <a:rPr lang="nl-BE" sz="4000" dirty="0"/>
              <a:t> huis</a:t>
            </a:r>
            <a:br>
              <a:rPr lang="nl-BE" dirty="0"/>
            </a:br>
            <a:r>
              <a:rPr lang="nl-BE" sz="3200" dirty="0"/>
              <a:t>advies </a:t>
            </a:r>
          </a:p>
        </p:txBody>
      </p:sp>
      <p:sp>
        <p:nvSpPr>
          <p:cNvPr id="5" name="Tekstvak 4"/>
          <p:cNvSpPr txBox="1"/>
          <p:nvPr/>
        </p:nvSpPr>
        <p:spPr>
          <a:xfrm>
            <a:off x="1003176" y="1812700"/>
            <a:ext cx="10825068" cy="584775"/>
          </a:xfrm>
          <a:prstGeom prst="rect">
            <a:avLst/>
          </a:prstGeom>
          <a:noFill/>
        </p:spPr>
        <p:txBody>
          <a:bodyPr wrap="square" rtlCol="0">
            <a:spAutoFit/>
          </a:bodyPr>
          <a:lstStyle/>
          <a:p>
            <a:pPr marL="285750" indent="-285750">
              <a:spcBef>
                <a:spcPts val="200"/>
              </a:spcBef>
              <a:spcAft>
                <a:spcPts val="200"/>
              </a:spcAft>
              <a:buFont typeface="Wingdings" panose="05000000000000000000" pitchFamily="2" charset="2"/>
              <a:buChar char="ü"/>
            </a:pPr>
            <a:r>
              <a:rPr lang="nl-BE" sz="3200" b="1" dirty="0">
                <a:solidFill>
                  <a:srgbClr val="92D050"/>
                </a:solidFill>
                <a:latin typeface="Verdana" panose="020B0604030504040204" pitchFamily="34" charset="0"/>
                <a:ea typeface="Verdana" panose="020B0604030504040204" pitchFamily="34" charset="0"/>
                <a:cs typeface="Verdana" panose="020B0604030504040204" pitchFamily="34" charset="0"/>
              </a:rPr>
              <a:t> TOOLS</a:t>
            </a:r>
          </a:p>
        </p:txBody>
      </p:sp>
      <p:sp>
        <p:nvSpPr>
          <p:cNvPr id="3" name="Tekstvak 2"/>
          <p:cNvSpPr txBox="1"/>
          <p:nvPr/>
        </p:nvSpPr>
        <p:spPr>
          <a:xfrm>
            <a:off x="1003176" y="2377701"/>
            <a:ext cx="10644326" cy="1754326"/>
          </a:xfrm>
          <a:prstGeom prst="rect">
            <a:avLst/>
          </a:prstGeom>
          <a:noFill/>
        </p:spPr>
        <p:txBody>
          <a:bodyPr wrap="square" rtlCol="0">
            <a:spAutoFit/>
          </a:bodyPr>
          <a:lstStyle/>
          <a:p>
            <a:r>
              <a:rPr lang="nl-BE" dirty="0">
                <a:latin typeface="Verdana" panose="020B0604030504040204" pitchFamily="34" charset="0"/>
                <a:ea typeface="Verdana" panose="020B0604030504040204" pitchFamily="34" charset="0"/>
                <a:cs typeface="Verdana" panose="020B0604030504040204" pitchFamily="34" charset="0"/>
              </a:rPr>
              <a:t>Bouwen of verbouwen? Je grondig informeren en voorbereiden is al het halve werk. </a:t>
            </a:r>
            <a:br>
              <a:rPr lang="nl-BE" dirty="0">
                <a:latin typeface="Verdana" panose="020B0604030504040204" pitchFamily="34" charset="0"/>
                <a:ea typeface="Verdana" panose="020B0604030504040204" pitchFamily="34" charset="0"/>
                <a:cs typeface="Verdana" panose="020B0604030504040204" pitchFamily="34" charset="0"/>
              </a:rPr>
            </a:br>
            <a:r>
              <a:rPr lang="nl-BE" dirty="0">
                <a:latin typeface="Verdana" panose="020B0604030504040204" pitchFamily="34" charset="0"/>
                <a:ea typeface="Verdana" panose="020B0604030504040204" pitchFamily="34" charset="0"/>
                <a:cs typeface="Verdana" panose="020B0604030504040204" pitchFamily="34" charset="0"/>
              </a:rPr>
              <a:t>Of je nu een woning gaat bouwen of enkel renoveren... Deze tools helpen je bij jouw (ver)bouwproject om energie te besparingen, terugverdientijden en kosten te berekenen.</a:t>
            </a:r>
          </a:p>
          <a:p>
            <a:endParaRPr lang="nl-BE"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
            </a:pPr>
            <a:r>
              <a:rPr lang="nl-BE" b="1" dirty="0">
                <a:solidFill>
                  <a:srgbClr val="92D050"/>
                </a:solidFill>
                <a:latin typeface="Verdana" panose="020B0604030504040204" pitchFamily="34" charset="0"/>
                <a:ea typeface="Verdana" panose="020B0604030504040204" pitchFamily="34" charset="0"/>
                <a:cs typeface="Verdana" panose="020B0604030504040204" pitchFamily="34" charset="0"/>
              </a:rPr>
              <a:t>Meer info op </a:t>
            </a:r>
            <a:r>
              <a:rPr lang="nl-BE" b="1" dirty="0">
                <a:solidFill>
                  <a:srgbClr val="92D050"/>
                </a:solidFill>
                <a:latin typeface="Verdana" panose="020B0604030504040204" pitchFamily="34" charset="0"/>
                <a:ea typeface="Verdana" panose="020B0604030504040204" pitchFamily="34" charset="0"/>
                <a:cs typeface="Verdana" panose="020B0604030504040204" pitchFamily="34" charset="0"/>
                <a:hlinkClick r:id="rId3"/>
              </a:rPr>
              <a:t>www.igean.be/energiekhuis</a:t>
            </a:r>
            <a:endParaRPr lang="nl-BE" b="1" dirty="0">
              <a:solidFill>
                <a:srgbClr val="92D05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
            </a:pPr>
            <a:endParaRPr lang="nl-BE" dirty="0"/>
          </a:p>
        </p:txBody>
      </p:sp>
      <p:sp>
        <p:nvSpPr>
          <p:cNvPr id="4" name="Tekstvak 3"/>
          <p:cNvSpPr txBox="1"/>
          <p:nvPr/>
        </p:nvSpPr>
        <p:spPr>
          <a:xfrm>
            <a:off x="1586201" y="4211584"/>
            <a:ext cx="1571347" cy="369332"/>
          </a:xfrm>
          <a:prstGeom prst="rect">
            <a:avLst/>
          </a:prstGeom>
          <a:noFill/>
        </p:spPr>
        <p:txBody>
          <a:bodyPr wrap="square" rtlCol="0">
            <a:spAutoFit/>
          </a:bodyPr>
          <a:lstStyle/>
          <a:p>
            <a:r>
              <a:rPr lang="nl-BE" dirty="0"/>
              <a:t>Test je EPC</a:t>
            </a:r>
          </a:p>
        </p:txBody>
      </p:sp>
      <p:sp>
        <p:nvSpPr>
          <p:cNvPr id="9" name="Tekstvak 8"/>
          <p:cNvSpPr txBox="1"/>
          <p:nvPr/>
        </p:nvSpPr>
        <p:spPr>
          <a:xfrm>
            <a:off x="5122415" y="4211584"/>
            <a:ext cx="2831976" cy="369332"/>
          </a:xfrm>
          <a:prstGeom prst="rect">
            <a:avLst/>
          </a:prstGeom>
          <a:noFill/>
        </p:spPr>
        <p:txBody>
          <a:bodyPr wrap="square" rtlCol="0">
            <a:spAutoFit/>
          </a:bodyPr>
          <a:lstStyle/>
          <a:p>
            <a:r>
              <a:rPr lang="nl-BE" dirty="0"/>
              <a:t>De zonnekaart</a:t>
            </a:r>
          </a:p>
        </p:txBody>
      </p:sp>
      <p:sp>
        <p:nvSpPr>
          <p:cNvPr id="10" name="Tekstvak 9"/>
          <p:cNvSpPr txBox="1"/>
          <p:nvPr/>
        </p:nvSpPr>
        <p:spPr>
          <a:xfrm>
            <a:off x="8424908" y="4292691"/>
            <a:ext cx="3562906" cy="369332"/>
          </a:xfrm>
          <a:prstGeom prst="rect">
            <a:avLst/>
          </a:prstGeom>
          <a:noFill/>
        </p:spPr>
        <p:txBody>
          <a:bodyPr wrap="square" rtlCol="0">
            <a:spAutoFit/>
          </a:bodyPr>
          <a:lstStyle/>
          <a:p>
            <a:r>
              <a:rPr lang="nl-BE" dirty="0"/>
              <a:t>Vlaamse renovatielening en premies</a:t>
            </a:r>
          </a:p>
        </p:txBody>
      </p:sp>
      <p:pic>
        <p:nvPicPr>
          <p:cNvPr id="6" name="Afbeelding 5"/>
          <p:cNvPicPr>
            <a:picLocks noChangeAspect="1"/>
          </p:cNvPicPr>
          <p:nvPr/>
        </p:nvPicPr>
        <p:blipFill>
          <a:blip r:embed="rId4"/>
          <a:stretch>
            <a:fillRect/>
          </a:stretch>
        </p:blipFill>
        <p:spPr>
          <a:xfrm>
            <a:off x="1003176" y="4611006"/>
            <a:ext cx="2938509" cy="1886085"/>
          </a:xfrm>
          <a:prstGeom prst="rect">
            <a:avLst/>
          </a:prstGeom>
        </p:spPr>
      </p:pic>
      <p:pic>
        <p:nvPicPr>
          <p:cNvPr id="11" name="Afbeelding 10"/>
          <p:cNvPicPr>
            <a:picLocks noChangeAspect="1"/>
          </p:cNvPicPr>
          <p:nvPr/>
        </p:nvPicPr>
        <p:blipFill>
          <a:blip r:embed="rId5"/>
          <a:stretch>
            <a:fillRect/>
          </a:stretch>
        </p:blipFill>
        <p:spPr>
          <a:xfrm>
            <a:off x="4306142" y="4532912"/>
            <a:ext cx="3648249" cy="1960544"/>
          </a:xfrm>
          <a:prstGeom prst="rect">
            <a:avLst/>
          </a:prstGeom>
        </p:spPr>
      </p:pic>
      <p:pic>
        <p:nvPicPr>
          <p:cNvPr id="7" name="Afbeelding 6"/>
          <p:cNvPicPr>
            <a:picLocks noChangeAspect="1"/>
          </p:cNvPicPr>
          <p:nvPr/>
        </p:nvPicPr>
        <p:blipFill>
          <a:blip r:embed="rId6"/>
          <a:stretch>
            <a:fillRect/>
          </a:stretch>
        </p:blipFill>
        <p:spPr>
          <a:xfrm>
            <a:off x="8292953" y="4822687"/>
            <a:ext cx="2923253" cy="1948835"/>
          </a:xfrm>
          <a:prstGeom prst="rect">
            <a:avLst/>
          </a:prstGeom>
        </p:spPr>
      </p:pic>
    </p:spTree>
    <p:extLst>
      <p:ext uri="{BB962C8B-B14F-4D97-AF65-F5344CB8AC3E}">
        <p14:creationId xmlns:p14="http://schemas.microsoft.com/office/powerpoint/2010/main" val="3820225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6F1E0-CB9C-43A2-8706-25F3ADAA931F}"/>
              </a:ext>
            </a:extLst>
          </p:cNvPr>
          <p:cNvSpPr>
            <a:spLocks noGrp="1"/>
          </p:cNvSpPr>
          <p:nvPr>
            <p:ph type="title"/>
          </p:nvPr>
        </p:nvSpPr>
        <p:spPr/>
        <p:txBody>
          <a:bodyPr>
            <a:normAutofit/>
          </a:bodyPr>
          <a:lstStyle/>
          <a:p>
            <a:r>
              <a:rPr lang="nl-BE" dirty="0" err="1"/>
              <a:t>EnergieK</a:t>
            </a:r>
            <a:r>
              <a:rPr lang="nl-BE" dirty="0"/>
              <a:t> huis</a:t>
            </a:r>
            <a:br>
              <a:rPr lang="nl-BE" dirty="0"/>
            </a:br>
            <a:r>
              <a:rPr lang="nl-BE" sz="3200" dirty="0"/>
              <a:t>Financiering</a:t>
            </a:r>
            <a:endParaRPr lang="nl-BE" sz="2400" dirty="0"/>
          </a:p>
        </p:txBody>
      </p:sp>
      <p:sp>
        <p:nvSpPr>
          <p:cNvPr id="5" name="Tekstvak 4"/>
          <p:cNvSpPr txBox="1"/>
          <p:nvPr/>
        </p:nvSpPr>
        <p:spPr>
          <a:xfrm>
            <a:off x="1003176" y="1812700"/>
            <a:ext cx="10825068" cy="584775"/>
          </a:xfrm>
          <a:prstGeom prst="rect">
            <a:avLst/>
          </a:prstGeom>
          <a:noFill/>
        </p:spPr>
        <p:txBody>
          <a:bodyPr wrap="square" rtlCol="0">
            <a:spAutoFit/>
          </a:bodyPr>
          <a:lstStyle/>
          <a:p>
            <a:pPr marL="285750" indent="-285750">
              <a:spcBef>
                <a:spcPts val="200"/>
              </a:spcBef>
              <a:spcAft>
                <a:spcPts val="200"/>
              </a:spcAft>
              <a:buFont typeface="Wingdings" panose="05000000000000000000" pitchFamily="2" charset="2"/>
              <a:buChar char="ü"/>
            </a:pPr>
            <a:r>
              <a:rPr lang="nl-BE" sz="3200" b="1" dirty="0">
                <a:solidFill>
                  <a:srgbClr val="92D050"/>
                </a:solidFill>
                <a:latin typeface="Verdana" panose="020B0604030504040204" pitchFamily="34" charset="0"/>
                <a:ea typeface="Verdana" panose="020B0604030504040204" pitchFamily="34" charset="0"/>
                <a:cs typeface="Verdana" panose="020B0604030504040204" pitchFamily="34" charset="0"/>
              </a:rPr>
              <a:t> MIJN VERBOUWLENING</a:t>
            </a:r>
          </a:p>
        </p:txBody>
      </p:sp>
      <p:sp>
        <p:nvSpPr>
          <p:cNvPr id="4" name="Tekstvak 3">
            <a:extLst>
              <a:ext uri="{FF2B5EF4-FFF2-40B4-BE49-F238E27FC236}">
                <a16:creationId xmlns:a16="http://schemas.microsoft.com/office/drawing/2014/main" id="{EAB5B300-CE4B-A188-79FB-F937D8CE42EE}"/>
              </a:ext>
            </a:extLst>
          </p:cNvPr>
          <p:cNvSpPr txBox="1"/>
          <p:nvPr/>
        </p:nvSpPr>
        <p:spPr>
          <a:xfrm>
            <a:off x="922021" y="3429000"/>
            <a:ext cx="6888479" cy="2893100"/>
          </a:xfrm>
          <a:prstGeom prst="rect">
            <a:avLst/>
          </a:prstGeom>
          <a:noFill/>
        </p:spPr>
        <p:txBody>
          <a:bodyPr wrap="square" rtlCol="0">
            <a:spAutoFit/>
          </a:bodyPr>
          <a:lstStyle/>
          <a:p>
            <a:r>
              <a:rPr lang="nl-BE" b="1" u="sng" dirty="0">
                <a:latin typeface="Verdana" panose="020B0604030504040204" pitchFamily="34" charset="0"/>
                <a:ea typeface="Verdana" panose="020B0604030504040204" pitchFamily="34" charset="0"/>
              </a:rPr>
              <a:t>Mijn </a:t>
            </a:r>
            <a:r>
              <a:rPr lang="nl-BE" b="1" u="sng" dirty="0" err="1">
                <a:latin typeface="Verdana" panose="020B0604030504040204" pitchFamily="34" charset="0"/>
                <a:ea typeface="Verdana" panose="020B0604030504040204" pitchFamily="34" charset="0"/>
              </a:rPr>
              <a:t>VerbouwLening</a:t>
            </a:r>
            <a:r>
              <a:rPr lang="nl-BE" b="1" dirty="0">
                <a:latin typeface="Verdana" panose="020B0604030504040204" pitchFamily="34" charset="0"/>
                <a:ea typeface="Verdana" panose="020B0604030504040204" pitchFamily="34" charset="0"/>
              </a:rPr>
              <a:t> </a:t>
            </a:r>
            <a:r>
              <a:rPr lang="nl-BE" dirty="0">
                <a:latin typeface="Verdana" panose="020B0604030504040204" pitchFamily="34" charset="0"/>
                <a:ea typeface="Verdana" panose="020B0604030504040204" pitchFamily="34" charset="0"/>
              </a:rPr>
              <a:t>(Vlaamse overheid) </a:t>
            </a:r>
            <a:endParaRPr lang="nl-BE" dirty="0"/>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M</a:t>
            </a:r>
            <a:r>
              <a:rPr lang="nl-BE" dirty="0">
                <a:latin typeface="Verdana" panose="020B0604030504040204" pitchFamily="34" charset="0"/>
                <a:ea typeface="Verdana" panose="020B0604030504040204" pitchFamily="34" charset="0"/>
              </a:rPr>
              <a:t>in. 1250 euro tot max. </a:t>
            </a:r>
            <a:r>
              <a:rPr lang="nl-BE" b="1" dirty="0">
                <a:latin typeface="Verdana" panose="020B0604030504040204" pitchFamily="34" charset="0"/>
                <a:ea typeface="Verdana" panose="020B0604030504040204" pitchFamily="34" charset="0"/>
              </a:rPr>
              <a:t>60.000 euro</a:t>
            </a:r>
            <a:r>
              <a:rPr lang="nl-BE"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nl-BE" dirty="0">
                <a:latin typeface="Verdana" panose="020B0604030504040204" pitchFamily="34" charset="0"/>
                <a:ea typeface="Verdana" panose="020B0604030504040204" pitchFamily="34" charset="0"/>
              </a:rPr>
              <a:t>Max. looptijd = 25 jaar</a:t>
            </a:r>
          </a:p>
          <a:p>
            <a:pPr marL="285750" indent="-285750">
              <a:buFont typeface="Arial" panose="020B0604020202020204" pitchFamily="34" charset="0"/>
              <a:buChar char="•"/>
            </a:pPr>
            <a:r>
              <a:rPr lang="nl-BE" dirty="0">
                <a:latin typeface="Verdana" panose="020B0604030504040204" pitchFamily="34" charset="0"/>
                <a:ea typeface="Verdana" panose="020B0604030504040204" pitchFamily="34" charset="0"/>
              </a:rPr>
              <a:t>2,25% JKP*</a:t>
            </a:r>
          </a:p>
          <a:p>
            <a:pPr marL="285750" indent="-285750">
              <a:buFont typeface="Arial" panose="020B0604020202020204" pitchFamily="34" charset="0"/>
              <a:buChar char="•"/>
            </a:pPr>
            <a:r>
              <a:rPr lang="nl-NL" dirty="0">
                <a:latin typeface="Verdana" panose="020B0604030504040204" pitchFamily="34" charset="0"/>
                <a:ea typeface="Verdana" panose="020B0604030504040204" pitchFamily="34" charset="0"/>
              </a:rPr>
              <a:t>Kan NIET worden ingebracht op belastingaangifte</a:t>
            </a:r>
            <a:endParaRPr lang="nl-BE"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BE" dirty="0">
                <a:latin typeface="Verdana" panose="020B0604030504040204" pitchFamily="34" charset="0"/>
                <a:ea typeface="Verdana" panose="020B0604030504040204" pitchFamily="34" charset="0"/>
              </a:rPr>
              <a:t>Voor renovaties die focussen op </a:t>
            </a:r>
            <a:r>
              <a:rPr lang="nl-BE" b="1" dirty="0">
                <a:latin typeface="Verdana" panose="020B0604030504040204" pitchFamily="34" charset="0"/>
                <a:ea typeface="Verdana" panose="020B0604030504040204" pitchFamily="34" charset="0"/>
              </a:rPr>
              <a:t>woningkwaliteit</a:t>
            </a:r>
            <a:r>
              <a:rPr lang="nl-BE" dirty="0">
                <a:latin typeface="Verdana" panose="020B0604030504040204" pitchFamily="34" charset="0"/>
                <a:ea typeface="Verdana" panose="020B0604030504040204" pitchFamily="34" charset="0"/>
              </a:rPr>
              <a:t> en/of </a:t>
            </a:r>
            <a:r>
              <a:rPr lang="nl-BE" b="1" dirty="0">
                <a:latin typeface="Verdana" panose="020B0604030504040204" pitchFamily="34" charset="0"/>
                <a:ea typeface="Verdana" panose="020B0604030504040204" pitchFamily="34" charset="0"/>
              </a:rPr>
              <a:t>verbeteren energieprestatie.</a:t>
            </a:r>
            <a:r>
              <a:rPr lang="nl-BE" sz="2000" b="1" dirty="0">
                <a:latin typeface="Verdana" panose="020B0604030504040204" pitchFamily="34" charset="0"/>
                <a:ea typeface="Verdana" panose="020B0604030504040204" pitchFamily="34" charset="0"/>
              </a:rPr>
              <a:t> </a:t>
            </a:r>
            <a:endParaRPr lang="nl-BE" b="1" dirty="0"/>
          </a:p>
          <a:p>
            <a:pPr marL="285750" indent="-285750">
              <a:buFont typeface="Arial" panose="020B0604020202020204" pitchFamily="34" charset="0"/>
              <a:buChar char="•"/>
            </a:pPr>
            <a:endParaRPr lang="nl-BE" dirty="0">
              <a:latin typeface="Verdana" panose="020B0604030504040204" pitchFamily="34" charset="0"/>
              <a:ea typeface="Verdana" panose="020B0604030504040204" pitchFamily="34" charset="0"/>
              <a:cs typeface="Verdana" panose="020B0604030504040204" pitchFamily="34" charset="0"/>
            </a:endParaRPr>
          </a:p>
          <a:p>
            <a:endParaRPr lang="nl-BE" dirty="0"/>
          </a:p>
        </p:txBody>
      </p:sp>
      <p:pic>
        <p:nvPicPr>
          <p:cNvPr id="6" name="Afbeelding 5">
            <a:extLst>
              <a:ext uri="{FF2B5EF4-FFF2-40B4-BE49-F238E27FC236}">
                <a16:creationId xmlns:a16="http://schemas.microsoft.com/office/drawing/2014/main" id="{324C7994-DC17-9799-8880-ADF27539FCE7}"/>
              </a:ext>
            </a:extLst>
          </p:cNvPr>
          <p:cNvPicPr>
            <a:picLocks noChangeAspect="1"/>
          </p:cNvPicPr>
          <p:nvPr/>
        </p:nvPicPr>
        <p:blipFill>
          <a:blip r:embed="rId3"/>
          <a:stretch>
            <a:fillRect/>
          </a:stretch>
        </p:blipFill>
        <p:spPr>
          <a:xfrm>
            <a:off x="7810500" y="3418944"/>
            <a:ext cx="3841244" cy="2626157"/>
          </a:xfrm>
          <a:prstGeom prst="rect">
            <a:avLst/>
          </a:prstGeom>
        </p:spPr>
      </p:pic>
      <p:sp>
        <p:nvSpPr>
          <p:cNvPr id="7" name="Tekstvak 6">
            <a:extLst>
              <a:ext uri="{FF2B5EF4-FFF2-40B4-BE49-F238E27FC236}">
                <a16:creationId xmlns:a16="http://schemas.microsoft.com/office/drawing/2014/main" id="{620A505D-7BE9-E587-FC8C-6A5BBBDE8053}"/>
              </a:ext>
            </a:extLst>
          </p:cNvPr>
          <p:cNvSpPr txBox="1"/>
          <p:nvPr/>
        </p:nvSpPr>
        <p:spPr>
          <a:xfrm>
            <a:off x="953831" y="2504986"/>
            <a:ext cx="10568262" cy="646331"/>
          </a:xfrm>
          <a:prstGeom prst="rect">
            <a:avLst/>
          </a:prstGeom>
          <a:noFill/>
        </p:spPr>
        <p:txBody>
          <a:bodyPr wrap="square">
            <a:spAutoFit/>
          </a:bodyPr>
          <a:lstStyle/>
          <a:p>
            <a:r>
              <a:rPr lang="nl-BE" dirty="0">
                <a:latin typeface="Verdana" panose="020B0604030504040204" pitchFamily="34" charset="0"/>
                <a:ea typeface="Verdana" panose="020B0604030504040204" pitchFamily="34" charset="0"/>
                <a:cs typeface="Verdana" panose="020B0604030504040204" pitchFamily="34" charset="0"/>
              </a:rPr>
              <a:t>Op zoek </a:t>
            </a:r>
            <a:r>
              <a:rPr lang="nl-BE" dirty="0">
                <a:latin typeface="Verdana" panose="020B0604030504040204" pitchFamily="34" charset="0"/>
                <a:ea typeface="Verdana" panose="020B0604030504040204" pitchFamily="34" charset="0"/>
              </a:rPr>
              <a:t>naar financiering voor </a:t>
            </a:r>
            <a:r>
              <a:rPr lang="nl-BE" dirty="0">
                <a:latin typeface="Verdana" panose="020B0604030504040204" pitchFamily="34" charset="0"/>
                <a:ea typeface="Verdana" panose="020B0604030504040204" pitchFamily="34" charset="0"/>
                <a:cs typeface="Verdana" panose="020B0604030504040204" pitchFamily="34" charset="0"/>
              </a:rPr>
              <a:t>je energetische renovatie? </a:t>
            </a:r>
            <a:br>
              <a:rPr lang="nl-BE" dirty="0">
                <a:latin typeface="Verdana" panose="020B0604030504040204" pitchFamily="34" charset="0"/>
                <a:ea typeface="Verdana" panose="020B0604030504040204" pitchFamily="34" charset="0"/>
                <a:cs typeface="Verdana" panose="020B0604030504040204" pitchFamily="34" charset="0"/>
              </a:rPr>
            </a:br>
            <a:r>
              <a:rPr lang="nl-BE" dirty="0">
                <a:latin typeface="Verdana" panose="020B0604030504040204" pitchFamily="34" charset="0"/>
                <a:ea typeface="Verdana" panose="020B0604030504040204" pitchFamily="34" charset="0"/>
                <a:cs typeface="Verdana" panose="020B0604030504040204" pitchFamily="34" charset="0"/>
              </a:rPr>
              <a:t>Het EnergieK huis helpt je bij de financiering van energetische maatregelen.</a:t>
            </a:r>
          </a:p>
        </p:txBody>
      </p:sp>
      <p:sp>
        <p:nvSpPr>
          <p:cNvPr id="8" name="Tekstvak 7">
            <a:extLst>
              <a:ext uri="{FF2B5EF4-FFF2-40B4-BE49-F238E27FC236}">
                <a16:creationId xmlns:a16="http://schemas.microsoft.com/office/drawing/2014/main" id="{E5699333-EE34-0A54-4039-638187C4EAB2}"/>
              </a:ext>
            </a:extLst>
          </p:cNvPr>
          <p:cNvSpPr txBox="1"/>
          <p:nvPr/>
        </p:nvSpPr>
        <p:spPr>
          <a:xfrm>
            <a:off x="922021" y="6123542"/>
            <a:ext cx="10729723" cy="369332"/>
          </a:xfrm>
          <a:prstGeom prst="rect">
            <a:avLst/>
          </a:prstGeom>
          <a:noFill/>
        </p:spPr>
        <p:txBody>
          <a:bodyPr wrap="square">
            <a:spAutoFit/>
          </a:bodyPr>
          <a:lstStyle/>
          <a:p>
            <a:r>
              <a:rPr lang="nl-NL" dirty="0">
                <a:latin typeface="Verdana" panose="020B0604030504040204" pitchFamily="34" charset="0"/>
                <a:ea typeface="Verdana" panose="020B0604030504040204" pitchFamily="34" charset="0"/>
              </a:rPr>
              <a:t>* simuleer je rente via </a:t>
            </a:r>
            <a:r>
              <a:rPr lang="nl-NL" dirty="0">
                <a:latin typeface="Verdana" panose="020B0604030504040204" pitchFamily="34" charset="0"/>
                <a:ea typeface="Verdana" panose="020B0604030504040204" pitchFamily="34" charset="0"/>
                <a:hlinkClick r:id="rId4"/>
              </a:rPr>
              <a:t>https://apps.energiesparen.be/simulators/rente-simulator</a:t>
            </a:r>
            <a:endParaRPr lang="nl-BE"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6539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6F1E0-CB9C-43A2-8706-25F3ADAA931F}"/>
              </a:ext>
            </a:extLst>
          </p:cNvPr>
          <p:cNvSpPr>
            <a:spLocks noGrp="1"/>
          </p:cNvSpPr>
          <p:nvPr>
            <p:ph type="title"/>
          </p:nvPr>
        </p:nvSpPr>
        <p:spPr/>
        <p:txBody>
          <a:bodyPr>
            <a:normAutofit/>
          </a:bodyPr>
          <a:lstStyle/>
          <a:p>
            <a:r>
              <a:rPr lang="nl-BE" dirty="0" err="1"/>
              <a:t>EnergieK</a:t>
            </a:r>
            <a:r>
              <a:rPr lang="nl-BE" dirty="0"/>
              <a:t> huis</a:t>
            </a:r>
            <a:br>
              <a:rPr lang="nl-BE" dirty="0"/>
            </a:br>
            <a:r>
              <a:rPr lang="nl-BE" sz="3200" dirty="0"/>
              <a:t>Financiering</a:t>
            </a:r>
            <a:endParaRPr lang="nl-BE" sz="2400" dirty="0"/>
          </a:p>
        </p:txBody>
      </p:sp>
      <p:sp>
        <p:nvSpPr>
          <p:cNvPr id="5" name="Tekstvak 4"/>
          <p:cNvSpPr txBox="1"/>
          <p:nvPr/>
        </p:nvSpPr>
        <p:spPr>
          <a:xfrm>
            <a:off x="1003176" y="1812700"/>
            <a:ext cx="10825068" cy="584775"/>
          </a:xfrm>
          <a:prstGeom prst="rect">
            <a:avLst/>
          </a:prstGeom>
          <a:noFill/>
        </p:spPr>
        <p:txBody>
          <a:bodyPr wrap="square" rtlCol="0">
            <a:spAutoFit/>
          </a:bodyPr>
          <a:lstStyle/>
          <a:p>
            <a:pPr marL="285750" indent="-285750">
              <a:spcBef>
                <a:spcPts val="200"/>
              </a:spcBef>
              <a:spcAft>
                <a:spcPts val="200"/>
              </a:spcAft>
              <a:buFont typeface="Wingdings" panose="05000000000000000000" pitchFamily="2" charset="2"/>
              <a:buChar char="ü"/>
            </a:pPr>
            <a:r>
              <a:rPr lang="nl-BE" sz="3200" b="1" dirty="0">
                <a:solidFill>
                  <a:srgbClr val="92D050"/>
                </a:solidFill>
                <a:latin typeface="Verdana" panose="020B0604030504040204" pitchFamily="34" charset="0"/>
                <a:ea typeface="Verdana" panose="020B0604030504040204" pitchFamily="34" charset="0"/>
                <a:cs typeface="Verdana" panose="020B0604030504040204" pitchFamily="34" charset="0"/>
              </a:rPr>
              <a:t> MIJN VERBOUWPREMIE</a:t>
            </a:r>
          </a:p>
        </p:txBody>
      </p:sp>
      <p:sp>
        <p:nvSpPr>
          <p:cNvPr id="3" name="Tekstvak 2"/>
          <p:cNvSpPr txBox="1"/>
          <p:nvPr/>
        </p:nvSpPr>
        <p:spPr>
          <a:xfrm>
            <a:off x="1003175" y="3064460"/>
            <a:ext cx="6280493"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sng"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Mijn </a:t>
            </a:r>
            <a:r>
              <a:rPr kumimoji="0" lang="nl-BE" sz="1800" b="1" i="0" u="sng"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VerbouwPremie</a:t>
            </a:r>
            <a:r>
              <a:rPr lang="nl-BE" dirty="0">
                <a:latin typeface="Verdana" panose="020B0604030504040204" pitchFamily="34" charset="0"/>
                <a:ea typeface="Verdana" panose="020B0604030504040204" pitchFamily="34" charset="0"/>
              </a:rPr>
              <a:t> (Vlaamse overheid) </a:t>
            </a:r>
            <a:endParaRPr kumimoji="0" lang="nl-BE" sz="1800" b="1" i="0" u="sng"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7DB928"/>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Voor renovaties die focussen op </a:t>
            </a:r>
            <a:r>
              <a:rPr kumimoji="0" lang="nl-BE"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woningkwaliteit</a:t>
            </a:r>
            <a:r>
              <a:rPr kumimoji="0" lang="nl-BE"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en/of </a:t>
            </a:r>
            <a:r>
              <a:rPr kumimoji="0" lang="nl-BE"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verbeteren energieprestatie</a:t>
            </a:r>
            <a:endParaRPr lang="nl-BE" sz="2000" b="1" dirty="0">
              <a:solidFill>
                <a:prstClr val="black"/>
              </a:solidFill>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Premiebedrag is afhankelijk van je gezinsinkomen en gezinssamenstelling.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nl-BE"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Let op! </a:t>
            </a:r>
            <a:br>
              <a:rPr kumimoji="0" lang="nl-BE"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br>
            <a:r>
              <a:rPr kumimoji="0" lang="nl-BE"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Vergeet zeker de </a:t>
            </a:r>
            <a:r>
              <a:rPr kumimoji="0" lang="nl-BE"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gemeentelijke premies</a:t>
            </a:r>
            <a:r>
              <a:rPr kumimoji="0" lang="nl-BE"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nl-BE"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niet.</a:t>
            </a:r>
            <a:endParaRPr kumimoji="0" lang="nl-BE"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hthoek 5"/>
          <p:cNvSpPr/>
          <p:nvPr/>
        </p:nvSpPr>
        <p:spPr>
          <a:xfrm>
            <a:off x="1003176" y="2551837"/>
            <a:ext cx="10445874" cy="369332"/>
          </a:xfrm>
          <a:prstGeom prst="rect">
            <a:avLst/>
          </a:prstGeom>
        </p:spPr>
        <p:txBody>
          <a:bodyPr wrap="square">
            <a:spAutoFit/>
          </a:bodyPr>
          <a:lstStyle/>
          <a:p>
            <a:r>
              <a:rPr lang="nl-BE" dirty="0">
                <a:latin typeface="Verdana" panose="020B0604030504040204" pitchFamily="34" charset="0"/>
                <a:ea typeface="Verdana" panose="020B0604030504040204" pitchFamily="34" charset="0"/>
              </a:rPr>
              <a:t>Voortaan één online loket voor Vlaamse renovatie-en energiepremies.</a:t>
            </a:r>
            <a:endParaRPr lang="nl-BE" dirty="0">
              <a:solidFill>
                <a:srgbClr val="7DB928"/>
              </a:solidFill>
              <a:latin typeface="Verdana" panose="020B0604030504040204" pitchFamily="34" charset="0"/>
              <a:ea typeface="Verdana" panose="020B0604030504040204" pitchFamily="34" charset="0"/>
            </a:endParaRPr>
          </a:p>
        </p:txBody>
      </p:sp>
      <p:pic>
        <p:nvPicPr>
          <p:cNvPr id="4" name="Afbeelding 3"/>
          <p:cNvPicPr>
            <a:picLocks noChangeAspect="1"/>
          </p:cNvPicPr>
          <p:nvPr/>
        </p:nvPicPr>
        <p:blipFill>
          <a:blip r:embed="rId3"/>
          <a:stretch>
            <a:fillRect/>
          </a:stretch>
        </p:blipFill>
        <p:spPr>
          <a:xfrm>
            <a:off x="7385650" y="3158171"/>
            <a:ext cx="4063400" cy="2708933"/>
          </a:xfrm>
          <a:prstGeom prst="rect">
            <a:avLst/>
          </a:prstGeom>
        </p:spPr>
      </p:pic>
      <p:sp>
        <p:nvSpPr>
          <p:cNvPr id="7" name="Tekstvak 6">
            <a:extLst>
              <a:ext uri="{FF2B5EF4-FFF2-40B4-BE49-F238E27FC236}">
                <a16:creationId xmlns:a16="http://schemas.microsoft.com/office/drawing/2014/main" id="{4644AC32-A92D-512C-1C2F-CE96E9B00308}"/>
              </a:ext>
            </a:extLst>
          </p:cNvPr>
          <p:cNvSpPr txBox="1"/>
          <p:nvPr/>
        </p:nvSpPr>
        <p:spPr>
          <a:xfrm>
            <a:off x="861251" y="6104106"/>
            <a:ext cx="10729723" cy="646331"/>
          </a:xfrm>
          <a:prstGeom prst="rect">
            <a:avLst/>
          </a:prstGeom>
          <a:noFill/>
        </p:spPr>
        <p:txBody>
          <a:bodyPr wrap="square">
            <a:spAutoFit/>
          </a:bodyPr>
          <a:lstStyle/>
          <a:p>
            <a:r>
              <a:rPr lang="nl-NL" dirty="0">
                <a:latin typeface="Verdana" panose="020B0604030504040204" pitchFamily="34" charset="0"/>
                <a:ea typeface="Verdana" panose="020B0604030504040204" pitchFamily="34" charset="0"/>
              </a:rPr>
              <a:t>* simuleer je rente via </a:t>
            </a:r>
            <a:r>
              <a:rPr lang="nl-NL" dirty="0">
                <a:latin typeface="Verdana" panose="020B0604030504040204" pitchFamily="34" charset="0"/>
                <a:ea typeface="Verdana" panose="020B0604030504040204" pitchFamily="34" charset="0"/>
                <a:hlinkClick r:id="rId4"/>
              </a:rPr>
              <a:t>https://apps.energiesparen.be/simulator-mijnverbouwpremie</a:t>
            </a:r>
            <a:endParaRPr lang="nl-NL" dirty="0">
              <a:latin typeface="Verdana" panose="020B0604030504040204" pitchFamily="34" charset="0"/>
              <a:ea typeface="Verdana" panose="020B0604030504040204" pitchFamily="34" charset="0"/>
            </a:endParaRPr>
          </a:p>
          <a:p>
            <a:endParaRPr lang="nl-BE"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9902981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GEAN" id="{E0462F87-4E0E-49E5-BF9E-8EFCE6C7ADCB}" vid="{C7DC3827-05AF-4236-8025-8BA5D6A0972B}"/>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GEAN" id="{E0462F87-4E0E-49E5-BF9E-8EFCE6C7ADCB}" vid="{8D96B652-AD16-4A46-98E6-28CA4CDF1634}"/>
    </a:ext>
  </a:extLst>
</a:theme>
</file>

<file path=ppt/theme/theme3.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IGEAN powerpoint</Template>
  <TotalTime>0</TotalTime>
  <Words>2222</Words>
  <Application>Microsoft Office PowerPoint</Application>
  <PresentationFormat>Breedbeeld</PresentationFormat>
  <Paragraphs>320</Paragraphs>
  <Slides>32</Slides>
  <Notes>29</Notes>
  <HiddenSlides>2</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32</vt:i4>
      </vt:variant>
    </vt:vector>
  </HeadingPairs>
  <TitlesOfParts>
    <vt:vector size="43" baseType="lpstr">
      <vt:lpstr>Arial</vt:lpstr>
      <vt:lpstr>Calibri</vt:lpstr>
      <vt:lpstr>Calibri Light</vt:lpstr>
      <vt:lpstr>omnes-pro</vt:lpstr>
      <vt:lpstr>Segoe UI Light</vt:lpstr>
      <vt:lpstr>var(--main-font-family)</vt:lpstr>
      <vt:lpstr>Verdana</vt:lpstr>
      <vt:lpstr>Wingdings</vt:lpstr>
      <vt:lpstr>Kantoorthema</vt:lpstr>
      <vt:lpstr>1_Kantoorthema</vt:lpstr>
      <vt:lpstr>2_Kantoorthema</vt:lpstr>
      <vt:lpstr>PowerPoint-presentatie</vt:lpstr>
      <vt:lpstr>Infosessie  Het EnergieK loket komt naar je toe</vt:lpstr>
      <vt:lpstr>agenda </vt:lpstr>
      <vt:lpstr>ENERGIEK huis</vt:lpstr>
      <vt:lpstr>EnergieK huis wat kunnen wij voor je doen? </vt:lpstr>
      <vt:lpstr>EnergieK huis advies </vt:lpstr>
      <vt:lpstr>EnergieK huis advies </vt:lpstr>
      <vt:lpstr>EnergieK huis Financiering</vt:lpstr>
      <vt:lpstr>EnergieK huis Financiering</vt:lpstr>
      <vt:lpstr>EnergieK huis Hulp bij uitvoering</vt:lpstr>
      <vt:lpstr>Het EnergieK loket komt naar je toe</vt:lpstr>
      <vt:lpstr>Samen renoveren  wat gaan we doen?</vt:lpstr>
      <vt:lpstr>PowerPoint-presentatie</vt:lpstr>
      <vt:lpstr>Samen renoveren hoe werkt dat?</vt:lpstr>
      <vt:lpstr>Samen renoveren Interessant? Meld je aan</vt:lpstr>
      <vt:lpstr>Samen renoveren Interessant? Meld je aan</vt:lpstr>
      <vt:lpstr>pauze</vt:lpstr>
      <vt:lpstr>Renovatiebegeleiding vzw Klimaatwerf</vt:lpstr>
      <vt:lpstr>Wie zijn wij?</vt:lpstr>
      <vt:lpstr>Waarom doen we dit?</vt:lpstr>
      <vt:lpstr>Wat is de bedoeling?</vt:lpstr>
      <vt:lpstr>Burenwerf loopt in... </vt:lpstr>
      <vt:lpstr>Wat is het aanbod?</vt:lpstr>
      <vt:lpstr>Aan de slag met een straf plan</vt:lpstr>
      <vt:lpstr>PowerPoint-presentatie</vt:lpstr>
      <vt:lpstr>Groepsaanbod isolatie</vt:lpstr>
      <vt:lpstr>PowerPoint-presentatie</vt:lpstr>
      <vt:lpstr>Naar zon op je dak</vt:lpstr>
      <vt:lpstr>PowerPoint-presentatie</vt:lpstr>
      <vt:lpstr>Hoe kan je deelnemen?</vt:lpstr>
      <vt:lpstr>Hoe kan je deelnemen? Schrijf je in via www.klimaatwerf.be </vt:lpstr>
      <vt:lpstr>Vragen?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Marleen Van Dam</dc:creator>
  <cp:lastModifiedBy>Sarah Van der Veken</cp:lastModifiedBy>
  <cp:revision>914</cp:revision>
  <cp:lastPrinted>2023-11-14T14:48:40Z</cp:lastPrinted>
  <dcterms:created xsi:type="dcterms:W3CDTF">2020-09-22T08:55:08Z</dcterms:created>
  <dcterms:modified xsi:type="dcterms:W3CDTF">2023-11-14T14:49:47Z</dcterms:modified>
</cp:coreProperties>
</file>