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handoutMasterIdLst>
    <p:handoutMasterId r:id="rId18"/>
  </p:handoutMasterIdLst>
  <p:sldIdLst>
    <p:sldId id="257" r:id="rId5"/>
    <p:sldId id="261" r:id="rId6"/>
    <p:sldId id="264" r:id="rId7"/>
    <p:sldId id="262" r:id="rId8"/>
    <p:sldId id="318" r:id="rId9"/>
    <p:sldId id="319" r:id="rId10"/>
    <p:sldId id="320" r:id="rId11"/>
    <p:sldId id="321" r:id="rId12"/>
    <p:sldId id="322" r:id="rId13"/>
    <p:sldId id="323" r:id="rId14"/>
    <p:sldId id="324" r:id="rId15"/>
    <p:sldId id="325" r:id="rId16"/>
    <p:sldId id="271" r:id="rId17"/>
  </p:sldIdLst>
  <p:sldSz cx="12192000" cy="6858000"/>
  <p:notesSz cx="6858000" cy="9144000"/>
  <p:embeddedFontLst>
    <p:embeddedFont>
      <p:font typeface="Acumin Pro" panose="020B0604020202020204" charset="0"/>
      <p:regular r:id="rId19"/>
      <p:bold r:id="rId20"/>
      <p:boldItalic r:id="rId21"/>
    </p:embeddedFont>
    <p:embeddedFont>
      <p:font typeface="Acumin Pro Black" panose="020B0604020202020204" charset="0"/>
      <p:bold r:id="rId22"/>
    </p:embeddedFont>
    <p:embeddedFont>
      <p:font typeface="Acumin Pro Condensed" panose="020B0604020202020204" charset="0"/>
      <p:regular r:id="rId23"/>
      <p:bold r:id="rId24"/>
    </p:embeddedFont>
    <p:embeddedFont>
      <p:font typeface="Montserrat" panose="00000500000000000000" pitchFamily="2" charset="0"/>
      <p:regular r:id="rId25"/>
      <p:bold r:id="rId26"/>
      <p:italic r:id="rId27"/>
      <p:boldItalic r:id="rId28"/>
    </p:embeddedFont>
    <p:embeddedFont>
      <p:font typeface="Nilland" panose="020B0604020202020204"/>
      <p:regular r:id="rId29"/>
      <p:bold r:id="rId3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2AD"/>
    <a:srgbClr val="203864"/>
    <a:srgbClr val="8FAADC"/>
    <a:srgbClr val="DAE3F3"/>
    <a:srgbClr val="EED3A8"/>
    <a:srgbClr val="00A0D1"/>
    <a:srgbClr val="5D846F"/>
    <a:srgbClr val="BDDEC9"/>
    <a:srgbClr val="A6DDBE"/>
    <a:srgbClr val="8FC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231EE-A1EB-4A1D-BC9D-3ADE8CB34817}" v="12" dt="2025-04-28T10:00:55.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9" autoAdjust="0"/>
    <p:restoredTop sz="94660"/>
  </p:normalViewPr>
  <p:slideViewPr>
    <p:cSldViewPr snapToGrid="0">
      <p:cViewPr varScale="1">
        <p:scale>
          <a:sx n="80" d="100"/>
          <a:sy n="80" d="100"/>
        </p:scale>
        <p:origin x="811" y="5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720448A-337E-78B6-14CE-E7A79FE14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519FCB8C-8826-1886-C8E9-C2E2B0271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845951-A1D6-4810-A9D9-1A7610CDA247}" type="datetimeFigureOut">
              <a:rPr lang="nl-BE" smtClean="0"/>
              <a:t>12/08/2025</a:t>
            </a:fld>
            <a:endParaRPr lang="nl-BE"/>
          </a:p>
        </p:txBody>
      </p:sp>
      <p:sp>
        <p:nvSpPr>
          <p:cNvPr id="4" name="Tijdelijke aanduiding voor voettekst 3">
            <a:extLst>
              <a:ext uri="{FF2B5EF4-FFF2-40B4-BE49-F238E27FC236}">
                <a16:creationId xmlns:a16="http://schemas.microsoft.com/office/drawing/2014/main" id="{EBE4D0B2-4B6F-1A26-FF71-82F5C73E2E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403496F1-54AD-E9D9-8A70-4836DA2AF2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38116-D77C-4AA5-ADF9-3AC8C9BEFD13}" type="slidenum">
              <a:rPr lang="nl-BE" smtClean="0"/>
              <a:t>‹nr.›</a:t>
            </a:fld>
            <a:endParaRPr lang="nl-BE"/>
          </a:p>
        </p:txBody>
      </p:sp>
    </p:spTree>
    <p:extLst>
      <p:ext uri="{BB962C8B-B14F-4D97-AF65-F5344CB8AC3E}">
        <p14:creationId xmlns:p14="http://schemas.microsoft.com/office/powerpoint/2010/main" val="32183989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lumMod val="50000"/>
          </a:schemeClr>
        </a:solidFill>
        <a:effectLst/>
      </p:bgPr>
    </p:bg>
    <p:spTree>
      <p:nvGrpSpPr>
        <p:cNvPr id="1" name=""/>
        <p:cNvGrpSpPr/>
        <p:nvPr/>
      </p:nvGrpSpPr>
      <p:grpSpPr>
        <a:xfrm>
          <a:off x="0" y="0"/>
          <a:ext cx="0" cy="0"/>
          <a:chOff x="0" y="0"/>
          <a:chExt cx="0" cy="0"/>
        </a:xfrm>
      </p:grpSpPr>
      <p:sp>
        <p:nvSpPr>
          <p:cNvPr id="7" name="Gelijkbenige driehoek 6">
            <a:extLst>
              <a:ext uri="{FF2B5EF4-FFF2-40B4-BE49-F238E27FC236}">
                <a16:creationId xmlns:a16="http://schemas.microsoft.com/office/drawing/2014/main" id="{B697650D-BC2B-A97F-4528-3F7F311EB8B8}"/>
              </a:ext>
            </a:extLst>
          </p:cNvPr>
          <p:cNvSpPr/>
          <p:nvPr userDrawn="1"/>
        </p:nvSpPr>
        <p:spPr>
          <a:xfrm rot="10800000">
            <a:off x="-60961" y="0"/>
            <a:ext cx="5775961" cy="6858000"/>
          </a:xfrm>
          <a:custGeom>
            <a:avLst/>
            <a:gdLst>
              <a:gd name="connsiteX0" fmla="*/ 0 w 11430001"/>
              <a:gd name="connsiteY0" fmla="*/ 6858000 h 6858000"/>
              <a:gd name="connsiteX1" fmla="*/ 5715001 w 11430001"/>
              <a:gd name="connsiteY1" fmla="*/ 0 h 6858000"/>
              <a:gd name="connsiteX2" fmla="*/ 11430001 w 11430001"/>
              <a:gd name="connsiteY2" fmla="*/ 6858000 h 6858000"/>
              <a:gd name="connsiteX3" fmla="*/ 0 w 11430001"/>
              <a:gd name="connsiteY3" fmla="*/ 6858000 h 6858000"/>
              <a:gd name="connsiteX0" fmla="*/ 0 w 5775961"/>
              <a:gd name="connsiteY0" fmla="*/ 6858000 h 6858000"/>
              <a:gd name="connsiteX1" fmla="*/ 5715001 w 5775961"/>
              <a:gd name="connsiteY1" fmla="*/ 0 h 6858000"/>
              <a:gd name="connsiteX2" fmla="*/ 5775961 w 5775961"/>
              <a:gd name="connsiteY2" fmla="*/ 6858000 h 6858000"/>
              <a:gd name="connsiteX3" fmla="*/ 0 w 5775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5961" h="6858000">
                <a:moveTo>
                  <a:pt x="0" y="6858000"/>
                </a:moveTo>
                <a:lnTo>
                  <a:pt x="5715001" y="0"/>
                </a:lnTo>
                <a:lnTo>
                  <a:pt x="5775961"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Ovaal 8">
            <a:extLst>
              <a:ext uri="{FF2B5EF4-FFF2-40B4-BE49-F238E27FC236}">
                <a16:creationId xmlns:a16="http://schemas.microsoft.com/office/drawing/2014/main" id="{B08E9F3F-7C33-86F1-D2E8-D4037AB6A429}"/>
              </a:ext>
            </a:extLst>
          </p:cNvPr>
          <p:cNvSpPr/>
          <p:nvPr userDrawn="1"/>
        </p:nvSpPr>
        <p:spPr>
          <a:xfrm>
            <a:off x="457200" y="1318260"/>
            <a:ext cx="4221480" cy="4221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87E920C3-1FE9-B0EA-6023-06339AEAC2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303" y="1789999"/>
            <a:ext cx="1435471" cy="3125876"/>
          </a:xfrm>
          <a:prstGeom prst="rect">
            <a:avLst/>
          </a:prstGeom>
        </p:spPr>
      </p:pic>
      <p:sp>
        <p:nvSpPr>
          <p:cNvPr id="13" name="Tijdelijke aanduiding voor tekst 12">
            <a:extLst>
              <a:ext uri="{FF2B5EF4-FFF2-40B4-BE49-F238E27FC236}">
                <a16:creationId xmlns:a16="http://schemas.microsoft.com/office/drawing/2014/main" id="{19C9E60A-65EB-5EE9-F270-DAD1CCB2292B}"/>
              </a:ext>
            </a:extLst>
          </p:cNvPr>
          <p:cNvSpPr>
            <a:spLocks noGrp="1"/>
          </p:cNvSpPr>
          <p:nvPr>
            <p:ph type="body" sz="quarter" idx="10" hasCustomPrompt="1"/>
          </p:nvPr>
        </p:nvSpPr>
        <p:spPr>
          <a:xfrm>
            <a:off x="4525963" y="1789999"/>
            <a:ext cx="6980237" cy="1639001"/>
          </a:xfrm>
        </p:spPr>
        <p:txBody>
          <a:bodyPr>
            <a:normAutofit/>
          </a:bodyPr>
          <a:lstStyle>
            <a:lvl1pPr marL="0" indent="0" algn="r">
              <a:buNone/>
              <a:defRPr sz="4800">
                <a:solidFill>
                  <a:schemeClr val="bg1"/>
                </a:solidFill>
                <a:latin typeface="Acumin Pro Black" panose="020B0904020202020204" pitchFamily="34" charset="0"/>
              </a:defRPr>
            </a:lvl1pPr>
          </a:lstStyle>
          <a:p>
            <a:pPr lvl="0"/>
            <a:r>
              <a:rPr lang="nl-NL" dirty="0"/>
              <a:t>Titel</a:t>
            </a:r>
          </a:p>
        </p:txBody>
      </p:sp>
      <p:sp>
        <p:nvSpPr>
          <p:cNvPr id="15" name="Tijdelijke aanduiding voor tekst 14">
            <a:extLst>
              <a:ext uri="{FF2B5EF4-FFF2-40B4-BE49-F238E27FC236}">
                <a16:creationId xmlns:a16="http://schemas.microsoft.com/office/drawing/2014/main" id="{2E31382B-7512-9821-641E-31E5C5A7E76E}"/>
              </a:ext>
            </a:extLst>
          </p:cNvPr>
          <p:cNvSpPr>
            <a:spLocks noGrp="1"/>
          </p:cNvSpPr>
          <p:nvPr>
            <p:ph type="body" sz="quarter" idx="11" hasCustomPrompt="1"/>
          </p:nvPr>
        </p:nvSpPr>
        <p:spPr>
          <a:xfrm>
            <a:off x="4525963" y="3619500"/>
            <a:ext cx="6980237" cy="739140"/>
          </a:xfrm>
        </p:spPr>
        <p:txBody>
          <a:bodyPr>
            <a:normAutofit/>
          </a:bodyPr>
          <a:lstStyle>
            <a:lvl1pPr marL="0" indent="0" algn="r">
              <a:buNone/>
              <a:defRPr sz="2800">
                <a:solidFill>
                  <a:schemeClr val="bg1"/>
                </a:solidFill>
                <a:latin typeface="Acumin Pro" panose="020B0504020202020204" pitchFamily="34" charset="0"/>
              </a:defRPr>
            </a:lvl1pPr>
          </a:lstStyle>
          <a:p>
            <a:pPr lvl="0"/>
            <a:r>
              <a:rPr lang="nl-NL" dirty="0"/>
              <a:t>Datum</a:t>
            </a:r>
            <a:endParaRPr lang="nl-BE" dirty="0"/>
          </a:p>
        </p:txBody>
      </p:sp>
    </p:spTree>
    <p:extLst>
      <p:ext uri="{BB962C8B-B14F-4D97-AF65-F5344CB8AC3E}">
        <p14:creationId xmlns:p14="http://schemas.microsoft.com/office/powerpoint/2010/main" val="110726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te foto_lichtblauw vlak recht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6236" y="-8313"/>
            <a:ext cx="7886008" cy="6874626"/>
          </a:xfrm>
          <a:custGeom>
            <a:avLst/>
            <a:gdLst>
              <a:gd name="connsiteX0" fmla="*/ 0 w 7873538"/>
              <a:gd name="connsiteY0" fmla="*/ 6866313 h 6866313"/>
              <a:gd name="connsiteX1" fmla="*/ 1716578 w 7873538"/>
              <a:gd name="connsiteY1" fmla="*/ 0 h 6866313"/>
              <a:gd name="connsiteX2" fmla="*/ 7873538 w 7873538"/>
              <a:gd name="connsiteY2" fmla="*/ 0 h 6866313"/>
              <a:gd name="connsiteX3" fmla="*/ 6156960 w 7873538"/>
              <a:gd name="connsiteY3" fmla="*/ 6866313 h 6866313"/>
              <a:gd name="connsiteX4" fmla="*/ 0 w 7873538"/>
              <a:gd name="connsiteY4" fmla="*/ 6866313 h 6866313"/>
              <a:gd name="connsiteX0" fmla="*/ 0 w 7873538"/>
              <a:gd name="connsiteY0" fmla="*/ 6866313 h 6866313"/>
              <a:gd name="connsiteX1" fmla="*/ 20782 w 7873538"/>
              <a:gd name="connsiteY1" fmla="*/ 16625 h 6866313"/>
              <a:gd name="connsiteX2" fmla="*/ 7873538 w 7873538"/>
              <a:gd name="connsiteY2" fmla="*/ 0 h 6866313"/>
              <a:gd name="connsiteX3" fmla="*/ 6156960 w 7873538"/>
              <a:gd name="connsiteY3" fmla="*/ 6866313 h 6866313"/>
              <a:gd name="connsiteX4" fmla="*/ 0 w 7873538"/>
              <a:gd name="connsiteY4" fmla="*/ 6866313 h 6866313"/>
              <a:gd name="connsiteX0" fmla="*/ 0 w 6427123"/>
              <a:gd name="connsiteY0" fmla="*/ 6866313 h 6866313"/>
              <a:gd name="connsiteX1" fmla="*/ 20782 w 6427123"/>
              <a:gd name="connsiteY1" fmla="*/ 16625 h 6866313"/>
              <a:gd name="connsiteX2" fmla="*/ 6427123 w 6427123"/>
              <a:gd name="connsiteY2" fmla="*/ 0 h 6866313"/>
              <a:gd name="connsiteX3" fmla="*/ 6156960 w 6427123"/>
              <a:gd name="connsiteY3" fmla="*/ 6866313 h 6866313"/>
              <a:gd name="connsiteX4" fmla="*/ 0 w 6427123"/>
              <a:gd name="connsiteY4" fmla="*/ 6866313 h 6866313"/>
              <a:gd name="connsiteX0" fmla="*/ 0 w 7886008"/>
              <a:gd name="connsiteY0" fmla="*/ 6866313 h 6874626"/>
              <a:gd name="connsiteX1" fmla="*/ 20782 w 7886008"/>
              <a:gd name="connsiteY1" fmla="*/ 16625 h 6874626"/>
              <a:gd name="connsiteX2" fmla="*/ 6427123 w 7886008"/>
              <a:gd name="connsiteY2" fmla="*/ 0 h 6874626"/>
              <a:gd name="connsiteX3" fmla="*/ 7886008 w 7886008"/>
              <a:gd name="connsiteY3" fmla="*/ 6874626 h 6874626"/>
              <a:gd name="connsiteX4" fmla="*/ 0 w 7886008"/>
              <a:gd name="connsiteY4" fmla="*/ 6866313 h 687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008" h="6874626">
                <a:moveTo>
                  <a:pt x="0" y="6866313"/>
                </a:moveTo>
                <a:cubicBezTo>
                  <a:pt x="6927" y="4583084"/>
                  <a:pt x="13855" y="2299854"/>
                  <a:pt x="20782" y="16625"/>
                </a:cubicBezTo>
                <a:lnTo>
                  <a:pt x="6427123" y="0"/>
                </a:lnTo>
                <a:lnTo>
                  <a:pt x="7886008" y="6874626"/>
                </a:lnTo>
                <a:lnTo>
                  <a:pt x="0" y="6866313"/>
                </a:lnTo>
                <a:close/>
              </a:path>
            </a:pathLst>
          </a:custGeom>
        </p:spPr>
        <p:txBody>
          <a:bodyPr/>
          <a:lstStyle>
            <a:lvl1pPr marL="0" indent="0">
              <a:buNone/>
              <a:defRPr>
                <a:latin typeface="Acumin Pro Condensed" panose="020B0506020202020204" pitchFamily="34" charset="0"/>
              </a:defRPr>
            </a:lvl1pPr>
          </a:lstStyle>
          <a:p>
            <a:endParaRPr lang="nl-BE" dirty="0"/>
          </a:p>
        </p:txBody>
      </p:sp>
      <p:grpSp>
        <p:nvGrpSpPr>
          <p:cNvPr id="2" name="Groep 1">
            <a:extLst>
              <a:ext uri="{FF2B5EF4-FFF2-40B4-BE49-F238E27FC236}">
                <a16:creationId xmlns:a16="http://schemas.microsoft.com/office/drawing/2014/main" id="{F6629C9F-DBDA-2515-7FB7-0DEE2A5E5445}"/>
              </a:ext>
            </a:extLst>
          </p:cNvPr>
          <p:cNvGrpSpPr>
            <a:grpSpLocks noGrp="1" noUngrp="1" noRot="1" noMove="1" noResize="1"/>
          </p:cNvGrpSpPr>
          <p:nvPr userDrawn="1"/>
        </p:nvGrpSpPr>
        <p:grpSpPr>
          <a:xfrm>
            <a:off x="6410037" y="0"/>
            <a:ext cx="5781963" cy="6858000"/>
            <a:chOff x="6410037" y="0"/>
            <a:chExt cx="5781963" cy="6858000"/>
          </a:xfrm>
          <a:solidFill>
            <a:srgbClr val="DAE3F3"/>
          </a:solidFill>
        </p:grpSpPr>
        <p:sp>
          <p:nvSpPr>
            <p:cNvPr id="6" name="Parallellogram 5">
              <a:extLst>
                <a:ext uri="{FF2B5EF4-FFF2-40B4-BE49-F238E27FC236}">
                  <a16:creationId xmlns:a16="http://schemas.microsoft.com/office/drawing/2014/main" id="{5925FB69-B88C-6933-86E6-113ACD117630}"/>
                </a:ext>
              </a:extLst>
            </p:cNvPr>
            <p:cNvSpPr>
              <a:spLocks/>
            </p:cNvSpPr>
            <p:nvPr userDrawn="1"/>
          </p:nvSpPr>
          <p:spPr>
            <a:xfrm flipV="1">
              <a:off x="6410037" y="0"/>
              <a:ext cx="5781963"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noRot="1" noMove="1" noResize="1" noEditPoints="1" noAdjustHandles="1" noChangeArrowheads="1" noChangeShapeType="1"/>
            </p:cNvSpPr>
            <p:nvPr>
              <p:ph type="body" sz="quarter" idx="17" hasCustomPrompt="1"/>
            </p:nvPr>
          </p:nvSpPr>
          <p:spPr>
            <a:xfrm>
              <a:off x="7252204" y="1606516"/>
              <a:ext cx="3746645" cy="999536"/>
            </a:xfrm>
            <a:grpFill/>
          </p:spPr>
          <p:txBody>
            <a:bodyPr/>
            <a:lstStyle>
              <a:lvl1pPr marL="0" indent="0" algn="r">
                <a:buNone/>
                <a:defRPr sz="4400" b="1">
                  <a:solidFill>
                    <a:srgbClr val="203864"/>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noRot="1" noMove="1" noResize="1" noEditPoints="1" noAdjustHandles="1" noChangeArrowheads="1" noChangeShapeType="1"/>
            </p:cNvSpPr>
            <p:nvPr>
              <p:ph type="body" sz="quarter" idx="18" hasCustomPrompt="1"/>
            </p:nvPr>
          </p:nvSpPr>
          <p:spPr>
            <a:xfrm>
              <a:off x="7252204" y="2781450"/>
              <a:ext cx="3746645" cy="999536"/>
            </a:xfrm>
            <a:grpFill/>
          </p:spPr>
          <p:txBody>
            <a:bodyPr/>
            <a:lstStyle>
              <a:lvl1pPr marL="0" indent="0" algn="r">
                <a:buNone/>
                <a:defRPr b="0">
                  <a:solidFill>
                    <a:srgbClr val="203864"/>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grpSp>
    </p:spTree>
    <p:extLst>
      <p:ext uri="{BB962C8B-B14F-4D97-AF65-F5344CB8AC3E}">
        <p14:creationId xmlns:p14="http://schemas.microsoft.com/office/powerpoint/2010/main" val="422819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te foto_paars vlak recht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6236" y="-8313"/>
            <a:ext cx="7886008" cy="6874626"/>
          </a:xfrm>
          <a:custGeom>
            <a:avLst/>
            <a:gdLst>
              <a:gd name="connsiteX0" fmla="*/ 0 w 7873538"/>
              <a:gd name="connsiteY0" fmla="*/ 6866313 h 6866313"/>
              <a:gd name="connsiteX1" fmla="*/ 1716578 w 7873538"/>
              <a:gd name="connsiteY1" fmla="*/ 0 h 6866313"/>
              <a:gd name="connsiteX2" fmla="*/ 7873538 w 7873538"/>
              <a:gd name="connsiteY2" fmla="*/ 0 h 6866313"/>
              <a:gd name="connsiteX3" fmla="*/ 6156960 w 7873538"/>
              <a:gd name="connsiteY3" fmla="*/ 6866313 h 6866313"/>
              <a:gd name="connsiteX4" fmla="*/ 0 w 7873538"/>
              <a:gd name="connsiteY4" fmla="*/ 6866313 h 6866313"/>
              <a:gd name="connsiteX0" fmla="*/ 0 w 7873538"/>
              <a:gd name="connsiteY0" fmla="*/ 6866313 h 6866313"/>
              <a:gd name="connsiteX1" fmla="*/ 20782 w 7873538"/>
              <a:gd name="connsiteY1" fmla="*/ 16625 h 6866313"/>
              <a:gd name="connsiteX2" fmla="*/ 7873538 w 7873538"/>
              <a:gd name="connsiteY2" fmla="*/ 0 h 6866313"/>
              <a:gd name="connsiteX3" fmla="*/ 6156960 w 7873538"/>
              <a:gd name="connsiteY3" fmla="*/ 6866313 h 6866313"/>
              <a:gd name="connsiteX4" fmla="*/ 0 w 7873538"/>
              <a:gd name="connsiteY4" fmla="*/ 6866313 h 6866313"/>
              <a:gd name="connsiteX0" fmla="*/ 0 w 6427123"/>
              <a:gd name="connsiteY0" fmla="*/ 6866313 h 6866313"/>
              <a:gd name="connsiteX1" fmla="*/ 20782 w 6427123"/>
              <a:gd name="connsiteY1" fmla="*/ 16625 h 6866313"/>
              <a:gd name="connsiteX2" fmla="*/ 6427123 w 6427123"/>
              <a:gd name="connsiteY2" fmla="*/ 0 h 6866313"/>
              <a:gd name="connsiteX3" fmla="*/ 6156960 w 6427123"/>
              <a:gd name="connsiteY3" fmla="*/ 6866313 h 6866313"/>
              <a:gd name="connsiteX4" fmla="*/ 0 w 6427123"/>
              <a:gd name="connsiteY4" fmla="*/ 6866313 h 6866313"/>
              <a:gd name="connsiteX0" fmla="*/ 0 w 7886008"/>
              <a:gd name="connsiteY0" fmla="*/ 6866313 h 6874626"/>
              <a:gd name="connsiteX1" fmla="*/ 20782 w 7886008"/>
              <a:gd name="connsiteY1" fmla="*/ 16625 h 6874626"/>
              <a:gd name="connsiteX2" fmla="*/ 6427123 w 7886008"/>
              <a:gd name="connsiteY2" fmla="*/ 0 h 6874626"/>
              <a:gd name="connsiteX3" fmla="*/ 7886008 w 7886008"/>
              <a:gd name="connsiteY3" fmla="*/ 6874626 h 6874626"/>
              <a:gd name="connsiteX4" fmla="*/ 0 w 7886008"/>
              <a:gd name="connsiteY4" fmla="*/ 6866313 h 687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008" h="6874626">
                <a:moveTo>
                  <a:pt x="0" y="6866313"/>
                </a:moveTo>
                <a:cubicBezTo>
                  <a:pt x="6927" y="4583084"/>
                  <a:pt x="13855" y="2299854"/>
                  <a:pt x="20782" y="16625"/>
                </a:cubicBezTo>
                <a:lnTo>
                  <a:pt x="6427123" y="0"/>
                </a:lnTo>
                <a:lnTo>
                  <a:pt x="7886008" y="6874626"/>
                </a:lnTo>
                <a:lnTo>
                  <a:pt x="0" y="6866313"/>
                </a:lnTo>
                <a:close/>
              </a:path>
            </a:pathLst>
          </a:custGeom>
        </p:spPr>
        <p:txBody>
          <a:bodyPr/>
          <a:lstStyle>
            <a:lvl1pPr marL="0" indent="0">
              <a:buNone/>
              <a:defRPr>
                <a:latin typeface="Acumin Pro Condensed" panose="020B0506020202020204" pitchFamily="34" charset="0"/>
              </a:defRPr>
            </a:lvl1pPr>
          </a:lstStyle>
          <a:p>
            <a:endParaRPr lang="nl-BE" dirty="0"/>
          </a:p>
        </p:txBody>
      </p:sp>
      <p:grpSp>
        <p:nvGrpSpPr>
          <p:cNvPr id="2" name="Groep 1">
            <a:extLst>
              <a:ext uri="{FF2B5EF4-FFF2-40B4-BE49-F238E27FC236}">
                <a16:creationId xmlns:a16="http://schemas.microsoft.com/office/drawing/2014/main" id="{F6629C9F-DBDA-2515-7FB7-0DEE2A5E5445}"/>
              </a:ext>
            </a:extLst>
          </p:cNvPr>
          <p:cNvGrpSpPr>
            <a:grpSpLocks noGrp="1" noUngrp="1" noRot="1" noMove="1" noResize="1"/>
          </p:cNvGrpSpPr>
          <p:nvPr userDrawn="1"/>
        </p:nvGrpSpPr>
        <p:grpSpPr>
          <a:xfrm>
            <a:off x="6410037" y="0"/>
            <a:ext cx="5781963" cy="6858000"/>
            <a:chOff x="6410037" y="0"/>
            <a:chExt cx="5781963" cy="6858000"/>
          </a:xfrm>
          <a:solidFill>
            <a:srgbClr val="8FAADC"/>
          </a:solidFill>
        </p:grpSpPr>
        <p:sp>
          <p:nvSpPr>
            <p:cNvPr id="6" name="Parallellogram 5">
              <a:extLst>
                <a:ext uri="{FF2B5EF4-FFF2-40B4-BE49-F238E27FC236}">
                  <a16:creationId xmlns:a16="http://schemas.microsoft.com/office/drawing/2014/main" id="{5925FB69-B88C-6933-86E6-113ACD117630}"/>
                </a:ext>
              </a:extLst>
            </p:cNvPr>
            <p:cNvSpPr>
              <a:spLocks/>
            </p:cNvSpPr>
            <p:nvPr userDrawn="1"/>
          </p:nvSpPr>
          <p:spPr>
            <a:xfrm flipV="1">
              <a:off x="6410037" y="0"/>
              <a:ext cx="5781963"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noRot="1" noMove="1" noResize="1" noEditPoints="1" noAdjustHandles="1" noChangeArrowheads="1" noChangeShapeType="1"/>
            </p:cNvSpPr>
            <p:nvPr>
              <p:ph type="body" sz="quarter" idx="17" hasCustomPrompt="1"/>
            </p:nvPr>
          </p:nvSpPr>
          <p:spPr>
            <a:xfrm>
              <a:off x="7252204" y="1606516"/>
              <a:ext cx="3746645" cy="999536"/>
            </a:xfrm>
            <a:grpFill/>
          </p:spPr>
          <p:txBody>
            <a:bodyPr/>
            <a:lstStyle>
              <a:lvl1pPr marL="0" indent="0" algn="r">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noRot="1" noMove="1" noResize="1" noEditPoints="1" noAdjustHandles="1" noChangeArrowheads="1" noChangeShapeType="1"/>
            </p:cNvSpPr>
            <p:nvPr>
              <p:ph type="body" sz="quarter" idx="18" hasCustomPrompt="1"/>
            </p:nvPr>
          </p:nvSpPr>
          <p:spPr>
            <a:xfrm>
              <a:off x="7252204" y="2781450"/>
              <a:ext cx="3746645" cy="999536"/>
            </a:xfrm>
            <a:grpFill/>
          </p:spPr>
          <p:txBody>
            <a:bodyPr/>
            <a:lstStyle>
              <a:lvl1pPr marL="0" indent="0" algn="r">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grpSp>
    </p:spTree>
    <p:extLst>
      <p:ext uri="{BB962C8B-B14F-4D97-AF65-F5344CB8AC3E}">
        <p14:creationId xmlns:p14="http://schemas.microsoft.com/office/powerpoint/2010/main" val="249047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te foto_donkerblauw vlak recht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6236" y="-8313"/>
            <a:ext cx="7886008" cy="6874626"/>
          </a:xfrm>
          <a:custGeom>
            <a:avLst/>
            <a:gdLst>
              <a:gd name="connsiteX0" fmla="*/ 0 w 7873538"/>
              <a:gd name="connsiteY0" fmla="*/ 6866313 h 6866313"/>
              <a:gd name="connsiteX1" fmla="*/ 1716578 w 7873538"/>
              <a:gd name="connsiteY1" fmla="*/ 0 h 6866313"/>
              <a:gd name="connsiteX2" fmla="*/ 7873538 w 7873538"/>
              <a:gd name="connsiteY2" fmla="*/ 0 h 6866313"/>
              <a:gd name="connsiteX3" fmla="*/ 6156960 w 7873538"/>
              <a:gd name="connsiteY3" fmla="*/ 6866313 h 6866313"/>
              <a:gd name="connsiteX4" fmla="*/ 0 w 7873538"/>
              <a:gd name="connsiteY4" fmla="*/ 6866313 h 6866313"/>
              <a:gd name="connsiteX0" fmla="*/ 0 w 7873538"/>
              <a:gd name="connsiteY0" fmla="*/ 6866313 h 6866313"/>
              <a:gd name="connsiteX1" fmla="*/ 20782 w 7873538"/>
              <a:gd name="connsiteY1" fmla="*/ 16625 h 6866313"/>
              <a:gd name="connsiteX2" fmla="*/ 7873538 w 7873538"/>
              <a:gd name="connsiteY2" fmla="*/ 0 h 6866313"/>
              <a:gd name="connsiteX3" fmla="*/ 6156960 w 7873538"/>
              <a:gd name="connsiteY3" fmla="*/ 6866313 h 6866313"/>
              <a:gd name="connsiteX4" fmla="*/ 0 w 7873538"/>
              <a:gd name="connsiteY4" fmla="*/ 6866313 h 6866313"/>
              <a:gd name="connsiteX0" fmla="*/ 0 w 6427123"/>
              <a:gd name="connsiteY0" fmla="*/ 6866313 h 6866313"/>
              <a:gd name="connsiteX1" fmla="*/ 20782 w 6427123"/>
              <a:gd name="connsiteY1" fmla="*/ 16625 h 6866313"/>
              <a:gd name="connsiteX2" fmla="*/ 6427123 w 6427123"/>
              <a:gd name="connsiteY2" fmla="*/ 0 h 6866313"/>
              <a:gd name="connsiteX3" fmla="*/ 6156960 w 6427123"/>
              <a:gd name="connsiteY3" fmla="*/ 6866313 h 6866313"/>
              <a:gd name="connsiteX4" fmla="*/ 0 w 6427123"/>
              <a:gd name="connsiteY4" fmla="*/ 6866313 h 6866313"/>
              <a:gd name="connsiteX0" fmla="*/ 0 w 7886008"/>
              <a:gd name="connsiteY0" fmla="*/ 6866313 h 6874626"/>
              <a:gd name="connsiteX1" fmla="*/ 20782 w 7886008"/>
              <a:gd name="connsiteY1" fmla="*/ 16625 h 6874626"/>
              <a:gd name="connsiteX2" fmla="*/ 6427123 w 7886008"/>
              <a:gd name="connsiteY2" fmla="*/ 0 h 6874626"/>
              <a:gd name="connsiteX3" fmla="*/ 7886008 w 7886008"/>
              <a:gd name="connsiteY3" fmla="*/ 6874626 h 6874626"/>
              <a:gd name="connsiteX4" fmla="*/ 0 w 7886008"/>
              <a:gd name="connsiteY4" fmla="*/ 6866313 h 687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008" h="6874626">
                <a:moveTo>
                  <a:pt x="0" y="6866313"/>
                </a:moveTo>
                <a:cubicBezTo>
                  <a:pt x="6927" y="4583084"/>
                  <a:pt x="13855" y="2299854"/>
                  <a:pt x="20782" y="16625"/>
                </a:cubicBezTo>
                <a:lnTo>
                  <a:pt x="6427123" y="0"/>
                </a:lnTo>
                <a:lnTo>
                  <a:pt x="7886008" y="6874626"/>
                </a:lnTo>
                <a:lnTo>
                  <a:pt x="0" y="6866313"/>
                </a:lnTo>
                <a:close/>
              </a:path>
            </a:pathLst>
          </a:custGeom>
        </p:spPr>
        <p:txBody>
          <a:bodyPr/>
          <a:lstStyle>
            <a:lvl1pPr marL="0" indent="0">
              <a:buNone/>
              <a:defRPr>
                <a:latin typeface="Acumin Pro Condensed" panose="020B0506020202020204" pitchFamily="34" charset="0"/>
              </a:defRPr>
            </a:lvl1pPr>
          </a:lstStyle>
          <a:p>
            <a:endParaRPr lang="nl-BE" dirty="0"/>
          </a:p>
        </p:txBody>
      </p:sp>
      <p:grpSp>
        <p:nvGrpSpPr>
          <p:cNvPr id="2" name="Groep 1">
            <a:extLst>
              <a:ext uri="{FF2B5EF4-FFF2-40B4-BE49-F238E27FC236}">
                <a16:creationId xmlns:a16="http://schemas.microsoft.com/office/drawing/2014/main" id="{F6629C9F-DBDA-2515-7FB7-0DEE2A5E5445}"/>
              </a:ext>
            </a:extLst>
          </p:cNvPr>
          <p:cNvGrpSpPr>
            <a:grpSpLocks noGrp="1" noUngrp="1" noRot="1" noMove="1" noResize="1"/>
          </p:cNvGrpSpPr>
          <p:nvPr userDrawn="1"/>
        </p:nvGrpSpPr>
        <p:grpSpPr>
          <a:xfrm>
            <a:off x="6410037" y="0"/>
            <a:ext cx="5781963" cy="6858000"/>
            <a:chOff x="6410037" y="0"/>
            <a:chExt cx="5781963" cy="6858000"/>
          </a:xfrm>
          <a:solidFill>
            <a:srgbClr val="203864"/>
          </a:solidFill>
        </p:grpSpPr>
        <p:sp>
          <p:nvSpPr>
            <p:cNvPr id="6" name="Parallellogram 5">
              <a:extLst>
                <a:ext uri="{FF2B5EF4-FFF2-40B4-BE49-F238E27FC236}">
                  <a16:creationId xmlns:a16="http://schemas.microsoft.com/office/drawing/2014/main" id="{5925FB69-B88C-6933-86E6-113ACD117630}"/>
                </a:ext>
              </a:extLst>
            </p:cNvPr>
            <p:cNvSpPr>
              <a:spLocks/>
            </p:cNvSpPr>
            <p:nvPr userDrawn="1"/>
          </p:nvSpPr>
          <p:spPr>
            <a:xfrm flipV="1">
              <a:off x="6410037" y="0"/>
              <a:ext cx="5781963"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noRot="1" noMove="1" noResize="1" noEditPoints="1" noAdjustHandles="1" noChangeArrowheads="1" noChangeShapeType="1"/>
            </p:cNvSpPr>
            <p:nvPr>
              <p:ph type="body" sz="quarter" idx="17" hasCustomPrompt="1"/>
            </p:nvPr>
          </p:nvSpPr>
          <p:spPr>
            <a:xfrm>
              <a:off x="7252204" y="1606516"/>
              <a:ext cx="3746645" cy="999536"/>
            </a:xfrm>
            <a:grpFill/>
          </p:spPr>
          <p:txBody>
            <a:bodyPr/>
            <a:lstStyle>
              <a:lvl1pPr marL="0" indent="0" algn="r">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noRot="1" noMove="1" noResize="1" noEditPoints="1" noAdjustHandles="1" noChangeArrowheads="1" noChangeShapeType="1"/>
            </p:cNvSpPr>
            <p:nvPr>
              <p:ph type="body" sz="quarter" idx="18" hasCustomPrompt="1"/>
            </p:nvPr>
          </p:nvSpPr>
          <p:spPr>
            <a:xfrm>
              <a:off x="7252204" y="2781450"/>
              <a:ext cx="3746645" cy="999536"/>
            </a:xfrm>
            <a:grpFill/>
          </p:spPr>
          <p:txBody>
            <a:bodyPr/>
            <a:lstStyle>
              <a:lvl1pPr marL="0" indent="0" algn="r">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grpSp>
    </p:spTree>
    <p:extLst>
      <p:ext uri="{BB962C8B-B14F-4D97-AF65-F5344CB8AC3E}">
        <p14:creationId xmlns:p14="http://schemas.microsoft.com/office/powerpoint/2010/main" val="55212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foto_lichtblauw vlak link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4347558" y="-16625"/>
            <a:ext cx="7858990" cy="6882938"/>
          </a:xfrm>
          <a:custGeom>
            <a:avLst/>
            <a:gdLst>
              <a:gd name="connsiteX0" fmla="*/ 0 w 12192000"/>
              <a:gd name="connsiteY0" fmla="*/ 6858000 h 6858000"/>
              <a:gd name="connsiteX1" fmla="*/ 1714500 w 12192000"/>
              <a:gd name="connsiteY1" fmla="*/ 0 h 6858000"/>
              <a:gd name="connsiteX2" fmla="*/ 12192000 w 12192000"/>
              <a:gd name="connsiteY2" fmla="*/ 0 h 6858000"/>
              <a:gd name="connsiteX3" fmla="*/ 10477500 w 12192000"/>
              <a:gd name="connsiteY3" fmla="*/ 6858000 h 6858000"/>
              <a:gd name="connsiteX4" fmla="*/ 0 w 12192000"/>
              <a:gd name="connsiteY4" fmla="*/ 6858000 h 6858000"/>
              <a:gd name="connsiteX0" fmla="*/ 0 w 12192000"/>
              <a:gd name="connsiteY0" fmla="*/ 6866313 h 6866313"/>
              <a:gd name="connsiteX1" fmla="*/ 5804362 w 12192000"/>
              <a:gd name="connsiteY1" fmla="*/ 0 h 6866313"/>
              <a:gd name="connsiteX2" fmla="*/ 12192000 w 12192000"/>
              <a:gd name="connsiteY2" fmla="*/ 8313 h 6866313"/>
              <a:gd name="connsiteX3" fmla="*/ 10477500 w 12192000"/>
              <a:gd name="connsiteY3" fmla="*/ 6866313 h 6866313"/>
              <a:gd name="connsiteX4" fmla="*/ 0 w 12192000"/>
              <a:gd name="connsiteY4" fmla="*/ 6866313 h 6866313"/>
              <a:gd name="connsiteX0" fmla="*/ 0 w 7844443"/>
              <a:gd name="connsiteY0" fmla="*/ 6858000 h 6866313"/>
              <a:gd name="connsiteX1" fmla="*/ 1456805 w 7844443"/>
              <a:gd name="connsiteY1" fmla="*/ 0 h 6866313"/>
              <a:gd name="connsiteX2" fmla="*/ 7844443 w 7844443"/>
              <a:gd name="connsiteY2" fmla="*/ 8313 h 6866313"/>
              <a:gd name="connsiteX3" fmla="*/ 6129943 w 7844443"/>
              <a:gd name="connsiteY3" fmla="*/ 6866313 h 6866313"/>
              <a:gd name="connsiteX4" fmla="*/ 0 w 7844443"/>
              <a:gd name="connsiteY4" fmla="*/ 6858000 h 6866313"/>
              <a:gd name="connsiteX0" fmla="*/ 0 w 7844443"/>
              <a:gd name="connsiteY0" fmla="*/ 6866312 h 6874625"/>
              <a:gd name="connsiteX1" fmla="*/ 1431866 w 7844443"/>
              <a:gd name="connsiteY1" fmla="*/ 0 h 6874625"/>
              <a:gd name="connsiteX2" fmla="*/ 7844443 w 7844443"/>
              <a:gd name="connsiteY2" fmla="*/ 16625 h 6874625"/>
              <a:gd name="connsiteX3" fmla="*/ 6129943 w 7844443"/>
              <a:gd name="connsiteY3" fmla="*/ 6874625 h 6874625"/>
              <a:gd name="connsiteX4" fmla="*/ 0 w 7844443"/>
              <a:gd name="connsiteY4" fmla="*/ 6866312 h 6874625"/>
              <a:gd name="connsiteX0" fmla="*/ 0 w 7858990"/>
              <a:gd name="connsiteY0" fmla="*/ 6866312 h 6882938"/>
              <a:gd name="connsiteX1" fmla="*/ 1431866 w 7858990"/>
              <a:gd name="connsiteY1" fmla="*/ 0 h 6882938"/>
              <a:gd name="connsiteX2" fmla="*/ 7844443 w 7858990"/>
              <a:gd name="connsiteY2" fmla="*/ 16625 h 6882938"/>
              <a:gd name="connsiteX3" fmla="*/ 7858990 w 7858990"/>
              <a:gd name="connsiteY3" fmla="*/ 6882938 h 6882938"/>
              <a:gd name="connsiteX4" fmla="*/ 0 w 7858990"/>
              <a:gd name="connsiteY4" fmla="*/ 6866312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990" h="6882938">
                <a:moveTo>
                  <a:pt x="0" y="6866312"/>
                </a:moveTo>
                <a:lnTo>
                  <a:pt x="1431866" y="0"/>
                </a:lnTo>
                <a:lnTo>
                  <a:pt x="7844443" y="16625"/>
                </a:lnTo>
                <a:lnTo>
                  <a:pt x="7858990" y="6882938"/>
                </a:lnTo>
                <a:lnTo>
                  <a:pt x="0" y="6866312"/>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6" name="Parallellogram 5">
            <a:extLst>
              <a:ext uri="{FF2B5EF4-FFF2-40B4-BE49-F238E27FC236}">
                <a16:creationId xmlns:a16="http://schemas.microsoft.com/office/drawing/2014/main" id="{5925FB69-B88C-6933-86E6-113ACD117630}"/>
              </a:ext>
            </a:extLst>
          </p:cNvPr>
          <p:cNvSpPr/>
          <p:nvPr userDrawn="1"/>
        </p:nvSpPr>
        <p:spPr>
          <a:xfrm>
            <a:off x="0" y="0"/>
            <a:ext cx="5781963" cy="6858000"/>
          </a:xfrm>
          <a:prstGeom prst="parallelogram">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1200725" y="1689643"/>
            <a:ext cx="3746645" cy="999536"/>
          </a:xfrm>
        </p:spPr>
        <p:txBody>
          <a:bodyPr/>
          <a:lstStyle>
            <a:lvl1pPr marL="0" indent="0" algn="l">
              <a:buNone/>
              <a:defRPr sz="4400" b="1">
                <a:solidFill>
                  <a:srgbClr val="203864"/>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1200725" y="2864577"/>
            <a:ext cx="3746645" cy="999536"/>
          </a:xfrm>
        </p:spPr>
        <p:txBody>
          <a:bodyPr/>
          <a:lstStyle>
            <a:lvl1pPr marL="0" indent="0" algn="l">
              <a:buNone/>
              <a:defRPr b="0">
                <a:solidFill>
                  <a:srgbClr val="203864"/>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2095771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foto_paars vlak link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4347558" y="-16625"/>
            <a:ext cx="7858990" cy="6882938"/>
          </a:xfrm>
          <a:custGeom>
            <a:avLst/>
            <a:gdLst>
              <a:gd name="connsiteX0" fmla="*/ 0 w 12192000"/>
              <a:gd name="connsiteY0" fmla="*/ 6858000 h 6858000"/>
              <a:gd name="connsiteX1" fmla="*/ 1714500 w 12192000"/>
              <a:gd name="connsiteY1" fmla="*/ 0 h 6858000"/>
              <a:gd name="connsiteX2" fmla="*/ 12192000 w 12192000"/>
              <a:gd name="connsiteY2" fmla="*/ 0 h 6858000"/>
              <a:gd name="connsiteX3" fmla="*/ 10477500 w 12192000"/>
              <a:gd name="connsiteY3" fmla="*/ 6858000 h 6858000"/>
              <a:gd name="connsiteX4" fmla="*/ 0 w 12192000"/>
              <a:gd name="connsiteY4" fmla="*/ 6858000 h 6858000"/>
              <a:gd name="connsiteX0" fmla="*/ 0 w 12192000"/>
              <a:gd name="connsiteY0" fmla="*/ 6866313 h 6866313"/>
              <a:gd name="connsiteX1" fmla="*/ 5804362 w 12192000"/>
              <a:gd name="connsiteY1" fmla="*/ 0 h 6866313"/>
              <a:gd name="connsiteX2" fmla="*/ 12192000 w 12192000"/>
              <a:gd name="connsiteY2" fmla="*/ 8313 h 6866313"/>
              <a:gd name="connsiteX3" fmla="*/ 10477500 w 12192000"/>
              <a:gd name="connsiteY3" fmla="*/ 6866313 h 6866313"/>
              <a:gd name="connsiteX4" fmla="*/ 0 w 12192000"/>
              <a:gd name="connsiteY4" fmla="*/ 6866313 h 6866313"/>
              <a:gd name="connsiteX0" fmla="*/ 0 w 7844443"/>
              <a:gd name="connsiteY0" fmla="*/ 6858000 h 6866313"/>
              <a:gd name="connsiteX1" fmla="*/ 1456805 w 7844443"/>
              <a:gd name="connsiteY1" fmla="*/ 0 h 6866313"/>
              <a:gd name="connsiteX2" fmla="*/ 7844443 w 7844443"/>
              <a:gd name="connsiteY2" fmla="*/ 8313 h 6866313"/>
              <a:gd name="connsiteX3" fmla="*/ 6129943 w 7844443"/>
              <a:gd name="connsiteY3" fmla="*/ 6866313 h 6866313"/>
              <a:gd name="connsiteX4" fmla="*/ 0 w 7844443"/>
              <a:gd name="connsiteY4" fmla="*/ 6858000 h 6866313"/>
              <a:gd name="connsiteX0" fmla="*/ 0 w 7844443"/>
              <a:gd name="connsiteY0" fmla="*/ 6866312 h 6874625"/>
              <a:gd name="connsiteX1" fmla="*/ 1431866 w 7844443"/>
              <a:gd name="connsiteY1" fmla="*/ 0 h 6874625"/>
              <a:gd name="connsiteX2" fmla="*/ 7844443 w 7844443"/>
              <a:gd name="connsiteY2" fmla="*/ 16625 h 6874625"/>
              <a:gd name="connsiteX3" fmla="*/ 6129943 w 7844443"/>
              <a:gd name="connsiteY3" fmla="*/ 6874625 h 6874625"/>
              <a:gd name="connsiteX4" fmla="*/ 0 w 7844443"/>
              <a:gd name="connsiteY4" fmla="*/ 6866312 h 6874625"/>
              <a:gd name="connsiteX0" fmla="*/ 0 w 7858990"/>
              <a:gd name="connsiteY0" fmla="*/ 6866312 h 6882938"/>
              <a:gd name="connsiteX1" fmla="*/ 1431866 w 7858990"/>
              <a:gd name="connsiteY1" fmla="*/ 0 h 6882938"/>
              <a:gd name="connsiteX2" fmla="*/ 7844443 w 7858990"/>
              <a:gd name="connsiteY2" fmla="*/ 16625 h 6882938"/>
              <a:gd name="connsiteX3" fmla="*/ 7858990 w 7858990"/>
              <a:gd name="connsiteY3" fmla="*/ 6882938 h 6882938"/>
              <a:gd name="connsiteX4" fmla="*/ 0 w 7858990"/>
              <a:gd name="connsiteY4" fmla="*/ 6866312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990" h="6882938">
                <a:moveTo>
                  <a:pt x="0" y="6866312"/>
                </a:moveTo>
                <a:lnTo>
                  <a:pt x="1431866" y="0"/>
                </a:lnTo>
                <a:lnTo>
                  <a:pt x="7844443" y="16625"/>
                </a:lnTo>
                <a:lnTo>
                  <a:pt x="7858990" y="6882938"/>
                </a:lnTo>
                <a:lnTo>
                  <a:pt x="0" y="6866312"/>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6" name="Parallellogram 5">
            <a:extLst>
              <a:ext uri="{FF2B5EF4-FFF2-40B4-BE49-F238E27FC236}">
                <a16:creationId xmlns:a16="http://schemas.microsoft.com/office/drawing/2014/main" id="{5925FB69-B88C-6933-86E6-113ACD117630}"/>
              </a:ext>
            </a:extLst>
          </p:cNvPr>
          <p:cNvSpPr/>
          <p:nvPr userDrawn="1"/>
        </p:nvSpPr>
        <p:spPr>
          <a:xfrm>
            <a:off x="0" y="0"/>
            <a:ext cx="5781963" cy="6858000"/>
          </a:xfrm>
          <a:prstGeom prst="parallelogram">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1200725" y="1689643"/>
            <a:ext cx="3746645" cy="999536"/>
          </a:xfrm>
        </p:spPr>
        <p:txBody>
          <a:bodyPr/>
          <a:lstStyle>
            <a:lvl1pPr marL="0" indent="0" algn="l">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1200725" y="2864577"/>
            <a:ext cx="3746645" cy="999536"/>
          </a:xfrm>
        </p:spPr>
        <p:txBody>
          <a:bodyPr/>
          <a:lstStyle>
            <a:lvl1pPr marL="0" indent="0" algn="l">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3283544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foto_donkerblauw vlak links">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4347558" y="-16625"/>
            <a:ext cx="7858990" cy="6882938"/>
          </a:xfrm>
          <a:custGeom>
            <a:avLst/>
            <a:gdLst>
              <a:gd name="connsiteX0" fmla="*/ 0 w 12192000"/>
              <a:gd name="connsiteY0" fmla="*/ 6858000 h 6858000"/>
              <a:gd name="connsiteX1" fmla="*/ 1714500 w 12192000"/>
              <a:gd name="connsiteY1" fmla="*/ 0 h 6858000"/>
              <a:gd name="connsiteX2" fmla="*/ 12192000 w 12192000"/>
              <a:gd name="connsiteY2" fmla="*/ 0 h 6858000"/>
              <a:gd name="connsiteX3" fmla="*/ 10477500 w 12192000"/>
              <a:gd name="connsiteY3" fmla="*/ 6858000 h 6858000"/>
              <a:gd name="connsiteX4" fmla="*/ 0 w 12192000"/>
              <a:gd name="connsiteY4" fmla="*/ 6858000 h 6858000"/>
              <a:gd name="connsiteX0" fmla="*/ 0 w 12192000"/>
              <a:gd name="connsiteY0" fmla="*/ 6866313 h 6866313"/>
              <a:gd name="connsiteX1" fmla="*/ 5804362 w 12192000"/>
              <a:gd name="connsiteY1" fmla="*/ 0 h 6866313"/>
              <a:gd name="connsiteX2" fmla="*/ 12192000 w 12192000"/>
              <a:gd name="connsiteY2" fmla="*/ 8313 h 6866313"/>
              <a:gd name="connsiteX3" fmla="*/ 10477500 w 12192000"/>
              <a:gd name="connsiteY3" fmla="*/ 6866313 h 6866313"/>
              <a:gd name="connsiteX4" fmla="*/ 0 w 12192000"/>
              <a:gd name="connsiteY4" fmla="*/ 6866313 h 6866313"/>
              <a:gd name="connsiteX0" fmla="*/ 0 w 7844443"/>
              <a:gd name="connsiteY0" fmla="*/ 6858000 h 6866313"/>
              <a:gd name="connsiteX1" fmla="*/ 1456805 w 7844443"/>
              <a:gd name="connsiteY1" fmla="*/ 0 h 6866313"/>
              <a:gd name="connsiteX2" fmla="*/ 7844443 w 7844443"/>
              <a:gd name="connsiteY2" fmla="*/ 8313 h 6866313"/>
              <a:gd name="connsiteX3" fmla="*/ 6129943 w 7844443"/>
              <a:gd name="connsiteY3" fmla="*/ 6866313 h 6866313"/>
              <a:gd name="connsiteX4" fmla="*/ 0 w 7844443"/>
              <a:gd name="connsiteY4" fmla="*/ 6858000 h 6866313"/>
              <a:gd name="connsiteX0" fmla="*/ 0 w 7844443"/>
              <a:gd name="connsiteY0" fmla="*/ 6866312 h 6874625"/>
              <a:gd name="connsiteX1" fmla="*/ 1431866 w 7844443"/>
              <a:gd name="connsiteY1" fmla="*/ 0 h 6874625"/>
              <a:gd name="connsiteX2" fmla="*/ 7844443 w 7844443"/>
              <a:gd name="connsiteY2" fmla="*/ 16625 h 6874625"/>
              <a:gd name="connsiteX3" fmla="*/ 6129943 w 7844443"/>
              <a:gd name="connsiteY3" fmla="*/ 6874625 h 6874625"/>
              <a:gd name="connsiteX4" fmla="*/ 0 w 7844443"/>
              <a:gd name="connsiteY4" fmla="*/ 6866312 h 6874625"/>
              <a:gd name="connsiteX0" fmla="*/ 0 w 7858990"/>
              <a:gd name="connsiteY0" fmla="*/ 6866312 h 6882938"/>
              <a:gd name="connsiteX1" fmla="*/ 1431866 w 7858990"/>
              <a:gd name="connsiteY1" fmla="*/ 0 h 6882938"/>
              <a:gd name="connsiteX2" fmla="*/ 7844443 w 7858990"/>
              <a:gd name="connsiteY2" fmla="*/ 16625 h 6882938"/>
              <a:gd name="connsiteX3" fmla="*/ 7858990 w 7858990"/>
              <a:gd name="connsiteY3" fmla="*/ 6882938 h 6882938"/>
              <a:gd name="connsiteX4" fmla="*/ 0 w 7858990"/>
              <a:gd name="connsiteY4" fmla="*/ 6866312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990" h="6882938">
                <a:moveTo>
                  <a:pt x="0" y="6866312"/>
                </a:moveTo>
                <a:lnTo>
                  <a:pt x="1431866" y="0"/>
                </a:lnTo>
                <a:lnTo>
                  <a:pt x="7844443" y="16625"/>
                </a:lnTo>
                <a:lnTo>
                  <a:pt x="7858990" y="6882938"/>
                </a:lnTo>
                <a:lnTo>
                  <a:pt x="0" y="6866312"/>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6" name="Parallellogram 5">
            <a:extLst>
              <a:ext uri="{FF2B5EF4-FFF2-40B4-BE49-F238E27FC236}">
                <a16:creationId xmlns:a16="http://schemas.microsoft.com/office/drawing/2014/main" id="{5925FB69-B88C-6933-86E6-113ACD117630}"/>
              </a:ext>
            </a:extLst>
          </p:cNvPr>
          <p:cNvSpPr/>
          <p:nvPr userDrawn="1"/>
        </p:nvSpPr>
        <p:spPr>
          <a:xfrm>
            <a:off x="0" y="0"/>
            <a:ext cx="5781963" cy="6858000"/>
          </a:xfrm>
          <a:prstGeom prst="parallelogram">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1200725" y="1689643"/>
            <a:ext cx="3746645" cy="999536"/>
          </a:xfrm>
        </p:spPr>
        <p:txBody>
          <a:bodyPr/>
          <a:lstStyle>
            <a:lvl1pPr marL="0" indent="0" algn="l">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1200725" y="2864577"/>
            <a:ext cx="3746645" cy="999536"/>
          </a:xfrm>
        </p:spPr>
        <p:txBody>
          <a:bodyPr/>
          <a:lstStyle>
            <a:lvl1pPr marL="0" indent="0" algn="l">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157058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foto_lichtblauw vlak boven">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0" y="1910081"/>
            <a:ext cx="12200313" cy="4947919"/>
          </a:xfrm>
          <a:custGeom>
            <a:avLst/>
            <a:gdLst>
              <a:gd name="connsiteX0" fmla="*/ 0 w 12192000"/>
              <a:gd name="connsiteY0" fmla="*/ 0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0 h 5380181"/>
              <a:gd name="connsiteX0" fmla="*/ 0 w 12192000"/>
              <a:gd name="connsiteY0" fmla="*/ 1579418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1579418 h 5380181"/>
              <a:gd name="connsiteX0" fmla="*/ 0 w 12200313"/>
              <a:gd name="connsiteY0" fmla="*/ 1147156 h 4947919"/>
              <a:gd name="connsiteX1" fmla="*/ 12200313 w 12200313"/>
              <a:gd name="connsiteY1" fmla="*/ 0 h 4947919"/>
              <a:gd name="connsiteX2" fmla="*/ 12192000 w 12200313"/>
              <a:gd name="connsiteY2" fmla="*/ 4947919 h 4947919"/>
              <a:gd name="connsiteX3" fmla="*/ 0 w 12200313"/>
              <a:gd name="connsiteY3" fmla="*/ 4947919 h 4947919"/>
              <a:gd name="connsiteX4" fmla="*/ 0 w 12200313"/>
              <a:gd name="connsiteY4" fmla="*/ 1147156 h 494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47919">
                <a:moveTo>
                  <a:pt x="0" y="1147156"/>
                </a:moveTo>
                <a:lnTo>
                  <a:pt x="12200313" y="0"/>
                </a:lnTo>
                <a:lnTo>
                  <a:pt x="12192000" y="4947919"/>
                </a:lnTo>
                <a:lnTo>
                  <a:pt x="0" y="4947919"/>
                </a:lnTo>
                <a:lnTo>
                  <a:pt x="0" y="1147156"/>
                </a:lnTo>
                <a:close/>
              </a:path>
            </a:pathLst>
          </a:custGeom>
        </p:spPr>
        <p:txBody>
          <a:bodyPr/>
          <a:lstStyle>
            <a:lvl1pPr marL="0" indent="0">
              <a:buNone/>
              <a:defRPr>
                <a:latin typeface="Nilland" panose="02000503060000020003" pitchFamily="2"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a:off x="0" y="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332507" y="174880"/>
            <a:ext cx="3746645" cy="999536"/>
          </a:xfrm>
        </p:spPr>
        <p:txBody>
          <a:bodyPr/>
          <a:lstStyle>
            <a:lvl1pPr marL="0" indent="0" algn="l">
              <a:buNone/>
              <a:defRPr sz="4400" b="1">
                <a:solidFill>
                  <a:srgbClr val="203864"/>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332507" y="1349814"/>
            <a:ext cx="3746645" cy="999536"/>
          </a:xfrm>
        </p:spPr>
        <p:txBody>
          <a:bodyPr/>
          <a:lstStyle>
            <a:lvl1pPr marL="0" indent="0" algn="l">
              <a:buNone/>
              <a:defRPr b="0">
                <a:solidFill>
                  <a:srgbClr val="203864"/>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2107524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foto_paars vlak boven">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0" y="1910081"/>
            <a:ext cx="12200313" cy="4947919"/>
          </a:xfrm>
          <a:custGeom>
            <a:avLst/>
            <a:gdLst>
              <a:gd name="connsiteX0" fmla="*/ 0 w 12192000"/>
              <a:gd name="connsiteY0" fmla="*/ 0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0 h 5380181"/>
              <a:gd name="connsiteX0" fmla="*/ 0 w 12192000"/>
              <a:gd name="connsiteY0" fmla="*/ 1579418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1579418 h 5380181"/>
              <a:gd name="connsiteX0" fmla="*/ 0 w 12200313"/>
              <a:gd name="connsiteY0" fmla="*/ 1147156 h 4947919"/>
              <a:gd name="connsiteX1" fmla="*/ 12200313 w 12200313"/>
              <a:gd name="connsiteY1" fmla="*/ 0 h 4947919"/>
              <a:gd name="connsiteX2" fmla="*/ 12192000 w 12200313"/>
              <a:gd name="connsiteY2" fmla="*/ 4947919 h 4947919"/>
              <a:gd name="connsiteX3" fmla="*/ 0 w 12200313"/>
              <a:gd name="connsiteY3" fmla="*/ 4947919 h 4947919"/>
              <a:gd name="connsiteX4" fmla="*/ 0 w 12200313"/>
              <a:gd name="connsiteY4" fmla="*/ 1147156 h 494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47919">
                <a:moveTo>
                  <a:pt x="0" y="1147156"/>
                </a:moveTo>
                <a:lnTo>
                  <a:pt x="12200313" y="0"/>
                </a:lnTo>
                <a:lnTo>
                  <a:pt x="12192000" y="4947919"/>
                </a:lnTo>
                <a:lnTo>
                  <a:pt x="0" y="4947919"/>
                </a:lnTo>
                <a:lnTo>
                  <a:pt x="0" y="1147156"/>
                </a:lnTo>
                <a:close/>
              </a:path>
            </a:pathLst>
          </a:custGeom>
        </p:spPr>
        <p:txBody>
          <a:bodyPr/>
          <a:lstStyle>
            <a:lvl1pPr marL="0" indent="0">
              <a:buNone/>
              <a:defRPr>
                <a:latin typeface="Nilland" panose="02000503060000020003" pitchFamily="2"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a:off x="0" y="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332507" y="174880"/>
            <a:ext cx="3746645" cy="999536"/>
          </a:xfrm>
        </p:spPr>
        <p:txBody>
          <a:bodyPr/>
          <a:lstStyle>
            <a:lvl1pPr marL="0" indent="0" algn="l">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332507" y="1349814"/>
            <a:ext cx="3746645" cy="999536"/>
          </a:xfrm>
        </p:spPr>
        <p:txBody>
          <a:bodyPr/>
          <a:lstStyle>
            <a:lvl1pPr marL="0" indent="0" algn="l">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174393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te foto_donkerblauw vlak boven">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0" y="1910081"/>
            <a:ext cx="12200313" cy="4947919"/>
          </a:xfrm>
          <a:custGeom>
            <a:avLst/>
            <a:gdLst>
              <a:gd name="connsiteX0" fmla="*/ 0 w 12192000"/>
              <a:gd name="connsiteY0" fmla="*/ 0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0 h 5380181"/>
              <a:gd name="connsiteX0" fmla="*/ 0 w 12192000"/>
              <a:gd name="connsiteY0" fmla="*/ 1579418 h 5380181"/>
              <a:gd name="connsiteX1" fmla="*/ 12192000 w 12192000"/>
              <a:gd name="connsiteY1" fmla="*/ 0 h 5380181"/>
              <a:gd name="connsiteX2" fmla="*/ 12192000 w 12192000"/>
              <a:gd name="connsiteY2" fmla="*/ 5380181 h 5380181"/>
              <a:gd name="connsiteX3" fmla="*/ 0 w 12192000"/>
              <a:gd name="connsiteY3" fmla="*/ 5380181 h 5380181"/>
              <a:gd name="connsiteX4" fmla="*/ 0 w 12192000"/>
              <a:gd name="connsiteY4" fmla="*/ 1579418 h 5380181"/>
              <a:gd name="connsiteX0" fmla="*/ 0 w 12200313"/>
              <a:gd name="connsiteY0" fmla="*/ 1147156 h 4947919"/>
              <a:gd name="connsiteX1" fmla="*/ 12200313 w 12200313"/>
              <a:gd name="connsiteY1" fmla="*/ 0 h 4947919"/>
              <a:gd name="connsiteX2" fmla="*/ 12192000 w 12200313"/>
              <a:gd name="connsiteY2" fmla="*/ 4947919 h 4947919"/>
              <a:gd name="connsiteX3" fmla="*/ 0 w 12200313"/>
              <a:gd name="connsiteY3" fmla="*/ 4947919 h 4947919"/>
              <a:gd name="connsiteX4" fmla="*/ 0 w 12200313"/>
              <a:gd name="connsiteY4" fmla="*/ 1147156 h 494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47919">
                <a:moveTo>
                  <a:pt x="0" y="1147156"/>
                </a:moveTo>
                <a:lnTo>
                  <a:pt x="12200313" y="0"/>
                </a:lnTo>
                <a:lnTo>
                  <a:pt x="12192000" y="4947919"/>
                </a:lnTo>
                <a:lnTo>
                  <a:pt x="0" y="4947919"/>
                </a:lnTo>
                <a:lnTo>
                  <a:pt x="0" y="1147156"/>
                </a:lnTo>
                <a:close/>
              </a:path>
            </a:pathLst>
          </a:custGeom>
        </p:spPr>
        <p:txBody>
          <a:bodyPr/>
          <a:lstStyle>
            <a:lvl1pPr marL="0" indent="0">
              <a:buNone/>
              <a:defRPr>
                <a:latin typeface="Nilland" panose="02000503060000020003" pitchFamily="2"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a:off x="0" y="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332507" y="174880"/>
            <a:ext cx="3746645" cy="999536"/>
          </a:xfrm>
        </p:spPr>
        <p:txBody>
          <a:bodyPr/>
          <a:lstStyle>
            <a:lvl1pPr marL="0" indent="0" algn="l">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332507" y="1349814"/>
            <a:ext cx="3746645" cy="999536"/>
          </a:xfrm>
        </p:spPr>
        <p:txBody>
          <a:bodyPr/>
          <a:lstStyle>
            <a:lvl1pPr marL="0" indent="0" algn="l">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764236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te foto_lichtblauw vlak onder">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8314" y="0"/>
            <a:ext cx="12200313" cy="4929446"/>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8313 w 12200313"/>
              <a:gd name="connsiteY0" fmla="*/ 0 h 6857999"/>
              <a:gd name="connsiteX1" fmla="*/ 12200313 w 12200313"/>
              <a:gd name="connsiteY1" fmla="*/ 0 h 6857999"/>
              <a:gd name="connsiteX2" fmla="*/ 12200313 w 12200313"/>
              <a:gd name="connsiteY2" fmla="*/ 6857999 h 6857999"/>
              <a:gd name="connsiteX3" fmla="*/ 0 w 12200313"/>
              <a:gd name="connsiteY3" fmla="*/ 4929446 h 6857999"/>
              <a:gd name="connsiteX4" fmla="*/ 8313 w 12200313"/>
              <a:gd name="connsiteY4" fmla="*/ 0 h 6857999"/>
              <a:gd name="connsiteX0" fmla="*/ 8313 w 12200313"/>
              <a:gd name="connsiteY0" fmla="*/ 0 h 4929446"/>
              <a:gd name="connsiteX1" fmla="*/ 12200313 w 12200313"/>
              <a:gd name="connsiteY1" fmla="*/ 0 h 4929446"/>
              <a:gd name="connsiteX2" fmla="*/ 12200313 w 12200313"/>
              <a:gd name="connsiteY2" fmla="*/ 3823853 h 4929446"/>
              <a:gd name="connsiteX3" fmla="*/ 0 w 12200313"/>
              <a:gd name="connsiteY3" fmla="*/ 4929446 h 4929446"/>
              <a:gd name="connsiteX4" fmla="*/ 8313 w 12200313"/>
              <a:gd name="connsiteY4" fmla="*/ 0 h 492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29446">
                <a:moveTo>
                  <a:pt x="8313" y="0"/>
                </a:moveTo>
                <a:lnTo>
                  <a:pt x="12200313" y="0"/>
                </a:lnTo>
                <a:lnTo>
                  <a:pt x="12200313" y="3823853"/>
                </a:lnTo>
                <a:lnTo>
                  <a:pt x="0" y="4929446"/>
                </a:lnTo>
                <a:lnTo>
                  <a:pt x="8313" y="0"/>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flipH="1" flipV="1">
            <a:off x="0" y="381000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8109526" y="4432843"/>
            <a:ext cx="3746645" cy="999536"/>
          </a:xfrm>
        </p:spPr>
        <p:txBody>
          <a:bodyPr/>
          <a:lstStyle>
            <a:lvl1pPr marL="0" indent="0" algn="r">
              <a:buNone/>
              <a:defRPr sz="4400" b="1">
                <a:solidFill>
                  <a:srgbClr val="203864"/>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8109526" y="5607777"/>
            <a:ext cx="3746645" cy="999536"/>
          </a:xfrm>
        </p:spPr>
        <p:txBody>
          <a:bodyPr/>
          <a:lstStyle>
            <a:lvl1pPr marL="0" indent="0" algn="r">
              <a:buNone/>
              <a:defRPr b="0">
                <a:solidFill>
                  <a:srgbClr val="203864"/>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32049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294F2-4FF2-9513-C18E-34F4A8F0F8AF}"/>
              </a:ext>
            </a:extLst>
          </p:cNvPr>
          <p:cNvSpPr>
            <a:spLocks noGrp="1"/>
          </p:cNvSpPr>
          <p:nvPr>
            <p:ph type="title" hasCustomPrompt="1"/>
          </p:nvPr>
        </p:nvSpPr>
        <p:spPr>
          <a:xfrm>
            <a:off x="4373880" y="365125"/>
            <a:ext cx="6979920" cy="1325563"/>
          </a:xfrm>
        </p:spPr>
        <p:txBody>
          <a:bodyPr/>
          <a:lstStyle>
            <a:lvl1pPr>
              <a:defRPr>
                <a:latin typeface="Acumin Pro Black" panose="020B0904020202020204" pitchFamily="34" charset="0"/>
              </a:defRPr>
            </a:lvl1pPr>
          </a:lstStyle>
          <a:p>
            <a:r>
              <a:rPr lang="nl-NL" dirty="0"/>
              <a:t>Inhoud</a:t>
            </a:r>
            <a:endParaRPr lang="nl-BE" dirty="0"/>
          </a:p>
        </p:txBody>
      </p:sp>
      <p:sp>
        <p:nvSpPr>
          <p:cNvPr id="7" name="Rechthoek 6">
            <a:extLst>
              <a:ext uri="{FF2B5EF4-FFF2-40B4-BE49-F238E27FC236}">
                <a16:creationId xmlns:a16="http://schemas.microsoft.com/office/drawing/2014/main" id="{CB0CBC3D-7C77-2781-49D1-9A0B8F8F1E63}"/>
              </a:ext>
            </a:extLst>
          </p:cNvPr>
          <p:cNvSpPr/>
          <p:nvPr userDrawn="1"/>
        </p:nvSpPr>
        <p:spPr>
          <a:xfrm>
            <a:off x="0" y="0"/>
            <a:ext cx="339852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tekst 8">
            <a:extLst>
              <a:ext uri="{FF2B5EF4-FFF2-40B4-BE49-F238E27FC236}">
                <a16:creationId xmlns:a16="http://schemas.microsoft.com/office/drawing/2014/main" id="{9F4CEA6C-3969-C087-3074-EB45061FA2AB}"/>
              </a:ext>
            </a:extLst>
          </p:cNvPr>
          <p:cNvSpPr>
            <a:spLocks noGrp="1"/>
          </p:cNvSpPr>
          <p:nvPr>
            <p:ph type="body" sz="quarter" idx="10" hasCustomPrompt="1"/>
          </p:nvPr>
        </p:nvSpPr>
        <p:spPr>
          <a:xfrm>
            <a:off x="4373880" y="1874838"/>
            <a:ext cx="6979920" cy="4618037"/>
          </a:xfrm>
        </p:spPr>
        <p:txBody>
          <a:bodyPr/>
          <a:lstStyle>
            <a:lvl1pPr marL="0" indent="0">
              <a:buNone/>
              <a:defRPr>
                <a:latin typeface="Acumin Pro" panose="020B0504020202020204" pitchFamily="34" charset="0"/>
              </a:defRPr>
            </a:lvl1pPr>
            <a:lvl2pPr>
              <a:defRPr>
                <a:latin typeface="Acumin Pro" panose="020B0504020202020204" pitchFamily="34" charset="0"/>
              </a:defRPr>
            </a:lvl2pPr>
            <a:lvl3pPr>
              <a:defRPr>
                <a:latin typeface="Acumin Pro" panose="020B0504020202020204" pitchFamily="34" charset="0"/>
              </a:defRPr>
            </a:lvl3pPr>
            <a:lvl4pPr>
              <a:defRPr>
                <a:latin typeface="Acumin Pro" panose="020B0504020202020204" pitchFamily="34" charset="0"/>
              </a:defRPr>
            </a:lvl4pPr>
            <a:lvl5pPr>
              <a:defRPr>
                <a:latin typeface="Acumin Pro" panose="020B0504020202020204" pitchFamily="34" charset="0"/>
              </a:defRPr>
            </a:lvl5pPr>
          </a:lstStyle>
          <a:p>
            <a:pPr lvl="0"/>
            <a:r>
              <a:rPr lang="nl-NL" dirty="0"/>
              <a:t>Titel</a:t>
            </a:r>
          </a:p>
          <a:p>
            <a:pPr lvl="1"/>
            <a:r>
              <a:rPr lang="nl-NL" dirty="0"/>
              <a:t>Subtitel</a:t>
            </a:r>
          </a:p>
          <a:p>
            <a:pPr lvl="1"/>
            <a:r>
              <a:rPr lang="nl-NL" dirty="0"/>
              <a:t>Subtitel</a:t>
            </a:r>
          </a:p>
          <a:p>
            <a:pPr lvl="0"/>
            <a:r>
              <a:rPr lang="nl-NL" dirty="0"/>
              <a:t>Titel</a:t>
            </a:r>
          </a:p>
          <a:p>
            <a:pPr lvl="1"/>
            <a:r>
              <a:rPr lang="nl-NL" dirty="0"/>
              <a:t>Subtitel</a:t>
            </a:r>
          </a:p>
          <a:p>
            <a:pPr lvl="2"/>
            <a:r>
              <a:rPr lang="nl-NL" dirty="0"/>
              <a:t>Onderwerp</a:t>
            </a:r>
          </a:p>
        </p:txBody>
      </p:sp>
      <p:sp>
        <p:nvSpPr>
          <p:cNvPr id="10" name="Ovaal 9">
            <a:extLst>
              <a:ext uri="{FF2B5EF4-FFF2-40B4-BE49-F238E27FC236}">
                <a16:creationId xmlns:a16="http://schemas.microsoft.com/office/drawing/2014/main" id="{1CCB42B5-EC8A-E39F-F768-996EC337F692}"/>
              </a:ext>
            </a:extLst>
          </p:cNvPr>
          <p:cNvSpPr/>
          <p:nvPr userDrawn="1"/>
        </p:nvSpPr>
        <p:spPr>
          <a:xfrm>
            <a:off x="3000058" y="1690688"/>
            <a:ext cx="899160" cy="899160"/>
          </a:xfrm>
          <a:prstGeom prst="ellipse">
            <a:avLst/>
          </a:prstGeom>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4000" dirty="0">
                <a:solidFill>
                  <a:schemeClr val="bg1"/>
                </a:solidFill>
                <a:latin typeface="Acumin Pro Black" panose="020B0904020202020204" pitchFamily="34" charset="0"/>
              </a:rPr>
              <a:t>1</a:t>
            </a:r>
          </a:p>
        </p:txBody>
      </p:sp>
      <p:sp>
        <p:nvSpPr>
          <p:cNvPr id="11" name="Ovaal 10">
            <a:extLst>
              <a:ext uri="{FF2B5EF4-FFF2-40B4-BE49-F238E27FC236}">
                <a16:creationId xmlns:a16="http://schemas.microsoft.com/office/drawing/2014/main" id="{93609CAF-C172-13B1-1A23-2D943FA15C9F}"/>
              </a:ext>
            </a:extLst>
          </p:cNvPr>
          <p:cNvSpPr/>
          <p:nvPr userDrawn="1"/>
        </p:nvSpPr>
        <p:spPr>
          <a:xfrm>
            <a:off x="2987040" y="2918619"/>
            <a:ext cx="899160" cy="899160"/>
          </a:xfrm>
          <a:prstGeom prst="ellipse">
            <a:avLst/>
          </a:prstGeom>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4000" dirty="0">
                <a:solidFill>
                  <a:schemeClr val="bg1"/>
                </a:solidFill>
                <a:latin typeface="Acumin Pro Black" panose="020B0904020202020204" pitchFamily="34" charset="0"/>
              </a:rPr>
              <a:t>2</a:t>
            </a:r>
          </a:p>
        </p:txBody>
      </p:sp>
      <p:sp>
        <p:nvSpPr>
          <p:cNvPr id="12" name="Ovaal 11">
            <a:extLst>
              <a:ext uri="{FF2B5EF4-FFF2-40B4-BE49-F238E27FC236}">
                <a16:creationId xmlns:a16="http://schemas.microsoft.com/office/drawing/2014/main" id="{6DEB77B8-FF2F-E538-0E4F-5A6FB39967FA}"/>
              </a:ext>
            </a:extLst>
          </p:cNvPr>
          <p:cNvSpPr/>
          <p:nvPr userDrawn="1"/>
        </p:nvSpPr>
        <p:spPr>
          <a:xfrm>
            <a:off x="2987040" y="4146550"/>
            <a:ext cx="899160" cy="899160"/>
          </a:xfrm>
          <a:prstGeom prst="ellipse">
            <a:avLst/>
          </a:prstGeom>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4000" dirty="0">
                <a:solidFill>
                  <a:schemeClr val="bg1"/>
                </a:solidFill>
                <a:latin typeface="Acumin Pro Black" panose="020B0904020202020204" pitchFamily="34" charset="0"/>
              </a:rPr>
              <a:t>3</a:t>
            </a:r>
          </a:p>
        </p:txBody>
      </p:sp>
      <p:sp>
        <p:nvSpPr>
          <p:cNvPr id="3" name="Ovaal 2">
            <a:extLst>
              <a:ext uri="{FF2B5EF4-FFF2-40B4-BE49-F238E27FC236}">
                <a16:creationId xmlns:a16="http://schemas.microsoft.com/office/drawing/2014/main" id="{04675E8F-DC56-41C6-23D4-B93A11648C2A}"/>
              </a:ext>
            </a:extLst>
          </p:cNvPr>
          <p:cNvSpPr/>
          <p:nvPr userDrawn="1"/>
        </p:nvSpPr>
        <p:spPr>
          <a:xfrm>
            <a:off x="3004214" y="5374481"/>
            <a:ext cx="899160" cy="899160"/>
          </a:xfrm>
          <a:prstGeom prst="ellipse">
            <a:avLst/>
          </a:prstGeom>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4000" dirty="0">
                <a:solidFill>
                  <a:schemeClr val="bg1"/>
                </a:solidFill>
                <a:latin typeface="Acumin Pro Black" panose="020B0904020202020204" pitchFamily="34" charset="0"/>
              </a:rPr>
              <a:t>4</a:t>
            </a:r>
          </a:p>
        </p:txBody>
      </p:sp>
    </p:spTree>
    <p:extLst>
      <p:ext uri="{BB962C8B-B14F-4D97-AF65-F5344CB8AC3E}">
        <p14:creationId xmlns:p14="http://schemas.microsoft.com/office/powerpoint/2010/main" val="324273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te foto_paars vlak onder">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8314" y="0"/>
            <a:ext cx="12200313" cy="4929446"/>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8313 w 12200313"/>
              <a:gd name="connsiteY0" fmla="*/ 0 h 6857999"/>
              <a:gd name="connsiteX1" fmla="*/ 12200313 w 12200313"/>
              <a:gd name="connsiteY1" fmla="*/ 0 h 6857999"/>
              <a:gd name="connsiteX2" fmla="*/ 12200313 w 12200313"/>
              <a:gd name="connsiteY2" fmla="*/ 6857999 h 6857999"/>
              <a:gd name="connsiteX3" fmla="*/ 0 w 12200313"/>
              <a:gd name="connsiteY3" fmla="*/ 4929446 h 6857999"/>
              <a:gd name="connsiteX4" fmla="*/ 8313 w 12200313"/>
              <a:gd name="connsiteY4" fmla="*/ 0 h 6857999"/>
              <a:gd name="connsiteX0" fmla="*/ 8313 w 12200313"/>
              <a:gd name="connsiteY0" fmla="*/ 0 h 4929446"/>
              <a:gd name="connsiteX1" fmla="*/ 12200313 w 12200313"/>
              <a:gd name="connsiteY1" fmla="*/ 0 h 4929446"/>
              <a:gd name="connsiteX2" fmla="*/ 12200313 w 12200313"/>
              <a:gd name="connsiteY2" fmla="*/ 3823853 h 4929446"/>
              <a:gd name="connsiteX3" fmla="*/ 0 w 12200313"/>
              <a:gd name="connsiteY3" fmla="*/ 4929446 h 4929446"/>
              <a:gd name="connsiteX4" fmla="*/ 8313 w 12200313"/>
              <a:gd name="connsiteY4" fmla="*/ 0 h 492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29446">
                <a:moveTo>
                  <a:pt x="8313" y="0"/>
                </a:moveTo>
                <a:lnTo>
                  <a:pt x="12200313" y="0"/>
                </a:lnTo>
                <a:lnTo>
                  <a:pt x="12200313" y="3823853"/>
                </a:lnTo>
                <a:lnTo>
                  <a:pt x="0" y="4929446"/>
                </a:lnTo>
                <a:lnTo>
                  <a:pt x="8313" y="0"/>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flipH="1" flipV="1">
            <a:off x="0" y="381000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8109526" y="4432843"/>
            <a:ext cx="3746645" cy="999536"/>
          </a:xfrm>
        </p:spPr>
        <p:txBody>
          <a:bodyPr/>
          <a:lstStyle>
            <a:lvl1pPr marL="0" indent="0" algn="r">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8109526" y="5607777"/>
            <a:ext cx="3746645" cy="999536"/>
          </a:xfrm>
        </p:spPr>
        <p:txBody>
          <a:bodyPr/>
          <a:lstStyle>
            <a:lvl1pPr marL="0" indent="0" algn="r">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199926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te foto_donkerblauw vlak onder">
    <p:bg>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F71A59-76F5-C085-177C-0AB2F66C24F1}"/>
              </a:ext>
            </a:extLst>
          </p:cNvPr>
          <p:cNvSpPr>
            <a:spLocks noGrp="1"/>
          </p:cNvSpPr>
          <p:nvPr>
            <p:ph type="pic" sz="quarter" idx="19"/>
          </p:nvPr>
        </p:nvSpPr>
        <p:spPr>
          <a:xfrm>
            <a:off x="-8314" y="0"/>
            <a:ext cx="12200313" cy="4929446"/>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8313 w 12200313"/>
              <a:gd name="connsiteY0" fmla="*/ 0 h 6857999"/>
              <a:gd name="connsiteX1" fmla="*/ 12200313 w 12200313"/>
              <a:gd name="connsiteY1" fmla="*/ 0 h 6857999"/>
              <a:gd name="connsiteX2" fmla="*/ 12200313 w 12200313"/>
              <a:gd name="connsiteY2" fmla="*/ 6857999 h 6857999"/>
              <a:gd name="connsiteX3" fmla="*/ 0 w 12200313"/>
              <a:gd name="connsiteY3" fmla="*/ 4929446 h 6857999"/>
              <a:gd name="connsiteX4" fmla="*/ 8313 w 12200313"/>
              <a:gd name="connsiteY4" fmla="*/ 0 h 6857999"/>
              <a:gd name="connsiteX0" fmla="*/ 8313 w 12200313"/>
              <a:gd name="connsiteY0" fmla="*/ 0 h 4929446"/>
              <a:gd name="connsiteX1" fmla="*/ 12200313 w 12200313"/>
              <a:gd name="connsiteY1" fmla="*/ 0 h 4929446"/>
              <a:gd name="connsiteX2" fmla="*/ 12200313 w 12200313"/>
              <a:gd name="connsiteY2" fmla="*/ 3823853 h 4929446"/>
              <a:gd name="connsiteX3" fmla="*/ 0 w 12200313"/>
              <a:gd name="connsiteY3" fmla="*/ 4929446 h 4929446"/>
              <a:gd name="connsiteX4" fmla="*/ 8313 w 12200313"/>
              <a:gd name="connsiteY4" fmla="*/ 0 h 492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4929446">
                <a:moveTo>
                  <a:pt x="8313" y="0"/>
                </a:moveTo>
                <a:lnTo>
                  <a:pt x="12200313" y="0"/>
                </a:lnTo>
                <a:lnTo>
                  <a:pt x="12200313" y="3823853"/>
                </a:lnTo>
                <a:lnTo>
                  <a:pt x="0" y="4929446"/>
                </a:lnTo>
                <a:lnTo>
                  <a:pt x="8313" y="0"/>
                </a:lnTo>
                <a:close/>
              </a:path>
            </a:pathLst>
          </a:custGeom>
        </p:spPr>
        <p:txBody>
          <a:bodyPr/>
          <a:lstStyle>
            <a:lvl1pPr marL="0" indent="0">
              <a:buNone/>
              <a:defRPr>
                <a:latin typeface="Acumin Pro Condensed" panose="020B0506020202020204" pitchFamily="34" charset="0"/>
              </a:defRPr>
            </a:lvl1pPr>
          </a:lstStyle>
          <a:p>
            <a:endParaRPr lang="nl-BE" dirty="0"/>
          </a:p>
        </p:txBody>
      </p:sp>
      <p:sp>
        <p:nvSpPr>
          <p:cNvPr id="7" name="Rechthoek 6">
            <a:extLst>
              <a:ext uri="{FF2B5EF4-FFF2-40B4-BE49-F238E27FC236}">
                <a16:creationId xmlns:a16="http://schemas.microsoft.com/office/drawing/2014/main" id="{62BAE10A-2A34-728C-0732-70915C352CAA}"/>
              </a:ext>
            </a:extLst>
          </p:cNvPr>
          <p:cNvSpPr/>
          <p:nvPr userDrawn="1"/>
        </p:nvSpPr>
        <p:spPr>
          <a:xfrm flipH="1" flipV="1">
            <a:off x="0" y="3810000"/>
            <a:ext cx="12192000" cy="3048000"/>
          </a:xfrm>
          <a:custGeom>
            <a:avLst/>
            <a:gdLst>
              <a:gd name="connsiteX0" fmla="*/ 0 w 12192000"/>
              <a:gd name="connsiteY0" fmla="*/ 0 h 2530764"/>
              <a:gd name="connsiteX1" fmla="*/ 12192000 w 12192000"/>
              <a:gd name="connsiteY1" fmla="*/ 0 h 2530764"/>
              <a:gd name="connsiteX2" fmla="*/ 12192000 w 12192000"/>
              <a:gd name="connsiteY2" fmla="*/ 2530764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293092 h 2530764"/>
              <a:gd name="connsiteX3" fmla="*/ 0 w 12192000"/>
              <a:gd name="connsiteY3" fmla="*/ 2530764 h 2530764"/>
              <a:gd name="connsiteX4" fmla="*/ 0 w 12192000"/>
              <a:gd name="connsiteY4" fmla="*/ 0 h 2530764"/>
              <a:gd name="connsiteX0" fmla="*/ 0 w 12192000"/>
              <a:gd name="connsiteY0" fmla="*/ 0 h 2530764"/>
              <a:gd name="connsiteX1" fmla="*/ 12192000 w 12192000"/>
              <a:gd name="connsiteY1" fmla="*/ 0 h 2530764"/>
              <a:gd name="connsiteX2" fmla="*/ 12192000 w 12192000"/>
              <a:gd name="connsiteY2" fmla="*/ 1592182 h 2530764"/>
              <a:gd name="connsiteX3" fmla="*/ 0 w 12192000"/>
              <a:gd name="connsiteY3" fmla="*/ 2530764 h 2530764"/>
              <a:gd name="connsiteX4" fmla="*/ 0 w 12192000"/>
              <a:gd name="connsiteY4" fmla="*/ 0 h 253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30764">
                <a:moveTo>
                  <a:pt x="0" y="0"/>
                </a:moveTo>
                <a:lnTo>
                  <a:pt x="12192000" y="0"/>
                </a:lnTo>
                <a:lnTo>
                  <a:pt x="12192000" y="1592182"/>
                </a:lnTo>
                <a:lnTo>
                  <a:pt x="0" y="2530764"/>
                </a:lnTo>
                <a:lnTo>
                  <a:pt x="0" y="0"/>
                </a:ln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a:extLst>
              <a:ext uri="{FF2B5EF4-FFF2-40B4-BE49-F238E27FC236}">
                <a16:creationId xmlns:a16="http://schemas.microsoft.com/office/drawing/2014/main" id="{EAB7FF80-8472-0024-7D16-6CBF93F393AE}"/>
              </a:ext>
            </a:extLst>
          </p:cNvPr>
          <p:cNvSpPr>
            <a:spLocks noGrp="1"/>
          </p:cNvSpPr>
          <p:nvPr>
            <p:ph type="body" sz="quarter" idx="17" hasCustomPrompt="1"/>
          </p:nvPr>
        </p:nvSpPr>
        <p:spPr>
          <a:xfrm>
            <a:off x="8109526" y="4432843"/>
            <a:ext cx="3746645" cy="999536"/>
          </a:xfrm>
        </p:spPr>
        <p:txBody>
          <a:bodyPr/>
          <a:lstStyle>
            <a:lvl1pPr marL="0" indent="0" algn="r">
              <a:buNone/>
              <a:defRPr sz="4400" b="1">
                <a:solidFill>
                  <a:schemeClr val="bg1"/>
                </a:solidFill>
                <a:latin typeface="Acumin Pro Black" panose="020B0904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Titel</a:t>
            </a:r>
          </a:p>
          <a:p>
            <a:pPr lvl="0"/>
            <a:endParaRPr lang="nl-NL" dirty="0"/>
          </a:p>
        </p:txBody>
      </p:sp>
      <p:sp>
        <p:nvSpPr>
          <p:cNvPr id="4" name="Tijdelijke aanduiding voor tekst 2">
            <a:extLst>
              <a:ext uri="{FF2B5EF4-FFF2-40B4-BE49-F238E27FC236}">
                <a16:creationId xmlns:a16="http://schemas.microsoft.com/office/drawing/2014/main" id="{7AFA1EB7-32B0-1686-F410-59EB6BC0060E}"/>
              </a:ext>
            </a:extLst>
          </p:cNvPr>
          <p:cNvSpPr>
            <a:spLocks noGrp="1"/>
          </p:cNvSpPr>
          <p:nvPr>
            <p:ph type="body" sz="quarter" idx="18" hasCustomPrompt="1"/>
          </p:nvPr>
        </p:nvSpPr>
        <p:spPr>
          <a:xfrm>
            <a:off x="8109526" y="5607777"/>
            <a:ext cx="3746645" cy="999536"/>
          </a:xfrm>
        </p:spPr>
        <p:txBody>
          <a:bodyPr/>
          <a:lstStyle>
            <a:lvl1pPr marL="0" indent="0" algn="r">
              <a:buNone/>
              <a:defRPr b="0">
                <a:solidFill>
                  <a:schemeClr val="bg1"/>
                </a:solidFill>
                <a:latin typeface="Acumin Pro Condensed" panose="020B0506020202020204" pitchFamily="34" charset="0"/>
                <a:ea typeface="Tahoma" panose="020B0604030504040204" pitchFamily="34" charset="0"/>
                <a:cs typeface="Tahoma" panose="020B0604030504040204" pitchFamily="34" charset="0"/>
              </a:defRPr>
            </a:lvl1pPr>
            <a:lvl2pPr marL="457200" indent="0" algn="r">
              <a:buNone/>
              <a:defRPr>
                <a:latin typeface="Nilland" panose="02000503060000020003" pitchFamily="2" charset="0"/>
              </a:defRPr>
            </a:lvl2pPr>
            <a:lvl3pPr marL="914400" indent="0" algn="r">
              <a:buNone/>
              <a:defRPr>
                <a:latin typeface="Nilland" panose="02000503060000020003" pitchFamily="2" charset="0"/>
              </a:defRPr>
            </a:lvl3pPr>
            <a:lvl4pPr marL="1371600" indent="0" algn="r">
              <a:buNone/>
              <a:defRPr>
                <a:latin typeface="Nilland" panose="02000503060000020003" pitchFamily="2" charset="0"/>
              </a:defRPr>
            </a:lvl4pPr>
            <a:lvl5pPr marL="1828800" indent="0" algn="r">
              <a:buNone/>
              <a:defRPr>
                <a:latin typeface="Nilland" panose="02000503060000020003" pitchFamily="2" charset="0"/>
              </a:defRPr>
            </a:lvl5pPr>
          </a:lstStyle>
          <a:p>
            <a:pPr lvl="0"/>
            <a:r>
              <a:rPr lang="nl-NL" dirty="0"/>
              <a:t>Body</a:t>
            </a:r>
          </a:p>
          <a:p>
            <a:pPr lvl="0"/>
            <a:endParaRPr lang="nl-NL" dirty="0"/>
          </a:p>
        </p:txBody>
      </p:sp>
    </p:spTree>
    <p:extLst>
      <p:ext uri="{BB962C8B-B14F-4D97-AF65-F5344CB8AC3E}">
        <p14:creationId xmlns:p14="http://schemas.microsoft.com/office/powerpoint/2010/main" val="2579588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AE671-7007-1D2D-9774-F263684351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A167671-619B-85A5-628A-11B07A114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EA87F71-C93A-5A70-A91E-DF664636B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4486AE-E2F1-7D63-EC64-AA4C58F8BB4A}"/>
              </a:ext>
            </a:extLst>
          </p:cNvPr>
          <p:cNvSpPr>
            <a:spLocks noGrp="1"/>
          </p:cNvSpPr>
          <p:nvPr>
            <p:ph type="dt" sz="half" idx="10"/>
          </p:nvPr>
        </p:nvSpPr>
        <p:spPr>
          <a:xfrm>
            <a:off x="838200" y="6356350"/>
            <a:ext cx="2743200" cy="365125"/>
          </a:xfrm>
          <a:prstGeom prst="rect">
            <a:avLst/>
          </a:prstGeom>
        </p:spPr>
        <p:txBody>
          <a:bodyPr/>
          <a:lstStyle/>
          <a:p>
            <a:fld id="{0CF5507E-CFA8-4792-A113-EA425BB23E6B}" type="datetimeFigureOut">
              <a:rPr lang="nl-BE" smtClean="0"/>
              <a:t>12/08/2025</a:t>
            </a:fld>
            <a:endParaRPr lang="nl-BE"/>
          </a:p>
        </p:txBody>
      </p:sp>
      <p:sp>
        <p:nvSpPr>
          <p:cNvPr id="6" name="Tijdelijke aanduiding voor voettekst 5">
            <a:extLst>
              <a:ext uri="{FF2B5EF4-FFF2-40B4-BE49-F238E27FC236}">
                <a16:creationId xmlns:a16="http://schemas.microsoft.com/office/drawing/2014/main" id="{3C815363-18D4-66A5-77D3-15D0F8B085B5}"/>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A031FA26-CB09-1603-6657-7C5658ADE4C8}"/>
              </a:ext>
            </a:extLst>
          </p:cNvPr>
          <p:cNvSpPr>
            <a:spLocks noGrp="1"/>
          </p:cNvSpPr>
          <p:nvPr>
            <p:ph type="sldNum" sz="quarter" idx="12"/>
          </p:nvPr>
        </p:nvSpPr>
        <p:spPr>
          <a:xfrm>
            <a:off x="8610600" y="6356350"/>
            <a:ext cx="2743200" cy="365125"/>
          </a:xfrm>
          <a:prstGeom prst="rect">
            <a:avLst/>
          </a:prstGeom>
        </p:spPr>
        <p:txBody>
          <a:bodyPr/>
          <a:lstStyle/>
          <a:p>
            <a:fld id="{4E9AD58C-487E-47EC-BC0B-6A5DAFCBF404}" type="slidenum">
              <a:rPr lang="nl-BE" smtClean="0"/>
              <a:t>‹nr.›</a:t>
            </a:fld>
            <a:endParaRPr lang="nl-BE"/>
          </a:p>
        </p:txBody>
      </p:sp>
    </p:spTree>
    <p:extLst>
      <p:ext uri="{BB962C8B-B14F-4D97-AF65-F5344CB8AC3E}">
        <p14:creationId xmlns:p14="http://schemas.microsoft.com/office/powerpoint/2010/main" val="2579299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DFF39-2D2A-3E62-BDEC-45469FDBA2AF}"/>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B52DECC-DD36-6867-11CC-25DD9109A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801642D-7654-8AD8-8A68-3013D410C001}"/>
              </a:ext>
            </a:extLst>
          </p:cNvPr>
          <p:cNvSpPr>
            <a:spLocks noGrp="1"/>
          </p:cNvSpPr>
          <p:nvPr>
            <p:ph type="dt" sz="half" idx="10"/>
          </p:nvPr>
        </p:nvSpPr>
        <p:spPr>
          <a:xfrm>
            <a:off x="838200" y="6356350"/>
            <a:ext cx="2743200" cy="365125"/>
          </a:xfrm>
          <a:prstGeom prst="rect">
            <a:avLst/>
          </a:prstGeom>
        </p:spPr>
        <p:txBody>
          <a:bodyPr/>
          <a:lstStyle/>
          <a:p>
            <a:fld id="{0CF5507E-CFA8-4792-A113-EA425BB23E6B}" type="datetimeFigureOut">
              <a:rPr lang="nl-BE" smtClean="0"/>
              <a:t>12/08/2025</a:t>
            </a:fld>
            <a:endParaRPr lang="nl-BE"/>
          </a:p>
        </p:txBody>
      </p:sp>
      <p:sp>
        <p:nvSpPr>
          <p:cNvPr id="5" name="Tijdelijke aanduiding voor voettekst 4">
            <a:extLst>
              <a:ext uri="{FF2B5EF4-FFF2-40B4-BE49-F238E27FC236}">
                <a16:creationId xmlns:a16="http://schemas.microsoft.com/office/drawing/2014/main" id="{ABD7D3B0-B75C-AC66-05DC-7EBA0DEE14D3}"/>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9F9D5E01-A616-C754-2326-6315A06B773D}"/>
              </a:ext>
            </a:extLst>
          </p:cNvPr>
          <p:cNvSpPr>
            <a:spLocks noGrp="1"/>
          </p:cNvSpPr>
          <p:nvPr>
            <p:ph type="sldNum" sz="quarter" idx="12"/>
          </p:nvPr>
        </p:nvSpPr>
        <p:spPr>
          <a:xfrm>
            <a:off x="8610600" y="6356350"/>
            <a:ext cx="2743200" cy="365125"/>
          </a:xfrm>
          <a:prstGeom prst="rect">
            <a:avLst/>
          </a:prstGeom>
        </p:spPr>
        <p:txBody>
          <a:bodyPr/>
          <a:lstStyle/>
          <a:p>
            <a:fld id="{4E9AD58C-487E-47EC-BC0B-6A5DAFCBF404}" type="slidenum">
              <a:rPr lang="nl-BE" smtClean="0"/>
              <a:t>‹nr.›</a:t>
            </a:fld>
            <a:endParaRPr lang="nl-BE"/>
          </a:p>
        </p:txBody>
      </p:sp>
    </p:spTree>
    <p:extLst>
      <p:ext uri="{BB962C8B-B14F-4D97-AF65-F5344CB8AC3E}">
        <p14:creationId xmlns:p14="http://schemas.microsoft.com/office/powerpoint/2010/main" val="232295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8E35F9-E415-955F-F50D-2DCDFFFF697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445A8C5-A6FF-D26D-9EFD-1340EF4B6E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75D7D24-E196-8BBA-B10C-919BBA629EC3}"/>
              </a:ext>
            </a:extLst>
          </p:cNvPr>
          <p:cNvSpPr>
            <a:spLocks noGrp="1"/>
          </p:cNvSpPr>
          <p:nvPr>
            <p:ph type="dt" sz="half" idx="10"/>
          </p:nvPr>
        </p:nvSpPr>
        <p:spPr>
          <a:xfrm>
            <a:off x="838200" y="6356350"/>
            <a:ext cx="2743200" cy="365125"/>
          </a:xfrm>
          <a:prstGeom prst="rect">
            <a:avLst/>
          </a:prstGeom>
        </p:spPr>
        <p:txBody>
          <a:bodyPr/>
          <a:lstStyle/>
          <a:p>
            <a:fld id="{0CF5507E-CFA8-4792-A113-EA425BB23E6B}" type="datetimeFigureOut">
              <a:rPr lang="nl-BE" smtClean="0"/>
              <a:t>12/08/2025</a:t>
            </a:fld>
            <a:endParaRPr lang="nl-BE"/>
          </a:p>
        </p:txBody>
      </p:sp>
      <p:sp>
        <p:nvSpPr>
          <p:cNvPr id="5" name="Tijdelijke aanduiding voor voettekst 4">
            <a:extLst>
              <a:ext uri="{FF2B5EF4-FFF2-40B4-BE49-F238E27FC236}">
                <a16:creationId xmlns:a16="http://schemas.microsoft.com/office/drawing/2014/main" id="{9BD7178A-BC19-E490-EB1D-EBE81D9ADCEA}"/>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C4A73B4C-0F3C-5DC0-891B-8D91DDA9BBBC}"/>
              </a:ext>
            </a:extLst>
          </p:cNvPr>
          <p:cNvSpPr>
            <a:spLocks noGrp="1"/>
          </p:cNvSpPr>
          <p:nvPr>
            <p:ph type="sldNum" sz="quarter" idx="12"/>
          </p:nvPr>
        </p:nvSpPr>
        <p:spPr>
          <a:xfrm>
            <a:off x="8610600" y="6356350"/>
            <a:ext cx="2743200" cy="365125"/>
          </a:xfrm>
          <a:prstGeom prst="rect">
            <a:avLst/>
          </a:prstGeom>
        </p:spPr>
        <p:txBody>
          <a:bodyPr/>
          <a:lstStyle/>
          <a:p>
            <a:fld id="{4E9AD58C-487E-47EC-BC0B-6A5DAFCBF404}" type="slidenum">
              <a:rPr lang="nl-BE" smtClean="0"/>
              <a:t>‹nr.›</a:t>
            </a:fld>
            <a:endParaRPr lang="nl-BE"/>
          </a:p>
        </p:txBody>
      </p:sp>
    </p:spTree>
    <p:extLst>
      <p:ext uri="{BB962C8B-B14F-4D97-AF65-F5344CB8AC3E}">
        <p14:creationId xmlns:p14="http://schemas.microsoft.com/office/powerpoint/2010/main" val="297695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pagina met 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478A6BB-D498-BB2E-8A4F-B57A128A89E2}"/>
              </a:ext>
            </a:extLst>
          </p:cNvPr>
          <p:cNvSpPr/>
          <p:nvPr userDrawn="1"/>
        </p:nvSpPr>
        <p:spPr>
          <a:xfrm>
            <a:off x="3398520" y="0"/>
            <a:ext cx="879348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jdelijke aanduiding voor afbeelding 9">
            <a:extLst>
              <a:ext uri="{FF2B5EF4-FFF2-40B4-BE49-F238E27FC236}">
                <a16:creationId xmlns:a16="http://schemas.microsoft.com/office/drawing/2014/main" id="{2EAD17FF-86EC-E1E5-03DE-9CB4E149C3F4}"/>
              </a:ext>
            </a:extLst>
          </p:cNvPr>
          <p:cNvSpPr>
            <a:spLocks noGrp="1"/>
          </p:cNvSpPr>
          <p:nvPr>
            <p:ph type="pic" sz="quarter" idx="10"/>
          </p:nvPr>
        </p:nvSpPr>
        <p:spPr>
          <a:xfrm>
            <a:off x="844551" y="1709739"/>
            <a:ext cx="4885689" cy="3075622"/>
          </a:xfrm>
        </p:spPr>
        <p:txBody>
          <a:bodyPr/>
          <a:lstStyle>
            <a:lvl1pPr marL="0" indent="0">
              <a:buNone/>
              <a:defRPr>
                <a:latin typeface="Acumin Pro Condensed" panose="020B0506020202020204" pitchFamily="34" charset="0"/>
              </a:defRPr>
            </a:lvl1pPr>
          </a:lstStyle>
          <a:p>
            <a:endParaRPr lang="nl-BE" dirty="0"/>
          </a:p>
        </p:txBody>
      </p:sp>
      <p:sp>
        <p:nvSpPr>
          <p:cNvPr id="11" name="Tijdelijke aanduiding voor tekst 12">
            <a:extLst>
              <a:ext uri="{FF2B5EF4-FFF2-40B4-BE49-F238E27FC236}">
                <a16:creationId xmlns:a16="http://schemas.microsoft.com/office/drawing/2014/main" id="{1A09CFD9-43C3-B7B0-2D1F-082062147297}"/>
              </a:ext>
            </a:extLst>
          </p:cNvPr>
          <p:cNvSpPr>
            <a:spLocks noGrp="1"/>
          </p:cNvSpPr>
          <p:nvPr>
            <p:ph type="body" sz="quarter" idx="11" hasCustomPrompt="1"/>
          </p:nvPr>
        </p:nvSpPr>
        <p:spPr>
          <a:xfrm>
            <a:off x="5897880" y="1709739"/>
            <a:ext cx="5608320" cy="1719261"/>
          </a:xfrm>
        </p:spPr>
        <p:txBody>
          <a:bodyPr>
            <a:normAutofit/>
          </a:bodyPr>
          <a:lstStyle>
            <a:lvl1pPr marL="0" indent="0" algn="r">
              <a:buNone/>
              <a:defRPr sz="4800">
                <a:solidFill>
                  <a:schemeClr val="bg2">
                    <a:lumMod val="25000"/>
                  </a:schemeClr>
                </a:solidFill>
                <a:latin typeface="Acumin Pro Black" panose="020B0904020202020204" pitchFamily="34" charset="0"/>
              </a:defRPr>
            </a:lvl1pPr>
          </a:lstStyle>
          <a:p>
            <a:pPr lvl="0"/>
            <a:r>
              <a:rPr lang="nl-NL" dirty="0"/>
              <a:t>Titel</a:t>
            </a:r>
          </a:p>
        </p:txBody>
      </p:sp>
      <p:sp>
        <p:nvSpPr>
          <p:cNvPr id="12" name="Tijdelijke aanduiding voor tekst 14">
            <a:extLst>
              <a:ext uri="{FF2B5EF4-FFF2-40B4-BE49-F238E27FC236}">
                <a16:creationId xmlns:a16="http://schemas.microsoft.com/office/drawing/2014/main" id="{4D28CA74-865D-C610-5C7E-521250D793E3}"/>
              </a:ext>
            </a:extLst>
          </p:cNvPr>
          <p:cNvSpPr>
            <a:spLocks noGrp="1"/>
          </p:cNvSpPr>
          <p:nvPr>
            <p:ph type="body" sz="quarter" idx="12" hasCustomPrompt="1"/>
          </p:nvPr>
        </p:nvSpPr>
        <p:spPr>
          <a:xfrm>
            <a:off x="5897880" y="3619499"/>
            <a:ext cx="5608320" cy="1165861"/>
          </a:xfrm>
        </p:spPr>
        <p:txBody>
          <a:bodyPr>
            <a:normAutofit/>
          </a:bodyPr>
          <a:lstStyle>
            <a:lvl1pPr marL="0" indent="0" algn="r">
              <a:buNone/>
              <a:defRPr sz="2800">
                <a:solidFill>
                  <a:schemeClr val="bg2">
                    <a:lumMod val="25000"/>
                  </a:schemeClr>
                </a:solidFill>
                <a:latin typeface="Acumin Pro" panose="020B0504020202020204" pitchFamily="34" charset="0"/>
              </a:defRPr>
            </a:lvl1pPr>
          </a:lstStyle>
          <a:p>
            <a:pPr lvl="0"/>
            <a:r>
              <a:rPr lang="nl-NL" dirty="0"/>
              <a:t>Subtitel</a:t>
            </a:r>
            <a:endParaRPr lang="nl-BE" dirty="0"/>
          </a:p>
        </p:txBody>
      </p:sp>
    </p:spTree>
    <p:extLst>
      <p:ext uri="{BB962C8B-B14F-4D97-AF65-F5344CB8AC3E}">
        <p14:creationId xmlns:p14="http://schemas.microsoft.com/office/powerpoint/2010/main" val="398082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elpagina">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478A6BB-D498-BB2E-8A4F-B57A128A89E2}"/>
              </a:ext>
            </a:extLst>
          </p:cNvPr>
          <p:cNvSpPr/>
          <p:nvPr userDrawn="1"/>
        </p:nvSpPr>
        <p:spPr>
          <a:xfrm>
            <a:off x="3398520" y="0"/>
            <a:ext cx="879348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tekst 12">
            <a:extLst>
              <a:ext uri="{FF2B5EF4-FFF2-40B4-BE49-F238E27FC236}">
                <a16:creationId xmlns:a16="http://schemas.microsoft.com/office/drawing/2014/main" id="{1A09CFD9-43C3-B7B0-2D1F-082062147297}"/>
              </a:ext>
            </a:extLst>
          </p:cNvPr>
          <p:cNvSpPr>
            <a:spLocks noGrp="1"/>
          </p:cNvSpPr>
          <p:nvPr>
            <p:ph type="body" sz="quarter" idx="11" hasCustomPrompt="1"/>
          </p:nvPr>
        </p:nvSpPr>
        <p:spPr>
          <a:xfrm>
            <a:off x="5897880" y="1709739"/>
            <a:ext cx="5608320" cy="1719261"/>
          </a:xfrm>
        </p:spPr>
        <p:txBody>
          <a:bodyPr>
            <a:normAutofit/>
          </a:bodyPr>
          <a:lstStyle>
            <a:lvl1pPr marL="0" indent="0" algn="r">
              <a:buNone/>
              <a:defRPr sz="4800">
                <a:solidFill>
                  <a:schemeClr val="bg2">
                    <a:lumMod val="25000"/>
                  </a:schemeClr>
                </a:solidFill>
                <a:latin typeface="Acumin Pro Black" panose="020B0904020202020204" pitchFamily="34" charset="0"/>
              </a:defRPr>
            </a:lvl1pPr>
          </a:lstStyle>
          <a:p>
            <a:pPr lvl="0"/>
            <a:r>
              <a:rPr lang="nl-NL" dirty="0"/>
              <a:t>Titel</a:t>
            </a:r>
          </a:p>
        </p:txBody>
      </p:sp>
      <p:sp>
        <p:nvSpPr>
          <p:cNvPr id="12" name="Tijdelijke aanduiding voor tekst 14">
            <a:extLst>
              <a:ext uri="{FF2B5EF4-FFF2-40B4-BE49-F238E27FC236}">
                <a16:creationId xmlns:a16="http://schemas.microsoft.com/office/drawing/2014/main" id="{4D28CA74-865D-C610-5C7E-521250D793E3}"/>
              </a:ext>
            </a:extLst>
          </p:cNvPr>
          <p:cNvSpPr>
            <a:spLocks noGrp="1"/>
          </p:cNvSpPr>
          <p:nvPr>
            <p:ph type="body" sz="quarter" idx="12" hasCustomPrompt="1"/>
          </p:nvPr>
        </p:nvSpPr>
        <p:spPr>
          <a:xfrm>
            <a:off x="5897880" y="3619499"/>
            <a:ext cx="5608320" cy="1165861"/>
          </a:xfrm>
        </p:spPr>
        <p:txBody>
          <a:bodyPr>
            <a:normAutofit/>
          </a:bodyPr>
          <a:lstStyle>
            <a:lvl1pPr marL="0" indent="0" algn="r">
              <a:buNone/>
              <a:defRPr sz="2800">
                <a:solidFill>
                  <a:schemeClr val="bg2">
                    <a:lumMod val="25000"/>
                  </a:schemeClr>
                </a:solidFill>
                <a:latin typeface="Acumin Pro" panose="020B0504020202020204" pitchFamily="34" charset="0"/>
              </a:defRPr>
            </a:lvl1pPr>
          </a:lstStyle>
          <a:p>
            <a:pPr lvl="0"/>
            <a:r>
              <a:rPr lang="nl-NL" dirty="0"/>
              <a:t>Subtitel</a:t>
            </a:r>
            <a:endParaRPr lang="nl-BE" dirty="0"/>
          </a:p>
        </p:txBody>
      </p:sp>
    </p:spTree>
    <p:extLst>
      <p:ext uri="{BB962C8B-B14F-4D97-AF65-F5344CB8AC3E}">
        <p14:creationId xmlns:p14="http://schemas.microsoft.com/office/powerpoint/2010/main" val="28596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onpagina">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D3F04B03-1A7C-B185-2D24-AF33A3494A51}"/>
              </a:ext>
            </a:extLst>
          </p:cNvPr>
          <p:cNvSpPr>
            <a:spLocks noGrp="1"/>
          </p:cNvSpPr>
          <p:nvPr>
            <p:ph type="body" sz="quarter" idx="10" hasCustomPrompt="1"/>
          </p:nvPr>
        </p:nvSpPr>
        <p:spPr>
          <a:xfrm>
            <a:off x="777875" y="334963"/>
            <a:ext cx="11093450" cy="1371600"/>
          </a:xfrm>
        </p:spPr>
        <p:txBody>
          <a:bodyPr anchor="ctr">
            <a:noAutofit/>
          </a:bodyPr>
          <a:lstStyle>
            <a:lvl1pPr marL="0" indent="0">
              <a:buNone/>
              <a:defRPr sz="4400">
                <a:latin typeface="Acumin Pro Black" panose="020B0904020202020204" pitchFamily="34" charset="0"/>
              </a:defRPr>
            </a:lvl1pPr>
            <a:lvl2pPr>
              <a:defRPr sz="4400">
                <a:latin typeface="Acumin Pro Black" panose="020B0904020202020204" pitchFamily="34" charset="0"/>
              </a:defRPr>
            </a:lvl2pPr>
            <a:lvl3pPr>
              <a:defRPr sz="4400">
                <a:latin typeface="Acumin Pro Black" panose="020B0904020202020204" pitchFamily="34" charset="0"/>
              </a:defRPr>
            </a:lvl3pPr>
            <a:lvl4pPr>
              <a:defRPr sz="4400">
                <a:latin typeface="Acumin Pro Black" panose="020B0904020202020204" pitchFamily="34" charset="0"/>
              </a:defRPr>
            </a:lvl4pPr>
            <a:lvl5pPr>
              <a:defRPr sz="4400">
                <a:latin typeface="Acumin Pro Black" panose="020B0904020202020204" pitchFamily="34" charset="0"/>
              </a:defRPr>
            </a:lvl5pPr>
          </a:lstStyle>
          <a:p>
            <a:pPr lvl="0"/>
            <a:r>
              <a:rPr lang="nl-BE" dirty="0"/>
              <a:t>Iconen</a:t>
            </a:r>
          </a:p>
        </p:txBody>
      </p:sp>
      <p:sp>
        <p:nvSpPr>
          <p:cNvPr id="10" name="Rechthoek 9">
            <a:extLst>
              <a:ext uri="{FF2B5EF4-FFF2-40B4-BE49-F238E27FC236}">
                <a16:creationId xmlns:a16="http://schemas.microsoft.com/office/drawing/2014/main" id="{23058820-C4F9-5892-FFB3-63C535386592}"/>
              </a:ext>
            </a:extLst>
          </p:cNvPr>
          <p:cNvSpPr/>
          <p:nvPr userDrawn="1"/>
        </p:nvSpPr>
        <p:spPr>
          <a:xfrm>
            <a:off x="0" y="5852160"/>
            <a:ext cx="12192000" cy="1005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3A4EECDB-7FDF-8389-4FB3-D31002D298E4}"/>
              </a:ext>
            </a:extLst>
          </p:cNvPr>
          <p:cNvSpPr/>
          <p:nvPr userDrawn="1"/>
        </p:nvSpPr>
        <p:spPr>
          <a:xfrm>
            <a:off x="1524000" y="2499360"/>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Graphic 14" descr="Loofboom silhouet">
            <a:extLst>
              <a:ext uri="{FF2B5EF4-FFF2-40B4-BE49-F238E27FC236}">
                <a16:creationId xmlns:a16="http://schemas.microsoft.com/office/drawing/2014/main" id="{C394E1F8-BF78-7FA6-1A64-8E43A741A4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24000" y="2499360"/>
            <a:ext cx="914400" cy="914400"/>
          </a:xfrm>
          <a:prstGeom prst="rect">
            <a:avLst/>
          </a:prstGeom>
        </p:spPr>
      </p:pic>
      <p:sp>
        <p:nvSpPr>
          <p:cNvPr id="16" name="Ovaal 15">
            <a:extLst>
              <a:ext uri="{FF2B5EF4-FFF2-40B4-BE49-F238E27FC236}">
                <a16:creationId xmlns:a16="http://schemas.microsoft.com/office/drawing/2014/main" id="{7F7A6A9D-E0F7-EDB4-4516-7EDD4656BD78}"/>
              </a:ext>
            </a:extLst>
          </p:cNvPr>
          <p:cNvSpPr/>
          <p:nvPr userDrawn="1"/>
        </p:nvSpPr>
        <p:spPr>
          <a:xfrm>
            <a:off x="3581400" y="2499360"/>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Open hand met planten silhouet">
            <a:extLst>
              <a:ext uri="{FF2B5EF4-FFF2-40B4-BE49-F238E27FC236}">
                <a16:creationId xmlns:a16="http://schemas.microsoft.com/office/drawing/2014/main" id="{3A24E373-F5BD-E920-5CA3-D9605FC356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1400" y="2514600"/>
            <a:ext cx="914400" cy="914400"/>
          </a:xfrm>
          <a:prstGeom prst="rect">
            <a:avLst/>
          </a:prstGeom>
        </p:spPr>
      </p:pic>
      <p:sp>
        <p:nvSpPr>
          <p:cNvPr id="18" name="Ovaal 17">
            <a:extLst>
              <a:ext uri="{FF2B5EF4-FFF2-40B4-BE49-F238E27FC236}">
                <a16:creationId xmlns:a16="http://schemas.microsoft.com/office/drawing/2014/main" id="{A356EA06-DFB0-B8B1-1E83-2FC09FB8F029}"/>
              </a:ext>
            </a:extLst>
          </p:cNvPr>
          <p:cNvSpPr/>
          <p:nvPr userDrawn="1"/>
        </p:nvSpPr>
        <p:spPr>
          <a:xfrm>
            <a:off x="5638800" y="2499360"/>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9" name="Graphic 18" descr="Fietsen silhouet">
            <a:extLst>
              <a:ext uri="{FF2B5EF4-FFF2-40B4-BE49-F238E27FC236}">
                <a16:creationId xmlns:a16="http://schemas.microsoft.com/office/drawing/2014/main" id="{B6A569FE-CEC5-5AF5-ED52-5ADB109E17E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38800" y="2514600"/>
            <a:ext cx="914400" cy="914400"/>
          </a:xfrm>
          <a:prstGeom prst="rect">
            <a:avLst/>
          </a:prstGeom>
        </p:spPr>
      </p:pic>
      <p:sp>
        <p:nvSpPr>
          <p:cNvPr id="20" name="Ovaal 19">
            <a:extLst>
              <a:ext uri="{FF2B5EF4-FFF2-40B4-BE49-F238E27FC236}">
                <a16:creationId xmlns:a16="http://schemas.microsoft.com/office/drawing/2014/main" id="{A299AFBE-9083-5B01-F11E-F69EBB84AD29}"/>
              </a:ext>
            </a:extLst>
          </p:cNvPr>
          <p:cNvSpPr/>
          <p:nvPr userDrawn="1"/>
        </p:nvSpPr>
        <p:spPr>
          <a:xfrm>
            <a:off x="7696200" y="2499360"/>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vaal 20">
            <a:extLst>
              <a:ext uri="{FF2B5EF4-FFF2-40B4-BE49-F238E27FC236}">
                <a16:creationId xmlns:a16="http://schemas.microsoft.com/office/drawing/2014/main" id="{38591317-1E8E-E394-5F8F-81F187AC796E}"/>
              </a:ext>
            </a:extLst>
          </p:cNvPr>
          <p:cNvSpPr/>
          <p:nvPr userDrawn="1"/>
        </p:nvSpPr>
        <p:spPr>
          <a:xfrm>
            <a:off x="9753600" y="2499360"/>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Graphic 21" descr="School silhouet">
            <a:extLst>
              <a:ext uri="{FF2B5EF4-FFF2-40B4-BE49-F238E27FC236}">
                <a16:creationId xmlns:a16="http://schemas.microsoft.com/office/drawing/2014/main" id="{11B1EB56-CC90-4E82-30D3-21D2CB54FFD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650480" y="2499360"/>
            <a:ext cx="914400" cy="914400"/>
          </a:xfrm>
          <a:prstGeom prst="rect">
            <a:avLst/>
          </a:prstGeom>
        </p:spPr>
      </p:pic>
      <p:pic>
        <p:nvPicPr>
          <p:cNvPr id="23" name="Graphic 22" descr="Cirkel met mensen silhouet">
            <a:extLst>
              <a:ext uri="{FF2B5EF4-FFF2-40B4-BE49-F238E27FC236}">
                <a16:creationId xmlns:a16="http://schemas.microsoft.com/office/drawing/2014/main" id="{3A68A09F-C41C-3366-D7A8-494CE549468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753600" y="2499360"/>
            <a:ext cx="914400" cy="914400"/>
          </a:xfrm>
          <a:prstGeom prst="rect">
            <a:avLst/>
          </a:prstGeom>
        </p:spPr>
      </p:pic>
      <p:sp>
        <p:nvSpPr>
          <p:cNvPr id="25" name="Tijdelijke aanduiding voor tekst 24">
            <a:extLst>
              <a:ext uri="{FF2B5EF4-FFF2-40B4-BE49-F238E27FC236}">
                <a16:creationId xmlns:a16="http://schemas.microsoft.com/office/drawing/2014/main" id="{A6F30B83-DABA-E7A2-4EB5-8A41EB6902A3}"/>
              </a:ext>
            </a:extLst>
          </p:cNvPr>
          <p:cNvSpPr>
            <a:spLocks noGrp="1"/>
          </p:cNvSpPr>
          <p:nvPr>
            <p:ph type="body" sz="quarter" idx="11" hasCustomPrompt="1"/>
          </p:nvPr>
        </p:nvSpPr>
        <p:spPr>
          <a:xfrm>
            <a:off x="1006475" y="3856038"/>
            <a:ext cx="1949450" cy="1371600"/>
          </a:xfrm>
        </p:spPr>
        <p:txBody>
          <a:bodyPr/>
          <a:lstStyle>
            <a:lvl1pPr marL="0" indent="0" algn="ctr">
              <a:buNone/>
              <a:defRPr>
                <a:latin typeface="Acumin Pro Condensed" panose="020B0506020202020204" pitchFamily="34" charset="0"/>
              </a:defRPr>
            </a:lvl1pPr>
            <a:lvl2pPr>
              <a:defRPr>
                <a:latin typeface="Acumin Pro Condensed" panose="020B0506020202020204" pitchFamily="34" charset="0"/>
              </a:defRPr>
            </a:lvl2pPr>
            <a:lvl3pPr>
              <a:defRPr>
                <a:latin typeface="Acumin Pro Condensed" panose="020B0506020202020204" pitchFamily="34" charset="0"/>
              </a:defRPr>
            </a:lvl3pPr>
            <a:lvl4pPr>
              <a:defRPr>
                <a:latin typeface="Acumin Pro Condensed" panose="020B0506020202020204" pitchFamily="34" charset="0"/>
              </a:defRPr>
            </a:lvl4pPr>
            <a:lvl5pPr>
              <a:defRPr>
                <a:latin typeface="Acumin Pro Condensed" panose="020B05060202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r>
              <a:rPr lang="nl-NL" dirty="0"/>
              <a:t> </a:t>
            </a:r>
            <a:r>
              <a:rPr lang="nl-NL" dirty="0" err="1"/>
              <a:t>Tekst</a:t>
            </a:r>
            <a:r>
              <a:rPr lang="nl-NL" dirty="0"/>
              <a:t> </a:t>
            </a:r>
            <a:r>
              <a:rPr lang="nl-NL" dirty="0" err="1"/>
              <a:t>tekst</a:t>
            </a:r>
            <a:endParaRPr lang="nl-BE"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endParaRPr lang="nl-BE" dirty="0"/>
          </a:p>
          <a:p>
            <a:pPr lvl="0"/>
            <a:endParaRPr lang="nl-BE" dirty="0"/>
          </a:p>
        </p:txBody>
      </p:sp>
      <p:sp>
        <p:nvSpPr>
          <p:cNvPr id="26" name="Tijdelijke aanduiding voor tekst 24">
            <a:extLst>
              <a:ext uri="{FF2B5EF4-FFF2-40B4-BE49-F238E27FC236}">
                <a16:creationId xmlns:a16="http://schemas.microsoft.com/office/drawing/2014/main" id="{D0DE038E-B24D-DDBC-BD11-2D38AA4F8555}"/>
              </a:ext>
            </a:extLst>
          </p:cNvPr>
          <p:cNvSpPr>
            <a:spLocks noGrp="1"/>
          </p:cNvSpPr>
          <p:nvPr>
            <p:ph type="body" sz="quarter" idx="12" hasCustomPrompt="1"/>
          </p:nvPr>
        </p:nvSpPr>
        <p:spPr>
          <a:xfrm>
            <a:off x="3063875" y="3856038"/>
            <a:ext cx="1949450" cy="1371600"/>
          </a:xfrm>
        </p:spPr>
        <p:txBody>
          <a:bodyPr/>
          <a:lstStyle>
            <a:lvl1pPr marL="0" indent="0" algn="ctr">
              <a:buNone/>
              <a:defRPr>
                <a:latin typeface="Acumin Pro Condensed" panose="020B0506020202020204" pitchFamily="34" charset="0"/>
              </a:defRPr>
            </a:lvl1pPr>
            <a:lvl2pPr>
              <a:defRPr>
                <a:latin typeface="Acumin Pro Condensed" panose="020B0506020202020204" pitchFamily="34" charset="0"/>
              </a:defRPr>
            </a:lvl2pPr>
            <a:lvl3pPr>
              <a:defRPr>
                <a:latin typeface="Acumin Pro Condensed" panose="020B0506020202020204" pitchFamily="34" charset="0"/>
              </a:defRPr>
            </a:lvl3pPr>
            <a:lvl4pPr>
              <a:defRPr>
                <a:latin typeface="Acumin Pro Condensed" panose="020B0506020202020204" pitchFamily="34" charset="0"/>
              </a:defRPr>
            </a:lvl4pPr>
            <a:lvl5pPr>
              <a:defRPr>
                <a:latin typeface="Acumin Pro Condensed" panose="020B05060202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r>
              <a:rPr lang="nl-NL" dirty="0"/>
              <a:t> </a:t>
            </a:r>
            <a:r>
              <a:rPr lang="nl-NL" dirty="0" err="1"/>
              <a:t>Tekst</a:t>
            </a:r>
            <a:r>
              <a:rPr lang="nl-NL" dirty="0"/>
              <a:t> </a:t>
            </a:r>
            <a:r>
              <a:rPr lang="nl-NL" dirty="0" err="1"/>
              <a:t>tekst</a:t>
            </a:r>
            <a:endParaRPr lang="nl-BE"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endParaRPr lang="nl-BE" dirty="0"/>
          </a:p>
          <a:p>
            <a:pPr lvl="0"/>
            <a:endParaRPr lang="nl-BE" dirty="0"/>
          </a:p>
        </p:txBody>
      </p:sp>
      <p:sp>
        <p:nvSpPr>
          <p:cNvPr id="27" name="Tijdelijke aanduiding voor tekst 24">
            <a:extLst>
              <a:ext uri="{FF2B5EF4-FFF2-40B4-BE49-F238E27FC236}">
                <a16:creationId xmlns:a16="http://schemas.microsoft.com/office/drawing/2014/main" id="{52326592-4579-BCC4-F294-68ED849CD05D}"/>
              </a:ext>
            </a:extLst>
          </p:cNvPr>
          <p:cNvSpPr>
            <a:spLocks noGrp="1"/>
          </p:cNvSpPr>
          <p:nvPr>
            <p:ph type="body" sz="quarter" idx="13" hasCustomPrompt="1"/>
          </p:nvPr>
        </p:nvSpPr>
        <p:spPr>
          <a:xfrm>
            <a:off x="5121275" y="3856038"/>
            <a:ext cx="1949450" cy="1371600"/>
          </a:xfrm>
        </p:spPr>
        <p:txBody>
          <a:bodyPr/>
          <a:lstStyle>
            <a:lvl1pPr marL="0" indent="0" algn="ctr">
              <a:buNone/>
              <a:defRPr>
                <a:latin typeface="Acumin Pro Condensed" panose="020B0506020202020204" pitchFamily="34" charset="0"/>
              </a:defRPr>
            </a:lvl1pPr>
            <a:lvl2pPr>
              <a:defRPr>
                <a:latin typeface="Acumin Pro Condensed" panose="020B0506020202020204" pitchFamily="34" charset="0"/>
              </a:defRPr>
            </a:lvl2pPr>
            <a:lvl3pPr>
              <a:defRPr>
                <a:latin typeface="Acumin Pro Condensed" panose="020B0506020202020204" pitchFamily="34" charset="0"/>
              </a:defRPr>
            </a:lvl3pPr>
            <a:lvl4pPr>
              <a:defRPr>
                <a:latin typeface="Acumin Pro Condensed" panose="020B0506020202020204" pitchFamily="34" charset="0"/>
              </a:defRPr>
            </a:lvl4pPr>
            <a:lvl5pPr>
              <a:defRPr>
                <a:latin typeface="Acumin Pro Condensed" panose="020B05060202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r>
              <a:rPr lang="nl-NL" dirty="0"/>
              <a:t> </a:t>
            </a:r>
            <a:r>
              <a:rPr lang="nl-NL" dirty="0" err="1"/>
              <a:t>Tekst</a:t>
            </a:r>
            <a:r>
              <a:rPr lang="nl-NL" dirty="0"/>
              <a:t> </a:t>
            </a:r>
            <a:r>
              <a:rPr lang="nl-NL" dirty="0" err="1"/>
              <a:t>tekst</a:t>
            </a:r>
            <a:endParaRPr lang="nl-BE"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endParaRPr lang="nl-BE" dirty="0"/>
          </a:p>
          <a:p>
            <a:pPr lvl="0"/>
            <a:endParaRPr lang="nl-BE" dirty="0"/>
          </a:p>
        </p:txBody>
      </p:sp>
      <p:sp>
        <p:nvSpPr>
          <p:cNvPr id="28" name="Tijdelijke aanduiding voor tekst 24">
            <a:extLst>
              <a:ext uri="{FF2B5EF4-FFF2-40B4-BE49-F238E27FC236}">
                <a16:creationId xmlns:a16="http://schemas.microsoft.com/office/drawing/2014/main" id="{FFCB5260-7E21-D8A2-1CE0-38DB5712E3C3}"/>
              </a:ext>
            </a:extLst>
          </p:cNvPr>
          <p:cNvSpPr>
            <a:spLocks noGrp="1"/>
          </p:cNvSpPr>
          <p:nvPr>
            <p:ph type="body" sz="quarter" idx="14" hasCustomPrompt="1"/>
          </p:nvPr>
        </p:nvSpPr>
        <p:spPr>
          <a:xfrm>
            <a:off x="7178675" y="3856038"/>
            <a:ext cx="1949450" cy="1371600"/>
          </a:xfrm>
        </p:spPr>
        <p:txBody>
          <a:bodyPr/>
          <a:lstStyle>
            <a:lvl1pPr marL="0" indent="0" algn="ctr">
              <a:buNone/>
              <a:defRPr>
                <a:latin typeface="Acumin Pro Condensed" panose="020B0506020202020204" pitchFamily="34" charset="0"/>
              </a:defRPr>
            </a:lvl1pPr>
            <a:lvl2pPr>
              <a:defRPr>
                <a:latin typeface="Acumin Pro Condensed" panose="020B0506020202020204" pitchFamily="34" charset="0"/>
              </a:defRPr>
            </a:lvl2pPr>
            <a:lvl3pPr>
              <a:defRPr>
                <a:latin typeface="Acumin Pro Condensed" panose="020B0506020202020204" pitchFamily="34" charset="0"/>
              </a:defRPr>
            </a:lvl3pPr>
            <a:lvl4pPr>
              <a:defRPr>
                <a:latin typeface="Acumin Pro Condensed" panose="020B0506020202020204" pitchFamily="34" charset="0"/>
              </a:defRPr>
            </a:lvl4pPr>
            <a:lvl5pPr>
              <a:defRPr>
                <a:latin typeface="Acumin Pro Condensed" panose="020B05060202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r>
              <a:rPr lang="nl-NL" dirty="0"/>
              <a:t> </a:t>
            </a:r>
            <a:r>
              <a:rPr lang="nl-NL" dirty="0" err="1"/>
              <a:t>Tekst</a:t>
            </a:r>
            <a:r>
              <a:rPr lang="nl-NL" dirty="0"/>
              <a:t> </a:t>
            </a:r>
            <a:r>
              <a:rPr lang="nl-NL" dirty="0" err="1"/>
              <a:t>tekst</a:t>
            </a:r>
            <a:endParaRPr lang="nl-BE"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endParaRPr lang="nl-BE" dirty="0"/>
          </a:p>
          <a:p>
            <a:pPr lvl="0"/>
            <a:endParaRPr lang="nl-BE" dirty="0"/>
          </a:p>
        </p:txBody>
      </p:sp>
      <p:sp>
        <p:nvSpPr>
          <p:cNvPr id="29" name="Tijdelijke aanduiding voor tekst 24">
            <a:extLst>
              <a:ext uri="{FF2B5EF4-FFF2-40B4-BE49-F238E27FC236}">
                <a16:creationId xmlns:a16="http://schemas.microsoft.com/office/drawing/2014/main" id="{875D12D7-D5E5-F376-A56C-6F196CA90247}"/>
              </a:ext>
            </a:extLst>
          </p:cNvPr>
          <p:cNvSpPr>
            <a:spLocks noGrp="1"/>
          </p:cNvSpPr>
          <p:nvPr>
            <p:ph type="body" sz="quarter" idx="15" hasCustomPrompt="1"/>
          </p:nvPr>
        </p:nvSpPr>
        <p:spPr>
          <a:xfrm>
            <a:off x="9236075" y="3856038"/>
            <a:ext cx="1949450" cy="1371600"/>
          </a:xfrm>
        </p:spPr>
        <p:txBody>
          <a:bodyPr/>
          <a:lstStyle>
            <a:lvl1pPr marL="0" indent="0" algn="ctr">
              <a:buNone/>
              <a:defRPr>
                <a:latin typeface="Acumin Pro Condensed" panose="020B0506020202020204" pitchFamily="34" charset="0"/>
              </a:defRPr>
            </a:lvl1pPr>
            <a:lvl2pPr>
              <a:defRPr>
                <a:latin typeface="Acumin Pro Condensed" panose="020B0506020202020204" pitchFamily="34" charset="0"/>
              </a:defRPr>
            </a:lvl2pPr>
            <a:lvl3pPr>
              <a:defRPr>
                <a:latin typeface="Acumin Pro Condensed" panose="020B0506020202020204" pitchFamily="34" charset="0"/>
              </a:defRPr>
            </a:lvl3pPr>
            <a:lvl4pPr>
              <a:defRPr>
                <a:latin typeface="Acumin Pro Condensed" panose="020B0506020202020204" pitchFamily="34" charset="0"/>
              </a:defRPr>
            </a:lvl4pPr>
            <a:lvl5pPr>
              <a:defRPr>
                <a:latin typeface="Acumin Pro Condensed" panose="020B05060202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r>
              <a:rPr lang="nl-NL" dirty="0"/>
              <a:t> </a:t>
            </a:r>
            <a:r>
              <a:rPr lang="nl-NL" dirty="0" err="1"/>
              <a:t>Tekst</a:t>
            </a:r>
            <a:r>
              <a:rPr lang="nl-NL" dirty="0"/>
              <a:t> </a:t>
            </a:r>
            <a:r>
              <a:rPr lang="nl-NL" dirty="0" err="1"/>
              <a:t>tekst</a:t>
            </a:r>
            <a:endParaRPr lang="nl-BE"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Tekst </a:t>
            </a:r>
            <a:r>
              <a:rPr lang="nl-NL" dirty="0" err="1"/>
              <a:t>tekst</a:t>
            </a:r>
            <a:endParaRPr lang="nl-BE" dirty="0"/>
          </a:p>
          <a:p>
            <a:pPr lvl="0"/>
            <a:endParaRPr lang="nl-BE" dirty="0"/>
          </a:p>
        </p:txBody>
      </p:sp>
      <p:sp>
        <p:nvSpPr>
          <p:cNvPr id="4" name="Ovaal 3">
            <a:extLst>
              <a:ext uri="{FF2B5EF4-FFF2-40B4-BE49-F238E27FC236}">
                <a16:creationId xmlns:a16="http://schemas.microsoft.com/office/drawing/2014/main" id="{B342429B-0B3C-BA70-59C8-C01A35ED1E02}"/>
              </a:ext>
            </a:extLst>
          </p:cNvPr>
          <p:cNvSpPr/>
          <p:nvPr userDrawn="1"/>
        </p:nvSpPr>
        <p:spPr>
          <a:xfrm>
            <a:off x="4610100" y="4145439"/>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Graphic 4" descr="Mannelijke artiest silhouet">
            <a:extLst>
              <a:ext uri="{FF2B5EF4-FFF2-40B4-BE49-F238E27FC236}">
                <a16:creationId xmlns:a16="http://schemas.microsoft.com/office/drawing/2014/main" id="{11A93770-EFFA-E1C0-65FA-7DB4294B37F9}"/>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610100" y="4160679"/>
            <a:ext cx="914400" cy="914400"/>
          </a:xfrm>
          <a:prstGeom prst="rect">
            <a:avLst/>
          </a:prstGeom>
        </p:spPr>
      </p:pic>
      <p:sp>
        <p:nvSpPr>
          <p:cNvPr id="6" name="Ovaal 5">
            <a:extLst>
              <a:ext uri="{FF2B5EF4-FFF2-40B4-BE49-F238E27FC236}">
                <a16:creationId xmlns:a16="http://schemas.microsoft.com/office/drawing/2014/main" id="{A77453F3-8CB1-FA03-B8E0-E1B861B2A235}"/>
              </a:ext>
            </a:extLst>
          </p:cNvPr>
          <p:cNvSpPr/>
          <p:nvPr userDrawn="1"/>
        </p:nvSpPr>
        <p:spPr>
          <a:xfrm>
            <a:off x="6667500" y="4164302"/>
            <a:ext cx="914400" cy="914400"/>
          </a:xfrm>
          <a:prstGeom prst="ellipse">
            <a:avLst/>
          </a:prstGeom>
          <a:solidFill>
            <a:srgbClr val="EED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Graphic 6" descr="Circustent silhouet">
            <a:extLst>
              <a:ext uri="{FF2B5EF4-FFF2-40B4-BE49-F238E27FC236}">
                <a16:creationId xmlns:a16="http://schemas.microsoft.com/office/drawing/2014/main" id="{5374B31B-48AB-3652-82C8-F470F99E33B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667500" y="4179542"/>
            <a:ext cx="914400" cy="914400"/>
          </a:xfrm>
          <a:prstGeom prst="rect">
            <a:avLst/>
          </a:prstGeom>
        </p:spPr>
      </p:pic>
    </p:spTree>
    <p:extLst>
      <p:ext uri="{BB962C8B-B14F-4D97-AF65-F5344CB8AC3E}">
        <p14:creationId xmlns:p14="http://schemas.microsoft.com/office/powerpoint/2010/main" val="14539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526B02-5FDC-7F41-1EB2-3714AF1C9F3C}"/>
              </a:ext>
            </a:extLst>
          </p:cNvPr>
          <p:cNvSpPr/>
          <p:nvPr userDrawn="1"/>
        </p:nvSpPr>
        <p:spPr>
          <a:xfrm>
            <a:off x="0" y="5852160"/>
            <a:ext cx="12192000" cy="1005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tekst 12">
            <a:extLst>
              <a:ext uri="{FF2B5EF4-FFF2-40B4-BE49-F238E27FC236}">
                <a16:creationId xmlns:a16="http://schemas.microsoft.com/office/drawing/2014/main" id="{5C88A7FB-9692-47DC-3D77-A2E76BEFCFFA}"/>
              </a:ext>
            </a:extLst>
          </p:cNvPr>
          <p:cNvSpPr>
            <a:spLocks noGrp="1"/>
          </p:cNvSpPr>
          <p:nvPr>
            <p:ph type="body" sz="quarter" idx="10" hasCustomPrompt="1"/>
          </p:nvPr>
        </p:nvSpPr>
        <p:spPr>
          <a:xfrm>
            <a:off x="777875" y="334963"/>
            <a:ext cx="11093450" cy="1371600"/>
          </a:xfrm>
        </p:spPr>
        <p:txBody>
          <a:bodyPr anchor="ctr">
            <a:noAutofit/>
          </a:bodyPr>
          <a:lstStyle>
            <a:lvl1pPr marL="0" indent="0">
              <a:buNone/>
              <a:defRPr sz="4400">
                <a:latin typeface="Acumin Pro Black" panose="020B0904020202020204" pitchFamily="34" charset="0"/>
              </a:defRPr>
            </a:lvl1pPr>
            <a:lvl2pPr>
              <a:defRPr sz="4400">
                <a:latin typeface="Acumin Pro Black" panose="020B0904020202020204" pitchFamily="34" charset="0"/>
              </a:defRPr>
            </a:lvl2pPr>
            <a:lvl3pPr>
              <a:defRPr sz="4400">
                <a:latin typeface="Acumin Pro Black" panose="020B0904020202020204" pitchFamily="34" charset="0"/>
              </a:defRPr>
            </a:lvl3pPr>
            <a:lvl4pPr>
              <a:defRPr sz="4400">
                <a:latin typeface="Acumin Pro Black" panose="020B0904020202020204" pitchFamily="34" charset="0"/>
              </a:defRPr>
            </a:lvl4pPr>
            <a:lvl5pPr>
              <a:defRPr sz="4400">
                <a:latin typeface="Acumin Pro Black" panose="020B0904020202020204" pitchFamily="34" charset="0"/>
              </a:defRPr>
            </a:lvl5pPr>
          </a:lstStyle>
          <a:p>
            <a:pPr lvl="0"/>
            <a:r>
              <a:rPr lang="nl-BE" dirty="0"/>
              <a:t>Grafiek</a:t>
            </a:r>
          </a:p>
        </p:txBody>
      </p:sp>
      <p:sp>
        <p:nvSpPr>
          <p:cNvPr id="10" name="Tijdelijke aanduiding voor grafiek 9">
            <a:extLst>
              <a:ext uri="{FF2B5EF4-FFF2-40B4-BE49-F238E27FC236}">
                <a16:creationId xmlns:a16="http://schemas.microsoft.com/office/drawing/2014/main" id="{162DB827-36F5-ACAB-DAC8-A49A91D7FA9B}"/>
              </a:ext>
            </a:extLst>
          </p:cNvPr>
          <p:cNvSpPr>
            <a:spLocks noGrp="1"/>
          </p:cNvSpPr>
          <p:nvPr>
            <p:ph type="chart" sz="quarter" idx="11"/>
          </p:nvPr>
        </p:nvSpPr>
        <p:spPr>
          <a:xfrm>
            <a:off x="777875" y="2011363"/>
            <a:ext cx="10560050" cy="3597275"/>
          </a:xfrm>
        </p:spPr>
        <p:txBody>
          <a:bodyPr/>
          <a:lstStyle>
            <a:lvl1pPr marL="0" indent="0">
              <a:buNone/>
              <a:defRPr/>
            </a:lvl1pPr>
          </a:lstStyle>
          <a:p>
            <a:endParaRPr lang="nl-BE" dirty="0"/>
          </a:p>
        </p:txBody>
      </p:sp>
    </p:spTree>
    <p:extLst>
      <p:ext uri="{BB962C8B-B14F-4D97-AF65-F5344CB8AC3E}">
        <p14:creationId xmlns:p14="http://schemas.microsoft.com/office/powerpoint/2010/main" val="118580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6" name="Gelijkbenige driehoek 6">
            <a:extLst>
              <a:ext uri="{FF2B5EF4-FFF2-40B4-BE49-F238E27FC236}">
                <a16:creationId xmlns:a16="http://schemas.microsoft.com/office/drawing/2014/main" id="{F09A70C6-FDCC-BFFA-F076-BF5972570033}"/>
              </a:ext>
            </a:extLst>
          </p:cNvPr>
          <p:cNvSpPr/>
          <p:nvPr userDrawn="1"/>
        </p:nvSpPr>
        <p:spPr>
          <a:xfrm>
            <a:off x="6416039" y="-180950"/>
            <a:ext cx="5928361" cy="7038950"/>
          </a:xfrm>
          <a:custGeom>
            <a:avLst/>
            <a:gdLst>
              <a:gd name="connsiteX0" fmla="*/ 0 w 11430001"/>
              <a:gd name="connsiteY0" fmla="*/ 6858000 h 6858000"/>
              <a:gd name="connsiteX1" fmla="*/ 5715001 w 11430001"/>
              <a:gd name="connsiteY1" fmla="*/ 0 h 6858000"/>
              <a:gd name="connsiteX2" fmla="*/ 11430001 w 11430001"/>
              <a:gd name="connsiteY2" fmla="*/ 6858000 h 6858000"/>
              <a:gd name="connsiteX3" fmla="*/ 0 w 11430001"/>
              <a:gd name="connsiteY3" fmla="*/ 6858000 h 6858000"/>
              <a:gd name="connsiteX0" fmla="*/ 0 w 5775961"/>
              <a:gd name="connsiteY0" fmla="*/ 6858000 h 6858000"/>
              <a:gd name="connsiteX1" fmla="*/ 5715001 w 5775961"/>
              <a:gd name="connsiteY1" fmla="*/ 0 h 6858000"/>
              <a:gd name="connsiteX2" fmla="*/ 5775961 w 5775961"/>
              <a:gd name="connsiteY2" fmla="*/ 6858000 h 6858000"/>
              <a:gd name="connsiteX3" fmla="*/ 0 w 5775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5961" h="6858000">
                <a:moveTo>
                  <a:pt x="0" y="6858000"/>
                </a:moveTo>
                <a:lnTo>
                  <a:pt x="5715001" y="0"/>
                </a:lnTo>
                <a:lnTo>
                  <a:pt x="5775961" y="6858000"/>
                </a:lnTo>
                <a:lnTo>
                  <a:pt x="0" y="68580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Tijdelijke aanduiding voor afbeelding 8">
            <a:extLst>
              <a:ext uri="{FF2B5EF4-FFF2-40B4-BE49-F238E27FC236}">
                <a16:creationId xmlns:a16="http://schemas.microsoft.com/office/drawing/2014/main" id="{FC74C5B9-60C8-7E0F-C6AF-ED929AADCA19}"/>
              </a:ext>
            </a:extLst>
          </p:cNvPr>
          <p:cNvSpPr>
            <a:spLocks noGrp="1"/>
          </p:cNvSpPr>
          <p:nvPr>
            <p:ph type="pic" sz="quarter" idx="12"/>
          </p:nvPr>
        </p:nvSpPr>
        <p:spPr>
          <a:xfrm>
            <a:off x="5227955" y="365125"/>
            <a:ext cx="3916363" cy="2682875"/>
          </a:xfrm>
          <a:custGeom>
            <a:avLst/>
            <a:gdLst>
              <a:gd name="connsiteX0" fmla="*/ 0 w 3916363"/>
              <a:gd name="connsiteY0" fmla="*/ 0 h 2682875"/>
              <a:gd name="connsiteX1" fmla="*/ 613564 w 3916363"/>
              <a:gd name="connsiteY1" fmla="*/ 0 h 2682875"/>
              <a:gd name="connsiteX2" fmla="*/ 1187963 w 3916363"/>
              <a:gd name="connsiteY2" fmla="*/ 0 h 2682875"/>
              <a:gd name="connsiteX3" fmla="*/ 1879854 w 3916363"/>
              <a:gd name="connsiteY3" fmla="*/ 0 h 2682875"/>
              <a:gd name="connsiteX4" fmla="*/ 2532581 w 3916363"/>
              <a:gd name="connsiteY4" fmla="*/ 0 h 2682875"/>
              <a:gd name="connsiteX5" fmla="*/ 3185309 w 3916363"/>
              <a:gd name="connsiteY5" fmla="*/ 0 h 2682875"/>
              <a:gd name="connsiteX6" fmla="*/ 3916363 w 3916363"/>
              <a:gd name="connsiteY6" fmla="*/ 0 h 2682875"/>
              <a:gd name="connsiteX7" fmla="*/ 3916363 w 3916363"/>
              <a:gd name="connsiteY7" fmla="*/ 697548 h 2682875"/>
              <a:gd name="connsiteX8" fmla="*/ 3916363 w 3916363"/>
              <a:gd name="connsiteY8" fmla="*/ 1314609 h 2682875"/>
              <a:gd name="connsiteX9" fmla="*/ 3916363 w 3916363"/>
              <a:gd name="connsiteY9" fmla="*/ 2012156 h 2682875"/>
              <a:gd name="connsiteX10" fmla="*/ 3916363 w 3916363"/>
              <a:gd name="connsiteY10" fmla="*/ 2682875 h 2682875"/>
              <a:gd name="connsiteX11" fmla="*/ 3224472 w 3916363"/>
              <a:gd name="connsiteY11" fmla="*/ 2682875 h 2682875"/>
              <a:gd name="connsiteX12" fmla="*/ 2532581 w 3916363"/>
              <a:gd name="connsiteY12" fmla="*/ 2682875 h 2682875"/>
              <a:gd name="connsiteX13" fmla="*/ 1801527 w 3916363"/>
              <a:gd name="connsiteY13" fmla="*/ 2682875 h 2682875"/>
              <a:gd name="connsiteX14" fmla="*/ 1187963 w 3916363"/>
              <a:gd name="connsiteY14" fmla="*/ 2682875 h 2682875"/>
              <a:gd name="connsiteX15" fmla="*/ 0 w 3916363"/>
              <a:gd name="connsiteY15" fmla="*/ 2682875 h 2682875"/>
              <a:gd name="connsiteX16" fmla="*/ 0 w 3916363"/>
              <a:gd name="connsiteY16" fmla="*/ 2065814 h 2682875"/>
              <a:gd name="connsiteX17" fmla="*/ 0 w 3916363"/>
              <a:gd name="connsiteY17" fmla="*/ 1395095 h 2682875"/>
              <a:gd name="connsiteX18" fmla="*/ 0 w 3916363"/>
              <a:gd name="connsiteY18" fmla="*/ 697548 h 2682875"/>
              <a:gd name="connsiteX19" fmla="*/ 0 w 3916363"/>
              <a:gd name="connsiteY19" fmla="*/ 0 h 26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6363" h="2682875" fill="none" extrusionOk="0">
                <a:moveTo>
                  <a:pt x="0" y="0"/>
                </a:moveTo>
                <a:cubicBezTo>
                  <a:pt x="236442" y="974"/>
                  <a:pt x="358959" y="-4136"/>
                  <a:pt x="613564" y="0"/>
                </a:cubicBezTo>
                <a:cubicBezTo>
                  <a:pt x="868169" y="4136"/>
                  <a:pt x="941145" y="11287"/>
                  <a:pt x="1187963" y="0"/>
                </a:cubicBezTo>
                <a:cubicBezTo>
                  <a:pt x="1434781" y="-11287"/>
                  <a:pt x="1622634" y="9910"/>
                  <a:pt x="1879854" y="0"/>
                </a:cubicBezTo>
                <a:cubicBezTo>
                  <a:pt x="2137074" y="-9910"/>
                  <a:pt x="2229921" y="21955"/>
                  <a:pt x="2532581" y="0"/>
                </a:cubicBezTo>
                <a:cubicBezTo>
                  <a:pt x="2835241" y="-21955"/>
                  <a:pt x="2868124" y="29044"/>
                  <a:pt x="3185309" y="0"/>
                </a:cubicBezTo>
                <a:cubicBezTo>
                  <a:pt x="3502494" y="-29044"/>
                  <a:pt x="3621797" y="14927"/>
                  <a:pt x="3916363" y="0"/>
                </a:cubicBezTo>
                <a:cubicBezTo>
                  <a:pt x="3904834" y="215420"/>
                  <a:pt x="3907764" y="384772"/>
                  <a:pt x="3916363" y="697548"/>
                </a:cubicBezTo>
                <a:cubicBezTo>
                  <a:pt x="3924962" y="1010324"/>
                  <a:pt x="3887105" y="1146980"/>
                  <a:pt x="3916363" y="1314609"/>
                </a:cubicBezTo>
                <a:cubicBezTo>
                  <a:pt x="3945621" y="1482238"/>
                  <a:pt x="3929872" y="1756531"/>
                  <a:pt x="3916363" y="2012156"/>
                </a:cubicBezTo>
                <a:cubicBezTo>
                  <a:pt x="3902854" y="2267781"/>
                  <a:pt x="3921606" y="2547747"/>
                  <a:pt x="3916363" y="2682875"/>
                </a:cubicBezTo>
                <a:cubicBezTo>
                  <a:pt x="3690152" y="2679177"/>
                  <a:pt x="3410082" y="2684118"/>
                  <a:pt x="3224472" y="2682875"/>
                </a:cubicBezTo>
                <a:cubicBezTo>
                  <a:pt x="3038862" y="2681632"/>
                  <a:pt x="2674231" y="2691905"/>
                  <a:pt x="2532581" y="2682875"/>
                </a:cubicBezTo>
                <a:cubicBezTo>
                  <a:pt x="2390931" y="2673845"/>
                  <a:pt x="2056833" y="2652388"/>
                  <a:pt x="1801527" y="2682875"/>
                </a:cubicBezTo>
                <a:cubicBezTo>
                  <a:pt x="1546221" y="2713362"/>
                  <a:pt x="1449110" y="2690183"/>
                  <a:pt x="1187963" y="2682875"/>
                </a:cubicBezTo>
                <a:cubicBezTo>
                  <a:pt x="926816" y="2675567"/>
                  <a:pt x="333140" y="2666420"/>
                  <a:pt x="0" y="2682875"/>
                </a:cubicBezTo>
                <a:cubicBezTo>
                  <a:pt x="15129" y="2463005"/>
                  <a:pt x="17356" y="2338222"/>
                  <a:pt x="0" y="2065814"/>
                </a:cubicBezTo>
                <a:cubicBezTo>
                  <a:pt x="-17356" y="1793406"/>
                  <a:pt x="7210" y="1638198"/>
                  <a:pt x="0" y="1395095"/>
                </a:cubicBezTo>
                <a:cubicBezTo>
                  <a:pt x="-7210" y="1151992"/>
                  <a:pt x="-17196" y="950450"/>
                  <a:pt x="0" y="697548"/>
                </a:cubicBezTo>
                <a:cubicBezTo>
                  <a:pt x="17196" y="444646"/>
                  <a:pt x="-892" y="325023"/>
                  <a:pt x="0" y="0"/>
                </a:cubicBezTo>
                <a:close/>
              </a:path>
              <a:path w="3916363" h="2682875" stroke="0" extrusionOk="0">
                <a:moveTo>
                  <a:pt x="0" y="0"/>
                </a:moveTo>
                <a:cubicBezTo>
                  <a:pt x="243542" y="26556"/>
                  <a:pt x="307596" y="-13097"/>
                  <a:pt x="613564" y="0"/>
                </a:cubicBezTo>
                <a:cubicBezTo>
                  <a:pt x="919532" y="13097"/>
                  <a:pt x="906464" y="-25575"/>
                  <a:pt x="1148800" y="0"/>
                </a:cubicBezTo>
                <a:cubicBezTo>
                  <a:pt x="1391136" y="25575"/>
                  <a:pt x="1614988" y="-17802"/>
                  <a:pt x="1879854" y="0"/>
                </a:cubicBezTo>
                <a:cubicBezTo>
                  <a:pt x="2144720" y="17802"/>
                  <a:pt x="2306147" y="-16879"/>
                  <a:pt x="2493418" y="0"/>
                </a:cubicBezTo>
                <a:cubicBezTo>
                  <a:pt x="2680689" y="16879"/>
                  <a:pt x="2957914" y="23649"/>
                  <a:pt x="3106981" y="0"/>
                </a:cubicBezTo>
                <a:cubicBezTo>
                  <a:pt x="3256048" y="-23649"/>
                  <a:pt x="3561054" y="-19972"/>
                  <a:pt x="3916363" y="0"/>
                </a:cubicBezTo>
                <a:cubicBezTo>
                  <a:pt x="3932879" y="301702"/>
                  <a:pt x="3917938" y="367659"/>
                  <a:pt x="3916363" y="617061"/>
                </a:cubicBezTo>
                <a:cubicBezTo>
                  <a:pt x="3914788" y="866463"/>
                  <a:pt x="3885529" y="1068781"/>
                  <a:pt x="3916363" y="1287780"/>
                </a:cubicBezTo>
                <a:cubicBezTo>
                  <a:pt x="3947197" y="1506779"/>
                  <a:pt x="3904110" y="1684989"/>
                  <a:pt x="3916363" y="1904841"/>
                </a:cubicBezTo>
                <a:cubicBezTo>
                  <a:pt x="3928616" y="2124693"/>
                  <a:pt x="3877696" y="2332058"/>
                  <a:pt x="3916363" y="2682875"/>
                </a:cubicBezTo>
                <a:cubicBezTo>
                  <a:pt x="3690400" y="2669618"/>
                  <a:pt x="3476415" y="2673383"/>
                  <a:pt x="3263636" y="2682875"/>
                </a:cubicBezTo>
                <a:cubicBezTo>
                  <a:pt x="3050857" y="2692367"/>
                  <a:pt x="2807311" y="2653802"/>
                  <a:pt x="2650072" y="2682875"/>
                </a:cubicBezTo>
                <a:cubicBezTo>
                  <a:pt x="2492833" y="2711948"/>
                  <a:pt x="2256102" y="2719366"/>
                  <a:pt x="1919018" y="2682875"/>
                </a:cubicBezTo>
                <a:cubicBezTo>
                  <a:pt x="1581934" y="2646384"/>
                  <a:pt x="1535659" y="2661922"/>
                  <a:pt x="1187963" y="2682875"/>
                </a:cubicBezTo>
                <a:cubicBezTo>
                  <a:pt x="840267" y="2703828"/>
                  <a:pt x="729669" y="2669728"/>
                  <a:pt x="613564" y="2682875"/>
                </a:cubicBezTo>
                <a:cubicBezTo>
                  <a:pt x="497459" y="2696022"/>
                  <a:pt x="271608" y="2685735"/>
                  <a:pt x="0" y="2682875"/>
                </a:cubicBezTo>
                <a:cubicBezTo>
                  <a:pt x="-3432" y="2394502"/>
                  <a:pt x="14754" y="2257716"/>
                  <a:pt x="0" y="1958499"/>
                </a:cubicBezTo>
                <a:cubicBezTo>
                  <a:pt x="-14754" y="1659282"/>
                  <a:pt x="17963" y="1526462"/>
                  <a:pt x="0" y="1368266"/>
                </a:cubicBezTo>
                <a:cubicBezTo>
                  <a:pt x="-17963" y="1210070"/>
                  <a:pt x="-16172" y="1046927"/>
                  <a:pt x="0" y="751205"/>
                </a:cubicBezTo>
                <a:cubicBezTo>
                  <a:pt x="16172" y="455483"/>
                  <a:pt x="-26475" y="226147"/>
                  <a:pt x="0" y="0"/>
                </a:cubicBezTo>
                <a:close/>
              </a:path>
            </a:pathLst>
          </a:custGeom>
          <a:ln w="38100">
            <a:noFill/>
            <a:prstDash val="sysDot"/>
            <a:extLst>
              <a:ext uri="{C807C97D-BFC1-408E-A445-0C87EB9F89A2}">
                <ask:lineSketchStyleProps xmlns:ask="http://schemas.microsoft.com/office/drawing/2018/sketchyshapes" sd="1219033472">
                  <ask:type>
                    <ask:lineSketchFreehand/>
                  </ask:type>
                </ask:lineSketchStyleProps>
              </a:ext>
            </a:extLst>
          </a:ln>
        </p:spPr>
        <p:txBody>
          <a:bodyPr/>
          <a:lstStyle>
            <a:lvl1pPr marL="0" indent="0">
              <a:buNone/>
              <a:defRPr/>
            </a:lvl1pPr>
          </a:lstStyle>
          <a:p>
            <a:endParaRPr lang="nl-BE" dirty="0"/>
          </a:p>
        </p:txBody>
      </p:sp>
      <p:sp>
        <p:nvSpPr>
          <p:cNvPr id="13" name="Tijdelijke aanduiding voor afbeelding 8">
            <a:extLst>
              <a:ext uri="{FF2B5EF4-FFF2-40B4-BE49-F238E27FC236}">
                <a16:creationId xmlns:a16="http://schemas.microsoft.com/office/drawing/2014/main" id="{6BC57E02-E2F3-9CE7-343C-38C1A7CB8BAC}"/>
              </a:ext>
            </a:extLst>
          </p:cNvPr>
          <p:cNvSpPr>
            <a:spLocks noGrp="1"/>
          </p:cNvSpPr>
          <p:nvPr>
            <p:ph type="pic" sz="quarter" idx="14"/>
          </p:nvPr>
        </p:nvSpPr>
        <p:spPr>
          <a:xfrm>
            <a:off x="5227954" y="3322649"/>
            <a:ext cx="3916363" cy="2682875"/>
          </a:xfrm>
          <a:custGeom>
            <a:avLst/>
            <a:gdLst>
              <a:gd name="connsiteX0" fmla="*/ 0 w 3916363"/>
              <a:gd name="connsiteY0" fmla="*/ 0 h 2682875"/>
              <a:gd name="connsiteX1" fmla="*/ 613564 w 3916363"/>
              <a:gd name="connsiteY1" fmla="*/ 0 h 2682875"/>
              <a:gd name="connsiteX2" fmla="*/ 1187963 w 3916363"/>
              <a:gd name="connsiteY2" fmla="*/ 0 h 2682875"/>
              <a:gd name="connsiteX3" fmla="*/ 1879854 w 3916363"/>
              <a:gd name="connsiteY3" fmla="*/ 0 h 2682875"/>
              <a:gd name="connsiteX4" fmla="*/ 2532581 w 3916363"/>
              <a:gd name="connsiteY4" fmla="*/ 0 h 2682875"/>
              <a:gd name="connsiteX5" fmla="*/ 3185309 w 3916363"/>
              <a:gd name="connsiteY5" fmla="*/ 0 h 2682875"/>
              <a:gd name="connsiteX6" fmla="*/ 3916363 w 3916363"/>
              <a:gd name="connsiteY6" fmla="*/ 0 h 2682875"/>
              <a:gd name="connsiteX7" fmla="*/ 3916363 w 3916363"/>
              <a:gd name="connsiteY7" fmla="*/ 697548 h 2682875"/>
              <a:gd name="connsiteX8" fmla="*/ 3916363 w 3916363"/>
              <a:gd name="connsiteY8" fmla="*/ 1314609 h 2682875"/>
              <a:gd name="connsiteX9" fmla="*/ 3916363 w 3916363"/>
              <a:gd name="connsiteY9" fmla="*/ 2012156 h 2682875"/>
              <a:gd name="connsiteX10" fmla="*/ 3916363 w 3916363"/>
              <a:gd name="connsiteY10" fmla="*/ 2682875 h 2682875"/>
              <a:gd name="connsiteX11" fmla="*/ 3224472 w 3916363"/>
              <a:gd name="connsiteY11" fmla="*/ 2682875 h 2682875"/>
              <a:gd name="connsiteX12" fmla="*/ 2532581 w 3916363"/>
              <a:gd name="connsiteY12" fmla="*/ 2682875 h 2682875"/>
              <a:gd name="connsiteX13" fmla="*/ 1801527 w 3916363"/>
              <a:gd name="connsiteY13" fmla="*/ 2682875 h 2682875"/>
              <a:gd name="connsiteX14" fmla="*/ 1187963 w 3916363"/>
              <a:gd name="connsiteY14" fmla="*/ 2682875 h 2682875"/>
              <a:gd name="connsiteX15" fmla="*/ 0 w 3916363"/>
              <a:gd name="connsiteY15" fmla="*/ 2682875 h 2682875"/>
              <a:gd name="connsiteX16" fmla="*/ 0 w 3916363"/>
              <a:gd name="connsiteY16" fmla="*/ 2065814 h 2682875"/>
              <a:gd name="connsiteX17" fmla="*/ 0 w 3916363"/>
              <a:gd name="connsiteY17" fmla="*/ 1395095 h 2682875"/>
              <a:gd name="connsiteX18" fmla="*/ 0 w 3916363"/>
              <a:gd name="connsiteY18" fmla="*/ 697548 h 2682875"/>
              <a:gd name="connsiteX19" fmla="*/ 0 w 3916363"/>
              <a:gd name="connsiteY19" fmla="*/ 0 h 26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6363" h="2682875" fill="none" extrusionOk="0">
                <a:moveTo>
                  <a:pt x="0" y="0"/>
                </a:moveTo>
                <a:cubicBezTo>
                  <a:pt x="236442" y="974"/>
                  <a:pt x="358959" y="-4136"/>
                  <a:pt x="613564" y="0"/>
                </a:cubicBezTo>
                <a:cubicBezTo>
                  <a:pt x="868169" y="4136"/>
                  <a:pt x="941145" y="11287"/>
                  <a:pt x="1187963" y="0"/>
                </a:cubicBezTo>
                <a:cubicBezTo>
                  <a:pt x="1434781" y="-11287"/>
                  <a:pt x="1622634" y="9910"/>
                  <a:pt x="1879854" y="0"/>
                </a:cubicBezTo>
                <a:cubicBezTo>
                  <a:pt x="2137074" y="-9910"/>
                  <a:pt x="2229921" y="21955"/>
                  <a:pt x="2532581" y="0"/>
                </a:cubicBezTo>
                <a:cubicBezTo>
                  <a:pt x="2835241" y="-21955"/>
                  <a:pt x="2868124" y="29044"/>
                  <a:pt x="3185309" y="0"/>
                </a:cubicBezTo>
                <a:cubicBezTo>
                  <a:pt x="3502494" y="-29044"/>
                  <a:pt x="3621797" y="14927"/>
                  <a:pt x="3916363" y="0"/>
                </a:cubicBezTo>
                <a:cubicBezTo>
                  <a:pt x="3904834" y="215420"/>
                  <a:pt x="3907764" y="384772"/>
                  <a:pt x="3916363" y="697548"/>
                </a:cubicBezTo>
                <a:cubicBezTo>
                  <a:pt x="3924962" y="1010324"/>
                  <a:pt x="3887105" y="1146980"/>
                  <a:pt x="3916363" y="1314609"/>
                </a:cubicBezTo>
                <a:cubicBezTo>
                  <a:pt x="3945621" y="1482238"/>
                  <a:pt x="3929872" y="1756531"/>
                  <a:pt x="3916363" y="2012156"/>
                </a:cubicBezTo>
                <a:cubicBezTo>
                  <a:pt x="3902854" y="2267781"/>
                  <a:pt x="3921606" y="2547747"/>
                  <a:pt x="3916363" y="2682875"/>
                </a:cubicBezTo>
                <a:cubicBezTo>
                  <a:pt x="3690152" y="2679177"/>
                  <a:pt x="3410082" y="2684118"/>
                  <a:pt x="3224472" y="2682875"/>
                </a:cubicBezTo>
                <a:cubicBezTo>
                  <a:pt x="3038862" y="2681632"/>
                  <a:pt x="2674231" y="2691905"/>
                  <a:pt x="2532581" y="2682875"/>
                </a:cubicBezTo>
                <a:cubicBezTo>
                  <a:pt x="2390931" y="2673845"/>
                  <a:pt x="2056833" y="2652388"/>
                  <a:pt x="1801527" y="2682875"/>
                </a:cubicBezTo>
                <a:cubicBezTo>
                  <a:pt x="1546221" y="2713362"/>
                  <a:pt x="1449110" y="2690183"/>
                  <a:pt x="1187963" y="2682875"/>
                </a:cubicBezTo>
                <a:cubicBezTo>
                  <a:pt x="926816" y="2675567"/>
                  <a:pt x="333140" y="2666420"/>
                  <a:pt x="0" y="2682875"/>
                </a:cubicBezTo>
                <a:cubicBezTo>
                  <a:pt x="15129" y="2463005"/>
                  <a:pt x="17356" y="2338222"/>
                  <a:pt x="0" y="2065814"/>
                </a:cubicBezTo>
                <a:cubicBezTo>
                  <a:pt x="-17356" y="1793406"/>
                  <a:pt x="7210" y="1638198"/>
                  <a:pt x="0" y="1395095"/>
                </a:cubicBezTo>
                <a:cubicBezTo>
                  <a:pt x="-7210" y="1151992"/>
                  <a:pt x="-17196" y="950450"/>
                  <a:pt x="0" y="697548"/>
                </a:cubicBezTo>
                <a:cubicBezTo>
                  <a:pt x="17196" y="444646"/>
                  <a:pt x="-892" y="325023"/>
                  <a:pt x="0" y="0"/>
                </a:cubicBezTo>
                <a:close/>
              </a:path>
              <a:path w="3916363" h="2682875" stroke="0" extrusionOk="0">
                <a:moveTo>
                  <a:pt x="0" y="0"/>
                </a:moveTo>
                <a:cubicBezTo>
                  <a:pt x="243542" y="26556"/>
                  <a:pt x="307596" y="-13097"/>
                  <a:pt x="613564" y="0"/>
                </a:cubicBezTo>
                <a:cubicBezTo>
                  <a:pt x="919532" y="13097"/>
                  <a:pt x="906464" y="-25575"/>
                  <a:pt x="1148800" y="0"/>
                </a:cubicBezTo>
                <a:cubicBezTo>
                  <a:pt x="1391136" y="25575"/>
                  <a:pt x="1614988" y="-17802"/>
                  <a:pt x="1879854" y="0"/>
                </a:cubicBezTo>
                <a:cubicBezTo>
                  <a:pt x="2144720" y="17802"/>
                  <a:pt x="2306147" y="-16879"/>
                  <a:pt x="2493418" y="0"/>
                </a:cubicBezTo>
                <a:cubicBezTo>
                  <a:pt x="2680689" y="16879"/>
                  <a:pt x="2957914" y="23649"/>
                  <a:pt x="3106981" y="0"/>
                </a:cubicBezTo>
                <a:cubicBezTo>
                  <a:pt x="3256048" y="-23649"/>
                  <a:pt x="3561054" y="-19972"/>
                  <a:pt x="3916363" y="0"/>
                </a:cubicBezTo>
                <a:cubicBezTo>
                  <a:pt x="3932879" y="301702"/>
                  <a:pt x="3917938" y="367659"/>
                  <a:pt x="3916363" y="617061"/>
                </a:cubicBezTo>
                <a:cubicBezTo>
                  <a:pt x="3914788" y="866463"/>
                  <a:pt x="3885529" y="1068781"/>
                  <a:pt x="3916363" y="1287780"/>
                </a:cubicBezTo>
                <a:cubicBezTo>
                  <a:pt x="3947197" y="1506779"/>
                  <a:pt x="3904110" y="1684989"/>
                  <a:pt x="3916363" y="1904841"/>
                </a:cubicBezTo>
                <a:cubicBezTo>
                  <a:pt x="3928616" y="2124693"/>
                  <a:pt x="3877696" y="2332058"/>
                  <a:pt x="3916363" y="2682875"/>
                </a:cubicBezTo>
                <a:cubicBezTo>
                  <a:pt x="3690400" y="2669618"/>
                  <a:pt x="3476415" y="2673383"/>
                  <a:pt x="3263636" y="2682875"/>
                </a:cubicBezTo>
                <a:cubicBezTo>
                  <a:pt x="3050857" y="2692367"/>
                  <a:pt x="2807311" y="2653802"/>
                  <a:pt x="2650072" y="2682875"/>
                </a:cubicBezTo>
                <a:cubicBezTo>
                  <a:pt x="2492833" y="2711948"/>
                  <a:pt x="2256102" y="2719366"/>
                  <a:pt x="1919018" y="2682875"/>
                </a:cubicBezTo>
                <a:cubicBezTo>
                  <a:pt x="1581934" y="2646384"/>
                  <a:pt x="1535659" y="2661922"/>
                  <a:pt x="1187963" y="2682875"/>
                </a:cubicBezTo>
                <a:cubicBezTo>
                  <a:pt x="840267" y="2703828"/>
                  <a:pt x="729669" y="2669728"/>
                  <a:pt x="613564" y="2682875"/>
                </a:cubicBezTo>
                <a:cubicBezTo>
                  <a:pt x="497459" y="2696022"/>
                  <a:pt x="271608" y="2685735"/>
                  <a:pt x="0" y="2682875"/>
                </a:cubicBezTo>
                <a:cubicBezTo>
                  <a:pt x="-3432" y="2394502"/>
                  <a:pt x="14754" y="2257716"/>
                  <a:pt x="0" y="1958499"/>
                </a:cubicBezTo>
                <a:cubicBezTo>
                  <a:pt x="-14754" y="1659282"/>
                  <a:pt x="17963" y="1526462"/>
                  <a:pt x="0" y="1368266"/>
                </a:cubicBezTo>
                <a:cubicBezTo>
                  <a:pt x="-17963" y="1210070"/>
                  <a:pt x="-16172" y="1046927"/>
                  <a:pt x="0" y="751205"/>
                </a:cubicBezTo>
                <a:cubicBezTo>
                  <a:pt x="16172" y="455483"/>
                  <a:pt x="-26475" y="226147"/>
                  <a:pt x="0" y="0"/>
                </a:cubicBezTo>
                <a:close/>
              </a:path>
            </a:pathLst>
          </a:custGeom>
          <a:ln w="38100">
            <a:noFill/>
            <a:prstDash val="sysDot"/>
            <a:extLst>
              <a:ext uri="{C807C97D-BFC1-408E-A445-0C87EB9F89A2}">
                <ask:lineSketchStyleProps xmlns:ask="http://schemas.microsoft.com/office/drawing/2018/sketchyshapes" sd="1219033472">
                  <ask:type>
                    <ask:lineSketchFreehand/>
                  </ask:type>
                </ask:lineSketchStyleProps>
              </a:ext>
            </a:extLst>
          </a:ln>
        </p:spPr>
        <p:txBody>
          <a:bodyPr/>
          <a:lstStyle>
            <a:lvl1pPr marL="0" indent="0">
              <a:buNone/>
              <a:defRPr/>
            </a:lvl1pPr>
          </a:lstStyle>
          <a:p>
            <a:endParaRPr lang="nl-BE" dirty="0"/>
          </a:p>
        </p:txBody>
      </p:sp>
      <p:sp>
        <p:nvSpPr>
          <p:cNvPr id="14" name="Tijdelijke aanduiding voor afbeelding 8">
            <a:extLst>
              <a:ext uri="{FF2B5EF4-FFF2-40B4-BE49-F238E27FC236}">
                <a16:creationId xmlns:a16="http://schemas.microsoft.com/office/drawing/2014/main" id="{EDFEFA30-E7F2-E548-FF22-0317C296636E}"/>
              </a:ext>
            </a:extLst>
          </p:cNvPr>
          <p:cNvSpPr>
            <a:spLocks noGrp="1"/>
          </p:cNvSpPr>
          <p:nvPr>
            <p:ph type="pic" sz="quarter" idx="15"/>
          </p:nvPr>
        </p:nvSpPr>
        <p:spPr>
          <a:xfrm>
            <a:off x="1089500" y="365125"/>
            <a:ext cx="3916363" cy="2682875"/>
          </a:xfrm>
          <a:custGeom>
            <a:avLst/>
            <a:gdLst>
              <a:gd name="connsiteX0" fmla="*/ 0 w 3916363"/>
              <a:gd name="connsiteY0" fmla="*/ 0 h 2682875"/>
              <a:gd name="connsiteX1" fmla="*/ 613564 w 3916363"/>
              <a:gd name="connsiteY1" fmla="*/ 0 h 2682875"/>
              <a:gd name="connsiteX2" fmla="*/ 1187963 w 3916363"/>
              <a:gd name="connsiteY2" fmla="*/ 0 h 2682875"/>
              <a:gd name="connsiteX3" fmla="*/ 1879854 w 3916363"/>
              <a:gd name="connsiteY3" fmla="*/ 0 h 2682875"/>
              <a:gd name="connsiteX4" fmla="*/ 2532581 w 3916363"/>
              <a:gd name="connsiteY4" fmla="*/ 0 h 2682875"/>
              <a:gd name="connsiteX5" fmla="*/ 3185309 w 3916363"/>
              <a:gd name="connsiteY5" fmla="*/ 0 h 2682875"/>
              <a:gd name="connsiteX6" fmla="*/ 3916363 w 3916363"/>
              <a:gd name="connsiteY6" fmla="*/ 0 h 2682875"/>
              <a:gd name="connsiteX7" fmla="*/ 3916363 w 3916363"/>
              <a:gd name="connsiteY7" fmla="*/ 697548 h 2682875"/>
              <a:gd name="connsiteX8" fmla="*/ 3916363 w 3916363"/>
              <a:gd name="connsiteY8" fmla="*/ 1314609 h 2682875"/>
              <a:gd name="connsiteX9" fmla="*/ 3916363 w 3916363"/>
              <a:gd name="connsiteY9" fmla="*/ 2012156 h 2682875"/>
              <a:gd name="connsiteX10" fmla="*/ 3916363 w 3916363"/>
              <a:gd name="connsiteY10" fmla="*/ 2682875 h 2682875"/>
              <a:gd name="connsiteX11" fmla="*/ 3224472 w 3916363"/>
              <a:gd name="connsiteY11" fmla="*/ 2682875 h 2682875"/>
              <a:gd name="connsiteX12" fmla="*/ 2532581 w 3916363"/>
              <a:gd name="connsiteY12" fmla="*/ 2682875 h 2682875"/>
              <a:gd name="connsiteX13" fmla="*/ 1801527 w 3916363"/>
              <a:gd name="connsiteY13" fmla="*/ 2682875 h 2682875"/>
              <a:gd name="connsiteX14" fmla="*/ 1187963 w 3916363"/>
              <a:gd name="connsiteY14" fmla="*/ 2682875 h 2682875"/>
              <a:gd name="connsiteX15" fmla="*/ 0 w 3916363"/>
              <a:gd name="connsiteY15" fmla="*/ 2682875 h 2682875"/>
              <a:gd name="connsiteX16" fmla="*/ 0 w 3916363"/>
              <a:gd name="connsiteY16" fmla="*/ 2065814 h 2682875"/>
              <a:gd name="connsiteX17" fmla="*/ 0 w 3916363"/>
              <a:gd name="connsiteY17" fmla="*/ 1395095 h 2682875"/>
              <a:gd name="connsiteX18" fmla="*/ 0 w 3916363"/>
              <a:gd name="connsiteY18" fmla="*/ 697548 h 2682875"/>
              <a:gd name="connsiteX19" fmla="*/ 0 w 3916363"/>
              <a:gd name="connsiteY19" fmla="*/ 0 h 26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6363" h="2682875" fill="none" extrusionOk="0">
                <a:moveTo>
                  <a:pt x="0" y="0"/>
                </a:moveTo>
                <a:cubicBezTo>
                  <a:pt x="236442" y="974"/>
                  <a:pt x="358959" y="-4136"/>
                  <a:pt x="613564" y="0"/>
                </a:cubicBezTo>
                <a:cubicBezTo>
                  <a:pt x="868169" y="4136"/>
                  <a:pt x="941145" y="11287"/>
                  <a:pt x="1187963" y="0"/>
                </a:cubicBezTo>
                <a:cubicBezTo>
                  <a:pt x="1434781" y="-11287"/>
                  <a:pt x="1622634" y="9910"/>
                  <a:pt x="1879854" y="0"/>
                </a:cubicBezTo>
                <a:cubicBezTo>
                  <a:pt x="2137074" y="-9910"/>
                  <a:pt x="2229921" y="21955"/>
                  <a:pt x="2532581" y="0"/>
                </a:cubicBezTo>
                <a:cubicBezTo>
                  <a:pt x="2835241" y="-21955"/>
                  <a:pt x="2868124" y="29044"/>
                  <a:pt x="3185309" y="0"/>
                </a:cubicBezTo>
                <a:cubicBezTo>
                  <a:pt x="3502494" y="-29044"/>
                  <a:pt x="3621797" y="14927"/>
                  <a:pt x="3916363" y="0"/>
                </a:cubicBezTo>
                <a:cubicBezTo>
                  <a:pt x="3904834" y="215420"/>
                  <a:pt x="3907764" y="384772"/>
                  <a:pt x="3916363" y="697548"/>
                </a:cubicBezTo>
                <a:cubicBezTo>
                  <a:pt x="3924962" y="1010324"/>
                  <a:pt x="3887105" y="1146980"/>
                  <a:pt x="3916363" y="1314609"/>
                </a:cubicBezTo>
                <a:cubicBezTo>
                  <a:pt x="3945621" y="1482238"/>
                  <a:pt x="3929872" y="1756531"/>
                  <a:pt x="3916363" y="2012156"/>
                </a:cubicBezTo>
                <a:cubicBezTo>
                  <a:pt x="3902854" y="2267781"/>
                  <a:pt x="3921606" y="2547747"/>
                  <a:pt x="3916363" y="2682875"/>
                </a:cubicBezTo>
                <a:cubicBezTo>
                  <a:pt x="3690152" y="2679177"/>
                  <a:pt x="3410082" y="2684118"/>
                  <a:pt x="3224472" y="2682875"/>
                </a:cubicBezTo>
                <a:cubicBezTo>
                  <a:pt x="3038862" y="2681632"/>
                  <a:pt x="2674231" y="2691905"/>
                  <a:pt x="2532581" y="2682875"/>
                </a:cubicBezTo>
                <a:cubicBezTo>
                  <a:pt x="2390931" y="2673845"/>
                  <a:pt x="2056833" y="2652388"/>
                  <a:pt x="1801527" y="2682875"/>
                </a:cubicBezTo>
                <a:cubicBezTo>
                  <a:pt x="1546221" y="2713362"/>
                  <a:pt x="1449110" y="2690183"/>
                  <a:pt x="1187963" y="2682875"/>
                </a:cubicBezTo>
                <a:cubicBezTo>
                  <a:pt x="926816" y="2675567"/>
                  <a:pt x="333140" y="2666420"/>
                  <a:pt x="0" y="2682875"/>
                </a:cubicBezTo>
                <a:cubicBezTo>
                  <a:pt x="15129" y="2463005"/>
                  <a:pt x="17356" y="2338222"/>
                  <a:pt x="0" y="2065814"/>
                </a:cubicBezTo>
                <a:cubicBezTo>
                  <a:pt x="-17356" y="1793406"/>
                  <a:pt x="7210" y="1638198"/>
                  <a:pt x="0" y="1395095"/>
                </a:cubicBezTo>
                <a:cubicBezTo>
                  <a:pt x="-7210" y="1151992"/>
                  <a:pt x="-17196" y="950450"/>
                  <a:pt x="0" y="697548"/>
                </a:cubicBezTo>
                <a:cubicBezTo>
                  <a:pt x="17196" y="444646"/>
                  <a:pt x="-892" y="325023"/>
                  <a:pt x="0" y="0"/>
                </a:cubicBezTo>
                <a:close/>
              </a:path>
              <a:path w="3916363" h="2682875" stroke="0" extrusionOk="0">
                <a:moveTo>
                  <a:pt x="0" y="0"/>
                </a:moveTo>
                <a:cubicBezTo>
                  <a:pt x="243542" y="26556"/>
                  <a:pt x="307596" y="-13097"/>
                  <a:pt x="613564" y="0"/>
                </a:cubicBezTo>
                <a:cubicBezTo>
                  <a:pt x="919532" y="13097"/>
                  <a:pt x="906464" y="-25575"/>
                  <a:pt x="1148800" y="0"/>
                </a:cubicBezTo>
                <a:cubicBezTo>
                  <a:pt x="1391136" y="25575"/>
                  <a:pt x="1614988" y="-17802"/>
                  <a:pt x="1879854" y="0"/>
                </a:cubicBezTo>
                <a:cubicBezTo>
                  <a:pt x="2144720" y="17802"/>
                  <a:pt x="2306147" y="-16879"/>
                  <a:pt x="2493418" y="0"/>
                </a:cubicBezTo>
                <a:cubicBezTo>
                  <a:pt x="2680689" y="16879"/>
                  <a:pt x="2957914" y="23649"/>
                  <a:pt x="3106981" y="0"/>
                </a:cubicBezTo>
                <a:cubicBezTo>
                  <a:pt x="3256048" y="-23649"/>
                  <a:pt x="3561054" y="-19972"/>
                  <a:pt x="3916363" y="0"/>
                </a:cubicBezTo>
                <a:cubicBezTo>
                  <a:pt x="3932879" y="301702"/>
                  <a:pt x="3917938" y="367659"/>
                  <a:pt x="3916363" y="617061"/>
                </a:cubicBezTo>
                <a:cubicBezTo>
                  <a:pt x="3914788" y="866463"/>
                  <a:pt x="3885529" y="1068781"/>
                  <a:pt x="3916363" y="1287780"/>
                </a:cubicBezTo>
                <a:cubicBezTo>
                  <a:pt x="3947197" y="1506779"/>
                  <a:pt x="3904110" y="1684989"/>
                  <a:pt x="3916363" y="1904841"/>
                </a:cubicBezTo>
                <a:cubicBezTo>
                  <a:pt x="3928616" y="2124693"/>
                  <a:pt x="3877696" y="2332058"/>
                  <a:pt x="3916363" y="2682875"/>
                </a:cubicBezTo>
                <a:cubicBezTo>
                  <a:pt x="3690400" y="2669618"/>
                  <a:pt x="3476415" y="2673383"/>
                  <a:pt x="3263636" y="2682875"/>
                </a:cubicBezTo>
                <a:cubicBezTo>
                  <a:pt x="3050857" y="2692367"/>
                  <a:pt x="2807311" y="2653802"/>
                  <a:pt x="2650072" y="2682875"/>
                </a:cubicBezTo>
                <a:cubicBezTo>
                  <a:pt x="2492833" y="2711948"/>
                  <a:pt x="2256102" y="2719366"/>
                  <a:pt x="1919018" y="2682875"/>
                </a:cubicBezTo>
                <a:cubicBezTo>
                  <a:pt x="1581934" y="2646384"/>
                  <a:pt x="1535659" y="2661922"/>
                  <a:pt x="1187963" y="2682875"/>
                </a:cubicBezTo>
                <a:cubicBezTo>
                  <a:pt x="840267" y="2703828"/>
                  <a:pt x="729669" y="2669728"/>
                  <a:pt x="613564" y="2682875"/>
                </a:cubicBezTo>
                <a:cubicBezTo>
                  <a:pt x="497459" y="2696022"/>
                  <a:pt x="271608" y="2685735"/>
                  <a:pt x="0" y="2682875"/>
                </a:cubicBezTo>
                <a:cubicBezTo>
                  <a:pt x="-3432" y="2394502"/>
                  <a:pt x="14754" y="2257716"/>
                  <a:pt x="0" y="1958499"/>
                </a:cubicBezTo>
                <a:cubicBezTo>
                  <a:pt x="-14754" y="1659282"/>
                  <a:pt x="17963" y="1526462"/>
                  <a:pt x="0" y="1368266"/>
                </a:cubicBezTo>
                <a:cubicBezTo>
                  <a:pt x="-17963" y="1210070"/>
                  <a:pt x="-16172" y="1046927"/>
                  <a:pt x="0" y="751205"/>
                </a:cubicBezTo>
                <a:cubicBezTo>
                  <a:pt x="16172" y="455483"/>
                  <a:pt x="-26475" y="226147"/>
                  <a:pt x="0" y="0"/>
                </a:cubicBezTo>
                <a:close/>
              </a:path>
            </a:pathLst>
          </a:custGeom>
          <a:ln w="38100">
            <a:noFill/>
            <a:prstDash val="sysDot"/>
            <a:extLst>
              <a:ext uri="{C807C97D-BFC1-408E-A445-0C87EB9F89A2}">
                <ask:lineSketchStyleProps xmlns:ask="http://schemas.microsoft.com/office/drawing/2018/sketchyshapes" sd="1219033472">
                  <ask:type>
                    <ask:lineSketchFreehand/>
                  </ask:type>
                </ask:lineSketchStyleProps>
              </a:ext>
            </a:extLst>
          </a:ln>
        </p:spPr>
        <p:txBody>
          <a:bodyPr/>
          <a:lstStyle>
            <a:lvl1pPr marL="0" indent="0">
              <a:buNone/>
              <a:defRPr/>
            </a:lvl1pPr>
          </a:lstStyle>
          <a:p>
            <a:endParaRPr lang="nl-BE" dirty="0"/>
          </a:p>
        </p:txBody>
      </p:sp>
      <p:sp>
        <p:nvSpPr>
          <p:cNvPr id="15" name="Tijdelijke aanduiding voor afbeelding 8">
            <a:extLst>
              <a:ext uri="{FF2B5EF4-FFF2-40B4-BE49-F238E27FC236}">
                <a16:creationId xmlns:a16="http://schemas.microsoft.com/office/drawing/2014/main" id="{FCA2363C-D1DF-430C-B56F-603FB4496A8D}"/>
              </a:ext>
            </a:extLst>
          </p:cNvPr>
          <p:cNvSpPr>
            <a:spLocks noGrp="1"/>
          </p:cNvSpPr>
          <p:nvPr>
            <p:ph type="pic" sz="quarter" idx="16"/>
          </p:nvPr>
        </p:nvSpPr>
        <p:spPr>
          <a:xfrm>
            <a:off x="1089499" y="3322649"/>
            <a:ext cx="3916363" cy="2682875"/>
          </a:xfrm>
          <a:custGeom>
            <a:avLst/>
            <a:gdLst>
              <a:gd name="connsiteX0" fmla="*/ 0 w 3916363"/>
              <a:gd name="connsiteY0" fmla="*/ 0 h 2682875"/>
              <a:gd name="connsiteX1" fmla="*/ 613564 w 3916363"/>
              <a:gd name="connsiteY1" fmla="*/ 0 h 2682875"/>
              <a:gd name="connsiteX2" fmla="*/ 1187963 w 3916363"/>
              <a:gd name="connsiteY2" fmla="*/ 0 h 2682875"/>
              <a:gd name="connsiteX3" fmla="*/ 1879854 w 3916363"/>
              <a:gd name="connsiteY3" fmla="*/ 0 h 2682875"/>
              <a:gd name="connsiteX4" fmla="*/ 2532581 w 3916363"/>
              <a:gd name="connsiteY4" fmla="*/ 0 h 2682875"/>
              <a:gd name="connsiteX5" fmla="*/ 3185309 w 3916363"/>
              <a:gd name="connsiteY5" fmla="*/ 0 h 2682875"/>
              <a:gd name="connsiteX6" fmla="*/ 3916363 w 3916363"/>
              <a:gd name="connsiteY6" fmla="*/ 0 h 2682875"/>
              <a:gd name="connsiteX7" fmla="*/ 3916363 w 3916363"/>
              <a:gd name="connsiteY7" fmla="*/ 697548 h 2682875"/>
              <a:gd name="connsiteX8" fmla="*/ 3916363 w 3916363"/>
              <a:gd name="connsiteY8" fmla="*/ 1314609 h 2682875"/>
              <a:gd name="connsiteX9" fmla="*/ 3916363 w 3916363"/>
              <a:gd name="connsiteY9" fmla="*/ 2012156 h 2682875"/>
              <a:gd name="connsiteX10" fmla="*/ 3916363 w 3916363"/>
              <a:gd name="connsiteY10" fmla="*/ 2682875 h 2682875"/>
              <a:gd name="connsiteX11" fmla="*/ 3224472 w 3916363"/>
              <a:gd name="connsiteY11" fmla="*/ 2682875 h 2682875"/>
              <a:gd name="connsiteX12" fmla="*/ 2532581 w 3916363"/>
              <a:gd name="connsiteY12" fmla="*/ 2682875 h 2682875"/>
              <a:gd name="connsiteX13" fmla="*/ 1801527 w 3916363"/>
              <a:gd name="connsiteY13" fmla="*/ 2682875 h 2682875"/>
              <a:gd name="connsiteX14" fmla="*/ 1187963 w 3916363"/>
              <a:gd name="connsiteY14" fmla="*/ 2682875 h 2682875"/>
              <a:gd name="connsiteX15" fmla="*/ 0 w 3916363"/>
              <a:gd name="connsiteY15" fmla="*/ 2682875 h 2682875"/>
              <a:gd name="connsiteX16" fmla="*/ 0 w 3916363"/>
              <a:gd name="connsiteY16" fmla="*/ 2065814 h 2682875"/>
              <a:gd name="connsiteX17" fmla="*/ 0 w 3916363"/>
              <a:gd name="connsiteY17" fmla="*/ 1395095 h 2682875"/>
              <a:gd name="connsiteX18" fmla="*/ 0 w 3916363"/>
              <a:gd name="connsiteY18" fmla="*/ 697548 h 2682875"/>
              <a:gd name="connsiteX19" fmla="*/ 0 w 3916363"/>
              <a:gd name="connsiteY19" fmla="*/ 0 h 26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6363" h="2682875" fill="none" extrusionOk="0">
                <a:moveTo>
                  <a:pt x="0" y="0"/>
                </a:moveTo>
                <a:cubicBezTo>
                  <a:pt x="236442" y="974"/>
                  <a:pt x="358959" y="-4136"/>
                  <a:pt x="613564" y="0"/>
                </a:cubicBezTo>
                <a:cubicBezTo>
                  <a:pt x="868169" y="4136"/>
                  <a:pt x="941145" y="11287"/>
                  <a:pt x="1187963" y="0"/>
                </a:cubicBezTo>
                <a:cubicBezTo>
                  <a:pt x="1434781" y="-11287"/>
                  <a:pt x="1622634" y="9910"/>
                  <a:pt x="1879854" y="0"/>
                </a:cubicBezTo>
                <a:cubicBezTo>
                  <a:pt x="2137074" y="-9910"/>
                  <a:pt x="2229921" y="21955"/>
                  <a:pt x="2532581" y="0"/>
                </a:cubicBezTo>
                <a:cubicBezTo>
                  <a:pt x="2835241" y="-21955"/>
                  <a:pt x="2868124" y="29044"/>
                  <a:pt x="3185309" y="0"/>
                </a:cubicBezTo>
                <a:cubicBezTo>
                  <a:pt x="3502494" y="-29044"/>
                  <a:pt x="3621797" y="14927"/>
                  <a:pt x="3916363" y="0"/>
                </a:cubicBezTo>
                <a:cubicBezTo>
                  <a:pt x="3904834" y="215420"/>
                  <a:pt x="3907764" y="384772"/>
                  <a:pt x="3916363" y="697548"/>
                </a:cubicBezTo>
                <a:cubicBezTo>
                  <a:pt x="3924962" y="1010324"/>
                  <a:pt x="3887105" y="1146980"/>
                  <a:pt x="3916363" y="1314609"/>
                </a:cubicBezTo>
                <a:cubicBezTo>
                  <a:pt x="3945621" y="1482238"/>
                  <a:pt x="3929872" y="1756531"/>
                  <a:pt x="3916363" y="2012156"/>
                </a:cubicBezTo>
                <a:cubicBezTo>
                  <a:pt x="3902854" y="2267781"/>
                  <a:pt x="3921606" y="2547747"/>
                  <a:pt x="3916363" y="2682875"/>
                </a:cubicBezTo>
                <a:cubicBezTo>
                  <a:pt x="3690152" y="2679177"/>
                  <a:pt x="3410082" y="2684118"/>
                  <a:pt x="3224472" y="2682875"/>
                </a:cubicBezTo>
                <a:cubicBezTo>
                  <a:pt x="3038862" y="2681632"/>
                  <a:pt x="2674231" y="2691905"/>
                  <a:pt x="2532581" y="2682875"/>
                </a:cubicBezTo>
                <a:cubicBezTo>
                  <a:pt x="2390931" y="2673845"/>
                  <a:pt x="2056833" y="2652388"/>
                  <a:pt x="1801527" y="2682875"/>
                </a:cubicBezTo>
                <a:cubicBezTo>
                  <a:pt x="1546221" y="2713362"/>
                  <a:pt x="1449110" y="2690183"/>
                  <a:pt x="1187963" y="2682875"/>
                </a:cubicBezTo>
                <a:cubicBezTo>
                  <a:pt x="926816" y="2675567"/>
                  <a:pt x="333140" y="2666420"/>
                  <a:pt x="0" y="2682875"/>
                </a:cubicBezTo>
                <a:cubicBezTo>
                  <a:pt x="15129" y="2463005"/>
                  <a:pt x="17356" y="2338222"/>
                  <a:pt x="0" y="2065814"/>
                </a:cubicBezTo>
                <a:cubicBezTo>
                  <a:pt x="-17356" y="1793406"/>
                  <a:pt x="7210" y="1638198"/>
                  <a:pt x="0" y="1395095"/>
                </a:cubicBezTo>
                <a:cubicBezTo>
                  <a:pt x="-7210" y="1151992"/>
                  <a:pt x="-17196" y="950450"/>
                  <a:pt x="0" y="697548"/>
                </a:cubicBezTo>
                <a:cubicBezTo>
                  <a:pt x="17196" y="444646"/>
                  <a:pt x="-892" y="325023"/>
                  <a:pt x="0" y="0"/>
                </a:cubicBezTo>
                <a:close/>
              </a:path>
              <a:path w="3916363" h="2682875" stroke="0" extrusionOk="0">
                <a:moveTo>
                  <a:pt x="0" y="0"/>
                </a:moveTo>
                <a:cubicBezTo>
                  <a:pt x="243542" y="26556"/>
                  <a:pt x="307596" y="-13097"/>
                  <a:pt x="613564" y="0"/>
                </a:cubicBezTo>
                <a:cubicBezTo>
                  <a:pt x="919532" y="13097"/>
                  <a:pt x="906464" y="-25575"/>
                  <a:pt x="1148800" y="0"/>
                </a:cubicBezTo>
                <a:cubicBezTo>
                  <a:pt x="1391136" y="25575"/>
                  <a:pt x="1614988" y="-17802"/>
                  <a:pt x="1879854" y="0"/>
                </a:cubicBezTo>
                <a:cubicBezTo>
                  <a:pt x="2144720" y="17802"/>
                  <a:pt x="2306147" y="-16879"/>
                  <a:pt x="2493418" y="0"/>
                </a:cubicBezTo>
                <a:cubicBezTo>
                  <a:pt x="2680689" y="16879"/>
                  <a:pt x="2957914" y="23649"/>
                  <a:pt x="3106981" y="0"/>
                </a:cubicBezTo>
                <a:cubicBezTo>
                  <a:pt x="3256048" y="-23649"/>
                  <a:pt x="3561054" y="-19972"/>
                  <a:pt x="3916363" y="0"/>
                </a:cubicBezTo>
                <a:cubicBezTo>
                  <a:pt x="3932879" y="301702"/>
                  <a:pt x="3917938" y="367659"/>
                  <a:pt x="3916363" y="617061"/>
                </a:cubicBezTo>
                <a:cubicBezTo>
                  <a:pt x="3914788" y="866463"/>
                  <a:pt x="3885529" y="1068781"/>
                  <a:pt x="3916363" y="1287780"/>
                </a:cubicBezTo>
                <a:cubicBezTo>
                  <a:pt x="3947197" y="1506779"/>
                  <a:pt x="3904110" y="1684989"/>
                  <a:pt x="3916363" y="1904841"/>
                </a:cubicBezTo>
                <a:cubicBezTo>
                  <a:pt x="3928616" y="2124693"/>
                  <a:pt x="3877696" y="2332058"/>
                  <a:pt x="3916363" y="2682875"/>
                </a:cubicBezTo>
                <a:cubicBezTo>
                  <a:pt x="3690400" y="2669618"/>
                  <a:pt x="3476415" y="2673383"/>
                  <a:pt x="3263636" y="2682875"/>
                </a:cubicBezTo>
                <a:cubicBezTo>
                  <a:pt x="3050857" y="2692367"/>
                  <a:pt x="2807311" y="2653802"/>
                  <a:pt x="2650072" y="2682875"/>
                </a:cubicBezTo>
                <a:cubicBezTo>
                  <a:pt x="2492833" y="2711948"/>
                  <a:pt x="2256102" y="2719366"/>
                  <a:pt x="1919018" y="2682875"/>
                </a:cubicBezTo>
                <a:cubicBezTo>
                  <a:pt x="1581934" y="2646384"/>
                  <a:pt x="1535659" y="2661922"/>
                  <a:pt x="1187963" y="2682875"/>
                </a:cubicBezTo>
                <a:cubicBezTo>
                  <a:pt x="840267" y="2703828"/>
                  <a:pt x="729669" y="2669728"/>
                  <a:pt x="613564" y="2682875"/>
                </a:cubicBezTo>
                <a:cubicBezTo>
                  <a:pt x="497459" y="2696022"/>
                  <a:pt x="271608" y="2685735"/>
                  <a:pt x="0" y="2682875"/>
                </a:cubicBezTo>
                <a:cubicBezTo>
                  <a:pt x="-3432" y="2394502"/>
                  <a:pt x="14754" y="2257716"/>
                  <a:pt x="0" y="1958499"/>
                </a:cubicBezTo>
                <a:cubicBezTo>
                  <a:pt x="-14754" y="1659282"/>
                  <a:pt x="17963" y="1526462"/>
                  <a:pt x="0" y="1368266"/>
                </a:cubicBezTo>
                <a:cubicBezTo>
                  <a:pt x="-17963" y="1210070"/>
                  <a:pt x="-16172" y="1046927"/>
                  <a:pt x="0" y="751205"/>
                </a:cubicBezTo>
                <a:cubicBezTo>
                  <a:pt x="16172" y="455483"/>
                  <a:pt x="-26475" y="226147"/>
                  <a:pt x="0" y="0"/>
                </a:cubicBezTo>
                <a:close/>
              </a:path>
            </a:pathLst>
          </a:custGeom>
          <a:ln w="38100">
            <a:noFill/>
            <a:prstDash val="sysDot"/>
            <a:extLst>
              <a:ext uri="{C807C97D-BFC1-408E-A445-0C87EB9F89A2}">
                <ask:lineSketchStyleProps xmlns:ask="http://schemas.microsoft.com/office/drawing/2018/sketchyshapes" sd="1219033472">
                  <ask:type>
                    <ask:lineSketchFreehand/>
                  </ask:type>
                </ask:lineSketchStyleProps>
              </a:ext>
            </a:extLst>
          </a:ln>
        </p:spPr>
        <p:txBody>
          <a:bodyPr/>
          <a:lstStyle>
            <a:lvl1pPr marL="0" indent="0">
              <a:buNone/>
              <a:defRPr/>
            </a:lvl1pPr>
          </a:lstStyle>
          <a:p>
            <a:endParaRPr lang="nl-BE" dirty="0"/>
          </a:p>
        </p:txBody>
      </p:sp>
    </p:spTree>
    <p:extLst>
      <p:ext uri="{BB962C8B-B14F-4D97-AF65-F5344CB8AC3E}">
        <p14:creationId xmlns:p14="http://schemas.microsoft.com/office/powerpoint/2010/main" val="95335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8" name="Gelijkbenige driehoek 6">
            <a:extLst>
              <a:ext uri="{FF2B5EF4-FFF2-40B4-BE49-F238E27FC236}">
                <a16:creationId xmlns:a16="http://schemas.microsoft.com/office/drawing/2014/main" id="{FF9E7FBD-EB70-6BC1-2522-1E9FCA0A0417}"/>
              </a:ext>
            </a:extLst>
          </p:cNvPr>
          <p:cNvSpPr/>
          <p:nvPr userDrawn="1"/>
        </p:nvSpPr>
        <p:spPr>
          <a:xfrm>
            <a:off x="6416039" y="-180950"/>
            <a:ext cx="5928361" cy="7038950"/>
          </a:xfrm>
          <a:custGeom>
            <a:avLst/>
            <a:gdLst>
              <a:gd name="connsiteX0" fmla="*/ 0 w 11430001"/>
              <a:gd name="connsiteY0" fmla="*/ 6858000 h 6858000"/>
              <a:gd name="connsiteX1" fmla="*/ 5715001 w 11430001"/>
              <a:gd name="connsiteY1" fmla="*/ 0 h 6858000"/>
              <a:gd name="connsiteX2" fmla="*/ 11430001 w 11430001"/>
              <a:gd name="connsiteY2" fmla="*/ 6858000 h 6858000"/>
              <a:gd name="connsiteX3" fmla="*/ 0 w 11430001"/>
              <a:gd name="connsiteY3" fmla="*/ 6858000 h 6858000"/>
              <a:gd name="connsiteX0" fmla="*/ 0 w 5775961"/>
              <a:gd name="connsiteY0" fmla="*/ 6858000 h 6858000"/>
              <a:gd name="connsiteX1" fmla="*/ 5715001 w 5775961"/>
              <a:gd name="connsiteY1" fmla="*/ 0 h 6858000"/>
              <a:gd name="connsiteX2" fmla="*/ 5775961 w 5775961"/>
              <a:gd name="connsiteY2" fmla="*/ 6858000 h 6858000"/>
              <a:gd name="connsiteX3" fmla="*/ 0 w 5775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5961" h="6858000">
                <a:moveTo>
                  <a:pt x="0" y="6858000"/>
                </a:moveTo>
                <a:lnTo>
                  <a:pt x="5715001" y="0"/>
                </a:lnTo>
                <a:lnTo>
                  <a:pt x="5775961" y="6858000"/>
                </a:lnTo>
                <a:lnTo>
                  <a:pt x="0" y="68580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Ovaal 8">
            <a:extLst>
              <a:ext uri="{FF2B5EF4-FFF2-40B4-BE49-F238E27FC236}">
                <a16:creationId xmlns:a16="http://schemas.microsoft.com/office/drawing/2014/main" id="{A6E96F1B-CF75-9620-FE7A-F9ADE4D32F67}"/>
              </a:ext>
            </a:extLst>
          </p:cNvPr>
          <p:cNvSpPr/>
          <p:nvPr userDrawn="1"/>
        </p:nvSpPr>
        <p:spPr>
          <a:xfrm>
            <a:off x="5699766" y="426720"/>
            <a:ext cx="6004557" cy="576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afbeelding 10">
            <a:extLst>
              <a:ext uri="{FF2B5EF4-FFF2-40B4-BE49-F238E27FC236}">
                <a16:creationId xmlns:a16="http://schemas.microsoft.com/office/drawing/2014/main" id="{24C2199E-A545-47A7-F055-D78759A38930}"/>
              </a:ext>
            </a:extLst>
          </p:cNvPr>
          <p:cNvSpPr>
            <a:spLocks noGrp="1"/>
          </p:cNvSpPr>
          <p:nvPr>
            <p:ph type="pic" sz="quarter" idx="10"/>
          </p:nvPr>
        </p:nvSpPr>
        <p:spPr>
          <a:xfrm>
            <a:off x="6568440" y="1965961"/>
            <a:ext cx="4328160" cy="3139440"/>
          </a:xfrm>
        </p:spPr>
        <p:txBody>
          <a:bodyPr/>
          <a:lstStyle>
            <a:lvl1pPr marL="0" indent="0">
              <a:buNone/>
              <a:defRPr/>
            </a:lvl1pPr>
          </a:lstStyle>
          <a:p>
            <a:endParaRPr lang="nl-BE" dirty="0"/>
          </a:p>
        </p:txBody>
      </p:sp>
      <p:sp>
        <p:nvSpPr>
          <p:cNvPr id="13" name="Tijdelijke aanduiding voor tekst 12">
            <a:extLst>
              <a:ext uri="{FF2B5EF4-FFF2-40B4-BE49-F238E27FC236}">
                <a16:creationId xmlns:a16="http://schemas.microsoft.com/office/drawing/2014/main" id="{F914332F-8D95-35FD-0628-FECC7F84D9A6}"/>
              </a:ext>
            </a:extLst>
          </p:cNvPr>
          <p:cNvSpPr>
            <a:spLocks noGrp="1"/>
          </p:cNvSpPr>
          <p:nvPr>
            <p:ph type="body" sz="quarter" idx="11" hasCustomPrompt="1"/>
          </p:nvPr>
        </p:nvSpPr>
        <p:spPr>
          <a:xfrm>
            <a:off x="487363" y="1265239"/>
            <a:ext cx="5761037" cy="868362"/>
          </a:xfrm>
        </p:spPr>
        <p:txBody>
          <a:bodyPr>
            <a:normAutofit/>
          </a:bodyPr>
          <a:lstStyle>
            <a:lvl1pPr marL="0" indent="0">
              <a:buNone/>
              <a:defRPr sz="4400">
                <a:latin typeface="Acumin Pro Black" panose="020B0904020202020204" pitchFamily="34" charset="0"/>
              </a:defRPr>
            </a:lvl1pPr>
          </a:lstStyle>
          <a:p>
            <a:pPr lvl="0"/>
            <a:r>
              <a:rPr lang="nl-NL" dirty="0"/>
              <a:t>Inhoud</a:t>
            </a:r>
            <a:endParaRPr lang="nl-BE" dirty="0"/>
          </a:p>
        </p:txBody>
      </p:sp>
      <p:sp>
        <p:nvSpPr>
          <p:cNvPr id="14" name="Tijdelijke aanduiding voor tekst 8">
            <a:extLst>
              <a:ext uri="{FF2B5EF4-FFF2-40B4-BE49-F238E27FC236}">
                <a16:creationId xmlns:a16="http://schemas.microsoft.com/office/drawing/2014/main" id="{C0AA9287-D178-E8EC-C44F-F2FC3D786810}"/>
              </a:ext>
            </a:extLst>
          </p:cNvPr>
          <p:cNvSpPr>
            <a:spLocks noGrp="1"/>
          </p:cNvSpPr>
          <p:nvPr>
            <p:ph type="body" sz="quarter" idx="12" hasCustomPrompt="1"/>
          </p:nvPr>
        </p:nvSpPr>
        <p:spPr>
          <a:xfrm>
            <a:off x="472279" y="2415381"/>
            <a:ext cx="5776121" cy="3772059"/>
          </a:xfrm>
        </p:spPr>
        <p:txBody>
          <a:bodyPr/>
          <a:lstStyle>
            <a:lvl1pPr marL="0" indent="0">
              <a:buNone/>
              <a:defRPr>
                <a:latin typeface="Acumin Pro" panose="020B0504020202020204" pitchFamily="34" charset="0"/>
              </a:defRPr>
            </a:lvl1pPr>
            <a:lvl2pPr>
              <a:defRPr>
                <a:latin typeface="Acumin Pro" panose="020B0504020202020204" pitchFamily="34" charset="0"/>
              </a:defRPr>
            </a:lvl2pPr>
            <a:lvl3pPr>
              <a:defRPr>
                <a:latin typeface="Acumin Pro" panose="020B0504020202020204" pitchFamily="34" charset="0"/>
              </a:defRPr>
            </a:lvl3pPr>
            <a:lvl4pPr>
              <a:defRPr>
                <a:latin typeface="Acumin Pro" panose="020B0504020202020204" pitchFamily="34" charset="0"/>
              </a:defRPr>
            </a:lvl4pPr>
            <a:lvl5pPr>
              <a:defRPr>
                <a:latin typeface="Acumin Pro" panose="020B0504020202020204" pitchFamily="34" charset="0"/>
              </a:defRPr>
            </a:lvl5pPr>
          </a:lstStyle>
          <a:p>
            <a:pPr lvl="0"/>
            <a:r>
              <a:rPr lang="nl-NL" dirty="0"/>
              <a:t>Aanleiding</a:t>
            </a:r>
          </a:p>
          <a:p>
            <a:pPr lvl="1"/>
            <a:r>
              <a:rPr lang="nl-NL" dirty="0"/>
              <a:t>Hallo Harelbeke!</a:t>
            </a:r>
          </a:p>
          <a:p>
            <a:pPr lvl="1"/>
            <a:r>
              <a:rPr lang="nl-NL" dirty="0"/>
              <a:t>Mobiliteitsplan</a:t>
            </a:r>
          </a:p>
          <a:p>
            <a:pPr lvl="0"/>
            <a:r>
              <a:rPr lang="nl-NL" dirty="0"/>
              <a:t>Tweede niveau</a:t>
            </a:r>
          </a:p>
          <a:p>
            <a:pPr lvl="1"/>
            <a:r>
              <a:rPr lang="nl-NL" dirty="0"/>
              <a:t>Derde niveau</a:t>
            </a:r>
          </a:p>
          <a:p>
            <a:pPr lvl="2"/>
            <a:r>
              <a:rPr lang="nl-NL" dirty="0"/>
              <a:t>Vierde niveau</a:t>
            </a:r>
          </a:p>
        </p:txBody>
      </p:sp>
    </p:spTree>
    <p:extLst>
      <p:ext uri="{BB962C8B-B14F-4D97-AF65-F5344CB8AC3E}">
        <p14:creationId xmlns:p14="http://schemas.microsoft.com/office/powerpoint/2010/main" val="118761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2813C30E-4BAC-D947-B1AB-D5CABA4EC154}"/>
              </a:ext>
            </a:extLst>
          </p:cNvPr>
          <p:cNvSpPr/>
          <p:nvPr userDrawn="1"/>
        </p:nvSpPr>
        <p:spPr>
          <a:xfrm>
            <a:off x="8793480" y="0"/>
            <a:ext cx="339852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1">
            <a:extLst>
              <a:ext uri="{FF2B5EF4-FFF2-40B4-BE49-F238E27FC236}">
                <a16:creationId xmlns:a16="http://schemas.microsoft.com/office/drawing/2014/main" id="{EE8E05F2-70EF-5244-6372-2CEEBD3A4FC9}"/>
              </a:ext>
            </a:extLst>
          </p:cNvPr>
          <p:cNvSpPr>
            <a:spLocks noGrp="1"/>
          </p:cNvSpPr>
          <p:nvPr>
            <p:ph type="title" hasCustomPrompt="1"/>
          </p:nvPr>
        </p:nvSpPr>
        <p:spPr>
          <a:xfrm>
            <a:off x="807720" y="365125"/>
            <a:ext cx="7345680" cy="1325563"/>
          </a:xfrm>
        </p:spPr>
        <p:txBody>
          <a:bodyPr/>
          <a:lstStyle>
            <a:lvl1pPr>
              <a:defRPr>
                <a:latin typeface="Acumin Pro Black" panose="020B0904020202020204" pitchFamily="34" charset="0"/>
              </a:defRPr>
            </a:lvl1pPr>
          </a:lstStyle>
          <a:p>
            <a:r>
              <a:rPr lang="nl-NL" dirty="0"/>
              <a:t>Vragen?</a:t>
            </a:r>
            <a:endParaRPr lang="nl-BE" dirty="0"/>
          </a:p>
        </p:txBody>
      </p:sp>
      <p:sp>
        <p:nvSpPr>
          <p:cNvPr id="12" name="Tijdelijke aanduiding voor tekst 11">
            <a:extLst>
              <a:ext uri="{FF2B5EF4-FFF2-40B4-BE49-F238E27FC236}">
                <a16:creationId xmlns:a16="http://schemas.microsoft.com/office/drawing/2014/main" id="{1309DCAA-56B6-6174-D1EC-6182C84BDCBB}"/>
              </a:ext>
            </a:extLst>
          </p:cNvPr>
          <p:cNvSpPr>
            <a:spLocks noGrp="1"/>
          </p:cNvSpPr>
          <p:nvPr>
            <p:ph type="body" sz="quarter" idx="10" hasCustomPrompt="1"/>
          </p:nvPr>
        </p:nvSpPr>
        <p:spPr>
          <a:xfrm>
            <a:off x="808038" y="1844675"/>
            <a:ext cx="7345362" cy="1721485"/>
          </a:xfrm>
        </p:spPr>
        <p:txBody>
          <a:bodyPr>
            <a:normAutofit/>
          </a:bodyPr>
          <a:lstStyle>
            <a:lvl1pPr marL="0" indent="0">
              <a:lnSpc>
                <a:spcPct val="100000"/>
              </a:lnSpc>
              <a:buNone/>
              <a:defRPr sz="2500">
                <a:latin typeface="Acumin Pro Condensed" panose="020B0506020202020204" pitchFamily="34" charset="0"/>
              </a:defRPr>
            </a:lvl1pPr>
            <a:lvl2pPr marL="457200" indent="0">
              <a:buNone/>
              <a:defRPr>
                <a:latin typeface="Acumin Pro Condensed" panose="020B0506020202020204" pitchFamily="34" charset="0"/>
              </a:defRPr>
            </a:lvl2pPr>
            <a:lvl3pPr marL="914400" indent="0">
              <a:buNone/>
              <a:defRPr>
                <a:latin typeface="Acumin Pro Condensed" panose="020B0506020202020204" pitchFamily="34" charset="0"/>
              </a:defRPr>
            </a:lvl3pPr>
            <a:lvl4pPr marL="1371600" indent="0">
              <a:buNone/>
              <a:defRPr>
                <a:latin typeface="Acumin Pro Condensed" panose="020B0506020202020204" pitchFamily="34" charset="0"/>
              </a:defRPr>
            </a:lvl4pPr>
            <a:lvl5pPr marL="1828800" indent="0">
              <a:buNone/>
              <a:defRPr>
                <a:latin typeface="Acumin Pro Condensed" panose="020B0506020202020204" pitchFamily="34" charset="0"/>
              </a:defRPr>
            </a:lvl5pPr>
          </a:lstStyle>
          <a:p>
            <a:pPr lvl="0"/>
            <a:r>
              <a:rPr lang="nl-NL" dirty="0"/>
              <a:t>Karolien Deschildre</a:t>
            </a:r>
            <a:br>
              <a:rPr lang="nl-NL" dirty="0"/>
            </a:br>
            <a:r>
              <a:rPr lang="nl-NL" dirty="0"/>
              <a:t>Beleidsmedewerker onderwijs</a:t>
            </a:r>
            <a:br>
              <a:rPr lang="nl-NL" dirty="0"/>
            </a:br>
            <a:r>
              <a:rPr lang="nl-NL" dirty="0"/>
              <a:t>karolien.deschildre@harelbeke.be</a:t>
            </a:r>
            <a:br>
              <a:rPr lang="nl-NL" dirty="0"/>
            </a:br>
            <a:r>
              <a:rPr lang="nl-NL" dirty="0"/>
              <a:t>056 735 254</a:t>
            </a:r>
            <a:endParaRPr lang="nl-BE" dirty="0"/>
          </a:p>
        </p:txBody>
      </p:sp>
      <p:sp>
        <p:nvSpPr>
          <p:cNvPr id="13" name="Tijdelijke aanduiding voor tekst 11">
            <a:extLst>
              <a:ext uri="{FF2B5EF4-FFF2-40B4-BE49-F238E27FC236}">
                <a16:creationId xmlns:a16="http://schemas.microsoft.com/office/drawing/2014/main" id="{158F1616-C840-7A29-3DFB-AC47E2443CCD}"/>
              </a:ext>
            </a:extLst>
          </p:cNvPr>
          <p:cNvSpPr>
            <a:spLocks noGrp="1"/>
          </p:cNvSpPr>
          <p:nvPr>
            <p:ph type="body" sz="quarter" idx="11" hasCustomPrompt="1"/>
          </p:nvPr>
        </p:nvSpPr>
        <p:spPr>
          <a:xfrm>
            <a:off x="808038" y="3735387"/>
            <a:ext cx="7345362" cy="1721485"/>
          </a:xfrm>
        </p:spPr>
        <p:txBody>
          <a:bodyPr>
            <a:normAutofit/>
          </a:bodyPr>
          <a:lstStyle>
            <a:lvl1pPr marL="0" indent="0">
              <a:lnSpc>
                <a:spcPct val="100000"/>
              </a:lnSpc>
              <a:buNone/>
              <a:defRPr sz="2500">
                <a:latin typeface="Acumin Pro Condensed" panose="020B0506020202020204" pitchFamily="34" charset="0"/>
              </a:defRPr>
            </a:lvl1pPr>
            <a:lvl2pPr marL="457200" indent="0">
              <a:buNone/>
              <a:defRPr>
                <a:latin typeface="Acumin Pro Condensed" panose="020B0506020202020204" pitchFamily="34" charset="0"/>
              </a:defRPr>
            </a:lvl2pPr>
            <a:lvl3pPr marL="914400" indent="0">
              <a:buNone/>
              <a:defRPr>
                <a:latin typeface="Acumin Pro Condensed" panose="020B0506020202020204" pitchFamily="34" charset="0"/>
              </a:defRPr>
            </a:lvl3pPr>
            <a:lvl4pPr marL="1371600" indent="0">
              <a:buNone/>
              <a:defRPr>
                <a:latin typeface="Acumin Pro Condensed" panose="020B0506020202020204" pitchFamily="34" charset="0"/>
              </a:defRPr>
            </a:lvl4pPr>
            <a:lvl5pPr marL="1828800" indent="0">
              <a:buNone/>
              <a:defRPr>
                <a:latin typeface="Acumin Pro Condensed" panose="020B0506020202020204" pitchFamily="34" charset="0"/>
              </a:defRPr>
            </a:lvl5pPr>
          </a:lstStyle>
          <a:p>
            <a:pPr lvl="0"/>
            <a:r>
              <a:rPr lang="nl-NL" dirty="0"/>
              <a:t>Karolien Deschildre</a:t>
            </a:r>
            <a:br>
              <a:rPr lang="nl-NL" dirty="0"/>
            </a:br>
            <a:r>
              <a:rPr lang="nl-NL" dirty="0"/>
              <a:t>Beleidsmedewerker onderwijs</a:t>
            </a:r>
            <a:br>
              <a:rPr lang="nl-NL" dirty="0"/>
            </a:br>
            <a:r>
              <a:rPr lang="nl-NL" dirty="0"/>
              <a:t>karolien.deschildre@harelbeke.be</a:t>
            </a:r>
            <a:br>
              <a:rPr lang="nl-NL" dirty="0"/>
            </a:br>
            <a:r>
              <a:rPr lang="nl-NL" dirty="0"/>
              <a:t>056 735 254</a:t>
            </a:r>
            <a:endParaRPr lang="nl-BE" dirty="0"/>
          </a:p>
        </p:txBody>
      </p:sp>
      <p:sp>
        <p:nvSpPr>
          <p:cNvPr id="14" name="Ovaal 13">
            <a:extLst>
              <a:ext uri="{FF2B5EF4-FFF2-40B4-BE49-F238E27FC236}">
                <a16:creationId xmlns:a16="http://schemas.microsoft.com/office/drawing/2014/main" id="{48C98A51-691D-172F-4D0D-431767C4274D}"/>
              </a:ext>
            </a:extLst>
          </p:cNvPr>
          <p:cNvSpPr/>
          <p:nvPr userDrawn="1"/>
        </p:nvSpPr>
        <p:spPr>
          <a:xfrm>
            <a:off x="9563100" y="4588055"/>
            <a:ext cx="1889760" cy="1889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C5D6CE25-6B9B-3BCB-C573-60D45716D7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0782" y="4757217"/>
            <a:ext cx="642594" cy="1399310"/>
          </a:xfrm>
          <a:prstGeom prst="rect">
            <a:avLst/>
          </a:prstGeom>
        </p:spPr>
      </p:pic>
    </p:spTree>
    <p:extLst>
      <p:ext uri="{BB962C8B-B14F-4D97-AF65-F5344CB8AC3E}">
        <p14:creationId xmlns:p14="http://schemas.microsoft.com/office/powerpoint/2010/main" val="99980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4D1B5E-CC8B-A2CE-3D20-BC6270797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9A99AF3-AE37-BFF8-4C0A-BC635440C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55353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2"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34223C-D20B-4C2F-5D7B-5F4D55B77F81}"/>
              </a:ext>
            </a:extLst>
          </p:cNvPr>
          <p:cNvSpPr>
            <a:spLocks noGrp="1"/>
          </p:cNvSpPr>
          <p:nvPr>
            <p:ph type="body" sz="quarter" idx="10"/>
          </p:nvPr>
        </p:nvSpPr>
        <p:spPr/>
        <p:txBody>
          <a:bodyPr/>
          <a:lstStyle/>
          <a:p>
            <a:r>
              <a:rPr lang="nl-BE" dirty="0"/>
              <a:t>Natuurprikkel</a:t>
            </a:r>
          </a:p>
          <a:p>
            <a:r>
              <a:rPr lang="nl-BE" dirty="0" err="1"/>
              <a:t>Reynaertwijk</a:t>
            </a:r>
            <a:endParaRPr lang="nl-BE" dirty="0"/>
          </a:p>
        </p:txBody>
      </p:sp>
      <p:sp>
        <p:nvSpPr>
          <p:cNvPr id="3" name="Tijdelijke aanduiding voor tekst 2">
            <a:extLst>
              <a:ext uri="{FF2B5EF4-FFF2-40B4-BE49-F238E27FC236}">
                <a16:creationId xmlns:a16="http://schemas.microsoft.com/office/drawing/2014/main" id="{71EE397B-005A-0759-3BAF-74DC00FC03D2}"/>
              </a:ext>
            </a:extLst>
          </p:cNvPr>
          <p:cNvSpPr>
            <a:spLocks noGrp="1"/>
          </p:cNvSpPr>
          <p:nvPr>
            <p:ph type="body" sz="quarter" idx="11"/>
          </p:nvPr>
        </p:nvSpPr>
        <p:spPr/>
        <p:txBody>
          <a:bodyPr/>
          <a:lstStyle/>
          <a:p>
            <a:r>
              <a:rPr lang="nl-BE" dirty="0"/>
              <a:t>20 mei 2025</a:t>
            </a:r>
          </a:p>
        </p:txBody>
      </p:sp>
      <p:pic>
        <p:nvPicPr>
          <p:cNvPr id="1026" name="Picture 2">
            <a:extLst>
              <a:ext uri="{FF2B5EF4-FFF2-40B4-BE49-F238E27FC236}">
                <a16:creationId xmlns:a16="http://schemas.microsoft.com/office/drawing/2014/main" id="{0E6CA011-2F49-2060-185A-5DA8DBE26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29" y="284498"/>
            <a:ext cx="3648434" cy="1043684"/>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2">
            <a:extLst>
              <a:ext uri="{FF2B5EF4-FFF2-40B4-BE49-F238E27FC236}">
                <a16:creationId xmlns:a16="http://schemas.microsoft.com/office/drawing/2014/main" id="{AC47BE97-73D1-4816-EC77-985E44A423DD}"/>
              </a:ext>
            </a:extLst>
          </p:cNvPr>
          <p:cNvSpPr txBox="1">
            <a:spLocks/>
          </p:cNvSpPr>
          <p:nvPr/>
        </p:nvSpPr>
        <p:spPr>
          <a:xfrm>
            <a:off x="-2454274" y="284498"/>
            <a:ext cx="6980237" cy="73914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cumin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solidFill>
                  <a:srgbClr val="5192AD"/>
                </a:solidFill>
              </a:rPr>
              <a:t>In samenwerking met</a:t>
            </a:r>
          </a:p>
        </p:txBody>
      </p:sp>
    </p:spTree>
    <p:extLst>
      <p:ext uri="{BB962C8B-B14F-4D97-AF65-F5344CB8AC3E}">
        <p14:creationId xmlns:p14="http://schemas.microsoft.com/office/powerpoint/2010/main" val="343440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F374-881A-9329-3D7B-713F94D43968}"/>
            </a:ext>
          </a:extLst>
        </p:cNvPr>
        <p:cNvGrpSpPr/>
        <p:nvPr/>
      </p:nvGrpSpPr>
      <p:grpSpPr>
        <a:xfrm>
          <a:off x="0" y="0"/>
          <a:ext cx="0" cy="0"/>
          <a:chOff x="0" y="0"/>
          <a:chExt cx="0" cy="0"/>
        </a:xfrm>
      </p:grpSpPr>
      <p:pic>
        <p:nvPicPr>
          <p:cNvPr id="8194" name="Picture 2" descr="Afbeelding met buitenshuis, tekst, hemel, boom&#10;&#10;Door AI gegenereerde inhoud is mogelijk onjuist.">
            <a:extLst>
              <a:ext uri="{FF2B5EF4-FFF2-40B4-BE49-F238E27FC236}">
                <a16:creationId xmlns:a16="http://schemas.microsoft.com/office/drawing/2014/main" id="{371B6750-790A-66AF-745B-4E3039E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21" y="0"/>
            <a:ext cx="1522404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4EAB9FCB-CEF3-228E-F16C-236AB7E85C73}"/>
              </a:ext>
            </a:extLst>
          </p:cNvPr>
          <p:cNvSpPr txBox="1"/>
          <p:nvPr/>
        </p:nvSpPr>
        <p:spPr>
          <a:xfrm>
            <a:off x="-1259076" y="193645"/>
            <a:ext cx="2118005"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Na de werken</a:t>
            </a:r>
          </a:p>
        </p:txBody>
      </p:sp>
    </p:spTree>
    <p:extLst>
      <p:ext uri="{BB962C8B-B14F-4D97-AF65-F5344CB8AC3E}">
        <p14:creationId xmlns:p14="http://schemas.microsoft.com/office/powerpoint/2010/main" val="224796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280B-C479-AA91-6761-6589B20057CE}"/>
            </a:ext>
          </a:extLst>
        </p:cNvPr>
        <p:cNvGrpSpPr/>
        <p:nvPr/>
      </p:nvGrpSpPr>
      <p:grpSpPr>
        <a:xfrm>
          <a:off x="0" y="0"/>
          <a:ext cx="0" cy="0"/>
          <a:chOff x="0" y="0"/>
          <a:chExt cx="0" cy="0"/>
        </a:xfrm>
      </p:grpSpPr>
      <p:pic>
        <p:nvPicPr>
          <p:cNvPr id="9218" name="Picture 2" descr="Afbeelding met buitenshuis, gras, plant, grond&#10;&#10;Door AI gegenereerde inhoud is mogelijk onjuist.">
            <a:extLst>
              <a:ext uri="{FF2B5EF4-FFF2-40B4-BE49-F238E27FC236}">
                <a16:creationId xmlns:a16="http://schemas.microsoft.com/office/drawing/2014/main" id="{F7160471-2543-D17D-38C5-1F6EE310E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21" y="-193964"/>
            <a:ext cx="15654620" cy="705196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BDE2565-635C-68D8-B072-EED6D8E914A1}"/>
              </a:ext>
            </a:extLst>
          </p:cNvPr>
          <p:cNvSpPr txBox="1"/>
          <p:nvPr/>
        </p:nvSpPr>
        <p:spPr>
          <a:xfrm>
            <a:off x="-1307304" y="20025"/>
            <a:ext cx="2118005"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Na de werken</a:t>
            </a:r>
          </a:p>
        </p:txBody>
      </p:sp>
    </p:spTree>
    <p:extLst>
      <p:ext uri="{BB962C8B-B14F-4D97-AF65-F5344CB8AC3E}">
        <p14:creationId xmlns:p14="http://schemas.microsoft.com/office/powerpoint/2010/main" val="14561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B6D7-C029-3AAD-86CE-B4C20A24F8D6}"/>
            </a:ext>
          </a:extLst>
        </p:cNvPr>
        <p:cNvGrpSpPr/>
        <p:nvPr/>
      </p:nvGrpSpPr>
      <p:grpSpPr>
        <a:xfrm>
          <a:off x="0" y="0"/>
          <a:ext cx="0" cy="0"/>
          <a:chOff x="0" y="0"/>
          <a:chExt cx="0" cy="0"/>
        </a:xfrm>
      </p:grpSpPr>
      <p:pic>
        <p:nvPicPr>
          <p:cNvPr id="10242" name="Picture 2" descr="Afbeelding met gras, buitenshuis, plant, hemel&#10;&#10;Door AI gegenereerde inhoud is mogelijk onjuist.">
            <a:extLst>
              <a:ext uri="{FF2B5EF4-FFF2-40B4-BE49-F238E27FC236}">
                <a16:creationId xmlns:a16="http://schemas.microsoft.com/office/drawing/2014/main" id="{412F5BA2-B539-FA31-9725-74C3583DC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590" y="0"/>
            <a:ext cx="15231184"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32DE733-C5A3-3FB4-4602-7A719071A2C5}"/>
              </a:ext>
            </a:extLst>
          </p:cNvPr>
          <p:cNvSpPr txBox="1"/>
          <p:nvPr/>
        </p:nvSpPr>
        <p:spPr>
          <a:xfrm>
            <a:off x="-1278367" y="174354"/>
            <a:ext cx="2118005"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Na de werken</a:t>
            </a:r>
          </a:p>
        </p:txBody>
      </p:sp>
    </p:spTree>
    <p:extLst>
      <p:ext uri="{BB962C8B-B14F-4D97-AF65-F5344CB8AC3E}">
        <p14:creationId xmlns:p14="http://schemas.microsoft.com/office/powerpoint/2010/main" val="19080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F268C1-73C1-E329-5AA8-BB91DE9806B1}"/>
              </a:ext>
            </a:extLst>
          </p:cNvPr>
          <p:cNvSpPr>
            <a:spLocks noGrp="1"/>
          </p:cNvSpPr>
          <p:nvPr>
            <p:ph type="body" sz="quarter" idx="10"/>
          </p:nvPr>
        </p:nvSpPr>
        <p:spPr/>
        <p:txBody>
          <a:bodyPr/>
          <a:lstStyle/>
          <a:p>
            <a:r>
              <a:rPr lang="nl-BE" dirty="0">
                <a:solidFill>
                  <a:srgbClr val="EED3A8"/>
                </a:solidFill>
              </a:rPr>
              <a:t>Samenwerken loont</a:t>
            </a:r>
          </a:p>
        </p:txBody>
      </p:sp>
      <p:pic>
        <p:nvPicPr>
          <p:cNvPr id="11266" name="Picture 2">
            <a:extLst>
              <a:ext uri="{FF2B5EF4-FFF2-40B4-BE49-F238E27FC236}">
                <a16:creationId xmlns:a16="http://schemas.microsoft.com/office/drawing/2014/main" id="{B38A39F6-7CDA-D129-1659-6A4194920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426203"/>
            <a:ext cx="2152650" cy="454342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Afbeelding met buitenshuis, tekst, gras, hemel&#10;&#10;Door AI gegenereerde inhoud is mogelijk onjuist.">
            <a:extLst>
              <a:ext uri="{FF2B5EF4-FFF2-40B4-BE49-F238E27FC236}">
                <a16:creationId xmlns:a16="http://schemas.microsoft.com/office/drawing/2014/main" id="{C3A02CE2-B559-28DB-5D0E-393FF4F91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794" y="1426203"/>
            <a:ext cx="3546904" cy="29734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0B7ACE7B-9EBD-E618-B15E-BD5831FA9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967" y="1593475"/>
            <a:ext cx="5284627" cy="193188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a:extLst>
              <a:ext uri="{FF2B5EF4-FFF2-40B4-BE49-F238E27FC236}">
                <a16:creationId xmlns:a16="http://schemas.microsoft.com/office/drawing/2014/main" id="{34B0EB0F-C509-814E-C01A-A9C203B82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5288" y="-2179638"/>
            <a:ext cx="42195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6646C274-B506-99DA-0664-2F7891D56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6188" y="-2179638"/>
            <a:ext cx="8077200" cy="242887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1F6B8F54-B945-5C52-F248-F5A5DF94B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9438" y="-217963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D4C5693D-7158-E5CB-0D35-8E897E97BA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13563" y="-2179638"/>
            <a:ext cx="7791450" cy="222885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B95324B1-6BF5-22ED-5278-B0D68C7BB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2042" y="4278601"/>
            <a:ext cx="5000326" cy="1503636"/>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extLst>
              <a:ext uri="{FF2B5EF4-FFF2-40B4-BE49-F238E27FC236}">
                <a16:creationId xmlns:a16="http://schemas.microsoft.com/office/drawing/2014/main" id="{EEDFED84-339F-987E-52E3-608C68B2A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9795" y="4349064"/>
            <a:ext cx="3546904" cy="143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1EC6220-D9DF-6F4A-2B21-067279798962}"/>
              </a:ext>
            </a:extLst>
          </p:cNvPr>
          <p:cNvSpPr>
            <a:spLocks noGrp="1"/>
          </p:cNvSpPr>
          <p:nvPr>
            <p:ph type="body" sz="quarter" idx="11"/>
          </p:nvPr>
        </p:nvSpPr>
        <p:spPr>
          <a:xfrm>
            <a:off x="4175185" y="985122"/>
            <a:ext cx="7331015" cy="1719261"/>
          </a:xfrm>
        </p:spPr>
        <p:txBody>
          <a:bodyPr>
            <a:noAutofit/>
          </a:bodyPr>
          <a:lstStyle/>
          <a:p>
            <a:r>
              <a:rPr lang="nl-BE" sz="6600" b="1" dirty="0">
                <a:latin typeface="Acumin Pro" panose="020B0504020202020204" pitchFamily="34" charset="0"/>
              </a:rPr>
              <a:t>Voorgeschiedenis</a:t>
            </a:r>
          </a:p>
          <a:p>
            <a:pPr algn="l" rtl="0" fontAlgn="base">
              <a:lnSpc>
                <a:spcPct val="100000"/>
              </a:lnSpc>
              <a:buNone/>
            </a:pPr>
            <a:r>
              <a:rPr lang="nl-BE" sz="2000" b="0" i="0" u="none" strike="noStrike" dirty="0">
                <a:solidFill>
                  <a:srgbClr val="000000"/>
                </a:solidFill>
                <a:effectLst/>
                <a:latin typeface="Aptos" panose="020B0004020202020204" pitchFamily="34" charset="0"/>
              </a:rPr>
              <a:t>Harelbeke (Stasegem): verkaveling waarbij laatste bebouwingen nog gerealiseerd worden. Er werden ook bufferbekkens, wadi’s en groen voorzien op het einde van de Hermelijnstraat-</a:t>
            </a:r>
            <a:r>
              <a:rPr lang="nl-BE" sz="2000" b="0" i="0" u="none" strike="noStrike" dirty="0" err="1">
                <a:solidFill>
                  <a:srgbClr val="000000"/>
                </a:solidFill>
                <a:effectLst/>
                <a:latin typeface="Aptos" panose="020B0004020202020204" pitchFamily="34" charset="0"/>
              </a:rPr>
              <a:t>Cantecleerstraat</a:t>
            </a:r>
            <a:r>
              <a:rPr lang="nl-BE" sz="2000" b="0" i="0" u="none" strike="noStrike" dirty="0">
                <a:solidFill>
                  <a:srgbClr val="000000"/>
                </a:solidFill>
                <a:effectLst/>
                <a:latin typeface="Aptos" panose="020B0004020202020204" pitchFamily="34" charset="0"/>
              </a:rPr>
              <a:t>. Er </a:t>
            </a:r>
            <a:r>
              <a:rPr lang="nl-BE" sz="2000" dirty="0">
                <a:solidFill>
                  <a:srgbClr val="000000"/>
                </a:solidFill>
                <a:latin typeface="Aptos" panose="020B0004020202020204" pitchFamily="34" charset="0"/>
              </a:rPr>
              <a:t>is </a:t>
            </a:r>
            <a:r>
              <a:rPr lang="nl-BE" sz="2000" b="0" i="0" u="none" strike="noStrike" dirty="0">
                <a:solidFill>
                  <a:srgbClr val="000000"/>
                </a:solidFill>
                <a:effectLst/>
                <a:latin typeface="Aptos" panose="020B0004020202020204" pitchFamily="34" charset="0"/>
              </a:rPr>
              <a:t>een beperkt speelplein ontworpen met een schommel, klimkogel en een veertoestel. Deze verkaveling kreeg de naam </a:t>
            </a:r>
            <a:r>
              <a:rPr lang="nl-BE" sz="2000" b="0" i="0" dirty="0" err="1">
                <a:solidFill>
                  <a:srgbClr val="000000"/>
                </a:solidFill>
                <a:effectLst/>
                <a:latin typeface="Aptos" panose="020B0004020202020204" pitchFamily="34" charset="0"/>
              </a:rPr>
              <a:t>Reynaertwijk</a:t>
            </a:r>
            <a:r>
              <a:rPr lang="nl-BE" sz="2000" b="0" i="0" dirty="0">
                <a:solidFill>
                  <a:srgbClr val="000000"/>
                </a:solidFill>
                <a:effectLst/>
                <a:latin typeface="Aptos" panose="020B0004020202020204" pitchFamily="34" charset="0"/>
              </a:rPr>
              <a:t>​.</a:t>
            </a:r>
            <a:endParaRPr lang="nl-BE" sz="3200" b="0" i="0" dirty="0">
              <a:solidFill>
                <a:srgbClr val="000000"/>
              </a:solidFill>
              <a:effectLst/>
              <a:latin typeface="Arial" panose="020B0604020202020204" pitchFamily="34" charset="0"/>
            </a:endParaRPr>
          </a:p>
          <a:p>
            <a:pPr algn="l" rtl="0" fontAlgn="base">
              <a:lnSpc>
                <a:spcPct val="100000"/>
              </a:lnSpc>
            </a:pPr>
            <a:r>
              <a:rPr lang="nl-BE" sz="2000" b="0" i="0" u="none" strike="noStrike" dirty="0">
                <a:solidFill>
                  <a:srgbClr val="000000"/>
                </a:solidFill>
                <a:effectLst/>
                <a:latin typeface="Aptos" panose="020B0004020202020204" pitchFamily="34" charset="0"/>
              </a:rPr>
              <a:t>Via </a:t>
            </a:r>
            <a:r>
              <a:rPr lang="nl-BE" sz="2000" b="0" i="0" u="none" strike="noStrike" dirty="0" err="1">
                <a:solidFill>
                  <a:srgbClr val="000000"/>
                </a:solidFill>
                <a:effectLst/>
                <a:latin typeface="Aptos" panose="020B0004020202020204" pitchFamily="34" charset="0"/>
              </a:rPr>
              <a:t>plaatsbezoeken</a:t>
            </a:r>
            <a:r>
              <a:rPr lang="nl-BE" sz="2000" b="0" i="0" u="none" strike="noStrike" dirty="0">
                <a:solidFill>
                  <a:srgbClr val="000000"/>
                </a:solidFill>
                <a:effectLst/>
                <a:latin typeface="Aptos" panose="020B0004020202020204" pitchFamily="34" charset="0"/>
              </a:rPr>
              <a:t> en op aangeven van buurtbewoners is vrij snel opgemerkt dat er zich een waardevol stukje natuur ontwikkelde en dat het speelplein slechts beperkt in gebruik was.</a:t>
            </a:r>
            <a:r>
              <a:rPr lang="en-US" sz="2000" b="0" i="0" dirty="0">
                <a:solidFill>
                  <a:srgbClr val="000000"/>
                </a:solidFill>
                <a:effectLst/>
                <a:latin typeface="Aptos" panose="020B0004020202020204" pitchFamily="34" charset="0"/>
              </a:rPr>
              <a:t>​</a:t>
            </a:r>
            <a:endParaRPr lang="en-US" sz="3200" b="0" i="0" dirty="0">
              <a:solidFill>
                <a:srgbClr val="000000"/>
              </a:solidFill>
              <a:effectLst/>
              <a:latin typeface="Arial" panose="020B0604020202020204" pitchFamily="34" charset="0"/>
            </a:endParaRPr>
          </a:p>
          <a:p>
            <a:pPr algn="l" rtl="0" fontAlgn="base">
              <a:lnSpc>
                <a:spcPct val="100000"/>
              </a:lnSpc>
            </a:pPr>
            <a:r>
              <a:rPr lang="nl-BE" sz="2000" b="0" i="0" u="none" strike="noStrike" dirty="0">
                <a:solidFill>
                  <a:srgbClr val="000000"/>
                </a:solidFill>
                <a:effectLst/>
                <a:latin typeface="Aptos" panose="020B0004020202020204" pitchFamily="34" charset="0"/>
              </a:rPr>
              <a:t>Extra inzetten op natuur en spelen drong zich aan. De buurt gaf aan dat er wat meer mocht zijn gezien de ligging nabij het Kanaalbos en de ontwikkeling van de verkaveling.</a:t>
            </a:r>
            <a:r>
              <a:rPr lang="en-US" sz="2000" b="0" i="0" dirty="0">
                <a:solidFill>
                  <a:srgbClr val="000000"/>
                </a:solidFill>
                <a:effectLst/>
                <a:latin typeface="Aptos" panose="020B0004020202020204" pitchFamily="34" charset="0"/>
              </a:rPr>
              <a:t>​</a:t>
            </a:r>
            <a:endParaRPr lang="en-US" sz="3200" b="0" i="0" dirty="0">
              <a:solidFill>
                <a:srgbClr val="000000"/>
              </a:solidFill>
              <a:effectLst/>
              <a:latin typeface="Arial" panose="020B0604020202020204" pitchFamily="34" charset="0"/>
            </a:endParaRPr>
          </a:p>
          <a:p>
            <a:endParaRPr lang="nl-BE" sz="6600" dirty="0">
              <a:latin typeface="Acumin Pro" panose="020B0504020202020204" pitchFamily="34" charset="0"/>
            </a:endParaRPr>
          </a:p>
        </p:txBody>
      </p:sp>
    </p:spTree>
    <p:extLst>
      <p:ext uri="{BB962C8B-B14F-4D97-AF65-F5344CB8AC3E}">
        <p14:creationId xmlns:p14="http://schemas.microsoft.com/office/powerpoint/2010/main" val="365231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 met kaart, Stedenbouwkunde, Luchtfotografie, Vogelperspectief&#10;&#10;Door AI gegenereerde inhoud is mogelijk onjuist.">
            <a:extLst>
              <a:ext uri="{FF2B5EF4-FFF2-40B4-BE49-F238E27FC236}">
                <a16:creationId xmlns:a16="http://schemas.microsoft.com/office/drawing/2014/main" id="{B67340F7-2786-A2BF-F74F-A096D97E7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09"/>
            <a:ext cx="13979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B2B60BE-BF7F-D1CC-F86D-DBC18BF98B76}"/>
              </a:ext>
            </a:extLst>
          </p:cNvPr>
          <p:cNvSpPr txBox="1"/>
          <p:nvPr/>
        </p:nvSpPr>
        <p:spPr>
          <a:xfrm>
            <a:off x="245633" y="193645"/>
            <a:ext cx="3774276"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Gebied waar het over gaat</a:t>
            </a:r>
          </a:p>
        </p:txBody>
      </p:sp>
    </p:spTree>
    <p:extLst>
      <p:ext uri="{BB962C8B-B14F-4D97-AF65-F5344CB8AC3E}">
        <p14:creationId xmlns:p14="http://schemas.microsoft.com/office/powerpoint/2010/main" val="309774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7DEADA6-0F68-12ED-C1BD-727857DE4D84}"/>
              </a:ext>
            </a:extLst>
          </p:cNvPr>
          <p:cNvSpPr>
            <a:spLocks noGrp="1"/>
          </p:cNvSpPr>
          <p:nvPr>
            <p:ph type="body" sz="quarter" idx="11"/>
          </p:nvPr>
        </p:nvSpPr>
        <p:spPr/>
        <p:txBody>
          <a:bodyPr/>
          <a:lstStyle/>
          <a:p>
            <a:r>
              <a:rPr lang="nl-BE" dirty="0"/>
              <a:t>Vraag omwonenden</a:t>
            </a:r>
          </a:p>
        </p:txBody>
      </p:sp>
      <p:sp>
        <p:nvSpPr>
          <p:cNvPr id="4" name="Tijdelijke aanduiding voor tekst 3">
            <a:extLst>
              <a:ext uri="{FF2B5EF4-FFF2-40B4-BE49-F238E27FC236}">
                <a16:creationId xmlns:a16="http://schemas.microsoft.com/office/drawing/2014/main" id="{1BD55640-310A-4721-94DA-BEBAD24FA414}"/>
              </a:ext>
            </a:extLst>
          </p:cNvPr>
          <p:cNvSpPr>
            <a:spLocks noGrp="1"/>
          </p:cNvSpPr>
          <p:nvPr>
            <p:ph type="body" sz="quarter" idx="12"/>
          </p:nvPr>
        </p:nvSpPr>
        <p:spPr>
          <a:xfrm>
            <a:off x="472279" y="2415382"/>
            <a:ext cx="5776121" cy="4106188"/>
          </a:xfrm>
        </p:spPr>
        <p:txBody>
          <a:bodyPr/>
          <a:lstStyle/>
          <a:p>
            <a:pPr marL="457200" indent="-457200" algn="l" rtl="0" fontAlgn="base">
              <a:lnSpc>
                <a:spcPct val="150000"/>
              </a:lnSpc>
              <a:buFont typeface="Arial" panose="020B0604020202020204" pitchFamily="34" charset="0"/>
              <a:buChar char="•"/>
            </a:pPr>
            <a:r>
              <a:rPr lang="nl-BE" dirty="0"/>
              <a:t>Weinig aantrekkelijke speeltoestellen aanpassen</a:t>
            </a:r>
            <a:r>
              <a:rPr lang="en-US" dirty="0"/>
              <a:t>​</a:t>
            </a:r>
          </a:p>
          <a:p>
            <a:pPr marL="457200" indent="-457200" algn="l" rtl="0" fontAlgn="base">
              <a:lnSpc>
                <a:spcPct val="150000"/>
              </a:lnSpc>
              <a:buFont typeface="Arial" panose="020B0604020202020204" pitchFamily="34" charset="0"/>
              <a:buChar char="•"/>
            </a:pPr>
            <a:r>
              <a:rPr lang="nl-BE" dirty="0"/>
              <a:t>Weinig gebruik en beperkte leeftijdsgroep</a:t>
            </a:r>
            <a:r>
              <a:rPr lang="en-US" dirty="0"/>
              <a:t>​</a:t>
            </a:r>
          </a:p>
          <a:p>
            <a:pPr marL="457200" indent="-457200" algn="l" rtl="0" fontAlgn="base">
              <a:lnSpc>
                <a:spcPct val="150000"/>
              </a:lnSpc>
              <a:buFont typeface="Arial" panose="020B0604020202020204" pitchFamily="34" charset="0"/>
              <a:buChar char="•"/>
            </a:pPr>
            <a:r>
              <a:rPr lang="nl-BE" dirty="0"/>
              <a:t>13 in een dozijn = opwaarderen</a:t>
            </a:r>
            <a:endParaRPr lang="en-US" dirty="0"/>
          </a:p>
          <a:p>
            <a:endParaRPr lang="nl-BE" dirty="0"/>
          </a:p>
          <a:p>
            <a:endParaRPr lang="nl-BE" dirty="0"/>
          </a:p>
        </p:txBody>
      </p:sp>
      <p:pic>
        <p:nvPicPr>
          <p:cNvPr id="3074" name="Picture 2" descr="Afbeelding met buitenshuis, boom, plant, hemel&#10;&#10;Door AI gegenereerde inhoud is mogelijk onjuist.">
            <a:extLst>
              <a:ext uri="{FF2B5EF4-FFF2-40B4-BE49-F238E27FC236}">
                <a16:creationId xmlns:a16="http://schemas.microsoft.com/office/drawing/2014/main" id="{D8991678-19CE-534A-49E2-7CCE51C39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21" r="12758"/>
          <a:stretch/>
        </p:blipFill>
        <p:spPr bwMode="auto">
          <a:xfrm>
            <a:off x="5783738" y="2587925"/>
            <a:ext cx="6356452" cy="25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3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921C-79E3-3B77-2C14-B4BBFD58DB95}"/>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305916F-8A2C-0D5B-9F9F-8E4C2DF3E3FA}"/>
              </a:ext>
            </a:extLst>
          </p:cNvPr>
          <p:cNvSpPr>
            <a:spLocks noGrp="1"/>
          </p:cNvSpPr>
          <p:nvPr>
            <p:ph type="body" sz="quarter" idx="11"/>
          </p:nvPr>
        </p:nvSpPr>
        <p:spPr/>
        <p:txBody>
          <a:bodyPr/>
          <a:lstStyle/>
          <a:p>
            <a:r>
              <a:rPr lang="nl-BE" dirty="0"/>
              <a:t>Vraag omwonenden</a:t>
            </a:r>
          </a:p>
        </p:txBody>
      </p:sp>
      <p:sp>
        <p:nvSpPr>
          <p:cNvPr id="4" name="Tijdelijke aanduiding voor tekst 3">
            <a:extLst>
              <a:ext uri="{FF2B5EF4-FFF2-40B4-BE49-F238E27FC236}">
                <a16:creationId xmlns:a16="http://schemas.microsoft.com/office/drawing/2014/main" id="{826E0FA7-4F6B-920A-EA47-57D7C93510E4}"/>
              </a:ext>
            </a:extLst>
          </p:cNvPr>
          <p:cNvSpPr>
            <a:spLocks noGrp="1"/>
          </p:cNvSpPr>
          <p:nvPr>
            <p:ph type="body" sz="quarter" idx="12"/>
          </p:nvPr>
        </p:nvSpPr>
        <p:spPr>
          <a:xfrm>
            <a:off x="472279" y="2415382"/>
            <a:ext cx="5776121" cy="4106188"/>
          </a:xfrm>
        </p:spPr>
        <p:txBody>
          <a:bodyPr>
            <a:normAutofit lnSpcReduction="10000"/>
          </a:bodyPr>
          <a:lstStyle/>
          <a:p>
            <a:pPr marL="457200" indent="-457200" algn="l" rtl="0" fontAlgn="base">
              <a:lnSpc>
                <a:spcPct val="150000"/>
              </a:lnSpc>
              <a:buFont typeface="Arial" panose="020B0604020202020204" pitchFamily="34" charset="0"/>
              <a:buChar char="•"/>
            </a:pPr>
            <a:r>
              <a:rPr lang="nl-BE" dirty="0"/>
              <a:t>Inzetten op ontwikkeling natuur = rietvegetatie​</a:t>
            </a:r>
          </a:p>
          <a:p>
            <a:pPr marL="457200" indent="-457200" algn="l" rtl="0" fontAlgn="base">
              <a:lnSpc>
                <a:spcPct val="150000"/>
              </a:lnSpc>
              <a:buFont typeface="Arial" panose="020B0604020202020204" pitchFamily="34" charset="0"/>
              <a:buChar char="•"/>
            </a:pPr>
            <a:r>
              <a:rPr lang="nl-BE" dirty="0"/>
              <a:t>Natte locatie als wadi aangelegd = poel?​</a:t>
            </a:r>
          </a:p>
          <a:p>
            <a:pPr marL="457200" indent="-457200" algn="l" rtl="0" fontAlgn="base">
              <a:lnSpc>
                <a:spcPct val="150000"/>
              </a:lnSpc>
              <a:buFont typeface="Arial" panose="020B0604020202020204" pitchFamily="34" charset="0"/>
              <a:buChar char="•"/>
            </a:pPr>
            <a:r>
              <a:rPr lang="nl-BE" dirty="0" err="1"/>
              <a:t>Opwaarden</a:t>
            </a:r>
            <a:r>
              <a:rPr lang="nl-BE" dirty="0"/>
              <a:t> met eventueel spelen?</a:t>
            </a:r>
          </a:p>
          <a:p>
            <a:endParaRPr lang="nl-BE" dirty="0"/>
          </a:p>
        </p:txBody>
      </p:sp>
      <p:pic>
        <p:nvPicPr>
          <p:cNvPr id="4098" name="Picture 2" descr="Afbeelding met buitenshuis, gras, hemel, Perceel&#10;&#10;Door AI gegenereerde inhoud is mogelijk onjuist.">
            <a:extLst>
              <a:ext uri="{FF2B5EF4-FFF2-40B4-BE49-F238E27FC236}">
                <a16:creationId xmlns:a16="http://schemas.microsoft.com/office/drawing/2014/main" id="{7D24FB44-F8EE-7886-197A-F9CC01D43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0" r="11590"/>
          <a:stretch/>
        </p:blipFill>
        <p:spPr bwMode="auto">
          <a:xfrm>
            <a:off x="6190527" y="2569711"/>
            <a:ext cx="5941693" cy="236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0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928D-BBED-6377-52CE-C6BF1EEAE9E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40DDFDD-4072-CD8F-F407-CB1239D643C3}"/>
              </a:ext>
            </a:extLst>
          </p:cNvPr>
          <p:cNvSpPr>
            <a:spLocks noGrp="1"/>
          </p:cNvSpPr>
          <p:nvPr>
            <p:ph type="body" sz="quarter" idx="11"/>
          </p:nvPr>
        </p:nvSpPr>
        <p:spPr>
          <a:xfrm>
            <a:off x="4175185" y="985122"/>
            <a:ext cx="7331015" cy="1719261"/>
          </a:xfrm>
        </p:spPr>
        <p:txBody>
          <a:bodyPr>
            <a:noAutofit/>
          </a:bodyPr>
          <a:lstStyle/>
          <a:p>
            <a:r>
              <a:rPr lang="nl-BE" sz="6600" b="1" dirty="0">
                <a:latin typeface="Acumin Pro" panose="020B0504020202020204" pitchFamily="34" charset="0"/>
              </a:rPr>
              <a:t>Insteken (samenwerking)</a:t>
            </a:r>
          </a:p>
          <a:p>
            <a:pPr marL="285750" indent="-285750" algn="l" rtl="0" fontAlgn="base">
              <a:lnSpc>
                <a:spcPct val="100000"/>
              </a:lnSpc>
              <a:buFont typeface="Arial" panose="020B0604020202020204" pitchFamily="34" charset="0"/>
              <a:buChar char="•"/>
            </a:pPr>
            <a:r>
              <a:rPr lang="nl-BE" sz="2400" b="0" i="0" u="none" strike="noStrike" dirty="0">
                <a:solidFill>
                  <a:srgbClr val="000000"/>
                </a:solidFill>
                <a:effectLst/>
                <a:latin typeface="Aptos" panose="020B0004020202020204" pitchFamily="34" charset="0"/>
              </a:rPr>
              <a:t>Jeugddienst (</a:t>
            </a:r>
            <a:r>
              <a:rPr lang="nl-BE" sz="2400" b="0" i="0" u="none" strike="noStrike" dirty="0" err="1">
                <a:solidFill>
                  <a:srgbClr val="000000"/>
                </a:solidFill>
                <a:effectLst/>
                <a:latin typeface="Aptos" panose="020B0004020202020204" pitchFamily="34" charset="0"/>
              </a:rPr>
              <a:t>ifv</a:t>
            </a:r>
            <a:r>
              <a:rPr lang="nl-BE" sz="2400" b="0" i="0" u="none" strike="noStrike" dirty="0">
                <a:solidFill>
                  <a:srgbClr val="000000"/>
                </a:solidFill>
                <a:effectLst/>
                <a:latin typeface="Aptos" panose="020B0004020202020204" pitchFamily="34" charset="0"/>
              </a:rPr>
              <a:t> speel)</a:t>
            </a:r>
            <a:r>
              <a:rPr lang="nl-BE" sz="2400" b="0" i="0" dirty="0">
                <a:solidFill>
                  <a:srgbClr val="000000"/>
                </a:solidFill>
                <a:effectLst/>
                <a:latin typeface="Aptos" panose="020B0004020202020204" pitchFamily="34" charset="0"/>
              </a:rPr>
              <a:t>​</a:t>
            </a:r>
            <a:endParaRPr lang="nl-BE" sz="2400" dirty="0">
              <a:solidFill>
                <a:srgbClr val="000000"/>
              </a:solidFill>
              <a:latin typeface="Aptos" panose="020B0004020202020204" pitchFamily="34" charset="0"/>
            </a:endParaRPr>
          </a:p>
          <a:p>
            <a:pPr marL="285750" indent="-285750" algn="l" rtl="0" fontAlgn="base">
              <a:lnSpc>
                <a:spcPct val="100000"/>
              </a:lnSpc>
              <a:buFont typeface="Arial" panose="020B0604020202020204" pitchFamily="34" charset="0"/>
              <a:buChar char="•"/>
            </a:pPr>
            <a:r>
              <a:rPr lang="nl-BE" sz="2400" b="0" i="0" u="none" strike="noStrike" dirty="0">
                <a:solidFill>
                  <a:srgbClr val="000000"/>
                </a:solidFill>
                <a:effectLst/>
                <a:latin typeface="Aptos" panose="020B0004020202020204" pitchFamily="34" charset="0"/>
              </a:rPr>
              <a:t>Groendienst (</a:t>
            </a:r>
            <a:r>
              <a:rPr lang="nl-BE" sz="2400" b="0" i="0" u="none" strike="noStrike" dirty="0" err="1">
                <a:solidFill>
                  <a:srgbClr val="000000"/>
                </a:solidFill>
                <a:effectLst/>
                <a:latin typeface="Aptos" panose="020B0004020202020204" pitchFamily="34" charset="0"/>
              </a:rPr>
              <a:t>ifv</a:t>
            </a:r>
            <a:r>
              <a:rPr lang="nl-BE" sz="2400" b="0" i="0" u="none" strike="noStrike" dirty="0">
                <a:solidFill>
                  <a:srgbClr val="000000"/>
                </a:solidFill>
                <a:effectLst/>
                <a:latin typeface="Aptos" panose="020B0004020202020204" pitchFamily="34" charset="0"/>
              </a:rPr>
              <a:t> beheer)</a:t>
            </a:r>
            <a:r>
              <a:rPr lang="nl-BE" sz="2400" b="0" i="0" dirty="0">
                <a:solidFill>
                  <a:srgbClr val="000000"/>
                </a:solidFill>
                <a:effectLst/>
                <a:latin typeface="Aptos" panose="020B0004020202020204" pitchFamily="34" charset="0"/>
              </a:rPr>
              <a:t>​</a:t>
            </a:r>
            <a:endParaRPr lang="nl-BE" sz="2400" dirty="0">
              <a:solidFill>
                <a:srgbClr val="000000"/>
              </a:solidFill>
              <a:latin typeface="Aptos" panose="020B0004020202020204" pitchFamily="34" charset="0"/>
            </a:endParaRPr>
          </a:p>
          <a:p>
            <a:pPr marL="285750" indent="-285750" algn="l" rtl="0" fontAlgn="base">
              <a:lnSpc>
                <a:spcPct val="100000"/>
              </a:lnSpc>
              <a:buFont typeface="Arial" panose="020B0604020202020204" pitchFamily="34" charset="0"/>
              <a:buChar char="•"/>
            </a:pPr>
            <a:r>
              <a:rPr lang="nl-BE" sz="2400" b="0" i="0" u="none" strike="noStrike" dirty="0">
                <a:solidFill>
                  <a:srgbClr val="000000"/>
                </a:solidFill>
                <a:effectLst/>
                <a:latin typeface="Aptos" panose="020B0004020202020204" pitchFamily="34" charset="0"/>
              </a:rPr>
              <a:t>Milieu (</a:t>
            </a:r>
            <a:r>
              <a:rPr lang="nl-BE" sz="2400" b="0" i="0" u="none" strike="noStrike" dirty="0" err="1">
                <a:solidFill>
                  <a:srgbClr val="000000"/>
                </a:solidFill>
                <a:effectLst/>
                <a:latin typeface="Aptos" panose="020B0004020202020204" pitchFamily="34" charset="0"/>
              </a:rPr>
              <a:t>ifv</a:t>
            </a:r>
            <a:r>
              <a:rPr lang="nl-BE" sz="2400" b="0" i="0" u="none" strike="noStrike" dirty="0">
                <a:solidFill>
                  <a:srgbClr val="000000"/>
                </a:solidFill>
                <a:effectLst/>
                <a:latin typeface="Aptos" panose="020B0004020202020204" pitchFamily="34" charset="0"/>
              </a:rPr>
              <a:t> klimaat/milieu)</a:t>
            </a:r>
            <a:r>
              <a:rPr lang="nl-BE" sz="2400" b="0" i="0" dirty="0">
                <a:solidFill>
                  <a:srgbClr val="000000"/>
                </a:solidFill>
                <a:effectLst/>
                <a:latin typeface="Aptos" panose="020B0004020202020204" pitchFamily="34" charset="0"/>
              </a:rPr>
              <a:t>​</a:t>
            </a:r>
            <a:endParaRPr lang="nl-BE" sz="2400" dirty="0">
              <a:solidFill>
                <a:srgbClr val="000000"/>
              </a:solidFill>
              <a:latin typeface="Aptos" panose="020B0004020202020204" pitchFamily="34" charset="0"/>
            </a:endParaRPr>
          </a:p>
          <a:p>
            <a:pPr marL="285750" indent="-285750" algn="l" rtl="0" fontAlgn="base">
              <a:lnSpc>
                <a:spcPct val="100000"/>
              </a:lnSpc>
              <a:buFont typeface="Arial" panose="020B0604020202020204" pitchFamily="34" charset="0"/>
              <a:buChar char="•"/>
            </a:pPr>
            <a:r>
              <a:rPr lang="nl-BE" sz="2400" b="0" i="0" u="none" strike="noStrike" dirty="0">
                <a:solidFill>
                  <a:srgbClr val="000000"/>
                </a:solidFill>
                <a:effectLst/>
                <a:latin typeface="Aptos" panose="020B0004020202020204" pitchFamily="34" charset="0"/>
              </a:rPr>
              <a:t>Communicatie (</a:t>
            </a:r>
            <a:r>
              <a:rPr lang="nl-BE" sz="2400" b="0" i="0" u="none" strike="noStrike" dirty="0" err="1">
                <a:solidFill>
                  <a:srgbClr val="000000"/>
                </a:solidFill>
                <a:effectLst/>
                <a:latin typeface="Aptos" panose="020B0004020202020204" pitchFamily="34" charset="0"/>
              </a:rPr>
              <a:t>ifv</a:t>
            </a:r>
            <a:r>
              <a:rPr lang="nl-BE" sz="2400" b="0" i="0" u="none" strike="noStrike" dirty="0">
                <a:solidFill>
                  <a:srgbClr val="000000"/>
                </a:solidFill>
                <a:effectLst/>
                <a:latin typeface="Aptos" panose="020B0004020202020204" pitchFamily="34" charset="0"/>
              </a:rPr>
              <a:t> Participatie)</a:t>
            </a:r>
            <a:r>
              <a:rPr lang="nl-BE" sz="2400" b="0" i="0" dirty="0">
                <a:solidFill>
                  <a:srgbClr val="000000"/>
                </a:solidFill>
                <a:effectLst/>
                <a:latin typeface="Aptos" panose="020B0004020202020204" pitchFamily="34" charset="0"/>
              </a:rPr>
              <a:t>​</a:t>
            </a:r>
            <a:endParaRPr lang="nl-BE" sz="2400" dirty="0">
              <a:solidFill>
                <a:srgbClr val="000000"/>
              </a:solidFill>
              <a:latin typeface="Aptos" panose="020B0004020202020204" pitchFamily="34" charset="0"/>
            </a:endParaRPr>
          </a:p>
          <a:p>
            <a:pPr marL="285750" indent="-285750" algn="l" rtl="0" fontAlgn="base">
              <a:lnSpc>
                <a:spcPct val="100000"/>
              </a:lnSpc>
              <a:buFont typeface="Arial" panose="020B0604020202020204" pitchFamily="34" charset="0"/>
              <a:buChar char="•"/>
            </a:pPr>
            <a:r>
              <a:rPr lang="nl-BE" sz="2400" b="0" i="0" u="none" strike="noStrike" dirty="0">
                <a:solidFill>
                  <a:srgbClr val="000000"/>
                </a:solidFill>
                <a:effectLst/>
                <a:latin typeface="Aptos" panose="020B0004020202020204" pitchFamily="34" charset="0"/>
              </a:rPr>
              <a:t>Regionaal Landschap (</a:t>
            </a:r>
            <a:r>
              <a:rPr lang="nl-BE" sz="2400" b="0" i="0" u="none" strike="noStrike" dirty="0" err="1">
                <a:solidFill>
                  <a:srgbClr val="000000"/>
                </a:solidFill>
                <a:effectLst/>
                <a:latin typeface="Aptos" panose="020B0004020202020204" pitchFamily="34" charset="0"/>
              </a:rPr>
              <a:t>ifv</a:t>
            </a:r>
            <a:r>
              <a:rPr lang="nl-BE" sz="2400" b="0" i="0" u="none" strike="noStrike" dirty="0">
                <a:solidFill>
                  <a:srgbClr val="000000"/>
                </a:solidFill>
                <a:effectLst/>
                <a:latin typeface="Aptos" panose="020B0004020202020204" pitchFamily="34" charset="0"/>
              </a:rPr>
              <a:t> natuur)</a:t>
            </a:r>
            <a:endParaRPr lang="nl-BE" sz="8000" dirty="0">
              <a:latin typeface="Aptos" panose="020B0004020202020204" pitchFamily="34" charset="0"/>
            </a:endParaRPr>
          </a:p>
        </p:txBody>
      </p:sp>
    </p:spTree>
    <p:extLst>
      <p:ext uri="{BB962C8B-B14F-4D97-AF65-F5344CB8AC3E}">
        <p14:creationId xmlns:p14="http://schemas.microsoft.com/office/powerpoint/2010/main" val="408071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45A08-F1B5-2902-E09D-5C333B942AB4}"/>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A98A4E7-570A-7D0B-67A4-E953FD3C5C02}"/>
              </a:ext>
            </a:extLst>
          </p:cNvPr>
          <p:cNvSpPr>
            <a:spLocks noGrp="1"/>
          </p:cNvSpPr>
          <p:nvPr>
            <p:ph type="body" sz="quarter" idx="11"/>
          </p:nvPr>
        </p:nvSpPr>
        <p:spPr/>
        <p:txBody>
          <a:bodyPr/>
          <a:lstStyle/>
          <a:p>
            <a:r>
              <a:rPr lang="nl-BE" dirty="0"/>
              <a:t>Insteken</a:t>
            </a:r>
          </a:p>
        </p:txBody>
      </p:sp>
      <p:sp>
        <p:nvSpPr>
          <p:cNvPr id="4" name="Tijdelijke aanduiding voor tekst 3">
            <a:extLst>
              <a:ext uri="{FF2B5EF4-FFF2-40B4-BE49-F238E27FC236}">
                <a16:creationId xmlns:a16="http://schemas.microsoft.com/office/drawing/2014/main" id="{5B7E54EA-0594-25CA-6847-6405E9E0D6EA}"/>
              </a:ext>
            </a:extLst>
          </p:cNvPr>
          <p:cNvSpPr>
            <a:spLocks noGrp="1"/>
          </p:cNvSpPr>
          <p:nvPr>
            <p:ph type="body" sz="quarter" idx="12"/>
          </p:nvPr>
        </p:nvSpPr>
        <p:spPr>
          <a:xfrm>
            <a:off x="472279" y="2415382"/>
            <a:ext cx="5776121" cy="4106188"/>
          </a:xfrm>
        </p:spPr>
        <p:txBody>
          <a:bodyPr>
            <a:normAutofit fontScale="92500" lnSpcReduction="20000"/>
          </a:bodyPr>
          <a:lstStyle/>
          <a:p>
            <a:pPr marL="457200" indent="-457200" algn="l" rtl="0" fontAlgn="base">
              <a:lnSpc>
                <a:spcPct val="100000"/>
              </a:lnSpc>
              <a:buFont typeface="Arial" panose="020B0604020202020204" pitchFamily="34" charset="0"/>
              <a:buChar char="•"/>
            </a:pPr>
            <a:r>
              <a:rPr lang="nl-BE" sz="2000" b="0" i="0" u="none" strike="noStrike" dirty="0">
                <a:solidFill>
                  <a:srgbClr val="000000"/>
                </a:solidFill>
                <a:effectLst/>
                <a:latin typeface="Aptos" panose="020B0004020202020204" pitchFamily="34" charset="0"/>
              </a:rPr>
              <a:t>Natuur opwaarderen: Inzetten op de spontane rietvegetatie. Meer licht door 6 knotwilgen te rooien. Compenseren met 2 schaduwbomen en 230 streekeigen bosplanten (</a:t>
            </a:r>
            <a:r>
              <a:rPr lang="nl-BE" sz="2000" b="0" i="0" u="none" strike="noStrike" dirty="0" err="1">
                <a:solidFill>
                  <a:srgbClr val="000000"/>
                </a:solidFill>
                <a:effectLst/>
                <a:latin typeface="Aptos" panose="020B0004020202020204" pitchFamily="34" charset="0"/>
              </a:rPr>
              <a:t>spork</a:t>
            </a:r>
            <a:r>
              <a:rPr lang="nl-BE" sz="2000" b="0" i="0" u="none" strike="noStrike" dirty="0">
                <a:solidFill>
                  <a:srgbClr val="000000"/>
                </a:solidFill>
                <a:effectLst/>
                <a:latin typeface="Aptos" panose="020B0004020202020204" pitchFamily="34" charset="0"/>
              </a:rPr>
              <a:t>, sleedoorn, … ) met bloei en bessen.</a:t>
            </a:r>
            <a:r>
              <a:rPr lang="en-US" sz="2000" b="0" i="0" dirty="0">
                <a:solidFill>
                  <a:srgbClr val="000000"/>
                </a:solidFill>
                <a:effectLst/>
                <a:latin typeface="Aptos" panose="020B0004020202020204" pitchFamily="34" charset="0"/>
              </a:rPr>
              <a:t>​</a:t>
            </a:r>
            <a:endParaRPr lang="en-US" dirty="0">
              <a:solidFill>
                <a:srgbClr val="000000"/>
              </a:solidFill>
              <a:latin typeface="Aptos" panose="020B0004020202020204" pitchFamily="34" charset="0"/>
            </a:endParaRPr>
          </a:p>
          <a:p>
            <a:pPr marL="457200" indent="-457200" algn="l" rtl="0" fontAlgn="base">
              <a:lnSpc>
                <a:spcPct val="100000"/>
              </a:lnSpc>
              <a:buFont typeface="Arial" panose="020B0604020202020204" pitchFamily="34" charset="0"/>
              <a:buChar char="•"/>
            </a:pPr>
            <a:r>
              <a:rPr lang="nl-BE" sz="2000" b="0" i="0" u="none" strike="noStrike" dirty="0">
                <a:solidFill>
                  <a:srgbClr val="000000"/>
                </a:solidFill>
                <a:effectLst/>
                <a:latin typeface="Aptos" panose="020B0004020202020204" pitchFamily="34" charset="0"/>
              </a:rPr>
              <a:t>Spelen en natuur ontdekken: Ondiepe poel, evenwichtsparcours in de rietzone</a:t>
            </a:r>
            <a:r>
              <a:rPr lang="en-US" sz="2000" b="0" i="0" dirty="0">
                <a:solidFill>
                  <a:srgbClr val="000000"/>
                </a:solidFill>
                <a:effectLst/>
                <a:latin typeface="Aptos" panose="020B0004020202020204" pitchFamily="34" charset="0"/>
              </a:rPr>
              <a:t>​</a:t>
            </a:r>
            <a:endParaRPr lang="en-US" dirty="0">
              <a:solidFill>
                <a:srgbClr val="000000"/>
              </a:solidFill>
              <a:latin typeface="Aptos" panose="020B0004020202020204" pitchFamily="34" charset="0"/>
            </a:endParaRPr>
          </a:p>
          <a:p>
            <a:pPr marL="457200" indent="-457200" algn="l" rtl="0" fontAlgn="base">
              <a:lnSpc>
                <a:spcPct val="100000"/>
              </a:lnSpc>
              <a:buFont typeface="Arial" panose="020B0604020202020204" pitchFamily="34" charset="0"/>
              <a:buChar char="•"/>
            </a:pPr>
            <a:r>
              <a:rPr lang="nl-BE" sz="2000" b="0" i="0" u="none" strike="noStrike" dirty="0">
                <a:solidFill>
                  <a:srgbClr val="000000"/>
                </a:solidFill>
                <a:effectLst/>
                <a:latin typeface="Aptos" panose="020B0004020202020204" pitchFamily="34" charset="0"/>
              </a:rPr>
              <a:t>Permanent water voor amfibieën: Aansluiting op aangrenzend bufferbekken (= ook extra buffervolume)</a:t>
            </a:r>
            <a:r>
              <a:rPr lang="en-US" sz="2000" b="0" i="0" dirty="0">
                <a:solidFill>
                  <a:srgbClr val="000000"/>
                </a:solidFill>
                <a:effectLst/>
                <a:latin typeface="Aptos" panose="020B0004020202020204" pitchFamily="34" charset="0"/>
              </a:rPr>
              <a:t>​</a:t>
            </a:r>
            <a:endParaRPr lang="en-US" dirty="0">
              <a:solidFill>
                <a:srgbClr val="000000"/>
              </a:solidFill>
              <a:latin typeface="Aptos" panose="020B0004020202020204" pitchFamily="34" charset="0"/>
            </a:endParaRPr>
          </a:p>
          <a:p>
            <a:pPr marL="457200" indent="-457200" algn="l" rtl="0" fontAlgn="base">
              <a:lnSpc>
                <a:spcPct val="100000"/>
              </a:lnSpc>
              <a:buFont typeface="Arial" panose="020B0604020202020204" pitchFamily="34" charset="0"/>
              <a:buChar char="•"/>
            </a:pPr>
            <a:r>
              <a:rPr lang="nl-BE" sz="2000" b="0" i="0" u="none" strike="noStrike" dirty="0">
                <a:solidFill>
                  <a:srgbClr val="000000"/>
                </a:solidFill>
                <a:effectLst/>
                <a:latin typeface="Aptos" panose="020B0004020202020204" pitchFamily="34" charset="0"/>
              </a:rPr>
              <a:t>Aantrekkelijke / Avontuurlijke speeltoestellen met oog voor minder mobiele kinderen. Mandschommel, klimbalk, glijbaan op talud.</a:t>
            </a:r>
            <a:r>
              <a:rPr lang="en-US" sz="2000" b="0" i="0" dirty="0">
                <a:solidFill>
                  <a:srgbClr val="000000"/>
                </a:solidFill>
                <a:effectLst/>
                <a:latin typeface="Aptos" panose="020B0004020202020204" pitchFamily="34" charset="0"/>
              </a:rPr>
              <a:t>​</a:t>
            </a:r>
            <a:endParaRPr lang="en-US" dirty="0">
              <a:solidFill>
                <a:srgbClr val="000000"/>
              </a:solidFill>
              <a:latin typeface="Aptos" panose="020B0004020202020204" pitchFamily="34" charset="0"/>
            </a:endParaRPr>
          </a:p>
          <a:p>
            <a:pPr marL="457200" indent="-457200" algn="l" rtl="0" fontAlgn="base">
              <a:lnSpc>
                <a:spcPct val="100000"/>
              </a:lnSpc>
              <a:buFont typeface="Arial" panose="020B0604020202020204" pitchFamily="34" charset="0"/>
              <a:buChar char="•"/>
            </a:pPr>
            <a:r>
              <a:rPr lang="nl-BE" sz="2000" b="0" i="0" u="none" strike="noStrike" dirty="0">
                <a:solidFill>
                  <a:srgbClr val="000000"/>
                </a:solidFill>
                <a:effectLst/>
                <a:latin typeface="Aptos" panose="020B0004020202020204" pitchFamily="34" charset="0"/>
              </a:rPr>
              <a:t>Behouden wat goed is.</a:t>
            </a:r>
            <a:r>
              <a:rPr lang="en-US" sz="2000" b="0" i="0" dirty="0">
                <a:solidFill>
                  <a:srgbClr val="000000"/>
                </a:solidFill>
                <a:effectLst/>
                <a:latin typeface="Aptos" panose="020B0004020202020204" pitchFamily="34" charset="0"/>
              </a:rPr>
              <a:t>​</a:t>
            </a:r>
            <a:r>
              <a:rPr lang="nl-BE" sz="2000" b="0" i="0" u="none" strike="noStrike" dirty="0">
                <a:solidFill>
                  <a:srgbClr val="000000"/>
                </a:solidFill>
                <a:effectLst/>
                <a:latin typeface="Aptos" panose="020B0004020202020204" pitchFamily="34" charset="0"/>
              </a:rPr>
              <a:t> Mens en dier moeten er een plaats hebben.</a:t>
            </a:r>
            <a:endParaRPr lang="en-US" b="0" i="0" dirty="0">
              <a:solidFill>
                <a:srgbClr val="000000"/>
              </a:solidFill>
              <a:effectLst/>
              <a:latin typeface="Aptos" panose="020B0004020202020204" pitchFamily="34" charset="0"/>
            </a:endParaRPr>
          </a:p>
          <a:p>
            <a:pPr>
              <a:lnSpc>
                <a:spcPct val="100000"/>
              </a:lnSpc>
            </a:pPr>
            <a:endParaRPr lang="nl-BE" dirty="0">
              <a:latin typeface="Aptos" panose="020B0004020202020204" pitchFamily="34" charset="0"/>
            </a:endParaRPr>
          </a:p>
        </p:txBody>
      </p:sp>
      <p:pic>
        <p:nvPicPr>
          <p:cNvPr id="5122" name="Picture 2">
            <a:extLst>
              <a:ext uri="{FF2B5EF4-FFF2-40B4-BE49-F238E27FC236}">
                <a16:creationId xmlns:a16="http://schemas.microsoft.com/office/drawing/2014/main" id="{2110CEA3-24B2-3A37-8085-C6A07075A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569" y="1660627"/>
            <a:ext cx="6032911" cy="340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6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47BF-EC8D-DEE8-3ECD-B300706E2162}"/>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61EDA9FB-A86A-A405-C03F-D7F935964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36D4957F-68EA-49F4-7471-B23957C6D6F2}"/>
              </a:ext>
            </a:extLst>
          </p:cNvPr>
          <p:cNvSpPr txBox="1"/>
          <p:nvPr/>
        </p:nvSpPr>
        <p:spPr>
          <a:xfrm>
            <a:off x="-564595" y="193645"/>
            <a:ext cx="3273944"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Voor de aanpassingen</a:t>
            </a:r>
          </a:p>
        </p:txBody>
      </p:sp>
      <p:pic>
        <p:nvPicPr>
          <p:cNvPr id="6148" name="Picture 4">
            <a:extLst>
              <a:ext uri="{FF2B5EF4-FFF2-40B4-BE49-F238E27FC236}">
                <a16:creationId xmlns:a16="http://schemas.microsoft.com/office/drawing/2014/main" id="{5AC3BF4E-79FA-6FFB-97A6-05CC7005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511" y="1061254"/>
            <a:ext cx="3436259" cy="433715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6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ABA86-FE71-8B8B-AD8F-6F1FBF4853F9}"/>
            </a:ext>
          </a:extLst>
        </p:cNvPr>
        <p:cNvGrpSpPr/>
        <p:nvPr/>
      </p:nvGrpSpPr>
      <p:grpSpPr>
        <a:xfrm>
          <a:off x="0" y="0"/>
          <a:ext cx="0" cy="0"/>
          <a:chOff x="0" y="0"/>
          <a:chExt cx="0" cy="0"/>
        </a:xfrm>
      </p:grpSpPr>
      <p:pic>
        <p:nvPicPr>
          <p:cNvPr id="7170" name="Picture 2" descr="Afbeelding met buitenshuis, wolk, hemel, plant&#10;&#10;Door AI gegenereerde inhoud is mogelijk onjuist.">
            <a:extLst>
              <a:ext uri="{FF2B5EF4-FFF2-40B4-BE49-F238E27FC236}">
                <a16:creationId xmlns:a16="http://schemas.microsoft.com/office/drawing/2014/main" id="{22F271EC-34EC-A185-4989-3709BB19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6DF57E4-ACD3-A103-3625-A0F4826B50F7}"/>
              </a:ext>
            </a:extLst>
          </p:cNvPr>
          <p:cNvSpPr txBox="1"/>
          <p:nvPr/>
        </p:nvSpPr>
        <p:spPr>
          <a:xfrm>
            <a:off x="245633" y="-886659"/>
            <a:ext cx="2118005" cy="400110"/>
          </a:xfrm>
          <a:prstGeom prst="rect">
            <a:avLst/>
          </a:prstGeom>
          <a:solidFill>
            <a:schemeClr val="accent1">
              <a:lumMod val="50000"/>
            </a:schemeClr>
          </a:solidFill>
        </p:spPr>
        <p:txBody>
          <a:bodyPr wrap="square" rtlCol="0">
            <a:spAutoFit/>
          </a:bodyPr>
          <a:lstStyle/>
          <a:p>
            <a:r>
              <a:rPr lang="nl-BE" sz="2000" b="1" dirty="0">
                <a:solidFill>
                  <a:schemeClr val="bg1">
                    <a:lumMod val="95000"/>
                  </a:schemeClr>
                </a:solidFill>
                <a:latin typeface="Montserrat" panose="00000500000000000000" pitchFamily="50" charset="0"/>
              </a:rPr>
              <a:t>Na de werken</a:t>
            </a:r>
          </a:p>
        </p:txBody>
      </p:sp>
      <p:pic>
        <p:nvPicPr>
          <p:cNvPr id="7172" name="Picture 4">
            <a:extLst>
              <a:ext uri="{FF2B5EF4-FFF2-40B4-BE49-F238E27FC236}">
                <a16:creationId xmlns:a16="http://schemas.microsoft.com/office/drawing/2014/main" id="{57AC5A44-E003-A25B-17E7-7B09A7216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626" y="-890588"/>
            <a:ext cx="5079741" cy="287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764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9CA2FF83B7B54C889A11E6CCB0259E" ma:contentTypeVersion="14" ma:contentTypeDescription="Een nieuw document maken." ma:contentTypeScope="" ma:versionID="b0270c3b4a28ca5f1e2f8e916045da14">
  <xsd:schema xmlns:xsd="http://www.w3.org/2001/XMLSchema" xmlns:xs="http://www.w3.org/2001/XMLSchema" xmlns:p="http://schemas.microsoft.com/office/2006/metadata/properties" xmlns:ns2="ce83b987-96ee-4f3e-8b89-e7e145447e6a" xmlns:ns3="997d79be-aa36-4bae-9a00-842547a952cc" targetNamespace="http://schemas.microsoft.com/office/2006/metadata/properties" ma:root="true" ma:fieldsID="a5dfb9b8047bddbe1a579db1e1f36751" ns2:_="" ns3:_="">
    <xsd:import namespace="ce83b987-96ee-4f3e-8b89-e7e145447e6a"/>
    <xsd:import namespace="997d79be-aa36-4bae-9a00-842547a952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LengthInSeconds"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3b987-96ee-4f3e-8b89-e7e145447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fbc8a70d-2e74-4c2b-937c-e14ec5d5f29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7d79be-aa36-4bae-9a00-842547a952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b0c5cd-66d2-4adc-9d28-59a9ba598271}" ma:internalName="TaxCatchAll" ma:showField="CatchAllData" ma:web="997d79be-aa36-4bae-9a00-842547a952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83b987-96ee-4f3e-8b89-e7e145447e6a">
      <Terms xmlns="http://schemas.microsoft.com/office/infopath/2007/PartnerControls"/>
    </lcf76f155ced4ddcb4097134ff3c332f>
    <TaxCatchAll xmlns="997d79be-aa36-4bae-9a00-842547a952cc" xsi:nil="true"/>
  </documentManagement>
</p:properties>
</file>

<file path=customXml/itemProps1.xml><?xml version="1.0" encoding="utf-8"?>
<ds:datastoreItem xmlns:ds="http://schemas.openxmlformats.org/officeDocument/2006/customXml" ds:itemID="{2295FC14-3447-4AB2-BA5F-A61BF6D55CB7}">
  <ds:schemaRefs>
    <ds:schemaRef ds:uri="http://schemas.microsoft.com/sharepoint/v3/contenttype/forms"/>
  </ds:schemaRefs>
</ds:datastoreItem>
</file>

<file path=customXml/itemProps2.xml><?xml version="1.0" encoding="utf-8"?>
<ds:datastoreItem xmlns:ds="http://schemas.openxmlformats.org/officeDocument/2006/customXml" ds:itemID="{C368BC9F-849D-4B1E-9999-C60342B07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3b987-96ee-4f3e-8b89-e7e145447e6a"/>
    <ds:schemaRef ds:uri="997d79be-aa36-4bae-9a00-842547a95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6C4CBD-3E74-4149-89D5-3B8E8BF39726}">
  <ds:schemaRefs>
    <ds:schemaRef ds:uri="http://schemas.microsoft.com/office/2006/metadata/properties"/>
    <ds:schemaRef ds:uri="http://schemas.microsoft.com/office/infopath/2007/PartnerControls"/>
    <ds:schemaRef ds:uri="17ce4532-543c-4a53-8e8b-5717d27b0e75"/>
    <ds:schemaRef ds:uri="9e0cc28d-89f6-4c38-b96b-11c49494ad99"/>
    <ds:schemaRef ds:uri="ce83b987-96ee-4f3e-8b89-e7e145447e6a"/>
    <ds:schemaRef ds:uri="997d79be-aa36-4bae-9a00-842547a952cc"/>
  </ds:schemaRefs>
</ds:datastoreItem>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Breedbeeld</PresentationFormat>
  <Paragraphs>35</Paragraphs>
  <Slides>13</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13</vt:i4>
      </vt:variant>
    </vt:vector>
  </HeadingPairs>
  <TitlesOfParts>
    <vt:vector size="23" baseType="lpstr">
      <vt:lpstr>Calibri Light</vt:lpstr>
      <vt:lpstr>Calibri</vt:lpstr>
      <vt:lpstr>Arial</vt:lpstr>
      <vt:lpstr>Acumin Pro Condensed</vt:lpstr>
      <vt:lpstr>Acumin Pro</vt:lpstr>
      <vt:lpstr>Nilland</vt:lpstr>
      <vt:lpstr>Acumin Pro Black</vt:lpstr>
      <vt:lpstr>Montserrat</vt:lpstr>
      <vt:lpstr>Aptos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Julie Vervaeke</dc:creator>
  <cp:lastModifiedBy>Anna De Boeck</cp:lastModifiedBy>
  <cp:revision>36</cp:revision>
  <dcterms:created xsi:type="dcterms:W3CDTF">2022-07-29T11:25:58Z</dcterms:created>
  <dcterms:modified xsi:type="dcterms:W3CDTF">2025-08-12T07:22:19Z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0x010100CF9CA2FF83B7B54C889A11E6CCB0259E</vt:lpwstr>
  </property>
</Properties>
</file>