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9.xml" ContentType="application/vnd.openxmlformats-officedocument.themeOverride+xml"/>
  <Override PartName="/ppt/notesSlides/notesSlide13.xml" ContentType="application/vnd.openxmlformats-officedocument.presentationml.notesSlide+xml"/>
  <Override PartName="/ppt/theme/themeOverride10.xml" ContentType="application/vnd.openxmlformats-officedocument.themeOverride+xml"/>
  <Override PartName="/ppt/notesSlides/notesSlide14.xml" ContentType="application/vnd.openxmlformats-officedocument.presentationml.notesSlide+xml"/>
  <Override PartName="/ppt/theme/themeOverride11.xml" ContentType="application/vnd.openxmlformats-officedocument.themeOverride+xml"/>
  <Override PartName="/ppt/notesSlides/notesSlide15.xml" ContentType="application/vnd.openxmlformats-officedocument.presentationml.notesSlide+xml"/>
  <Override PartName="/ppt/theme/themeOverride12.xml" ContentType="application/vnd.openxmlformats-officedocument.themeOverride+xml"/>
  <Override PartName="/ppt/notesSlides/notesSlide16.xml" ContentType="application/vnd.openxmlformats-officedocument.presentationml.notesSlide+xml"/>
  <Override PartName="/ppt/theme/themeOverride13.xml" ContentType="application/vnd.openxmlformats-officedocument.themeOverride+xml"/>
  <Override PartName="/ppt/notesSlides/notesSlide17.xml" ContentType="application/vnd.openxmlformats-officedocument.presentationml.notesSlide+xml"/>
  <Override PartName="/ppt/theme/themeOverride14.xml" ContentType="application/vnd.openxmlformats-officedocument.themeOverride+xml"/>
  <Override PartName="/ppt/notesSlides/notesSlide18.xml" ContentType="application/vnd.openxmlformats-officedocument.presentationml.notesSlide+xml"/>
  <Override PartName="/ppt/theme/themeOverride15.xml" ContentType="application/vnd.openxmlformats-officedocument.themeOverr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4"/>
    <p:sldMasterId id="2147483840" r:id="rId5"/>
    <p:sldMasterId id="2147483856" r:id="rId6"/>
    <p:sldMasterId id="2147483872" r:id="rId7"/>
    <p:sldMasterId id="2147483952" r:id="rId8"/>
    <p:sldMasterId id="2147483967" r:id="rId9"/>
    <p:sldMasterId id="2147483983" r:id="rId10"/>
  </p:sldMasterIdLst>
  <p:notesMasterIdLst>
    <p:notesMasterId r:id="rId31"/>
  </p:notesMasterIdLst>
  <p:handoutMasterIdLst>
    <p:handoutMasterId r:id="rId32"/>
  </p:handoutMasterIdLst>
  <p:sldIdLst>
    <p:sldId id="410" r:id="rId11"/>
    <p:sldId id="383" r:id="rId12"/>
    <p:sldId id="417" r:id="rId13"/>
    <p:sldId id="262" r:id="rId14"/>
    <p:sldId id="263" r:id="rId15"/>
    <p:sldId id="408" r:id="rId16"/>
    <p:sldId id="405" r:id="rId17"/>
    <p:sldId id="258" r:id="rId18"/>
    <p:sldId id="423" r:id="rId19"/>
    <p:sldId id="425" r:id="rId20"/>
    <p:sldId id="427" r:id="rId21"/>
    <p:sldId id="428" r:id="rId22"/>
    <p:sldId id="260" r:id="rId23"/>
    <p:sldId id="416" r:id="rId24"/>
    <p:sldId id="415" r:id="rId25"/>
    <p:sldId id="398" r:id="rId26"/>
    <p:sldId id="422" r:id="rId27"/>
    <p:sldId id="419" r:id="rId28"/>
    <p:sldId id="420" r:id="rId29"/>
    <p:sldId id="42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LOIACONO Anastasia" initials="LA" lastIdx="2" clrIdx="2">
    <p:extLst>
      <p:ext uri="{19B8F6BF-5375-455C-9EA6-DF929625EA0E}">
        <p15:presenceInfo xmlns:p15="http://schemas.microsoft.com/office/powerpoint/2012/main" userId="S-1-5-21-4058082260-1787812230-2925181273-13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BD7"/>
    <a:srgbClr val="B7DFC1"/>
    <a:srgbClr val="6F96A0"/>
    <a:srgbClr val="6E959F"/>
    <a:srgbClr val="FFFFFF"/>
    <a:srgbClr val="F8F8F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autoAdjust="0"/>
  </p:normalViewPr>
  <p:slideViewPr>
    <p:cSldViewPr snapToGrid="0">
      <p:cViewPr varScale="1">
        <p:scale>
          <a:sx n="101" d="100"/>
          <a:sy n="101" d="100"/>
        </p:scale>
        <p:origin x="138" y="3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5/21/2025</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5/21/2025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3905811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3361988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edc27e6ea7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edc27e6ea7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10’ (5’ is voldoende!)</a:t>
            </a:r>
            <a:endParaRPr/>
          </a:p>
        </p:txBody>
      </p:sp>
      <p:sp>
        <p:nvSpPr>
          <p:cNvPr id="154" name="Google Shape;154;g2edc27e6ea7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3: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3: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14</a:t>
            </a:fld>
            <a:endParaRPr/>
          </a:p>
        </p:txBody>
      </p:sp>
    </p:spTree>
    <p:extLst>
      <p:ext uri="{BB962C8B-B14F-4D97-AF65-F5344CB8AC3E}">
        <p14:creationId xmlns:p14="http://schemas.microsoft.com/office/powerpoint/2010/main" val="450016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634098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1286318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2858663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1584384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257022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7: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7: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7: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8: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EFEFE"/>
              </a:buClr>
              <a:buSzPts val="1200"/>
              <a:buFont typeface="Calibri"/>
              <a:buNone/>
            </a:pPr>
            <a:r>
              <a:rPr lang="nl-BE" sz="1200">
                <a:solidFill>
                  <a:srgbClr val="FEFEFE"/>
                </a:solidFill>
              </a:rPr>
              <a:t> We zetten ze in hun kracht zodat ze bewust en gericht hun toekomstig pad kiezen en vorm geven.</a:t>
            </a:r>
            <a:endParaRPr/>
          </a:p>
          <a:p>
            <a:pPr marL="0" lvl="0" indent="0" algn="l" rtl="0">
              <a:spcBef>
                <a:spcPts val="0"/>
              </a:spcBef>
              <a:spcAft>
                <a:spcPts val="0"/>
              </a:spcAft>
              <a:buNone/>
            </a:pPr>
            <a:endParaRPr/>
          </a:p>
        </p:txBody>
      </p:sp>
      <p:sp>
        <p:nvSpPr>
          <p:cNvPr id="232" name="Google Shape;232;p8: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238618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4050233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3: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3: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10</a:t>
            </a:fld>
            <a:endParaRPr/>
          </a:p>
        </p:txBody>
      </p:sp>
    </p:spTree>
    <p:extLst>
      <p:ext uri="{BB962C8B-B14F-4D97-AF65-F5344CB8AC3E}">
        <p14:creationId xmlns:p14="http://schemas.microsoft.com/office/powerpoint/2010/main" val="333532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1">
  <p:cSld name="Title 1">
    <p:bg>
      <p:bgPr>
        <a:solidFill>
          <a:schemeClr val="lt1"/>
        </a:solidFill>
        <a:effectLst/>
      </p:bgPr>
    </p:bg>
    <p:spTree>
      <p:nvGrpSpPr>
        <p:cNvPr id="1" name="Shape 14"/>
        <p:cNvGrpSpPr/>
        <p:nvPr/>
      </p:nvGrpSpPr>
      <p:grpSpPr>
        <a:xfrm>
          <a:off x="0" y="0"/>
          <a:ext cx="0" cy="0"/>
          <a:chOff x="0" y="0"/>
          <a:chExt cx="0" cy="0"/>
        </a:xfrm>
      </p:grpSpPr>
      <p:sp>
        <p:nvSpPr>
          <p:cNvPr id="15" name="Google Shape;15;p31"/>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6" name="Google Shape;16;p31"/>
          <p:cNvGrpSpPr/>
          <p:nvPr/>
        </p:nvGrpSpPr>
        <p:grpSpPr>
          <a:xfrm>
            <a:off x="1" y="758752"/>
            <a:ext cx="6099248" cy="6099248"/>
            <a:chOff x="0" y="12289"/>
            <a:chExt cx="3550" cy="3551"/>
          </a:xfrm>
        </p:grpSpPr>
        <p:sp>
          <p:nvSpPr>
            <p:cNvPr id="17" name="Google Shape;17;p31"/>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8" name="Google Shape;18;p31"/>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9" name="Google Shape;19;p31"/>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cxnSp>
        <p:nvCxnSpPr>
          <p:cNvPr id="20" name="Google Shape;20;p31"/>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grpSp>
        <p:nvGrpSpPr>
          <p:cNvPr id="8" name="Group 7">
            <a:extLst>
              <a:ext uri="{FF2B5EF4-FFF2-40B4-BE49-F238E27FC236}">
                <a16:creationId xmlns:a16="http://schemas.microsoft.com/office/drawing/2014/main" id="{86FE35B4-5A04-4088-94B9-9CA305C1C84A}"/>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9" name="Freeform 9">
              <a:extLst>
                <a:ext uri="{FF2B5EF4-FFF2-40B4-BE49-F238E27FC236}">
                  <a16:creationId xmlns:a16="http://schemas.microsoft.com/office/drawing/2014/main" id="{0CF5D263-D934-4D6A-A793-20F124D6782F}"/>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10">
              <a:extLst>
                <a:ext uri="{FF2B5EF4-FFF2-40B4-BE49-F238E27FC236}">
                  <a16:creationId xmlns:a16="http://schemas.microsoft.com/office/drawing/2014/main" id="{FD17A404-393B-4BAA-986B-ED6144E66EA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1">
              <a:extLst>
                <a:ext uri="{FF2B5EF4-FFF2-40B4-BE49-F238E27FC236}">
                  <a16:creationId xmlns:a16="http://schemas.microsoft.com/office/drawing/2014/main" id="{05FBFE27-0105-4808-9690-783B2546F27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2" name="Straight Connector 11">
            <a:extLst>
              <a:ext uri="{FF2B5EF4-FFF2-40B4-BE49-F238E27FC236}">
                <a16:creationId xmlns:a16="http://schemas.microsoft.com/office/drawing/2014/main" id="{E09F33D4-D1A1-4647-984F-166C3E0719EA}"/>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2626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and Picture">
  <p:cSld name="Title Content and Picture">
    <p:bg>
      <p:bgPr>
        <a:solidFill>
          <a:schemeClr val="lt1"/>
        </a:solidFill>
        <a:effectLst/>
      </p:bgPr>
    </p:bg>
    <p:spTree>
      <p:nvGrpSpPr>
        <p:cNvPr id="1" name="Shape 87"/>
        <p:cNvGrpSpPr/>
        <p:nvPr/>
      </p:nvGrpSpPr>
      <p:grpSpPr>
        <a:xfrm>
          <a:off x="0" y="0"/>
          <a:ext cx="0" cy="0"/>
          <a:chOff x="0" y="0"/>
          <a:chExt cx="0" cy="0"/>
        </a:xfrm>
      </p:grpSpPr>
      <p:sp>
        <p:nvSpPr>
          <p:cNvPr id="88" name="Google Shape;88;p40"/>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0"/>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90" name="Google Shape;90;p40"/>
          <p:cNvCxnSpPr/>
          <p:nvPr/>
        </p:nvCxnSpPr>
        <p:spPr>
          <a:xfrm>
            <a:off x="594360" y="2997459"/>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91" name="Google Shape;91;p40"/>
          <p:cNvSpPr>
            <a:spLocks noGrp="1"/>
          </p:cNvSpPr>
          <p:nvPr>
            <p:ph type="pic" idx="2"/>
          </p:nvPr>
        </p:nvSpPr>
        <p:spPr>
          <a:xfrm>
            <a:off x="6096000" y="0"/>
            <a:ext cx="6118225" cy="6858000"/>
          </a:xfrm>
          <a:prstGeom prst="rect">
            <a:avLst/>
          </a:prstGeom>
          <a:noFill/>
          <a:ln>
            <a:noFill/>
          </a:ln>
        </p:spPr>
      </p:sp>
      <p:sp>
        <p:nvSpPr>
          <p:cNvPr id="92" name="Google Shape;92;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93" name="Google Shape;93;p40"/>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1771557025"/>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3">
  <p:cSld name="Title 3">
    <p:bg>
      <p:bgPr>
        <a:solidFill>
          <a:schemeClr val="lt1"/>
        </a:solidFill>
        <a:effectLst/>
      </p:bgPr>
    </p:bg>
    <p:spTree>
      <p:nvGrpSpPr>
        <p:cNvPr id="1" name="Shape 121"/>
        <p:cNvGrpSpPr/>
        <p:nvPr/>
      </p:nvGrpSpPr>
      <p:grpSpPr>
        <a:xfrm>
          <a:off x="0" y="0"/>
          <a:ext cx="0" cy="0"/>
          <a:chOff x="0" y="0"/>
          <a:chExt cx="0" cy="0"/>
        </a:xfrm>
      </p:grpSpPr>
      <p:sp>
        <p:nvSpPr>
          <p:cNvPr id="122" name="Google Shape;122;p44"/>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23" name="Google Shape;123;p44"/>
          <p:cNvGrpSpPr/>
          <p:nvPr/>
        </p:nvGrpSpPr>
        <p:grpSpPr>
          <a:xfrm rot="10800000">
            <a:off x="6092752" y="0"/>
            <a:ext cx="6099248" cy="6099248"/>
            <a:chOff x="0" y="12289"/>
            <a:chExt cx="3550" cy="3551"/>
          </a:xfrm>
        </p:grpSpPr>
        <p:sp>
          <p:nvSpPr>
            <p:cNvPr id="124" name="Google Shape;124;p44"/>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25" name="Google Shape;125;p44"/>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26" name="Google Shape;126;p44"/>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127" name="Google Shape;127;p44"/>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128" name="Google Shape;128;p44"/>
          <p:cNvCxnSpPr/>
          <p:nvPr/>
        </p:nvCxnSpPr>
        <p:spPr>
          <a:xfrm>
            <a:off x="594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3023071788"/>
      </p:ext>
    </p:extLst>
  </p:cSld>
  <p:clrMapOvr>
    <a:masterClrMapping/>
  </p:clrMapOvr>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0020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1">
  <p:cSld name="Title 1">
    <p:bg>
      <p:bgPr>
        <a:solidFill>
          <a:schemeClr val="lt1"/>
        </a:solidFill>
        <a:effectLst/>
      </p:bgPr>
    </p:bg>
    <p:spTree>
      <p:nvGrpSpPr>
        <p:cNvPr id="1" name="Shape 14"/>
        <p:cNvGrpSpPr/>
        <p:nvPr/>
      </p:nvGrpSpPr>
      <p:grpSpPr>
        <a:xfrm>
          <a:off x="0" y="0"/>
          <a:ext cx="0" cy="0"/>
          <a:chOff x="0" y="0"/>
          <a:chExt cx="0" cy="0"/>
        </a:xfrm>
      </p:grpSpPr>
      <p:sp>
        <p:nvSpPr>
          <p:cNvPr id="15" name="Google Shape;15;p31"/>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6" name="Google Shape;16;p31"/>
          <p:cNvGrpSpPr/>
          <p:nvPr/>
        </p:nvGrpSpPr>
        <p:grpSpPr>
          <a:xfrm>
            <a:off x="1" y="758752"/>
            <a:ext cx="6099248" cy="6099248"/>
            <a:chOff x="0" y="12289"/>
            <a:chExt cx="3550" cy="3551"/>
          </a:xfrm>
        </p:grpSpPr>
        <p:sp>
          <p:nvSpPr>
            <p:cNvPr id="17" name="Google Shape;17;p31"/>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8" name="Google Shape;18;p31"/>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9" name="Google Shape;19;p31"/>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cxnSp>
        <p:nvCxnSpPr>
          <p:cNvPr id="20" name="Google Shape;20;p31"/>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grpSp>
        <p:nvGrpSpPr>
          <p:cNvPr id="8" name="Group 7">
            <a:extLst>
              <a:ext uri="{FF2B5EF4-FFF2-40B4-BE49-F238E27FC236}">
                <a16:creationId xmlns:a16="http://schemas.microsoft.com/office/drawing/2014/main" id="{FB706734-A41F-40C0-B266-F2656B50B96B}"/>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9" name="Freeform 9">
              <a:extLst>
                <a:ext uri="{FF2B5EF4-FFF2-40B4-BE49-F238E27FC236}">
                  <a16:creationId xmlns:a16="http://schemas.microsoft.com/office/drawing/2014/main" id="{D970C2ED-4142-49EA-8741-1FAB33BB9BEC}"/>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10">
              <a:extLst>
                <a:ext uri="{FF2B5EF4-FFF2-40B4-BE49-F238E27FC236}">
                  <a16:creationId xmlns:a16="http://schemas.microsoft.com/office/drawing/2014/main" id="{C094D826-43EC-472E-9352-D182F271D1C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1">
              <a:extLst>
                <a:ext uri="{FF2B5EF4-FFF2-40B4-BE49-F238E27FC236}">
                  <a16:creationId xmlns:a16="http://schemas.microsoft.com/office/drawing/2014/main" id="{B521B045-982F-41E6-ACA1-C6E5476BF18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2" name="Straight Connector 11">
            <a:extLst>
              <a:ext uri="{FF2B5EF4-FFF2-40B4-BE49-F238E27FC236}">
                <a16:creationId xmlns:a16="http://schemas.microsoft.com/office/drawing/2014/main" id="{2C42ABE7-DBDF-43AA-BEAA-A7A2E51CF59D}"/>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53938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grpSp>
        <p:nvGrpSpPr>
          <p:cNvPr id="22" name="Google Shape;22;p32"/>
          <p:cNvGrpSpPr/>
          <p:nvPr/>
        </p:nvGrpSpPr>
        <p:grpSpPr>
          <a:xfrm>
            <a:off x="6362700" y="0"/>
            <a:ext cx="5829298" cy="3235602"/>
            <a:chOff x="5612972" y="1"/>
            <a:chExt cx="6615961" cy="3672246"/>
          </a:xfrm>
        </p:grpSpPr>
        <p:sp>
          <p:nvSpPr>
            <p:cNvPr id="23" name="Google Shape;23;p32"/>
            <p:cNvSpPr/>
            <p:nvPr/>
          </p:nvSpPr>
          <p:spPr>
            <a:xfrm>
              <a:off x="5612972" y="1"/>
              <a:ext cx="4408998" cy="3672246"/>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4" name="Google Shape;24;p32"/>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5" name="Google Shape;25;p32"/>
            <p:cNvSpPr/>
            <p:nvPr/>
          </p:nvSpPr>
          <p:spPr>
            <a:xfrm>
              <a:off x="8555590" y="1"/>
              <a:ext cx="1457754"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6" name="Google Shape;26;p32"/>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7" name="Google Shape;27;p32"/>
            <p:cNvSpPr/>
            <p:nvPr/>
          </p:nvSpPr>
          <p:spPr>
            <a:xfrm>
              <a:off x="9285083" y="728289"/>
              <a:ext cx="2943850" cy="2943958"/>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28" name="Google Shape;28;p32"/>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381000" algn="l">
              <a:lnSpc>
                <a:spcPct val="80000"/>
              </a:lnSpc>
              <a:spcBef>
                <a:spcPts val="2200"/>
              </a:spcBef>
              <a:spcAft>
                <a:spcPts val="0"/>
              </a:spcAft>
              <a:buClr>
                <a:srgbClr val="8B3216"/>
              </a:buClr>
              <a:buSzPts val="2400"/>
              <a:buFont typeface="Arial"/>
              <a:buChar char="•"/>
              <a:defRPr sz="2400" b="1" i="0">
                <a:solidFill>
                  <a:srgbClr val="8B3216"/>
                </a:solidFill>
                <a:latin typeface="Libre Franklin"/>
                <a:ea typeface="Libre Franklin"/>
                <a:cs typeface="Libre Franklin"/>
                <a:sym typeface="Libre Franklin"/>
              </a:defRPr>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0" name="Google Shape;30;p3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31" name="Google Shape;31;p32"/>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32" name="Google Shape;32;p32"/>
          <p:cNvCxnSpPr/>
          <p:nvPr/>
        </p:nvCxnSpPr>
        <p:spPr>
          <a:xfrm>
            <a:off x="594360" y="2148840"/>
            <a:ext cx="2130552" cy="0"/>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354742888"/>
      </p:ext>
    </p:extLst>
  </p:cSld>
  <p:clrMapOvr>
    <a:masterClrMapping/>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Content ">
  <p:cSld name="Title and Content ">
    <p:bg>
      <p:bgPr>
        <a:solidFill>
          <a:schemeClr val="lt1"/>
        </a:solidFill>
        <a:effectLst/>
      </p:bgPr>
    </p:bg>
    <p:spTree>
      <p:nvGrpSpPr>
        <p:cNvPr id="1" name="Shape 33"/>
        <p:cNvGrpSpPr/>
        <p:nvPr/>
      </p:nvGrpSpPr>
      <p:grpSpPr>
        <a:xfrm>
          <a:off x="0" y="0"/>
          <a:ext cx="0" cy="0"/>
          <a:chOff x="0" y="0"/>
          <a:chExt cx="0" cy="0"/>
        </a:xfrm>
      </p:grpSpPr>
      <p:grpSp>
        <p:nvGrpSpPr>
          <p:cNvPr id="34" name="Google Shape;34;p33"/>
          <p:cNvGrpSpPr/>
          <p:nvPr/>
        </p:nvGrpSpPr>
        <p:grpSpPr>
          <a:xfrm>
            <a:off x="6362700" y="0"/>
            <a:ext cx="5829298" cy="3235602"/>
            <a:chOff x="5612972" y="1"/>
            <a:chExt cx="6615961" cy="3672246"/>
          </a:xfrm>
        </p:grpSpPr>
        <p:sp>
          <p:nvSpPr>
            <p:cNvPr id="35" name="Google Shape;35;p33"/>
            <p:cNvSpPr/>
            <p:nvPr/>
          </p:nvSpPr>
          <p:spPr>
            <a:xfrm>
              <a:off x="5612972" y="1"/>
              <a:ext cx="4408998" cy="3672246"/>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6" name="Google Shape;36;p33"/>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7" name="Google Shape;37;p33"/>
            <p:cNvSpPr/>
            <p:nvPr/>
          </p:nvSpPr>
          <p:spPr>
            <a:xfrm>
              <a:off x="8555590" y="1"/>
              <a:ext cx="1457754"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8" name="Google Shape;38;p33"/>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9" name="Google Shape;39;p33"/>
            <p:cNvSpPr/>
            <p:nvPr/>
          </p:nvSpPr>
          <p:spPr>
            <a:xfrm>
              <a:off x="9285083" y="728289"/>
              <a:ext cx="2943850" cy="2943958"/>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40" name="Google Shape;40;p33"/>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41" name="Google Shape;41;p33"/>
          <p:cNvCxnSpPr/>
          <p:nvPr/>
        </p:nvCxnSpPr>
        <p:spPr>
          <a:xfrm>
            <a:off x="6347460" y="631317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42" name="Google Shape;42;p33"/>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chemeClr val="dk1"/>
              </a:buClr>
              <a:buSzPts val="2000"/>
              <a:buFont typeface="Franklin Gothic"/>
              <a:buAutoNum type="arabicPeriod"/>
              <a:defRPr sz="2000"/>
            </a:lvl1pPr>
            <a:lvl2pPr marL="914400" lvl="1" indent="-355600" algn="l">
              <a:lnSpc>
                <a:spcPct val="90000"/>
              </a:lnSpc>
              <a:spcBef>
                <a:spcPts val="1800"/>
              </a:spcBef>
              <a:spcAft>
                <a:spcPts val="0"/>
              </a:spcAft>
              <a:buClr>
                <a:schemeClr val="dk1"/>
              </a:buClr>
              <a:buSzPts val="2000"/>
              <a:buFont typeface="Franklin Gothic"/>
              <a:buAutoNum type="alphaLcPeriod"/>
              <a:defRPr sz="2000"/>
            </a:lvl2pPr>
            <a:lvl3pPr marL="1371600" lvl="2" indent="-355600" algn="l">
              <a:lnSpc>
                <a:spcPct val="90000"/>
              </a:lnSpc>
              <a:spcBef>
                <a:spcPts val="1800"/>
              </a:spcBef>
              <a:spcAft>
                <a:spcPts val="0"/>
              </a:spcAft>
              <a:buClr>
                <a:schemeClr val="dk1"/>
              </a:buClr>
              <a:buSzPts val="2000"/>
              <a:buFont typeface="Franklin Gothic"/>
              <a:buAutoNum type="arabicParenR"/>
              <a:defRPr sz="2000"/>
            </a:lvl3pPr>
            <a:lvl4pPr marL="1828800" lvl="3" indent="-228600" algn="l">
              <a:lnSpc>
                <a:spcPct val="90000"/>
              </a:lnSpc>
              <a:spcBef>
                <a:spcPts val="1800"/>
              </a:spcBef>
              <a:spcAft>
                <a:spcPts val="0"/>
              </a:spcAft>
              <a:buClr>
                <a:schemeClr val="dk1"/>
              </a:buClr>
              <a:buSzPts val="2000"/>
              <a:buFont typeface="Franklin Gothic"/>
              <a:buNone/>
              <a:defRPr sz="2000"/>
            </a:lvl4pPr>
            <a:lvl5pPr marL="2286000" lvl="4" indent="-355600" algn="l">
              <a:lnSpc>
                <a:spcPct val="90000"/>
              </a:lnSpc>
              <a:spcBef>
                <a:spcPts val="1800"/>
              </a:spcBef>
              <a:spcAft>
                <a:spcPts val="0"/>
              </a:spcAft>
              <a:buClr>
                <a:schemeClr val="dk1"/>
              </a:buClr>
              <a:buSzPts val="2000"/>
              <a:buFont typeface="Franklin Gothic"/>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33"/>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 name="Google Shape;44;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45" name="Google Shape;45;p3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2502200289"/>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3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
        <p:nvSpPr>
          <p:cNvPr id="48" name="Google Shape;48;p3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1530134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Section Title">
  <p:cSld name="Section Title">
    <p:bg>
      <p:bgPr>
        <a:solidFill>
          <a:schemeClr val="accent3"/>
        </a:solidFill>
        <a:effectLst/>
      </p:bgPr>
    </p:bg>
    <p:spTree>
      <p:nvGrpSpPr>
        <p:cNvPr id="1" name="Shape 49"/>
        <p:cNvGrpSpPr/>
        <p:nvPr/>
      </p:nvGrpSpPr>
      <p:grpSpPr>
        <a:xfrm>
          <a:off x="0" y="0"/>
          <a:ext cx="0" cy="0"/>
          <a:chOff x="0" y="0"/>
          <a:chExt cx="0" cy="0"/>
        </a:xfrm>
      </p:grpSpPr>
      <p:sp>
        <p:nvSpPr>
          <p:cNvPr id="50" name="Google Shape;50;p35"/>
          <p:cNvSpPr>
            <a:spLocks noGrp="1"/>
          </p:cNvSpPr>
          <p:nvPr>
            <p:ph type="pic" idx="2"/>
          </p:nvPr>
        </p:nvSpPr>
        <p:spPr>
          <a:xfrm>
            <a:off x="0" y="0"/>
            <a:ext cx="12192000" cy="6880543"/>
          </a:xfrm>
          <a:prstGeom prst="rect">
            <a:avLst/>
          </a:prstGeom>
          <a:noFill/>
          <a:ln>
            <a:noFill/>
          </a:ln>
        </p:spPr>
      </p:sp>
      <p:sp>
        <p:nvSpPr>
          <p:cNvPr id="51" name="Google Shape;51;p35"/>
          <p:cNvSpPr txBox="1">
            <a:spLocks noGrp="1"/>
          </p:cNvSpPr>
          <p:nvPr>
            <p:ph type="title"/>
          </p:nvPr>
        </p:nvSpPr>
        <p:spPr>
          <a:xfrm>
            <a:off x="6309359" y="444933"/>
            <a:ext cx="5477479"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6000"/>
              <a:buFont typeface="Franklin Gothic"/>
              <a:buNone/>
              <a:defRPr sz="6000" b="1" i="0">
                <a:solidFill>
                  <a:schemeClr val="lt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p:nvPr/>
        </p:nvSpPr>
        <p:spPr>
          <a:xfrm>
            <a:off x="6309360" y="3951843"/>
            <a:ext cx="2133600" cy="10058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508564955"/>
      </p:ext>
    </p:extLst>
  </p:cSld>
  <p:clrMapOvr>
    <a:masterClrMapping/>
  </p:clrMapOvr>
  <p:hf sldNum="0" hdr="0" ftr="0" dt="0"/>
  <p:extLst>
    <p:ext uri="{DCECCB84-F9BA-43D5-87BE-67443E8EF086}">
      <p15:sldGuideLst xmlns:p15="http://schemas.microsoft.com/office/powerpoint/2012/main">
        <p15:guide id="1" pos="7104">
          <p15:clr>
            <a:srgbClr val="FBAE40"/>
          </p15:clr>
        </p15:guide>
        <p15:guide id="2" pos="4344">
          <p15:clr>
            <a:srgbClr val="FBAE40"/>
          </p15:clr>
        </p15:guide>
        <p15:guide id="3" pos="4560">
          <p15:clr>
            <a:srgbClr val="FBAE40"/>
          </p15:clr>
        </p15:guide>
        <p15:guide id="4" orient="horz" pos="1848">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2">
  <p:cSld name="Title 2">
    <p:bg>
      <p:bgPr>
        <a:solidFill>
          <a:schemeClr val="lt1"/>
        </a:solidFill>
        <a:effectLst/>
      </p:bgPr>
    </p:bg>
    <p:spTree>
      <p:nvGrpSpPr>
        <p:cNvPr id="1" name="Shape 53"/>
        <p:cNvGrpSpPr/>
        <p:nvPr/>
      </p:nvGrpSpPr>
      <p:grpSpPr>
        <a:xfrm>
          <a:off x="0" y="0"/>
          <a:ext cx="0" cy="0"/>
          <a:chOff x="0" y="0"/>
          <a:chExt cx="0" cy="0"/>
        </a:xfrm>
      </p:grpSpPr>
      <p:sp>
        <p:nvSpPr>
          <p:cNvPr id="54" name="Google Shape;54;p36"/>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6"/>
          <p:cNvSpPr>
            <a:spLocks noGrp="1"/>
          </p:cNvSpPr>
          <p:nvPr>
            <p:ph type="pic" idx="2"/>
          </p:nvPr>
        </p:nvSpPr>
        <p:spPr>
          <a:xfrm>
            <a:off x="0" y="-11113"/>
            <a:ext cx="5791200" cy="6880226"/>
          </a:xfrm>
          <a:prstGeom prst="rect">
            <a:avLst/>
          </a:prstGeom>
          <a:noFill/>
          <a:ln>
            <a:noFill/>
          </a:ln>
        </p:spPr>
      </p:sp>
      <p:sp>
        <p:nvSpPr>
          <p:cNvPr id="56" name="Google Shape;56;p36"/>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7" name="Google Shape;57;p36"/>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3377168866"/>
      </p:ext>
    </p:extLst>
  </p:cSld>
  <p:clrMapOvr>
    <a:masterClrMapping/>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Summary 2">
  <p:cSld name="Summary 2">
    <p:bg>
      <p:bgPr>
        <a:solidFill>
          <a:schemeClr val="lt1"/>
        </a:solidFill>
        <a:effectLst/>
      </p:bgPr>
    </p:bg>
    <p:spTree>
      <p:nvGrpSpPr>
        <p:cNvPr id="1" name="Shape 58"/>
        <p:cNvGrpSpPr/>
        <p:nvPr/>
      </p:nvGrpSpPr>
      <p:grpSpPr>
        <a:xfrm>
          <a:off x="0" y="0"/>
          <a:ext cx="0" cy="0"/>
          <a:chOff x="0" y="0"/>
          <a:chExt cx="0" cy="0"/>
        </a:xfrm>
      </p:grpSpPr>
      <p:cxnSp>
        <p:nvCxnSpPr>
          <p:cNvPr id="59" name="Google Shape;59;p37"/>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grpSp>
        <p:nvGrpSpPr>
          <p:cNvPr id="60" name="Google Shape;60;p37"/>
          <p:cNvGrpSpPr/>
          <p:nvPr/>
        </p:nvGrpSpPr>
        <p:grpSpPr>
          <a:xfrm rot="5400000" flipH="1">
            <a:off x="0" y="3900132"/>
            <a:ext cx="2959226" cy="2959226"/>
            <a:chOff x="0" y="12289"/>
            <a:chExt cx="3550" cy="3551"/>
          </a:xfrm>
        </p:grpSpPr>
        <p:sp>
          <p:nvSpPr>
            <p:cNvPr id="61" name="Google Shape;61;p37"/>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2" name="Google Shape;62;p37"/>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3" name="Google Shape;63;p37"/>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64" name="Google Shape;64;p37"/>
          <p:cNvSpPr txBox="1">
            <a:spLocks noGrp="1"/>
          </p:cNvSpPr>
          <p:nvPr>
            <p:ph type="title"/>
          </p:nvPr>
        </p:nvSpPr>
        <p:spPr>
          <a:xfrm>
            <a:off x="594360" y="102875"/>
            <a:ext cx="10873740" cy="168020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body" idx="1"/>
          </p:nvPr>
        </p:nvSpPr>
        <p:spPr>
          <a:xfrm>
            <a:off x="3657600" y="2282008"/>
            <a:ext cx="7810500" cy="3699328"/>
          </a:xfrm>
          <a:prstGeom prst="rect">
            <a:avLst/>
          </a:prstGeom>
          <a:noFill/>
          <a:ln>
            <a:noFill/>
          </a:ln>
        </p:spPr>
        <p:txBody>
          <a:bodyPr spcFirstLastPara="1" wrap="square" lIns="0" tIns="228600" rIns="0" bIns="0" anchor="t" anchorCtr="0">
            <a:normAutofit/>
          </a:bodyPr>
          <a:lstStyle>
            <a:lvl1pPr marL="457200" lvl="0" indent="-355600" algn="l">
              <a:lnSpc>
                <a:spcPct val="90000"/>
              </a:lnSpc>
              <a:spcBef>
                <a:spcPts val="1800"/>
              </a:spcBef>
              <a:spcAft>
                <a:spcPts val="0"/>
              </a:spcAft>
              <a:buClr>
                <a:schemeClr val="dk1"/>
              </a:buClr>
              <a:buSzPts val="2000"/>
              <a:buFont typeface="Arial"/>
              <a:buChar char="•"/>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6" name="Google Shape;66;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67" name="Google Shape;67;p3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3014635290"/>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lt1"/>
        </a:solidFill>
        <a:effectLst/>
      </p:bgPr>
    </p:bg>
    <p:spTree>
      <p:nvGrpSpPr>
        <p:cNvPr id="1" name="Shape 68"/>
        <p:cNvGrpSpPr/>
        <p:nvPr/>
      </p:nvGrpSpPr>
      <p:grpSpPr>
        <a:xfrm>
          <a:off x="0" y="0"/>
          <a:ext cx="0" cy="0"/>
          <a:chOff x="0" y="0"/>
          <a:chExt cx="0" cy="0"/>
        </a:xfrm>
      </p:grpSpPr>
      <p:sp>
        <p:nvSpPr>
          <p:cNvPr id="69" name="Google Shape;69;p38"/>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70" name="Google Shape;70;p38"/>
          <p:cNvGrpSpPr/>
          <p:nvPr/>
        </p:nvGrpSpPr>
        <p:grpSpPr>
          <a:xfrm>
            <a:off x="1" y="758752"/>
            <a:ext cx="6099248" cy="6099248"/>
            <a:chOff x="0" y="12289"/>
            <a:chExt cx="3550" cy="3551"/>
          </a:xfrm>
        </p:grpSpPr>
        <p:sp>
          <p:nvSpPr>
            <p:cNvPr id="71" name="Google Shape;71;p38"/>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2" name="Google Shape;72;p38"/>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3" name="Google Shape;73;p38"/>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cxnSp>
        <p:nvCxnSpPr>
          <p:cNvPr id="74" name="Google Shape;74;p38"/>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75" name="Google Shape;75;p38"/>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extLst>
      <p:ext uri="{BB962C8B-B14F-4D97-AF65-F5344CB8AC3E}">
        <p14:creationId xmlns:p14="http://schemas.microsoft.com/office/powerpoint/2010/main" val="9151264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Content and Table">
  <p:cSld name="Title Content and Table">
    <p:bg>
      <p:bgPr>
        <a:solidFill>
          <a:schemeClr val="lt1"/>
        </a:solidFill>
        <a:effectLst/>
      </p:bgPr>
    </p:bg>
    <p:spTree>
      <p:nvGrpSpPr>
        <p:cNvPr id="1" name="Shape 94"/>
        <p:cNvGrpSpPr/>
        <p:nvPr/>
      </p:nvGrpSpPr>
      <p:grpSpPr>
        <a:xfrm>
          <a:off x="0" y="0"/>
          <a:ext cx="0" cy="0"/>
          <a:chOff x="0" y="0"/>
          <a:chExt cx="0" cy="0"/>
        </a:xfrm>
      </p:grpSpPr>
      <p:grpSp>
        <p:nvGrpSpPr>
          <p:cNvPr id="95" name="Google Shape;95;p41"/>
          <p:cNvGrpSpPr/>
          <p:nvPr/>
        </p:nvGrpSpPr>
        <p:grpSpPr>
          <a:xfrm rot="5400000" flipH="1">
            <a:off x="0" y="3900132"/>
            <a:ext cx="2959226" cy="2959226"/>
            <a:chOff x="0" y="12289"/>
            <a:chExt cx="3550" cy="3551"/>
          </a:xfrm>
        </p:grpSpPr>
        <p:sp>
          <p:nvSpPr>
            <p:cNvPr id="96" name="Google Shape;96;p41"/>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7" name="Google Shape;97;p41"/>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8" name="Google Shape;98;p41"/>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99" name="Google Shape;99;p41"/>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00" name="Google Shape;100;p41"/>
          <p:cNvCxnSpPr/>
          <p:nvPr/>
        </p:nvCxnSpPr>
        <p:spPr>
          <a:xfrm>
            <a:off x="3670935" y="631317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101" name="Google Shape;101;p41"/>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2" name="Google Shape;102;p41"/>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3" name="Google Shape;103;p4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104" name="Google Shape;104;p41"/>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3084908031"/>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Two Content 2">
  <p:cSld name="Title and Two Content 2">
    <p:bg>
      <p:bgPr>
        <a:solidFill>
          <a:schemeClr val="lt1"/>
        </a:solidFill>
        <a:effectLst/>
      </p:bgPr>
    </p:bg>
    <p:spTree>
      <p:nvGrpSpPr>
        <p:cNvPr id="1" name="Shape 76"/>
        <p:cNvGrpSpPr/>
        <p:nvPr/>
      </p:nvGrpSpPr>
      <p:grpSpPr>
        <a:xfrm>
          <a:off x="0" y="0"/>
          <a:ext cx="0" cy="0"/>
          <a:chOff x="0" y="0"/>
          <a:chExt cx="0" cy="0"/>
        </a:xfrm>
      </p:grpSpPr>
      <p:grpSp>
        <p:nvGrpSpPr>
          <p:cNvPr id="77" name="Google Shape;77;p39"/>
          <p:cNvGrpSpPr/>
          <p:nvPr/>
        </p:nvGrpSpPr>
        <p:grpSpPr>
          <a:xfrm rot="10800000">
            <a:off x="8870040" y="0"/>
            <a:ext cx="3325208" cy="3325208"/>
            <a:chOff x="0" y="12289"/>
            <a:chExt cx="3550" cy="3551"/>
          </a:xfrm>
        </p:grpSpPr>
        <p:sp>
          <p:nvSpPr>
            <p:cNvPr id="78" name="Google Shape;78;p39"/>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9" name="Google Shape;79;p39"/>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0" name="Google Shape;80;p39"/>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81" name="Google Shape;81;p39"/>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3" name="Google Shape;83;p39"/>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4" name="Google Shape;84;p3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85" name="Google Shape;85;p39"/>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86" name="Google Shape;86;p39"/>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1247906511"/>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Content and Picture">
  <p:cSld name="Title Content and Picture">
    <p:bg>
      <p:bgPr>
        <a:solidFill>
          <a:schemeClr val="lt1"/>
        </a:solidFill>
        <a:effectLst/>
      </p:bgPr>
    </p:bg>
    <p:spTree>
      <p:nvGrpSpPr>
        <p:cNvPr id="1" name="Shape 87"/>
        <p:cNvGrpSpPr/>
        <p:nvPr/>
      </p:nvGrpSpPr>
      <p:grpSpPr>
        <a:xfrm>
          <a:off x="0" y="0"/>
          <a:ext cx="0" cy="0"/>
          <a:chOff x="0" y="0"/>
          <a:chExt cx="0" cy="0"/>
        </a:xfrm>
      </p:grpSpPr>
      <p:sp>
        <p:nvSpPr>
          <p:cNvPr id="88" name="Google Shape;88;p40"/>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0"/>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90" name="Google Shape;90;p40"/>
          <p:cNvCxnSpPr/>
          <p:nvPr/>
        </p:nvCxnSpPr>
        <p:spPr>
          <a:xfrm>
            <a:off x="594360" y="2997459"/>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91" name="Google Shape;91;p40"/>
          <p:cNvSpPr>
            <a:spLocks noGrp="1"/>
          </p:cNvSpPr>
          <p:nvPr>
            <p:ph type="pic" idx="2"/>
          </p:nvPr>
        </p:nvSpPr>
        <p:spPr>
          <a:xfrm>
            <a:off x="6096000" y="0"/>
            <a:ext cx="6118225" cy="6858000"/>
          </a:xfrm>
          <a:prstGeom prst="rect">
            <a:avLst/>
          </a:prstGeom>
          <a:noFill/>
          <a:ln>
            <a:noFill/>
          </a:ln>
        </p:spPr>
      </p:sp>
      <p:sp>
        <p:nvSpPr>
          <p:cNvPr id="92" name="Google Shape;92;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93" name="Google Shape;93;p40"/>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2587454931"/>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Content and Table">
  <p:cSld name="Title Content and Table">
    <p:bg>
      <p:bgPr>
        <a:solidFill>
          <a:schemeClr val="lt1"/>
        </a:solidFill>
        <a:effectLst/>
      </p:bgPr>
    </p:bg>
    <p:spTree>
      <p:nvGrpSpPr>
        <p:cNvPr id="1" name="Shape 94"/>
        <p:cNvGrpSpPr/>
        <p:nvPr/>
      </p:nvGrpSpPr>
      <p:grpSpPr>
        <a:xfrm>
          <a:off x="0" y="0"/>
          <a:ext cx="0" cy="0"/>
          <a:chOff x="0" y="0"/>
          <a:chExt cx="0" cy="0"/>
        </a:xfrm>
      </p:grpSpPr>
      <p:grpSp>
        <p:nvGrpSpPr>
          <p:cNvPr id="95" name="Google Shape;95;p41"/>
          <p:cNvGrpSpPr/>
          <p:nvPr/>
        </p:nvGrpSpPr>
        <p:grpSpPr>
          <a:xfrm rot="5400000" flipH="1">
            <a:off x="0" y="3900132"/>
            <a:ext cx="2959226" cy="2959226"/>
            <a:chOff x="0" y="12289"/>
            <a:chExt cx="3550" cy="3551"/>
          </a:xfrm>
        </p:grpSpPr>
        <p:sp>
          <p:nvSpPr>
            <p:cNvPr id="96" name="Google Shape;96;p41"/>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7" name="Google Shape;97;p41"/>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8" name="Google Shape;98;p41"/>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99" name="Google Shape;99;p41"/>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00" name="Google Shape;100;p41"/>
          <p:cNvCxnSpPr/>
          <p:nvPr/>
        </p:nvCxnSpPr>
        <p:spPr>
          <a:xfrm>
            <a:off x="3670935" y="631317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101" name="Google Shape;101;p41"/>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2" name="Google Shape;102;p41"/>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3" name="Google Shape;103;p4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104" name="Google Shape;104;p41"/>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1798846475"/>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bg>
      <p:bgPr>
        <a:solidFill>
          <a:schemeClr val="lt1"/>
        </a:solidFill>
        <a:effectLst/>
      </p:bgPr>
    </p:bg>
    <p:spTree>
      <p:nvGrpSpPr>
        <p:cNvPr id="1" name="Shape 105"/>
        <p:cNvGrpSpPr/>
        <p:nvPr/>
      </p:nvGrpSpPr>
      <p:grpSpPr>
        <a:xfrm>
          <a:off x="0" y="0"/>
          <a:ext cx="0" cy="0"/>
          <a:chOff x="0" y="0"/>
          <a:chExt cx="0" cy="0"/>
        </a:xfrm>
      </p:grpSpPr>
      <p:grpSp>
        <p:nvGrpSpPr>
          <p:cNvPr id="106" name="Google Shape;106;p42"/>
          <p:cNvGrpSpPr/>
          <p:nvPr/>
        </p:nvGrpSpPr>
        <p:grpSpPr>
          <a:xfrm rot="10800000">
            <a:off x="8870040" y="0"/>
            <a:ext cx="3325208" cy="3325208"/>
            <a:chOff x="0" y="12289"/>
            <a:chExt cx="3550" cy="3551"/>
          </a:xfrm>
        </p:grpSpPr>
        <p:sp>
          <p:nvSpPr>
            <p:cNvPr id="107" name="Google Shape;107;p42"/>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8" name="Google Shape;108;p42"/>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9" name="Google Shape;109;p42"/>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110" name="Google Shape;110;p42"/>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11" name="Google Shape;111;p42"/>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112" name="Google Shape;112;p42"/>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3" name="Google Shape;113;p42"/>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chemeClr val="dk1"/>
              </a:buClr>
              <a:buSzPts val="2000"/>
              <a:buFont typeface="Arial"/>
              <a:buChar char="•"/>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4" name="Google Shape;114;p42"/>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
        <p:nvSpPr>
          <p:cNvPr id="115" name="Google Shape;115;p4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720440681"/>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able 2">
  <p:cSld name="Table 2">
    <p:bg>
      <p:bgPr>
        <a:solidFill>
          <a:schemeClr val="lt1"/>
        </a:solidFill>
        <a:effectLst/>
      </p:bgPr>
    </p:bg>
    <p:spTree>
      <p:nvGrpSpPr>
        <p:cNvPr id="1" name="Shape 116"/>
        <p:cNvGrpSpPr/>
        <p:nvPr/>
      </p:nvGrpSpPr>
      <p:grpSpPr>
        <a:xfrm>
          <a:off x="0" y="0"/>
          <a:ext cx="0" cy="0"/>
          <a:chOff x="0" y="0"/>
          <a:chExt cx="0" cy="0"/>
        </a:xfrm>
      </p:grpSpPr>
      <p:sp>
        <p:nvSpPr>
          <p:cNvPr id="117" name="Google Shape;117;p43"/>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119" name="Google Shape;119;p4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120" name="Google Shape;120;p43"/>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3876877546"/>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3">
  <p:cSld name="Title 3">
    <p:bg>
      <p:bgPr>
        <a:solidFill>
          <a:schemeClr val="lt1"/>
        </a:solidFill>
        <a:effectLst/>
      </p:bgPr>
    </p:bg>
    <p:spTree>
      <p:nvGrpSpPr>
        <p:cNvPr id="1" name="Shape 121"/>
        <p:cNvGrpSpPr/>
        <p:nvPr/>
      </p:nvGrpSpPr>
      <p:grpSpPr>
        <a:xfrm>
          <a:off x="0" y="0"/>
          <a:ext cx="0" cy="0"/>
          <a:chOff x="0" y="0"/>
          <a:chExt cx="0" cy="0"/>
        </a:xfrm>
      </p:grpSpPr>
      <p:sp>
        <p:nvSpPr>
          <p:cNvPr id="122" name="Google Shape;122;p44"/>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23" name="Google Shape;123;p44"/>
          <p:cNvGrpSpPr/>
          <p:nvPr/>
        </p:nvGrpSpPr>
        <p:grpSpPr>
          <a:xfrm rot="10800000">
            <a:off x="6092752" y="0"/>
            <a:ext cx="6099248" cy="6099248"/>
            <a:chOff x="0" y="12289"/>
            <a:chExt cx="3550" cy="3551"/>
          </a:xfrm>
        </p:grpSpPr>
        <p:sp>
          <p:nvSpPr>
            <p:cNvPr id="124" name="Google Shape;124;p44"/>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25" name="Google Shape;125;p44"/>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26" name="Google Shape;126;p44"/>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127" name="Google Shape;127;p44"/>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128" name="Google Shape;128;p44"/>
          <p:cNvCxnSpPr/>
          <p:nvPr/>
        </p:nvCxnSpPr>
        <p:spPr>
          <a:xfrm>
            <a:off x="594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1568628606"/>
      </p:ext>
    </p:extLst>
  </p:cSld>
  <p:clrMapOvr>
    <a:masterClrMapping/>
  </p:clrMapOvr>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81963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Content and Table">
  <p:cSld name="1_Title Content and Table">
    <p:bg>
      <p:bgPr>
        <a:solidFill>
          <a:schemeClr val="lt1"/>
        </a:solidFill>
        <a:effectLst/>
      </p:bgPr>
    </p:bg>
    <p:spTree>
      <p:nvGrpSpPr>
        <p:cNvPr id="1" name="Shape 33"/>
        <p:cNvGrpSpPr/>
        <p:nvPr/>
      </p:nvGrpSpPr>
      <p:grpSpPr>
        <a:xfrm>
          <a:off x="0" y="0"/>
          <a:ext cx="0" cy="0"/>
          <a:chOff x="0" y="0"/>
          <a:chExt cx="0" cy="0"/>
        </a:xfrm>
      </p:grpSpPr>
      <p:grpSp>
        <p:nvGrpSpPr>
          <p:cNvPr id="34" name="Google Shape;34;p17"/>
          <p:cNvGrpSpPr/>
          <p:nvPr/>
        </p:nvGrpSpPr>
        <p:grpSpPr>
          <a:xfrm rot="5400000" flipH="1">
            <a:off x="0" y="3900132"/>
            <a:ext cx="2959226" cy="2959226"/>
            <a:chOff x="0" y="12289"/>
            <a:chExt cx="3550" cy="3551"/>
          </a:xfrm>
        </p:grpSpPr>
        <p:sp>
          <p:nvSpPr>
            <p:cNvPr id="35" name="Google Shape;35;p17"/>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36" name="Google Shape;36;p17"/>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chemeClr val="lt1"/>
                </a:highlight>
                <a:latin typeface="Libre Franklin"/>
                <a:ea typeface="Libre Franklin"/>
                <a:cs typeface="Libre Franklin"/>
                <a:sym typeface="Libre Franklin"/>
              </a:endParaRPr>
            </a:p>
          </p:txBody>
        </p:sp>
        <p:sp>
          <p:nvSpPr>
            <p:cNvPr id="37" name="Google Shape;37;p17"/>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grpSp>
      <p:sp>
        <p:nvSpPr>
          <p:cNvPr id="38" name="Google Shape;38;p17"/>
          <p:cNvSpPr txBox="1">
            <a:spLocks noGrp="1"/>
          </p:cNvSpPr>
          <p:nvPr>
            <p:ph type="body" idx="1"/>
          </p:nvPr>
        </p:nvSpPr>
        <p:spPr>
          <a:xfrm>
            <a:off x="952509" y="613505"/>
            <a:ext cx="7926600" cy="399900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9" name="Google Shape;39;p1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1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1652062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bg>
      <p:bgPr>
        <a:solidFill>
          <a:schemeClr val="lt1"/>
        </a:solidFill>
        <a:effectLst/>
      </p:bgPr>
    </p:bg>
    <p:spTree>
      <p:nvGrpSpPr>
        <p:cNvPr id="1" name="Shape 105"/>
        <p:cNvGrpSpPr/>
        <p:nvPr/>
      </p:nvGrpSpPr>
      <p:grpSpPr>
        <a:xfrm>
          <a:off x="0" y="0"/>
          <a:ext cx="0" cy="0"/>
          <a:chOff x="0" y="0"/>
          <a:chExt cx="0" cy="0"/>
        </a:xfrm>
      </p:grpSpPr>
      <p:grpSp>
        <p:nvGrpSpPr>
          <p:cNvPr id="106" name="Google Shape;106;p42"/>
          <p:cNvGrpSpPr/>
          <p:nvPr/>
        </p:nvGrpSpPr>
        <p:grpSpPr>
          <a:xfrm rot="10800000">
            <a:off x="8870040" y="0"/>
            <a:ext cx="3325208" cy="3325208"/>
            <a:chOff x="0" y="12289"/>
            <a:chExt cx="3550" cy="3551"/>
          </a:xfrm>
        </p:grpSpPr>
        <p:sp>
          <p:nvSpPr>
            <p:cNvPr id="107" name="Google Shape;107;p42"/>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8" name="Google Shape;108;p42"/>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9" name="Google Shape;109;p42"/>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110" name="Google Shape;110;p42"/>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11" name="Google Shape;111;p42"/>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112" name="Google Shape;112;p42"/>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3" name="Google Shape;113;p42"/>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chemeClr val="dk1"/>
              </a:buClr>
              <a:buSzPts val="2000"/>
              <a:buFont typeface="Arial"/>
              <a:buChar char="•"/>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4" name="Google Shape;114;p42"/>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
        <p:nvSpPr>
          <p:cNvPr id="115" name="Google Shape;115;p4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365982401"/>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2">
  <p:cSld name="Table 2">
    <p:bg>
      <p:bgPr>
        <a:solidFill>
          <a:schemeClr val="lt1"/>
        </a:solidFill>
        <a:effectLst/>
      </p:bgPr>
    </p:bg>
    <p:spTree>
      <p:nvGrpSpPr>
        <p:cNvPr id="1" name="Shape 116"/>
        <p:cNvGrpSpPr/>
        <p:nvPr/>
      </p:nvGrpSpPr>
      <p:grpSpPr>
        <a:xfrm>
          <a:off x="0" y="0"/>
          <a:ext cx="0" cy="0"/>
          <a:chOff x="0" y="0"/>
          <a:chExt cx="0" cy="0"/>
        </a:xfrm>
      </p:grpSpPr>
      <p:sp>
        <p:nvSpPr>
          <p:cNvPr id="117" name="Google Shape;117;p43"/>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119" name="Google Shape;119;p4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120" name="Google Shape;120;p43"/>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3261861845"/>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3">
  <p:cSld name="Title 3">
    <p:bg>
      <p:bgPr>
        <a:solidFill>
          <a:schemeClr val="lt1"/>
        </a:solidFill>
        <a:effectLst/>
      </p:bgPr>
    </p:bg>
    <p:spTree>
      <p:nvGrpSpPr>
        <p:cNvPr id="1" name="Shape 121"/>
        <p:cNvGrpSpPr/>
        <p:nvPr/>
      </p:nvGrpSpPr>
      <p:grpSpPr>
        <a:xfrm>
          <a:off x="0" y="0"/>
          <a:ext cx="0" cy="0"/>
          <a:chOff x="0" y="0"/>
          <a:chExt cx="0" cy="0"/>
        </a:xfrm>
      </p:grpSpPr>
      <p:sp>
        <p:nvSpPr>
          <p:cNvPr id="122" name="Google Shape;122;p44"/>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23" name="Google Shape;123;p44"/>
          <p:cNvGrpSpPr/>
          <p:nvPr/>
        </p:nvGrpSpPr>
        <p:grpSpPr>
          <a:xfrm rot="10800000">
            <a:off x="6092752" y="0"/>
            <a:ext cx="6099248" cy="6099248"/>
            <a:chOff x="0" y="12289"/>
            <a:chExt cx="3550" cy="3551"/>
          </a:xfrm>
        </p:grpSpPr>
        <p:sp>
          <p:nvSpPr>
            <p:cNvPr id="124" name="Google Shape;124;p44"/>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25" name="Google Shape;125;p44"/>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26" name="Google Shape;126;p44"/>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127" name="Google Shape;127;p44"/>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128" name="Google Shape;128;p44"/>
          <p:cNvCxnSpPr/>
          <p:nvPr/>
        </p:nvCxnSpPr>
        <p:spPr>
          <a:xfrm>
            <a:off x="594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293857677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1">
  <p:cSld name="Title 1">
    <p:bg>
      <p:bgPr>
        <a:solidFill>
          <a:schemeClr val="lt1"/>
        </a:solidFill>
        <a:effectLst/>
      </p:bgPr>
    </p:bg>
    <p:spTree>
      <p:nvGrpSpPr>
        <p:cNvPr id="1" name="Shape 14"/>
        <p:cNvGrpSpPr/>
        <p:nvPr/>
      </p:nvGrpSpPr>
      <p:grpSpPr>
        <a:xfrm>
          <a:off x="0" y="0"/>
          <a:ext cx="0" cy="0"/>
          <a:chOff x="0" y="0"/>
          <a:chExt cx="0" cy="0"/>
        </a:xfrm>
      </p:grpSpPr>
      <p:sp>
        <p:nvSpPr>
          <p:cNvPr id="15" name="Google Shape;15;p31"/>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6" name="Google Shape;16;p31"/>
          <p:cNvGrpSpPr/>
          <p:nvPr/>
        </p:nvGrpSpPr>
        <p:grpSpPr>
          <a:xfrm>
            <a:off x="1" y="758752"/>
            <a:ext cx="6099248" cy="6099248"/>
            <a:chOff x="0" y="12289"/>
            <a:chExt cx="3550" cy="3551"/>
          </a:xfrm>
        </p:grpSpPr>
        <p:sp>
          <p:nvSpPr>
            <p:cNvPr id="17" name="Google Shape;17;p31"/>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8" name="Google Shape;18;p31"/>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9" name="Google Shape;19;p31"/>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cxnSp>
        <p:nvCxnSpPr>
          <p:cNvPr id="20" name="Google Shape;20;p31"/>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grpSp>
        <p:nvGrpSpPr>
          <p:cNvPr id="8" name="Group 7">
            <a:extLst>
              <a:ext uri="{FF2B5EF4-FFF2-40B4-BE49-F238E27FC236}">
                <a16:creationId xmlns:a16="http://schemas.microsoft.com/office/drawing/2014/main" id="{DFB476D4-944E-42D0-A3E7-114E0A7E82E8}"/>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9" name="Freeform 9">
              <a:extLst>
                <a:ext uri="{FF2B5EF4-FFF2-40B4-BE49-F238E27FC236}">
                  <a16:creationId xmlns:a16="http://schemas.microsoft.com/office/drawing/2014/main" id="{10B726F8-9324-4C67-BB0C-D0E3657AEF1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10">
              <a:extLst>
                <a:ext uri="{FF2B5EF4-FFF2-40B4-BE49-F238E27FC236}">
                  <a16:creationId xmlns:a16="http://schemas.microsoft.com/office/drawing/2014/main" id="{47473405-3659-41B8-869D-72CDED279A5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1">
              <a:extLst>
                <a:ext uri="{FF2B5EF4-FFF2-40B4-BE49-F238E27FC236}">
                  <a16:creationId xmlns:a16="http://schemas.microsoft.com/office/drawing/2014/main" id="{918DB421-D375-43F8-8B11-50C4473F77CC}"/>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2" name="Straight Connector 11">
            <a:extLst>
              <a:ext uri="{FF2B5EF4-FFF2-40B4-BE49-F238E27FC236}">
                <a16:creationId xmlns:a16="http://schemas.microsoft.com/office/drawing/2014/main" id="{56B97748-4C34-476E-A350-ECF51790736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04496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grpSp>
        <p:nvGrpSpPr>
          <p:cNvPr id="22" name="Google Shape;22;p32"/>
          <p:cNvGrpSpPr/>
          <p:nvPr/>
        </p:nvGrpSpPr>
        <p:grpSpPr>
          <a:xfrm>
            <a:off x="6362700" y="0"/>
            <a:ext cx="5829298" cy="3235602"/>
            <a:chOff x="5612972" y="1"/>
            <a:chExt cx="6615961" cy="3672246"/>
          </a:xfrm>
        </p:grpSpPr>
        <p:sp>
          <p:nvSpPr>
            <p:cNvPr id="23" name="Google Shape;23;p32"/>
            <p:cNvSpPr/>
            <p:nvPr/>
          </p:nvSpPr>
          <p:spPr>
            <a:xfrm>
              <a:off x="5612972" y="1"/>
              <a:ext cx="4408998" cy="3672246"/>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4" name="Google Shape;24;p32"/>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5" name="Google Shape;25;p32"/>
            <p:cNvSpPr/>
            <p:nvPr/>
          </p:nvSpPr>
          <p:spPr>
            <a:xfrm>
              <a:off x="8555590" y="1"/>
              <a:ext cx="1457754"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6" name="Google Shape;26;p32"/>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7" name="Google Shape;27;p32"/>
            <p:cNvSpPr/>
            <p:nvPr/>
          </p:nvSpPr>
          <p:spPr>
            <a:xfrm>
              <a:off x="9285083" y="728289"/>
              <a:ext cx="2943850" cy="2943958"/>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28" name="Google Shape;28;p32"/>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381000" algn="l">
              <a:lnSpc>
                <a:spcPct val="80000"/>
              </a:lnSpc>
              <a:spcBef>
                <a:spcPts val="2200"/>
              </a:spcBef>
              <a:spcAft>
                <a:spcPts val="0"/>
              </a:spcAft>
              <a:buClr>
                <a:srgbClr val="8B3216"/>
              </a:buClr>
              <a:buSzPts val="2400"/>
              <a:buFont typeface="Arial"/>
              <a:buChar char="•"/>
              <a:defRPr sz="2400" b="1" i="0">
                <a:solidFill>
                  <a:srgbClr val="8B3216"/>
                </a:solidFill>
                <a:latin typeface="Libre Franklin"/>
                <a:ea typeface="Libre Franklin"/>
                <a:cs typeface="Libre Franklin"/>
                <a:sym typeface="Libre Franklin"/>
              </a:defRPr>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0" name="Google Shape;30;p3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31" name="Google Shape;31;p32"/>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32" name="Google Shape;32;p32"/>
          <p:cNvCxnSpPr/>
          <p:nvPr/>
        </p:nvCxnSpPr>
        <p:spPr>
          <a:xfrm>
            <a:off x="594360" y="2148840"/>
            <a:ext cx="2130552" cy="0"/>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301705823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
  <p:cSld name="Title and Content ">
    <p:bg>
      <p:bgPr>
        <a:solidFill>
          <a:schemeClr val="lt1"/>
        </a:solidFill>
        <a:effectLst/>
      </p:bgPr>
    </p:bg>
    <p:spTree>
      <p:nvGrpSpPr>
        <p:cNvPr id="1" name="Shape 33"/>
        <p:cNvGrpSpPr/>
        <p:nvPr/>
      </p:nvGrpSpPr>
      <p:grpSpPr>
        <a:xfrm>
          <a:off x="0" y="0"/>
          <a:ext cx="0" cy="0"/>
          <a:chOff x="0" y="0"/>
          <a:chExt cx="0" cy="0"/>
        </a:xfrm>
      </p:grpSpPr>
      <p:grpSp>
        <p:nvGrpSpPr>
          <p:cNvPr id="34" name="Google Shape;34;p33"/>
          <p:cNvGrpSpPr/>
          <p:nvPr/>
        </p:nvGrpSpPr>
        <p:grpSpPr>
          <a:xfrm>
            <a:off x="6362700" y="0"/>
            <a:ext cx="5829298" cy="3235602"/>
            <a:chOff x="5612972" y="1"/>
            <a:chExt cx="6615961" cy="3672246"/>
          </a:xfrm>
        </p:grpSpPr>
        <p:sp>
          <p:nvSpPr>
            <p:cNvPr id="35" name="Google Shape;35;p33"/>
            <p:cNvSpPr/>
            <p:nvPr/>
          </p:nvSpPr>
          <p:spPr>
            <a:xfrm>
              <a:off x="5612972" y="1"/>
              <a:ext cx="4408998" cy="3672246"/>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6" name="Google Shape;36;p33"/>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7" name="Google Shape;37;p33"/>
            <p:cNvSpPr/>
            <p:nvPr/>
          </p:nvSpPr>
          <p:spPr>
            <a:xfrm>
              <a:off x="8555590" y="1"/>
              <a:ext cx="1457754"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8" name="Google Shape;38;p33"/>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9" name="Google Shape;39;p33"/>
            <p:cNvSpPr/>
            <p:nvPr/>
          </p:nvSpPr>
          <p:spPr>
            <a:xfrm>
              <a:off x="9285083" y="728289"/>
              <a:ext cx="2943850" cy="2943958"/>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40" name="Google Shape;40;p33"/>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41" name="Google Shape;41;p33"/>
          <p:cNvCxnSpPr/>
          <p:nvPr/>
        </p:nvCxnSpPr>
        <p:spPr>
          <a:xfrm>
            <a:off x="6347460" y="631317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42" name="Google Shape;42;p33"/>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chemeClr val="dk1"/>
              </a:buClr>
              <a:buSzPts val="2000"/>
              <a:buFont typeface="Franklin Gothic"/>
              <a:buAutoNum type="arabicPeriod"/>
              <a:defRPr sz="2000"/>
            </a:lvl1pPr>
            <a:lvl2pPr marL="914400" lvl="1" indent="-355600" algn="l">
              <a:lnSpc>
                <a:spcPct val="90000"/>
              </a:lnSpc>
              <a:spcBef>
                <a:spcPts val="1800"/>
              </a:spcBef>
              <a:spcAft>
                <a:spcPts val="0"/>
              </a:spcAft>
              <a:buClr>
                <a:schemeClr val="dk1"/>
              </a:buClr>
              <a:buSzPts val="2000"/>
              <a:buFont typeface="Franklin Gothic"/>
              <a:buAutoNum type="alphaLcPeriod"/>
              <a:defRPr sz="2000"/>
            </a:lvl2pPr>
            <a:lvl3pPr marL="1371600" lvl="2" indent="-355600" algn="l">
              <a:lnSpc>
                <a:spcPct val="90000"/>
              </a:lnSpc>
              <a:spcBef>
                <a:spcPts val="1800"/>
              </a:spcBef>
              <a:spcAft>
                <a:spcPts val="0"/>
              </a:spcAft>
              <a:buClr>
                <a:schemeClr val="dk1"/>
              </a:buClr>
              <a:buSzPts val="2000"/>
              <a:buFont typeface="Franklin Gothic"/>
              <a:buAutoNum type="arabicParenR"/>
              <a:defRPr sz="2000"/>
            </a:lvl3pPr>
            <a:lvl4pPr marL="1828800" lvl="3" indent="-228600" algn="l">
              <a:lnSpc>
                <a:spcPct val="90000"/>
              </a:lnSpc>
              <a:spcBef>
                <a:spcPts val="1800"/>
              </a:spcBef>
              <a:spcAft>
                <a:spcPts val="0"/>
              </a:spcAft>
              <a:buClr>
                <a:schemeClr val="dk1"/>
              </a:buClr>
              <a:buSzPts val="2000"/>
              <a:buFont typeface="Franklin Gothic"/>
              <a:buNone/>
              <a:defRPr sz="2000"/>
            </a:lvl4pPr>
            <a:lvl5pPr marL="2286000" lvl="4" indent="-355600" algn="l">
              <a:lnSpc>
                <a:spcPct val="90000"/>
              </a:lnSpc>
              <a:spcBef>
                <a:spcPts val="1800"/>
              </a:spcBef>
              <a:spcAft>
                <a:spcPts val="0"/>
              </a:spcAft>
              <a:buClr>
                <a:schemeClr val="dk1"/>
              </a:buClr>
              <a:buSzPts val="2000"/>
              <a:buFont typeface="Franklin Gothic"/>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33"/>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 name="Google Shape;44;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45" name="Google Shape;45;p3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2615440439"/>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3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
        <p:nvSpPr>
          <p:cNvPr id="48" name="Google Shape;48;p3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21876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p:cSld name="Section Title">
    <p:bg>
      <p:bgPr>
        <a:solidFill>
          <a:schemeClr val="accent3"/>
        </a:solidFill>
        <a:effectLst/>
      </p:bgPr>
    </p:bg>
    <p:spTree>
      <p:nvGrpSpPr>
        <p:cNvPr id="1" name="Shape 49"/>
        <p:cNvGrpSpPr/>
        <p:nvPr/>
      </p:nvGrpSpPr>
      <p:grpSpPr>
        <a:xfrm>
          <a:off x="0" y="0"/>
          <a:ext cx="0" cy="0"/>
          <a:chOff x="0" y="0"/>
          <a:chExt cx="0" cy="0"/>
        </a:xfrm>
      </p:grpSpPr>
      <p:sp>
        <p:nvSpPr>
          <p:cNvPr id="50" name="Google Shape;50;p35"/>
          <p:cNvSpPr>
            <a:spLocks noGrp="1"/>
          </p:cNvSpPr>
          <p:nvPr>
            <p:ph type="pic" idx="2"/>
          </p:nvPr>
        </p:nvSpPr>
        <p:spPr>
          <a:xfrm>
            <a:off x="0" y="0"/>
            <a:ext cx="12192000" cy="6880543"/>
          </a:xfrm>
          <a:prstGeom prst="rect">
            <a:avLst/>
          </a:prstGeom>
          <a:noFill/>
          <a:ln>
            <a:noFill/>
          </a:ln>
        </p:spPr>
      </p:sp>
      <p:sp>
        <p:nvSpPr>
          <p:cNvPr id="51" name="Google Shape;51;p35"/>
          <p:cNvSpPr txBox="1">
            <a:spLocks noGrp="1"/>
          </p:cNvSpPr>
          <p:nvPr>
            <p:ph type="title"/>
          </p:nvPr>
        </p:nvSpPr>
        <p:spPr>
          <a:xfrm>
            <a:off x="6309359" y="444933"/>
            <a:ext cx="5477479"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6000"/>
              <a:buFont typeface="Franklin Gothic"/>
              <a:buNone/>
              <a:defRPr sz="6000" b="1" i="0">
                <a:solidFill>
                  <a:schemeClr val="lt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p:nvPr/>
        </p:nvSpPr>
        <p:spPr>
          <a:xfrm>
            <a:off x="6309360" y="3951843"/>
            <a:ext cx="2133600" cy="10058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837404112"/>
      </p:ext>
    </p:extLst>
  </p:cSld>
  <p:clrMapOvr>
    <a:masterClrMapping/>
  </p:clrMapOvr>
  <p:hf sldNum="0" hdr="0" ftr="0" dt="0"/>
  <p:extLst>
    <p:ext uri="{DCECCB84-F9BA-43D5-87BE-67443E8EF086}">
      <p15:sldGuideLst xmlns:p15="http://schemas.microsoft.com/office/powerpoint/2012/main">
        <p15:guide id="1" pos="7104">
          <p15:clr>
            <a:srgbClr val="FBAE40"/>
          </p15:clr>
        </p15:guide>
        <p15:guide id="2" pos="4344">
          <p15:clr>
            <a:srgbClr val="FBAE40"/>
          </p15:clr>
        </p15:guide>
        <p15:guide id="3" pos="4560">
          <p15:clr>
            <a:srgbClr val="FBAE40"/>
          </p15:clr>
        </p15:guide>
        <p15:guide id="4" orient="horz" pos="18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grpSp>
        <p:nvGrpSpPr>
          <p:cNvPr id="22" name="Google Shape;22;p32"/>
          <p:cNvGrpSpPr/>
          <p:nvPr/>
        </p:nvGrpSpPr>
        <p:grpSpPr>
          <a:xfrm>
            <a:off x="6362700" y="0"/>
            <a:ext cx="5829298" cy="3235602"/>
            <a:chOff x="5612972" y="1"/>
            <a:chExt cx="6615961" cy="3672246"/>
          </a:xfrm>
        </p:grpSpPr>
        <p:sp>
          <p:nvSpPr>
            <p:cNvPr id="23" name="Google Shape;23;p32"/>
            <p:cNvSpPr/>
            <p:nvPr/>
          </p:nvSpPr>
          <p:spPr>
            <a:xfrm>
              <a:off x="5612972" y="1"/>
              <a:ext cx="4408998" cy="3672246"/>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4" name="Google Shape;24;p32"/>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5" name="Google Shape;25;p32"/>
            <p:cNvSpPr/>
            <p:nvPr/>
          </p:nvSpPr>
          <p:spPr>
            <a:xfrm>
              <a:off x="8555590" y="1"/>
              <a:ext cx="1457754"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6" name="Google Shape;26;p32"/>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7" name="Google Shape;27;p32"/>
            <p:cNvSpPr/>
            <p:nvPr/>
          </p:nvSpPr>
          <p:spPr>
            <a:xfrm>
              <a:off x="9285083" y="728289"/>
              <a:ext cx="2943850" cy="2943958"/>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28" name="Google Shape;28;p32"/>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381000" algn="l">
              <a:lnSpc>
                <a:spcPct val="80000"/>
              </a:lnSpc>
              <a:spcBef>
                <a:spcPts val="2200"/>
              </a:spcBef>
              <a:spcAft>
                <a:spcPts val="0"/>
              </a:spcAft>
              <a:buClr>
                <a:srgbClr val="8B3216"/>
              </a:buClr>
              <a:buSzPts val="2400"/>
              <a:buFont typeface="Arial"/>
              <a:buChar char="•"/>
              <a:defRPr sz="2400" b="1" i="0">
                <a:solidFill>
                  <a:srgbClr val="8B3216"/>
                </a:solidFill>
                <a:latin typeface="Libre Franklin"/>
                <a:ea typeface="Libre Franklin"/>
                <a:cs typeface="Libre Franklin"/>
                <a:sym typeface="Libre Franklin"/>
              </a:defRPr>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0" name="Google Shape;30;p3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31" name="Google Shape;31;p32"/>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32" name="Google Shape;32;p32"/>
          <p:cNvCxnSpPr/>
          <p:nvPr/>
        </p:nvCxnSpPr>
        <p:spPr>
          <a:xfrm>
            <a:off x="594360" y="2148840"/>
            <a:ext cx="2130552" cy="0"/>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117001379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p:cSld name="Title 2">
    <p:bg>
      <p:bgPr>
        <a:solidFill>
          <a:schemeClr val="lt1"/>
        </a:solidFill>
        <a:effectLst/>
      </p:bgPr>
    </p:bg>
    <p:spTree>
      <p:nvGrpSpPr>
        <p:cNvPr id="1" name="Shape 53"/>
        <p:cNvGrpSpPr/>
        <p:nvPr/>
      </p:nvGrpSpPr>
      <p:grpSpPr>
        <a:xfrm>
          <a:off x="0" y="0"/>
          <a:ext cx="0" cy="0"/>
          <a:chOff x="0" y="0"/>
          <a:chExt cx="0" cy="0"/>
        </a:xfrm>
      </p:grpSpPr>
      <p:sp>
        <p:nvSpPr>
          <p:cNvPr id="54" name="Google Shape;54;p36"/>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6"/>
          <p:cNvSpPr>
            <a:spLocks noGrp="1"/>
          </p:cNvSpPr>
          <p:nvPr>
            <p:ph type="pic" idx="2"/>
          </p:nvPr>
        </p:nvSpPr>
        <p:spPr>
          <a:xfrm>
            <a:off x="0" y="-11113"/>
            <a:ext cx="5791200" cy="6880226"/>
          </a:xfrm>
          <a:prstGeom prst="rect">
            <a:avLst/>
          </a:prstGeom>
          <a:noFill/>
          <a:ln>
            <a:noFill/>
          </a:ln>
        </p:spPr>
      </p:sp>
      <p:sp>
        <p:nvSpPr>
          <p:cNvPr id="56" name="Google Shape;56;p36"/>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7" name="Google Shape;57;p36"/>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162085352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mmary 2">
  <p:cSld name="Summary 2">
    <p:bg>
      <p:bgPr>
        <a:solidFill>
          <a:schemeClr val="lt1"/>
        </a:solidFill>
        <a:effectLst/>
      </p:bgPr>
    </p:bg>
    <p:spTree>
      <p:nvGrpSpPr>
        <p:cNvPr id="1" name="Shape 58"/>
        <p:cNvGrpSpPr/>
        <p:nvPr/>
      </p:nvGrpSpPr>
      <p:grpSpPr>
        <a:xfrm>
          <a:off x="0" y="0"/>
          <a:ext cx="0" cy="0"/>
          <a:chOff x="0" y="0"/>
          <a:chExt cx="0" cy="0"/>
        </a:xfrm>
      </p:grpSpPr>
      <p:cxnSp>
        <p:nvCxnSpPr>
          <p:cNvPr id="59" name="Google Shape;59;p37"/>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grpSp>
        <p:nvGrpSpPr>
          <p:cNvPr id="60" name="Google Shape;60;p37"/>
          <p:cNvGrpSpPr/>
          <p:nvPr/>
        </p:nvGrpSpPr>
        <p:grpSpPr>
          <a:xfrm rot="5400000" flipH="1">
            <a:off x="0" y="3900132"/>
            <a:ext cx="2959226" cy="2959226"/>
            <a:chOff x="0" y="12289"/>
            <a:chExt cx="3550" cy="3551"/>
          </a:xfrm>
        </p:grpSpPr>
        <p:sp>
          <p:nvSpPr>
            <p:cNvPr id="61" name="Google Shape;61;p37"/>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2" name="Google Shape;62;p37"/>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3" name="Google Shape;63;p37"/>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64" name="Google Shape;64;p37"/>
          <p:cNvSpPr txBox="1">
            <a:spLocks noGrp="1"/>
          </p:cNvSpPr>
          <p:nvPr>
            <p:ph type="title"/>
          </p:nvPr>
        </p:nvSpPr>
        <p:spPr>
          <a:xfrm>
            <a:off x="594360" y="102875"/>
            <a:ext cx="10873740" cy="168020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body" idx="1"/>
          </p:nvPr>
        </p:nvSpPr>
        <p:spPr>
          <a:xfrm>
            <a:off x="3657600" y="2282008"/>
            <a:ext cx="7810500" cy="3699328"/>
          </a:xfrm>
          <a:prstGeom prst="rect">
            <a:avLst/>
          </a:prstGeom>
          <a:noFill/>
          <a:ln>
            <a:noFill/>
          </a:ln>
        </p:spPr>
        <p:txBody>
          <a:bodyPr spcFirstLastPara="1" wrap="square" lIns="0" tIns="228600" rIns="0" bIns="0" anchor="t" anchorCtr="0">
            <a:normAutofit/>
          </a:bodyPr>
          <a:lstStyle>
            <a:lvl1pPr marL="457200" lvl="0" indent="-355600" algn="l">
              <a:lnSpc>
                <a:spcPct val="90000"/>
              </a:lnSpc>
              <a:spcBef>
                <a:spcPts val="1800"/>
              </a:spcBef>
              <a:spcAft>
                <a:spcPts val="0"/>
              </a:spcAft>
              <a:buClr>
                <a:schemeClr val="dk1"/>
              </a:buClr>
              <a:buSzPts val="2000"/>
              <a:buFont typeface="Arial"/>
              <a:buChar char="•"/>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6" name="Google Shape;66;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67" name="Google Shape;67;p3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3341007733"/>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lt1"/>
        </a:solidFill>
        <a:effectLst/>
      </p:bgPr>
    </p:bg>
    <p:spTree>
      <p:nvGrpSpPr>
        <p:cNvPr id="1" name="Shape 68"/>
        <p:cNvGrpSpPr/>
        <p:nvPr/>
      </p:nvGrpSpPr>
      <p:grpSpPr>
        <a:xfrm>
          <a:off x="0" y="0"/>
          <a:ext cx="0" cy="0"/>
          <a:chOff x="0" y="0"/>
          <a:chExt cx="0" cy="0"/>
        </a:xfrm>
      </p:grpSpPr>
      <p:sp>
        <p:nvSpPr>
          <p:cNvPr id="69" name="Google Shape;69;p38"/>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70" name="Google Shape;70;p38"/>
          <p:cNvGrpSpPr/>
          <p:nvPr/>
        </p:nvGrpSpPr>
        <p:grpSpPr>
          <a:xfrm>
            <a:off x="1" y="758752"/>
            <a:ext cx="6099248" cy="6099248"/>
            <a:chOff x="0" y="12289"/>
            <a:chExt cx="3550" cy="3551"/>
          </a:xfrm>
        </p:grpSpPr>
        <p:sp>
          <p:nvSpPr>
            <p:cNvPr id="71" name="Google Shape;71;p38"/>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2" name="Google Shape;72;p38"/>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3" name="Google Shape;73;p38"/>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cxnSp>
        <p:nvCxnSpPr>
          <p:cNvPr id="74" name="Google Shape;74;p38"/>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75" name="Google Shape;75;p38"/>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extLst>
      <p:ext uri="{BB962C8B-B14F-4D97-AF65-F5344CB8AC3E}">
        <p14:creationId xmlns:p14="http://schemas.microsoft.com/office/powerpoint/2010/main" val="381443470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ntent 2">
  <p:cSld name="Title and Two Content 2">
    <p:bg>
      <p:bgPr>
        <a:solidFill>
          <a:schemeClr val="lt1"/>
        </a:solidFill>
        <a:effectLst/>
      </p:bgPr>
    </p:bg>
    <p:spTree>
      <p:nvGrpSpPr>
        <p:cNvPr id="1" name="Shape 76"/>
        <p:cNvGrpSpPr/>
        <p:nvPr/>
      </p:nvGrpSpPr>
      <p:grpSpPr>
        <a:xfrm>
          <a:off x="0" y="0"/>
          <a:ext cx="0" cy="0"/>
          <a:chOff x="0" y="0"/>
          <a:chExt cx="0" cy="0"/>
        </a:xfrm>
      </p:grpSpPr>
      <p:grpSp>
        <p:nvGrpSpPr>
          <p:cNvPr id="77" name="Google Shape;77;p39"/>
          <p:cNvGrpSpPr/>
          <p:nvPr/>
        </p:nvGrpSpPr>
        <p:grpSpPr>
          <a:xfrm rot="10800000">
            <a:off x="8870040" y="0"/>
            <a:ext cx="3325208" cy="3325208"/>
            <a:chOff x="0" y="12289"/>
            <a:chExt cx="3550" cy="3551"/>
          </a:xfrm>
        </p:grpSpPr>
        <p:sp>
          <p:nvSpPr>
            <p:cNvPr id="78" name="Google Shape;78;p39"/>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9" name="Google Shape;79;p39"/>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0" name="Google Shape;80;p39"/>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81" name="Google Shape;81;p39"/>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3" name="Google Shape;83;p39"/>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4" name="Google Shape;84;p3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85" name="Google Shape;85;p39"/>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86" name="Google Shape;86;p39"/>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760900265"/>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Content and Picture">
  <p:cSld name="Title Content and Picture">
    <p:bg>
      <p:bgPr>
        <a:solidFill>
          <a:schemeClr val="lt1"/>
        </a:solidFill>
        <a:effectLst/>
      </p:bgPr>
    </p:bg>
    <p:spTree>
      <p:nvGrpSpPr>
        <p:cNvPr id="1" name="Shape 87"/>
        <p:cNvGrpSpPr/>
        <p:nvPr/>
      </p:nvGrpSpPr>
      <p:grpSpPr>
        <a:xfrm>
          <a:off x="0" y="0"/>
          <a:ext cx="0" cy="0"/>
          <a:chOff x="0" y="0"/>
          <a:chExt cx="0" cy="0"/>
        </a:xfrm>
      </p:grpSpPr>
      <p:sp>
        <p:nvSpPr>
          <p:cNvPr id="88" name="Google Shape;88;p40"/>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0"/>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90" name="Google Shape;90;p40"/>
          <p:cNvCxnSpPr/>
          <p:nvPr/>
        </p:nvCxnSpPr>
        <p:spPr>
          <a:xfrm>
            <a:off x="594360" y="2997459"/>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91" name="Google Shape;91;p40"/>
          <p:cNvSpPr>
            <a:spLocks noGrp="1"/>
          </p:cNvSpPr>
          <p:nvPr>
            <p:ph type="pic" idx="2"/>
          </p:nvPr>
        </p:nvSpPr>
        <p:spPr>
          <a:xfrm>
            <a:off x="6096000" y="0"/>
            <a:ext cx="6118225" cy="6858000"/>
          </a:xfrm>
          <a:prstGeom prst="rect">
            <a:avLst/>
          </a:prstGeom>
          <a:noFill/>
          <a:ln>
            <a:noFill/>
          </a:ln>
        </p:spPr>
      </p:sp>
      <p:sp>
        <p:nvSpPr>
          <p:cNvPr id="92" name="Google Shape;92;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93" name="Google Shape;93;p40"/>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1051492486"/>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Content and Table">
  <p:cSld name="Title Content and Table">
    <p:bg>
      <p:bgPr>
        <a:solidFill>
          <a:schemeClr val="lt1"/>
        </a:solidFill>
        <a:effectLst/>
      </p:bgPr>
    </p:bg>
    <p:spTree>
      <p:nvGrpSpPr>
        <p:cNvPr id="1" name="Shape 94"/>
        <p:cNvGrpSpPr/>
        <p:nvPr/>
      </p:nvGrpSpPr>
      <p:grpSpPr>
        <a:xfrm>
          <a:off x="0" y="0"/>
          <a:ext cx="0" cy="0"/>
          <a:chOff x="0" y="0"/>
          <a:chExt cx="0" cy="0"/>
        </a:xfrm>
      </p:grpSpPr>
      <p:grpSp>
        <p:nvGrpSpPr>
          <p:cNvPr id="95" name="Google Shape;95;p41"/>
          <p:cNvGrpSpPr/>
          <p:nvPr/>
        </p:nvGrpSpPr>
        <p:grpSpPr>
          <a:xfrm rot="5400000" flipH="1">
            <a:off x="0" y="3900132"/>
            <a:ext cx="2959226" cy="2959226"/>
            <a:chOff x="0" y="12289"/>
            <a:chExt cx="3550" cy="3551"/>
          </a:xfrm>
        </p:grpSpPr>
        <p:sp>
          <p:nvSpPr>
            <p:cNvPr id="96" name="Google Shape;96;p41"/>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7" name="Google Shape;97;p41"/>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8" name="Google Shape;98;p41"/>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99" name="Google Shape;99;p41"/>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00" name="Google Shape;100;p41"/>
          <p:cNvCxnSpPr/>
          <p:nvPr/>
        </p:nvCxnSpPr>
        <p:spPr>
          <a:xfrm>
            <a:off x="3670935" y="631317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101" name="Google Shape;101;p41"/>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2" name="Google Shape;102;p41"/>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3" name="Google Shape;103;p4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104" name="Google Shape;104;p41"/>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2157928460"/>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bg>
      <p:bgPr>
        <a:solidFill>
          <a:schemeClr val="lt1"/>
        </a:solidFill>
        <a:effectLst/>
      </p:bgPr>
    </p:bg>
    <p:spTree>
      <p:nvGrpSpPr>
        <p:cNvPr id="1" name="Shape 105"/>
        <p:cNvGrpSpPr/>
        <p:nvPr/>
      </p:nvGrpSpPr>
      <p:grpSpPr>
        <a:xfrm>
          <a:off x="0" y="0"/>
          <a:ext cx="0" cy="0"/>
          <a:chOff x="0" y="0"/>
          <a:chExt cx="0" cy="0"/>
        </a:xfrm>
      </p:grpSpPr>
      <p:grpSp>
        <p:nvGrpSpPr>
          <p:cNvPr id="106" name="Google Shape;106;p42"/>
          <p:cNvGrpSpPr/>
          <p:nvPr/>
        </p:nvGrpSpPr>
        <p:grpSpPr>
          <a:xfrm rot="10800000">
            <a:off x="8870040" y="0"/>
            <a:ext cx="3325208" cy="3325208"/>
            <a:chOff x="0" y="12289"/>
            <a:chExt cx="3550" cy="3551"/>
          </a:xfrm>
        </p:grpSpPr>
        <p:sp>
          <p:nvSpPr>
            <p:cNvPr id="107" name="Google Shape;107;p42"/>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8" name="Google Shape;108;p42"/>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9" name="Google Shape;109;p42"/>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110" name="Google Shape;110;p42"/>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11" name="Google Shape;111;p42"/>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112" name="Google Shape;112;p42"/>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3" name="Google Shape;113;p42"/>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chemeClr val="dk1"/>
              </a:buClr>
              <a:buSzPts val="2000"/>
              <a:buFont typeface="Arial"/>
              <a:buChar char="•"/>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4" name="Google Shape;114;p42"/>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
        <p:nvSpPr>
          <p:cNvPr id="115" name="Google Shape;115;p4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11774467"/>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2">
  <p:cSld name="Table 2">
    <p:bg>
      <p:bgPr>
        <a:solidFill>
          <a:schemeClr val="lt1"/>
        </a:solidFill>
        <a:effectLst/>
      </p:bgPr>
    </p:bg>
    <p:spTree>
      <p:nvGrpSpPr>
        <p:cNvPr id="1" name="Shape 116"/>
        <p:cNvGrpSpPr/>
        <p:nvPr/>
      </p:nvGrpSpPr>
      <p:grpSpPr>
        <a:xfrm>
          <a:off x="0" y="0"/>
          <a:ext cx="0" cy="0"/>
          <a:chOff x="0" y="0"/>
          <a:chExt cx="0" cy="0"/>
        </a:xfrm>
      </p:grpSpPr>
      <p:sp>
        <p:nvSpPr>
          <p:cNvPr id="117" name="Google Shape;117;p43"/>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119" name="Google Shape;119;p4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120" name="Google Shape;120;p43"/>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3452516628"/>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3">
  <p:cSld name="Title 3">
    <p:bg>
      <p:bgPr>
        <a:solidFill>
          <a:schemeClr val="lt1"/>
        </a:solidFill>
        <a:effectLst/>
      </p:bgPr>
    </p:bg>
    <p:spTree>
      <p:nvGrpSpPr>
        <p:cNvPr id="1" name="Shape 121"/>
        <p:cNvGrpSpPr/>
        <p:nvPr/>
      </p:nvGrpSpPr>
      <p:grpSpPr>
        <a:xfrm>
          <a:off x="0" y="0"/>
          <a:ext cx="0" cy="0"/>
          <a:chOff x="0" y="0"/>
          <a:chExt cx="0" cy="0"/>
        </a:xfrm>
      </p:grpSpPr>
      <p:sp>
        <p:nvSpPr>
          <p:cNvPr id="122" name="Google Shape;122;p44"/>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23" name="Google Shape;123;p44"/>
          <p:cNvGrpSpPr/>
          <p:nvPr/>
        </p:nvGrpSpPr>
        <p:grpSpPr>
          <a:xfrm rot="10800000">
            <a:off x="6092752" y="0"/>
            <a:ext cx="6099248" cy="6099248"/>
            <a:chOff x="0" y="12289"/>
            <a:chExt cx="3550" cy="3551"/>
          </a:xfrm>
        </p:grpSpPr>
        <p:sp>
          <p:nvSpPr>
            <p:cNvPr id="124" name="Google Shape;124;p44"/>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25" name="Google Shape;125;p44"/>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26" name="Google Shape;126;p44"/>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127" name="Google Shape;127;p44"/>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128" name="Google Shape;128;p44"/>
          <p:cNvCxnSpPr/>
          <p:nvPr/>
        </p:nvCxnSpPr>
        <p:spPr>
          <a:xfrm>
            <a:off x="594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87275401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18407343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
  <p:cSld name="Title and Content ">
    <p:bg>
      <p:bgPr>
        <a:solidFill>
          <a:schemeClr val="lt1"/>
        </a:solidFill>
        <a:effectLst/>
      </p:bgPr>
    </p:bg>
    <p:spTree>
      <p:nvGrpSpPr>
        <p:cNvPr id="1" name="Shape 33"/>
        <p:cNvGrpSpPr/>
        <p:nvPr/>
      </p:nvGrpSpPr>
      <p:grpSpPr>
        <a:xfrm>
          <a:off x="0" y="0"/>
          <a:ext cx="0" cy="0"/>
          <a:chOff x="0" y="0"/>
          <a:chExt cx="0" cy="0"/>
        </a:xfrm>
      </p:grpSpPr>
      <p:grpSp>
        <p:nvGrpSpPr>
          <p:cNvPr id="34" name="Google Shape;34;p33"/>
          <p:cNvGrpSpPr/>
          <p:nvPr/>
        </p:nvGrpSpPr>
        <p:grpSpPr>
          <a:xfrm>
            <a:off x="6362700" y="0"/>
            <a:ext cx="5829298" cy="3235602"/>
            <a:chOff x="5612972" y="1"/>
            <a:chExt cx="6615961" cy="3672246"/>
          </a:xfrm>
        </p:grpSpPr>
        <p:sp>
          <p:nvSpPr>
            <p:cNvPr id="35" name="Google Shape;35;p33"/>
            <p:cNvSpPr/>
            <p:nvPr/>
          </p:nvSpPr>
          <p:spPr>
            <a:xfrm>
              <a:off x="5612972" y="1"/>
              <a:ext cx="4408998" cy="3672246"/>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6" name="Google Shape;36;p33"/>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7" name="Google Shape;37;p33"/>
            <p:cNvSpPr/>
            <p:nvPr/>
          </p:nvSpPr>
          <p:spPr>
            <a:xfrm>
              <a:off x="8555590" y="1"/>
              <a:ext cx="1457754"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8" name="Google Shape;38;p33"/>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9" name="Google Shape;39;p33"/>
            <p:cNvSpPr/>
            <p:nvPr/>
          </p:nvSpPr>
          <p:spPr>
            <a:xfrm>
              <a:off x="9285083" y="728289"/>
              <a:ext cx="2943850" cy="2943958"/>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40" name="Google Shape;40;p33"/>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41" name="Google Shape;41;p33"/>
          <p:cNvCxnSpPr/>
          <p:nvPr/>
        </p:nvCxnSpPr>
        <p:spPr>
          <a:xfrm>
            <a:off x="6347460" y="631317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42" name="Google Shape;42;p33"/>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chemeClr val="dk1"/>
              </a:buClr>
              <a:buSzPts val="2000"/>
              <a:buFont typeface="Franklin Gothic"/>
              <a:buAutoNum type="arabicPeriod"/>
              <a:defRPr sz="2000"/>
            </a:lvl1pPr>
            <a:lvl2pPr marL="914400" lvl="1" indent="-355600" algn="l">
              <a:lnSpc>
                <a:spcPct val="90000"/>
              </a:lnSpc>
              <a:spcBef>
                <a:spcPts val="1800"/>
              </a:spcBef>
              <a:spcAft>
                <a:spcPts val="0"/>
              </a:spcAft>
              <a:buClr>
                <a:schemeClr val="dk1"/>
              </a:buClr>
              <a:buSzPts val="2000"/>
              <a:buFont typeface="Franklin Gothic"/>
              <a:buAutoNum type="alphaLcPeriod"/>
              <a:defRPr sz="2000"/>
            </a:lvl2pPr>
            <a:lvl3pPr marL="1371600" lvl="2" indent="-355600" algn="l">
              <a:lnSpc>
                <a:spcPct val="90000"/>
              </a:lnSpc>
              <a:spcBef>
                <a:spcPts val="1800"/>
              </a:spcBef>
              <a:spcAft>
                <a:spcPts val="0"/>
              </a:spcAft>
              <a:buClr>
                <a:schemeClr val="dk1"/>
              </a:buClr>
              <a:buSzPts val="2000"/>
              <a:buFont typeface="Franklin Gothic"/>
              <a:buAutoNum type="arabicParenR"/>
              <a:defRPr sz="2000"/>
            </a:lvl3pPr>
            <a:lvl4pPr marL="1828800" lvl="3" indent="-228600" algn="l">
              <a:lnSpc>
                <a:spcPct val="90000"/>
              </a:lnSpc>
              <a:spcBef>
                <a:spcPts val="1800"/>
              </a:spcBef>
              <a:spcAft>
                <a:spcPts val="0"/>
              </a:spcAft>
              <a:buClr>
                <a:schemeClr val="dk1"/>
              </a:buClr>
              <a:buSzPts val="2000"/>
              <a:buFont typeface="Franklin Gothic"/>
              <a:buNone/>
              <a:defRPr sz="2000"/>
            </a:lvl4pPr>
            <a:lvl5pPr marL="2286000" lvl="4" indent="-355600" algn="l">
              <a:lnSpc>
                <a:spcPct val="90000"/>
              </a:lnSpc>
              <a:spcBef>
                <a:spcPts val="1800"/>
              </a:spcBef>
              <a:spcAft>
                <a:spcPts val="0"/>
              </a:spcAft>
              <a:buClr>
                <a:schemeClr val="dk1"/>
              </a:buClr>
              <a:buSzPts val="2000"/>
              <a:buFont typeface="Franklin Gothic"/>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33"/>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 name="Google Shape;44;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45" name="Google Shape;45;p3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668206376"/>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1">
  <p:cSld name="Title 1">
    <p:bg>
      <p:bgPr>
        <a:solidFill>
          <a:schemeClr val="lt1"/>
        </a:solidFill>
        <a:effectLst/>
      </p:bgPr>
    </p:bg>
    <p:spTree>
      <p:nvGrpSpPr>
        <p:cNvPr id="1" name="Shape 14"/>
        <p:cNvGrpSpPr/>
        <p:nvPr/>
      </p:nvGrpSpPr>
      <p:grpSpPr>
        <a:xfrm>
          <a:off x="0" y="0"/>
          <a:ext cx="0" cy="0"/>
          <a:chOff x="0" y="0"/>
          <a:chExt cx="0" cy="0"/>
        </a:xfrm>
      </p:grpSpPr>
      <p:sp>
        <p:nvSpPr>
          <p:cNvPr id="15" name="Google Shape;15;p31"/>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6" name="Google Shape;16;p31"/>
          <p:cNvGrpSpPr/>
          <p:nvPr/>
        </p:nvGrpSpPr>
        <p:grpSpPr>
          <a:xfrm>
            <a:off x="1" y="758752"/>
            <a:ext cx="6099248" cy="6099248"/>
            <a:chOff x="0" y="12289"/>
            <a:chExt cx="3550" cy="3551"/>
          </a:xfrm>
        </p:grpSpPr>
        <p:sp>
          <p:nvSpPr>
            <p:cNvPr id="17" name="Google Shape;17;p31"/>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8" name="Google Shape;18;p31"/>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9" name="Google Shape;19;p31"/>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cxnSp>
        <p:nvCxnSpPr>
          <p:cNvPr id="20" name="Google Shape;20;p31"/>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grpSp>
        <p:nvGrpSpPr>
          <p:cNvPr id="8" name="Group 7">
            <a:extLst>
              <a:ext uri="{FF2B5EF4-FFF2-40B4-BE49-F238E27FC236}">
                <a16:creationId xmlns:a16="http://schemas.microsoft.com/office/drawing/2014/main" id="{85B339FE-3DAC-425E-A626-26CE66A404D8}"/>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9" name="Freeform 9">
              <a:extLst>
                <a:ext uri="{FF2B5EF4-FFF2-40B4-BE49-F238E27FC236}">
                  <a16:creationId xmlns:a16="http://schemas.microsoft.com/office/drawing/2014/main" id="{C6D5655D-DD94-4EE2-9EE1-0CD026CE9B4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10">
              <a:extLst>
                <a:ext uri="{FF2B5EF4-FFF2-40B4-BE49-F238E27FC236}">
                  <a16:creationId xmlns:a16="http://schemas.microsoft.com/office/drawing/2014/main" id="{F1E84016-8E53-4DC9-B1AD-455D96F9C387}"/>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1">
              <a:extLst>
                <a:ext uri="{FF2B5EF4-FFF2-40B4-BE49-F238E27FC236}">
                  <a16:creationId xmlns:a16="http://schemas.microsoft.com/office/drawing/2014/main" id="{2F4D1170-A4F3-4366-BCAA-41E97936260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2" name="Straight Connector 11">
            <a:extLst>
              <a:ext uri="{FF2B5EF4-FFF2-40B4-BE49-F238E27FC236}">
                <a16:creationId xmlns:a16="http://schemas.microsoft.com/office/drawing/2014/main" id="{C70282AB-9789-4A8B-9C1C-CC34D2456A7B}"/>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2015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grpSp>
        <p:nvGrpSpPr>
          <p:cNvPr id="22" name="Google Shape;22;p32"/>
          <p:cNvGrpSpPr/>
          <p:nvPr/>
        </p:nvGrpSpPr>
        <p:grpSpPr>
          <a:xfrm>
            <a:off x="6362700" y="0"/>
            <a:ext cx="5829298" cy="3235602"/>
            <a:chOff x="5612972" y="1"/>
            <a:chExt cx="6615961" cy="3672246"/>
          </a:xfrm>
        </p:grpSpPr>
        <p:sp>
          <p:nvSpPr>
            <p:cNvPr id="23" name="Google Shape;23;p32"/>
            <p:cNvSpPr/>
            <p:nvPr/>
          </p:nvSpPr>
          <p:spPr>
            <a:xfrm>
              <a:off x="5612972" y="1"/>
              <a:ext cx="4408998" cy="3672246"/>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4" name="Google Shape;24;p32"/>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5" name="Google Shape;25;p32"/>
            <p:cNvSpPr/>
            <p:nvPr/>
          </p:nvSpPr>
          <p:spPr>
            <a:xfrm>
              <a:off x="8555590" y="1"/>
              <a:ext cx="1457754"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6" name="Google Shape;26;p32"/>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7" name="Google Shape;27;p32"/>
            <p:cNvSpPr/>
            <p:nvPr/>
          </p:nvSpPr>
          <p:spPr>
            <a:xfrm>
              <a:off x="9285083" y="728289"/>
              <a:ext cx="2943850" cy="2943958"/>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28" name="Google Shape;28;p32"/>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381000" algn="l">
              <a:lnSpc>
                <a:spcPct val="80000"/>
              </a:lnSpc>
              <a:spcBef>
                <a:spcPts val="2200"/>
              </a:spcBef>
              <a:spcAft>
                <a:spcPts val="0"/>
              </a:spcAft>
              <a:buClr>
                <a:srgbClr val="8B3216"/>
              </a:buClr>
              <a:buSzPts val="2400"/>
              <a:buFont typeface="Arial"/>
              <a:buChar char="•"/>
              <a:defRPr sz="2400" b="1" i="0">
                <a:solidFill>
                  <a:srgbClr val="8B3216"/>
                </a:solidFill>
                <a:latin typeface="Libre Franklin"/>
                <a:ea typeface="Libre Franklin"/>
                <a:cs typeface="Libre Franklin"/>
                <a:sym typeface="Libre Franklin"/>
              </a:defRPr>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0" name="Google Shape;30;p3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31" name="Google Shape;31;p32"/>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32" name="Google Shape;32;p32"/>
          <p:cNvCxnSpPr/>
          <p:nvPr/>
        </p:nvCxnSpPr>
        <p:spPr>
          <a:xfrm>
            <a:off x="594360" y="2148840"/>
            <a:ext cx="2130552" cy="0"/>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106644191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
  <p:cSld name="Title and Content ">
    <p:bg>
      <p:bgPr>
        <a:solidFill>
          <a:schemeClr val="lt1"/>
        </a:solidFill>
        <a:effectLst/>
      </p:bgPr>
    </p:bg>
    <p:spTree>
      <p:nvGrpSpPr>
        <p:cNvPr id="1" name="Shape 33"/>
        <p:cNvGrpSpPr/>
        <p:nvPr/>
      </p:nvGrpSpPr>
      <p:grpSpPr>
        <a:xfrm>
          <a:off x="0" y="0"/>
          <a:ext cx="0" cy="0"/>
          <a:chOff x="0" y="0"/>
          <a:chExt cx="0" cy="0"/>
        </a:xfrm>
      </p:grpSpPr>
      <p:grpSp>
        <p:nvGrpSpPr>
          <p:cNvPr id="34" name="Google Shape;34;p33"/>
          <p:cNvGrpSpPr/>
          <p:nvPr/>
        </p:nvGrpSpPr>
        <p:grpSpPr>
          <a:xfrm>
            <a:off x="6362700" y="0"/>
            <a:ext cx="5829298" cy="3235602"/>
            <a:chOff x="5612972" y="1"/>
            <a:chExt cx="6615961" cy="3672246"/>
          </a:xfrm>
        </p:grpSpPr>
        <p:sp>
          <p:nvSpPr>
            <p:cNvPr id="35" name="Google Shape;35;p33"/>
            <p:cNvSpPr/>
            <p:nvPr/>
          </p:nvSpPr>
          <p:spPr>
            <a:xfrm>
              <a:off x="5612972" y="1"/>
              <a:ext cx="4408998" cy="3672246"/>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6" name="Google Shape;36;p33"/>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7" name="Google Shape;37;p33"/>
            <p:cNvSpPr/>
            <p:nvPr/>
          </p:nvSpPr>
          <p:spPr>
            <a:xfrm>
              <a:off x="8555590" y="1"/>
              <a:ext cx="1457754"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8" name="Google Shape;38;p33"/>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9" name="Google Shape;39;p33"/>
            <p:cNvSpPr/>
            <p:nvPr/>
          </p:nvSpPr>
          <p:spPr>
            <a:xfrm>
              <a:off x="9285083" y="728289"/>
              <a:ext cx="2943850" cy="2943958"/>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40" name="Google Shape;40;p33"/>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41" name="Google Shape;41;p33"/>
          <p:cNvCxnSpPr/>
          <p:nvPr/>
        </p:nvCxnSpPr>
        <p:spPr>
          <a:xfrm>
            <a:off x="6347460" y="631317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42" name="Google Shape;42;p33"/>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chemeClr val="dk1"/>
              </a:buClr>
              <a:buSzPts val="2000"/>
              <a:buFont typeface="Franklin Gothic"/>
              <a:buAutoNum type="arabicPeriod"/>
              <a:defRPr sz="2000"/>
            </a:lvl1pPr>
            <a:lvl2pPr marL="914400" lvl="1" indent="-355600" algn="l">
              <a:lnSpc>
                <a:spcPct val="90000"/>
              </a:lnSpc>
              <a:spcBef>
                <a:spcPts val="1800"/>
              </a:spcBef>
              <a:spcAft>
                <a:spcPts val="0"/>
              </a:spcAft>
              <a:buClr>
                <a:schemeClr val="dk1"/>
              </a:buClr>
              <a:buSzPts val="2000"/>
              <a:buFont typeface="Franklin Gothic"/>
              <a:buAutoNum type="alphaLcPeriod"/>
              <a:defRPr sz="2000"/>
            </a:lvl2pPr>
            <a:lvl3pPr marL="1371600" lvl="2" indent="-355600" algn="l">
              <a:lnSpc>
                <a:spcPct val="90000"/>
              </a:lnSpc>
              <a:spcBef>
                <a:spcPts val="1800"/>
              </a:spcBef>
              <a:spcAft>
                <a:spcPts val="0"/>
              </a:spcAft>
              <a:buClr>
                <a:schemeClr val="dk1"/>
              </a:buClr>
              <a:buSzPts val="2000"/>
              <a:buFont typeface="Franklin Gothic"/>
              <a:buAutoNum type="arabicParenR"/>
              <a:defRPr sz="2000"/>
            </a:lvl3pPr>
            <a:lvl4pPr marL="1828800" lvl="3" indent="-228600" algn="l">
              <a:lnSpc>
                <a:spcPct val="90000"/>
              </a:lnSpc>
              <a:spcBef>
                <a:spcPts val="1800"/>
              </a:spcBef>
              <a:spcAft>
                <a:spcPts val="0"/>
              </a:spcAft>
              <a:buClr>
                <a:schemeClr val="dk1"/>
              </a:buClr>
              <a:buSzPts val="2000"/>
              <a:buFont typeface="Franklin Gothic"/>
              <a:buNone/>
              <a:defRPr sz="2000"/>
            </a:lvl4pPr>
            <a:lvl5pPr marL="2286000" lvl="4" indent="-355600" algn="l">
              <a:lnSpc>
                <a:spcPct val="90000"/>
              </a:lnSpc>
              <a:spcBef>
                <a:spcPts val="1800"/>
              </a:spcBef>
              <a:spcAft>
                <a:spcPts val="0"/>
              </a:spcAft>
              <a:buClr>
                <a:schemeClr val="dk1"/>
              </a:buClr>
              <a:buSzPts val="2000"/>
              <a:buFont typeface="Franklin Gothic"/>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33"/>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 name="Google Shape;44;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45" name="Google Shape;45;p3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2700830903"/>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3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
        <p:nvSpPr>
          <p:cNvPr id="48" name="Google Shape;48;p3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556836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p:cSld name="Section Title">
    <p:bg>
      <p:bgPr>
        <a:solidFill>
          <a:schemeClr val="accent3"/>
        </a:solidFill>
        <a:effectLst/>
      </p:bgPr>
    </p:bg>
    <p:spTree>
      <p:nvGrpSpPr>
        <p:cNvPr id="1" name="Shape 49"/>
        <p:cNvGrpSpPr/>
        <p:nvPr/>
      </p:nvGrpSpPr>
      <p:grpSpPr>
        <a:xfrm>
          <a:off x="0" y="0"/>
          <a:ext cx="0" cy="0"/>
          <a:chOff x="0" y="0"/>
          <a:chExt cx="0" cy="0"/>
        </a:xfrm>
      </p:grpSpPr>
      <p:sp>
        <p:nvSpPr>
          <p:cNvPr id="50" name="Google Shape;50;p35"/>
          <p:cNvSpPr>
            <a:spLocks noGrp="1"/>
          </p:cNvSpPr>
          <p:nvPr>
            <p:ph type="pic" idx="2"/>
          </p:nvPr>
        </p:nvSpPr>
        <p:spPr>
          <a:xfrm>
            <a:off x="0" y="0"/>
            <a:ext cx="12192000" cy="6880543"/>
          </a:xfrm>
          <a:prstGeom prst="rect">
            <a:avLst/>
          </a:prstGeom>
          <a:noFill/>
          <a:ln>
            <a:noFill/>
          </a:ln>
        </p:spPr>
      </p:sp>
      <p:sp>
        <p:nvSpPr>
          <p:cNvPr id="51" name="Google Shape;51;p35"/>
          <p:cNvSpPr txBox="1">
            <a:spLocks noGrp="1"/>
          </p:cNvSpPr>
          <p:nvPr>
            <p:ph type="title"/>
          </p:nvPr>
        </p:nvSpPr>
        <p:spPr>
          <a:xfrm>
            <a:off x="6309359" y="444933"/>
            <a:ext cx="5477479"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6000"/>
              <a:buFont typeface="Franklin Gothic"/>
              <a:buNone/>
              <a:defRPr sz="6000" b="1" i="0">
                <a:solidFill>
                  <a:schemeClr val="lt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p:nvPr/>
        </p:nvSpPr>
        <p:spPr>
          <a:xfrm>
            <a:off x="6309360" y="3951843"/>
            <a:ext cx="2133600" cy="10058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67329682"/>
      </p:ext>
    </p:extLst>
  </p:cSld>
  <p:clrMapOvr>
    <a:masterClrMapping/>
  </p:clrMapOvr>
  <p:hf sldNum="0" hdr="0" ftr="0" dt="0"/>
  <p:extLst>
    <p:ext uri="{DCECCB84-F9BA-43D5-87BE-67443E8EF086}">
      <p15:sldGuideLst xmlns:p15="http://schemas.microsoft.com/office/powerpoint/2012/main">
        <p15:guide id="1" pos="7104">
          <p15:clr>
            <a:srgbClr val="FBAE40"/>
          </p15:clr>
        </p15:guide>
        <p15:guide id="2" pos="4344">
          <p15:clr>
            <a:srgbClr val="FBAE40"/>
          </p15:clr>
        </p15:guide>
        <p15:guide id="3" pos="4560">
          <p15:clr>
            <a:srgbClr val="FBAE40"/>
          </p15:clr>
        </p15:guide>
        <p15:guide id="4" orient="horz" pos="184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2">
  <p:cSld name="Title 2">
    <p:bg>
      <p:bgPr>
        <a:solidFill>
          <a:schemeClr val="lt1"/>
        </a:solidFill>
        <a:effectLst/>
      </p:bgPr>
    </p:bg>
    <p:spTree>
      <p:nvGrpSpPr>
        <p:cNvPr id="1" name="Shape 53"/>
        <p:cNvGrpSpPr/>
        <p:nvPr/>
      </p:nvGrpSpPr>
      <p:grpSpPr>
        <a:xfrm>
          <a:off x="0" y="0"/>
          <a:ext cx="0" cy="0"/>
          <a:chOff x="0" y="0"/>
          <a:chExt cx="0" cy="0"/>
        </a:xfrm>
      </p:grpSpPr>
      <p:sp>
        <p:nvSpPr>
          <p:cNvPr id="54" name="Google Shape;54;p36"/>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6"/>
          <p:cNvSpPr>
            <a:spLocks noGrp="1"/>
          </p:cNvSpPr>
          <p:nvPr>
            <p:ph type="pic" idx="2"/>
          </p:nvPr>
        </p:nvSpPr>
        <p:spPr>
          <a:xfrm>
            <a:off x="0" y="-11113"/>
            <a:ext cx="5791200" cy="6880226"/>
          </a:xfrm>
          <a:prstGeom prst="rect">
            <a:avLst/>
          </a:prstGeom>
          <a:noFill/>
          <a:ln>
            <a:noFill/>
          </a:ln>
        </p:spPr>
      </p:sp>
      <p:sp>
        <p:nvSpPr>
          <p:cNvPr id="56" name="Google Shape;56;p36"/>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7" name="Google Shape;57;p36"/>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3243453334"/>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ummary 2">
  <p:cSld name="Summary 2">
    <p:bg>
      <p:bgPr>
        <a:solidFill>
          <a:schemeClr val="lt1"/>
        </a:solidFill>
        <a:effectLst/>
      </p:bgPr>
    </p:bg>
    <p:spTree>
      <p:nvGrpSpPr>
        <p:cNvPr id="1" name="Shape 58"/>
        <p:cNvGrpSpPr/>
        <p:nvPr/>
      </p:nvGrpSpPr>
      <p:grpSpPr>
        <a:xfrm>
          <a:off x="0" y="0"/>
          <a:ext cx="0" cy="0"/>
          <a:chOff x="0" y="0"/>
          <a:chExt cx="0" cy="0"/>
        </a:xfrm>
      </p:grpSpPr>
      <p:cxnSp>
        <p:nvCxnSpPr>
          <p:cNvPr id="59" name="Google Shape;59;p37"/>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grpSp>
        <p:nvGrpSpPr>
          <p:cNvPr id="60" name="Google Shape;60;p37"/>
          <p:cNvGrpSpPr/>
          <p:nvPr/>
        </p:nvGrpSpPr>
        <p:grpSpPr>
          <a:xfrm rot="5400000" flipH="1">
            <a:off x="0" y="3900132"/>
            <a:ext cx="2959226" cy="2959226"/>
            <a:chOff x="0" y="12289"/>
            <a:chExt cx="3550" cy="3551"/>
          </a:xfrm>
        </p:grpSpPr>
        <p:sp>
          <p:nvSpPr>
            <p:cNvPr id="61" name="Google Shape;61;p37"/>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2" name="Google Shape;62;p37"/>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3" name="Google Shape;63;p37"/>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64" name="Google Shape;64;p37"/>
          <p:cNvSpPr txBox="1">
            <a:spLocks noGrp="1"/>
          </p:cNvSpPr>
          <p:nvPr>
            <p:ph type="title"/>
          </p:nvPr>
        </p:nvSpPr>
        <p:spPr>
          <a:xfrm>
            <a:off x="594360" y="102875"/>
            <a:ext cx="10873740" cy="168020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body" idx="1"/>
          </p:nvPr>
        </p:nvSpPr>
        <p:spPr>
          <a:xfrm>
            <a:off x="3657600" y="2282008"/>
            <a:ext cx="7810500" cy="3699328"/>
          </a:xfrm>
          <a:prstGeom prst="rect">
            <a:avLst/>
          </a:prstGeom>
          <a:noFill/>
          <a:ln>
            <a:noFill/>
          </a:ln>
        </p:spPr>
        <p:txBody>
          <a:bodyPr spcFirstLastPara="1" wrap="square" lIns="0" tIns="228600" rIns="0" bIns="0" anchor="t" anchorCtr="0">
            <a:normAutofit/>
          </a:bodyPr>
          <a:lstStyle>
            <a:lvl1pPr marL="457200" lvl="0" indent="-355600" algn="l">
              <a:lnSpc>
                <a:spcPct val="90000"/>
              </a:lnSpc>
              <a:spcBef>
                <a:spcPts val="1800"/>
              </a:spcBef>
              <a:spcAft>
                <a:spcPts val="0"/>
              </a:spcAft>
              <a:buClr>
                <a:schemeClr val="dk1"/>
              </a:buClr>
              <a:buSzPts val="2000"/>
              <a:buFont typeface="Arial"/>
              <a:buChar char="•"/>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6" name="Google Shape;66;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67" name="Google Shape;67;p3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3011831245"/>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lt1"/>
        </a:solidFill>
        <a:effectLst/>
      </p:bgPr>
    </p:bg>
    <p:spTree>
      <p:nvGrpSpPr>
        <p:cNvPr id="1" name="Shape 68"/>
        <p:cNvGrpSpPr/>
        <p:nvPr/>
      </p:nvGrpSpPr>
      <p:grpSpPr>
        <a:xfrm>
          <a:off x="0" y="0"/>
          <a:ext cx="0" cy="0"/>
          <a:chOff x="0" y="0"/>
          <a:chExt cx="0" cy="0"/>
        </a:xfrm>
      </p:grpSpPr>
      <p:sp>
        <p:nvSpPr>
          <p:cNvPr id="69" name="Google Shape;69;p38"/>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70" name="Google Shape;70;p38"/>
          <p:cNvGrpSpPr/>
          <p:nvPr/>
        </p:nvGrpSpPr>
        <p:grpSpPr>
          <a:xfrm>
            <a:off x="1" y="758752"/>
            <a:ext cx="6099248" cy="6099248"/>
            <a:chOff x="0" y="12289"/>
            <a:chExt cx="3550" cy="3551"/>
          </a:xfrm>
        </p:grpSpPr>
        <p:sp>
          <p:nvSpPr>
            <p:cNvPr id="71" name="Google Shape;71;p38"/>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2" name="Google Shape;72;p38"/>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3" name="Google Shape;73;p38"/>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cxnSp>
        <p:nvCxnSpPr>
          <p:cNvPr id="74" name="Google Shape;74;p38"/>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75" name="Google Shape;75;p38"/>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extLst>
      <p:ext uri="{BB962C8B-B14F-4D97-AF65-F5344CB8AC3E}">
        <p14:creationId xmlns:p14="http://schemas.microsoft.com/office/powerpoint/2010/main" val="2853795008"/>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ntent 2">
  <p:cSld name="Title and Two Content 2">
    <p:bg>
      <p:bgPr>
        <a:solidFill>
          <a:schemeClr val="lt1"/>
        </a:solidFill>
        <a:effectLst/>
      </p:bgPr>
    </p:bg>
    <p:spTree>
      <p:nvGrpSpPr>
        <p:cNvPr id="1" name="Shape 76"/>
        <p:cNvGrpSpPr/>
        <p:nvPr/>
      </p:nvGrpSpPr>
      <p:grpSpPr>
        <a:xfrm>
          <a:off x="0" y="0"/>
          <a:ext cx="0" cy="0"/>
          <a:chOff x="0" y="0"/>
          <a:chExt cx="0" cy="0"/>
        </a:xfrm>
      </p:grpSpPr>
      <p:grpSp>
        <p:nvGrpSpPr>
          <p:cNvPr id="77" name="Google Shape;77;p39"/>
          <p:cNvGrpSpPr/>
          <p:nvPr/>
        </p:nvGrpSpPr>
        <p:grpSpPr>
          <a:xfrm rot="10800000">
            <a:off x="8870040" y="0"/>
            <a:ext cx="3325208" cy="3325208"/>
            <a:chOff x="0" y="12289"/>
            <a:chExt cx="3550" cy="3551"/>
          </a:xfrm>
        </p:grpSpPr>
        <p:sp>
          <p:nvSpPr>
            <p:cNvPr id="78" name="Google Shape;78;p39"/>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9" name="Google Shape;79;p39"/>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0" name="Google Shape;80;p39"/>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81" name="Google Shape;81;p39"/>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3" name="Google Shape;83;p39"/>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4" name="Google Shape;84;p3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85" name="Google Shape;85;p39"/>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86" name="Google Shape;86;p39"/>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354569697"/>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Content and Picture">
  <p:cSld name="Title Content and Picture">
    <p:bg>
      <p:bgPr>
        <a:solidFill>
          <a:schemeClr val="lt1"/>
        </a:solidFill>
        <a:effectLst/>
      </p:bgPr>
    </p:bg>
    <p:spTree>
      <p:nvGrpSpPr>
        <p:cNvPr id="1" name="Shape 87"/>
        <p:cNvGrpSpPr/>
        <p:nvPr/>
      </p:nvGrpSpPr>
      <p:grpSpPr>
        <a:xfrm>
          <a:off x="0" y="0"/>
          <a:ext cx="0" cy="0"/>
          <a:chOff x="0" y="0"/>
          <a:chExt cx="0" cy="0"/>
        </a:xfrm>
      </p:grpSpPr>
      <p:sp>
        <p:nvSpPr>
          <p:cNvPr id="88" name="Google Shape;88;p40"/>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0"/>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90" name="Google Shape;90;p40"/>
          <p:cNvCxnSpPr/>
          <p:nvPr/>
        </p:nvCxnSpPr>
        <p:spPr>
          <a:xfrm>
            <a:off x="594360" y="2997459"/>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91" name="Google Shape;91;p40"/>
          <p:cNvSpPr>
            <a:spLocks noGrp="1"/>
          </p:cNvSpPr>
          <p:nvPr>
            <p:ph type="pic" idx="2"/>
          </p:nvPr>
        </p:nvSpPr>
        <p:spPr>
          <a:xfrm>
            <a:off x="6096000" y="0"/>
            <a:ext cx="6118225" cy="6858000"/>
          </a:xfrm>
          <a:prstGeom prst="rect">
            <a:avLst/>
          </a:prstGeom>
          <a:noFill/>
          <a:ln>
            <a:noFill/>
          </a:ln>
        </p:spPr>
      </p:sp>
      <p:sp>
        <p:nvSpPr>
          <p:cNvPr id="92" name="Google Shape;92;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93" name="Google Shape;93;p40"/>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124837887"/>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3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
        <p:nvSpPr>
          <p:cNvPr id="48" name="Google Shape;48;p3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157348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and Table">
  <p:cSld name="Title Content and Table">
    <p:bg>
      <p:bgPr>
        <a:solidFill>
          <a:schemeClr val="lt1"/>
        </a:solidFill>
        <a:effectLst/>
      </p:bgPr>
    </p:bg>
    <p:spTree>
      <p:nvGrpSpPr>
        <p:cNvPr id="1" name="Shape 94"/>
        <p:cNvGrpSpPr/>
        <p:nvPr/>
      </p:nvGrpSpPr>
      <p:grpSpPr>
        <a:xfrm>
          <a:off x="0" y="0"/>
          <a:ext cx="0" cy="0"/>
          <a:chOff x="0" y="0"/>
          <a:chExt cx="0" cy="0"/>
        </a:xfrm>
      </p:grpSpPr>
      <p:grpSp>
        <p:nvGrpSpPr>
          <p:cNvPr id="95" name="Google Shape;95;p41"/>
          <p:cNvGrpSpPr/>
          <p:nvPr/>
        </p:nvGrpSpPr>
        <p:grpSpPr>
          <a:xfrm rot="5400000" flipH="1">
            <a:off x="0" y="3900132"/>
            <a:ext cx="2959226" cy="2959226"/>
            <a:chOff x="0" y="12289"/>
            <a:chExt cx="3550" cy="3551"/>
          </a:xfrm>
        </p:grpSpPr>
        <p:sp>
          <p:nvSpPr>
            <p:cNvPr id="96" name="Google Shape;96;p41"/>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7" name="Google Shape;97;p41"/>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8" name="Google Shape;98;p41"/>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99" name="Google Shape;99;p41"/>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00" name="Google Shape;100;p41"/>
          <p:cNvCxnSpPr/>
          <p:nvPr/>
        </p:nvCxnSpPr>
        <p:spPr>
          <a:xfrm>
            <a:off x="3670935" y="631317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101" name="Google Shape;101;p41"/>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2" name="Google Shape;102;p41"/>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3" name="Google Shape;103;p4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104" name="Google Shape;104;p41"/>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2507980860"/>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bg>
      <p:bgPr>
        <a:solidFill>
          <a:schemeClr val="lt1"/>
        </a:solidFill>
        <a:effectLst/>
      </p:bgPr>
    </p:bg>
    <p:spTree>
      <p:nvGrpSpPr>
        <p:cNvPr id="1" name="Shape 105"/>
        <p:cNvGrpSpPr/>
        <p:nvPr/>
      </p:nvGrpSpPr>
      <p:grpSpPr>
        <a:xfrm>
          <a:off x="0" y="0"/>
          <a:ext cx="0" cy="0"/>
          <a:chOff x="0" y="0"/>
          <a:chExt cx="0" cy="0"/>
        </a:xfrm>
      </p:grpSpPr>
      <p:grpSp>
        <p:nvGrpSpPr>
          <p:cNvPr id="106" name="Google Shape;106;p42"/>
          <p:cNvGrpSpPr/>
          <p:nvPr/>
        </p:nvGrpSpPr>
        <p:grpSpPr>
          <a:xfrm rot="10800000">
            <a:off x="8870040" y="0"/>
            <a:ext cx="3325208" cy="3325208"/>
            <a:chOff x="0" y="12289"/>
            <a:chExt cx="3550" cy="3551"/>
          </a:xfrm>
        </p:grpSpPr>
        <p:sp>
          <p:nvSpPr>
            <p:cNvPr id="107" name="Google Shape;107;p42"/>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8" name="Google Shape;108;p42"/>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9" name="Google Shape;109;p42"/>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110" name="Google Shape;110;p42"/>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11" name="Google Shape;111;p42"/>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112" name="Google Shape;112;p42"/>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3" name="Google Shape;113;p42"/>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chemeClr val="dk1"/>
              </a:buClr>
              <a:buSzPts val="2000"/>
              <a:buFont typeface="Arial"/>
              <a:buChar char="•"/>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4" name="Google Shape;114;p42"/>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
        <p:nvSpPr>
          <p:cNvPr id="115" name="Google Shape;115;p4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90466107"/>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able 2">
  <p:cSld name="Table 2">
    <p:bg>
      <p:bgPr>
        <a:solidFill>
          <a:schemeClr val="lt1"/>
        </a:solidFill>
        <a:effectLst/>
      </p:bgPr>
    </p:bg>
    <p:spTree>
      <p:nvGrpSpPr>
        <p:cNvPr id="1" name="Shape 116"/>
        <p:cNvGrpSpPr/>
        <p:nvPr/>
      </p:nvGrpSpPr>
      <p:grpSpPr>
        <a:xfrm>
          <a:off x="0" y="0"/>
          <a:ext cx="0" cy="0"/>
          <a:chOff x="0" y="0"/>
          <a:chExt cx="0" cy="0"/>
        </a:xfrm>
      </p:grpSpPr>
      <p:sp>
        <p:nvSpPr>
          <p:cNvPr id="117" name="Google Shape;117;p43"/>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119" name="Google Shape;119;p4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120" name="Google Shape;120;p43"/>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2647683788"/>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3">
  <p:cSld name="Title 3">
    <p:bg>
      <p:bgPr>
        <a:solidFill>
          <a:schemeClr val="lt1"/>
        </a:solidFill>
        <a:effectLst/>
      </p:bgPr>
    </p:bg>
    <p:spTree>
      <p:nvGrpSpPr>
        <p:cNvPr id="1" name="Shape 121"/>
        <p:cNvGrpSpPr/>
        <p:nvPr/>
      </p:nvGrpSpPr>
      <p:grpSpPr>
        <a:xfrm>
          <a:off x="0" y="0"/>
          <a:ext cx="0" cy="0"/>
          <a:chOff x="0" y="0"/>
          <a:chExt cx="0" cy="0"/>
        </a:xfrm>
      </p:grpSpPr>
      <p:sp>
        <p:nvSpPr>
          <p:cNvPr id="122" name="Google Shape;122;p44"/>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23" name="Google Shape;123;p44"/>
          <p:cNvGrpSpPr/>
          <p:nvPr/>
        </p:nvGrpSpPr>
        <p:grpSpPr>
          <a:xfrm rot="10800000">
            <a:off x="6092752" y="0"/>
            <a:ext cx="6099248" cy="6099248"/>
            <a:chOff x="0" y="12289"/>
            <a:chExt cx="3550" cy="3551"/>
          </a:xfrm>
        </p:grpSpPr>
        <p:sp>
          <p:nvSpPr>
            <p:cNvPr id="124" name="Google Shape;124;p44"/>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25" name="Google Shape;125;p44"/>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26" name="Google Shape;126;p44"/>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127" name="Google Shape;127;p44"/>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128" name="Google Shape;128;p44"/>
          <p:cNvCxnSpPr/>
          <p:nvPr/>
        </p:nvCxnSpPr>
        <p:spPr>
          <a:xfrm>
            <a:off x="594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3725869479"/>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76754250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1">
  <p:cSld name="Title 1">
    <p:bg>
      <p:bgPr>
        <a:solidFill>
          <a:schemeClr val="lt1"/>
        </a:solidFill>
        <a:effectLst/>
      </p:bgPr>
    </p:bg>
    <p:spTree>
      <p:nvGrpSpPr>
        <p:cNvPr id="1" name="Shape 14"/>
        <p:cNvGrpSpPr/>
        <p:nvPr/>
      </p:nvGrpSpPr>
      <p:grpSpPr>
        <a:xfrm>
          <a:off x="0" y="0"/>
          <a:ext cx="0" cy="0"/>
          <a:chOff x="0" y="0"/>
          <a:chExt cx="0" cy="0"/>
        </a:xfrm>
      </p:grpSpPr>
      <p:sp>
        <p:nvSpPr>
          <p:cNvPr id="15" name="Google Shape;15;p31"/>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6" name="Google Shape;16;p31"/>
          <p:cNvGrpSpPr/>
          <p:nvPr/>
        </p:nvGrpSpPr>
        <p:grpSpPr>
          <a:xfrm>
            <a:off x="1" y="758752"/>
            <a:ext cx="6099248" cy="6099248"/>
            <a:chOff x="0" y="12289"/>
            <a:chExt cx="3550" cy="3551"/>
          </a:xfrm>
        </p:grpSpPr>
        <p:sp>
          <p:nvSpPr>
            <p:cNvPr id="17" name="Google Shape;17;p31"/>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8" name="Google Shape;18;p31"/>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9" name="Google Shape;19;p31"/>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cxnSp>
        <p:nvCxnSpPr>
          <p:cNvPr id="20" name="Google Shape;20;p31"/>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grpSp>
        <p:nvGrpSpPr>
          <p:cNvPr id="8" name="Group 7">
            <a:extLst>
              <a:ext uri="{FF2B5EF4-FFF2-40B4-BE49-F238E27FC236}">
                <a16:creationId xmlns:a16="http://schemas.microsoft.com/office/drawing/2014/main" id="{880134EA-8C05-406B-AE33-8F30D3DF0DC8}"/>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9" name="Freeform 9">
              <a:extLst>
                <a:ext uri="{FF2B5EF4-FFF2-40B4-BE49-F238E27FC236}">
                  <a16:creationId xmlns:a16="http://schemas.microsoft.com/office/drawing/2014/main" id="{07438E46-B62E-48B8-A3FC-266779CD447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10">
              <a:extLst>
                <a:ext uri="{FF2B5EF4-FFF2-40B4-BE49-F238E27FC236}">
                  <a16:creationId xmlns:a16="http://schemas.microsoft.com/office/drawing/2014/main" id="{3A8506E5-D4B1-4DFE-91F5-69E4F14548F3}"/>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1">
              <a:extLst>
                <a:ext uri="{FF2B5EF4-FFF2-40B4-BE49-F238E27FC236}">
                  <a16:creationId xmlns:a16="http://schemas.microsoft.com/office/drawing/2014/main" id="{B8C63D49-EBE1-4AD6-9B8C-D4D19EA3F9F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2" name="Straight Connector 11">
            <a:extLst>
              <a:ext uri="{FF2B5EF4-FFF2-40B4-BE49-F238E27FC236}">
                <a16:creationId xmlns:a16="http://schemas.microsoft.com/office/drawing/2014/main" id="{12A937A2-942B-411A-ABA4-380384E4094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66353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grpSp>
        <p:nvGrpSpPr>
          <p:cNvPr id="22" name="Google Shape;22;p32"/>
          <p:cNvGrpSpPr/>
          <p:nvPr/>
        </p:nvGrpSpPr>
        <p:grpSpPr>
          <a:xfrm>
            <a:off x="6362700" y="0"/>
            <a:ext cx="5829298" cy="3235602"/>
            <a:chOff x="5612972" y="1"/>
            <a:chExt cx="6615961" cy="3672246"/>
          </a:xfrm>
        </p:grpSpPr>
        <p:sp>
          <p:nvSpPr>
            <p:cNvPr id="23" name="Google Shape;23;p32"/>
            <p:cNvSpPr/>
            <p:nvPr/>
          </p:nvSpPr>
          <p:spPr>
            <a:xfrm>
              <a:off x="5612972" y="1"/>
              <a:ext cx="4408998" cy="3672246"/>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4" name="Google Shape;24;p32"/>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5" name="Google Shape;25;p32"/>
            <p:cNvSpPr/>
            <p:nvPr/>
          </p:nvSpPr>
          <p:spPr>
            <a:xfrm>
              <a:off x="8555590" y="1"/>
              <a:ext cx="1457754"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6" name="Google Shape;26;p32"/>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7" name="Google Shape;27;p32"/>
            <p:cNvSpPr/>
            <p:nvPr/>
          </p:nvSpPr>
          <p:spPr>
            <a:xfrm>
              <a:off x="9285083" y="728289"/>
              <a:ext cx="2943850" cy="2943958"/>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28" name="Google Shape;28;p32"/>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381000" algn="l">
              <a:lnSpc>
                <a:spcPct val="80000"/>
              </a:lnSpc>
              <a:spcBef>
                <a:spcPts val="2200"/>
              </a:spcBef>
              <a:spcAft>
                <a:spcPts val="0"/>
              </a:spcAft>
              <a:buClr>
                <a:srgbClr val="8B3216"/>
              </a:buClr>
              <a:buSzPts val="2400"/>
              <a:buFont typeface="Arial"/>
              <a:buChar char="•"/>
              <a:defRPr sz="2400" b="1" i="0">
                <a:solidFill>
                  <a:srgbClr val="8B3216"/>
                </a:solidFill>
                <a:latin typeface="Libre Franklin"/>
                <a:ea typeface="Libre Franklin"/>
                <a:cs typeface="Libre Franklin"/>
                <a:sym typeface="Libre Franklin"/>
              </a:defRPr>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0" name="Google Shape;30;p3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31" name="Google Shape;31;p32"/>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32" name="Google Shape;32;p32"/>
          <p:cNvCxnSpPr/>
          <p:nvPr/>
        </p:nvCxnSpPr>
        <p:spPr>
          <a:xfrm>
            <a:off x="594360" y="2148840"/>
            <a:ext cx="2130552" cy="0"/>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409091590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
  <p:cSld name="Title and Content ">
    <p:bg>
      <p:bgPr>
        <a:solidFill>
          <a:schemeClr val="lt1"/>
        </a:solidFill>
        <a:effectLst/>
      </p:bgPr>
    </p:bg>
    <p:spTree>
      <p:nvGrpSpPr>
        <p:cNvPr id="1" name="Shape 33"/>
        <p:cNvGrpSpPr/>
        <p:nvPr/>
      </p:nvGrpSpPr>
      <p:grpSpPr>
        <a:xfrm>
          <a:off x="0" y="0"/>
          <a:ext cx="0" cy="0"/>
          <a:chOff x="0" y="0"/>
          <a:chExt cx="0" cy="0"/>
        </a:xfrm>
      </p:grpSpPr>
      <p:grpSp>
        <p:nvGrpSpPr>
          <p:cNvPr id="34" name="Google Shape;34;p33"/>
          <p:cNvGrpSpPr/>
          <p:nvPr/>
        </p:nvGrpSpPr>
        <p:grpSpPr>
          <a:xfrm>
            <a:off x="6362700" y="0"/>
            <a:ext cx="5829298" cy="3235602"/>
            <a:chOff x="5612972" y="1"/>
            <a:chExt cx="6615961" cy="3672246"/>
          </a:xfrm>
        </p:grpSpPr>
        <p:sp>
          <p:nvSpPr>
            <p:cNvPr id="35" name="Google Shape;35;p33"/>
            <p:cNvSpPr/>
            <p:nvPr/>
          </p:nvSpPr>
          <p:spPr>
            <a:xfrm>
              <a:off x="5612972" y="1"/>
              <a:ext cx="4408998" cy="3672246"/>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6" name="Google Shape;36;p33"/>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7" name="Google Shape;37;p33"/>
            <p:cNvSpPr/>
            <p:nvPr/>
          </p:nvSpPr>
          <p:spPr>
            <a:xfrm>
              <a:off x="8555590" y="1"/>
              <a:ext cx="1457754"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8" name="Google Shape;38;p33"/>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9" name="Google Shape;39;p33"/>
            <p:cNvSpPr/>
            <p:nvPr/>
          </p:nvSpPr>
          <p:spPr>
            <a:xfrm>
              <a:off x="9285083" y="728289"/>
              <a:ext cx="2943850" cy="2943958"/>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40" name="Google Shape;40;p33"/>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41" name="Google Shape;41;p33"/>
          <p:cNvCxnSpPr/>
          <p:nvPr/>
        </p:nvCxnSpPr>
        <p:spPr>
          <a:xfrm>
            <a:off x="6347460" y="631317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42" name="Google Shape;42;p33"/>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chemeClr val="dk1"/>
              </a:buClr>
              <a:buSzPts val="2000"/>
              <a:buFont typeface="Franklin Gothic"/>
              <a:buAutoNum type="arabicPeriod"/>
              <a:defRPr sz="2000"/>
            </a:lvl1pPr>
            <a:lvl2pPr marL="914400" lvl="1" indent="-355600" algn="l">
              <a:lnSpc>
                <a:spcPct val="90000"/>
              </a:lnSpc>
              <a:spcBef>
                <a:spcPts val="1800"/>
              </a:spcBef>
              <a:spcAft>
                <a:spcPts val="0"/>
              </a:spcAft>
              <a:buClr>
                <a:schemeClr val="dk1"/>
              </a:buClr>
              <a:buSzPts val="2000"/>
              <a:buFont typeface="Franklin Gothic"/>
              <a:buAutoNum type="alphaLcPeriod"/>
              <a:defRPr sz="2000"/>
            </a:lvl2pPr>
            <a:lvl3pPr marL="1371600" lvl="2" indent="-355600" algn="l">
              <a:lnSpc>
                <a:spcPct val="90000"/>
              </a:lnSpc>
              <a:spcBef>
                <a:spcPts val="1800"/>
              </a:spcBef>
              <a:spcAft>
                <a:spcPts val="0"/>
              </a:spcAft>
              <a:buClr>
                <a:schemeClr val="dk1"/>
              </a:buClr>
              <a:buSzPts val="2000"/>
              <a:buFont typeface="Franklin Gothic"/>
              <a:buAutoNum type="arabicParenR"/>
              <a:defRPr sz="2000"/>
            </a:lvl3pPr>
            <a:lvl4pPr marL="1828800" lvl="3" indent="-228600" algn="l">
              <a:lnSpc>
                <a:spcPct val="90000"/>
              </a:lnSpc>
              <a:spcBef>
                <a:spcPts val="1800"/>
              </a:spcBef>
              <a:spcAft>
                <a:spcPts val="0"/>
              </a:spcAft>
              <a:buClr>
                <a:schemeClr val="dk1"/>
              </a:buClr>
              <a:buSzPts val="2000"/>
              <a:buFont typeface="Franklin Gothic"/>
              <a:buNone/>
              <a:defRPr sz="2000"/>
            </a:lvl4pPr>
            <a:lvl5pPr marL="2286000" lvl="4" indent="-355600" algn="l">
              <a:lnSpc>
                <a:spcPct val="90000"/>
              </a:lnSpc>
              <a:spcBef>
                <a:spcPts val="1800"/>
              </a:spcBef>
              <a:spcAft>
                <a:spcPts val="0"/>
              </a:spcAft>
              <a:buClr>
                <a:schemeClr val="dk1"/>
              </a:buClr>
              <a:buSzPts val="2000"/>
              <a:buFont typeface="Franklin Gothic"/>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33"/>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 name="Google Shape;44;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45" name="Google Shape;45;p3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726703859"/>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3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
        <p:nvSpPr>
          <p:cNvPr id="48" name="Google Shape;48;p3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8718687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p:cSld name="Section Title">
    <p:bg>
      <p:bgPr>
        <a:solidFill>
          <a:schemeClr val="accent3"/>
        </a:solidFill>
        <a:effectLst/>
      </p:bgPr>
    </p:bg>
    <p:spTree>
      <p:nvGrpSpPr>
        <p:cNvPr id="1" name="Shape 49"/>
        <p:cNvGrpSpPr/>
        <p:nvPr/>
      </p:nvGrpSpPr>
      <p:grpSpPr>
        <a:xfrm>
          <a:off x="0" y="0"/>
          <a:ext cx="0" cy="0"/>
          <a:chOff x="0" y="0"/>
          <a:chExt cx="0" cy="0"/>
        </a:xfrm>
      </p:grpSpPr>
      <p:sp>
        <p:nvSpPr>
          <p:cNvPr id="50" name="Google Shape;50;p35"/>
          <p:cNvSpPr>
            <a:spLocks noGrp="1"/>
          </p:cNvSpPr>
          <p:nvPr>
            <p:ph type="pic" idx="2"/>
          </p:nvPr>
        </p:nvSpPr>
        <p:spPr>
          <a:xfrm>
            <a:off x="0" y="0"/>
            <a:ext cx="12192000" cy="6880543"/>
          </a:xfrm>
          <a:prstGeom prst="rect">
            <a:avLst/>
          </a:prstGeom>
          <a:noFill/>
          <a:ln>
            <a:noFill/>
          </a:ln>
        </p:spPr>
      </p:sp>
      <p:sp>
        <p:nvSpPr>
          <p:cNvPr id="51" name="Google Shape;51;p35"/>
          <p:cNvSpPr txBox="1">
            <a:spLocks noGrp="1"/>
          </p:cNvSpPr>
          <p:nvPr>
            <p:ph type="title"/>
          </p:nvPr>
        </p:nvSpPr>
        <p:spPr>
          <a:xfrm>
            <a:off x="6309359" y="444933"/>
            <a:ext cx="5477479"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6000"/>
              <a:buFont typeface="Franklin Gothic"/>
              <a:buNone/>
              <a:defRPr sz="6000" b="1" i="0">
                <a:solidFill>
                  <a:schemeClr val="lt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p:nvPr/>
        </p:nvSpPr>
        <p:spPr>
          <a:xfrm>
            <a:off x="6309360" y="3951843"/>
            <a:ext cx="2133600" cy="10058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508449053"/>
      </p:ext>
    </p:extLst>
  </p:cSld>
  <p:clrMapOvr>
    <a:masterClrMapping/>
  </p:clrMapOvr>
  <p:hf sldNum="0" hdr="0" ftr="0" dt="0"/>
  <p:extLst>
    <p:ext uri="{DCECCB84-F9BA-43D5-87BE-67443E8EF086}">
      <p15:sldGuideLst xmlns:p15="http://schemas.microsoft.com/office/powerpoint/2012/main">
        <p15:guide id="1" pos="7104">
          <p15:clr>
            <a:srgbClr val="FBAE40"/>
          </p15:clr>
        </p15:guide>
        <p15:guide id="2" pos="4344">
          <p15:clr>
            <a:srgbClr val="FBAE40"/>
          </p15:clr>
        </p15:guide>
        <p15:guide id="3" pos="4560">
          <p15:clr>
            <a:srgbClr val="FBAE40"/>
          </p15:clr>
        </p15:guide>
        <p15:guide id="4" orient="horz" pos="18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p:cSld name="Section Title">
    <p:bg>
      <p:bgPr>
        <a:solidFill>
          <a:schemeClr val="accent3"/>
        </a:solidFill>
        <a:effectLst/>
      </p:bgPr>
    </p:bg>
    <p:spTree>
      <p:nvGrpSpPr>
        <p:cNvPr id="1" name="Shape 49"/>
        <p:cNvGrpSpPr/>
        <p:nvPr/>
      </p:nvGrpSpPr>
      <p:grpSpPr>
        <a:xfrm>
          <a:off x="0" y="0"/>
          <a:ext cx="0" cy="0"/>
          <a:chOff x="0" y="0"/>
          <a:chExt cx="0" cy="0"/>
        </a:xfrm>
      </p:grpSpPr>
      <p:sp>
        <p:nvSpPr>
          <p:cNvPr id="50" name="Google Shape;50;p35"/>
          <p:cNvSpPr>
            <a:spLocks noGrp="1"/>
          </p:cNvSpPr>
          <p:nvPr>
            <p:ph type="pic" idx="2"/>
          </p:nvPr>
        </p:nvSpPr>
        <p:spPr>
          <a:xfrm>
            <a:off x="0" y="0"/>
            <a:ext cx="12192000" cy="6880543"/>
          </a:xfrm>
          <a:prstGeom prst="rect">
            <a:avLst/>
          </a:prstGeom>
          <a:noFill/>
          <a:ln>
            <a:noFill/>
          </a:ln>
        </p:spPr>
      </p:sp>
      <p:sp>
        <p:nvSpPr>
          <p:cNvPr id="51" name="Google Shape;51;p35"/>
          <p:cNvSpPr txBox="1">
            <a:spLocks noGrp="1"/>
          </p:cNvSpPr>
          <p:nvPr>
            <p:ph type="title"/>
          </p:nvPr>
        </p:nvSpPr>
        <p:spPr>
          <a:xfrm>
            <a:off x="6309359" y="444933"/>
            <a:ext cx="5477479"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6000"/>
              <a:buFont typeface="Franklin Gothic"/>
              <a:buNone/>
              <a:defRPr sz="6000" b="1" i="0">
                <a:solidFill>
                  <a:schemeClr val="lt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p:nvPr/>
        </p:nvSpPr>
        <p:spPr>
          <a:xfrm>
            <a:off x="6309360" y="3951843"/>
            <a:ext cx="2133600" cy="10058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357679410"/>
      </p:ext>
    </p:extLst>
  </p:cSld>
  <p:clrMapOvr>
    <a:masterClrMapping/>
  </p:clrMapOvr>
  <p:hf sldNum="0" hdr="0" ftr="0" dt="0"/>
  <p:extLst>
    <p:ext uri="{DCECCB84-F9BA-43D5-87BE-67443E8EF086}">
      <p15:sldGuideLst xmlns:p15="http://schemas.microsoft.com/office/powerpoint/2012/main">
        <p15:guide id="1" pos="7104">
          <p15:clr>
            <a:srgbClr val="FBAE40"/>
          </p15:clr>
        </p15:guide>
        <p15:guide id="2" pos="4344">
          <p15:clr>
            <a:srgbClr val="FBAE40"/>
          </p15:clr>
        </p15:guide>
        <p15:guide id="3" pos="4560">
          <p15:clr>
            <a:srgbClr val="FBAE40"/>
          </p15:clr>
        </p15:guide>
        <p15:guide id="4" orient="horz" pos="184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2">
  <p:cSld name="Title 2">
    <p:bg>
      <p:bgPr>
        <a:solidFill>
          <a:schemeClr val="lt1"/>
        </a:solidFill>
        <a:effectLst/>
      </p:bgPr>
    </p:bg>
    <p:spTree>
      <p:nvGrpSpPr>
        <p:cNvPr id="1" name="Shape 53"/>
        <p:cNvGrpSpPr/>
        <p:nvPr/>
      </p:nvGrpSpPr>
      <p:grpSpPr>
        <a:xfrm>
          <a:off x="0" y="0"/>
          <a:ext cx="0" cy="0"/>
          <a:chOff x="0" y="0"/>
          <a:chExt cx="0" cy="0"/>
        </a:xfrm>
      </p:grpSpPr>
      <p:sp>
        <p:nvSpPr>
          <p:cNvPr id="54" name="Google Shape;54;p36"/>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6"/>
          <p:cNvSpPr>
            <a:spLocks noGrp="1"/>
          </p:cNvSpPr>
          <p:nvPr>
            <p:ph type="pic" idx="2"/>
          </p:nvPr>
        </p:nvSpPr>
        <p:spPr>
          <a:xfrm>
            <a:off x="0" y="-11113"/>
            <a:ext cx="5791200" cy="6880226"/>
          </a:xfrm>
          <a:prstGeom prst="rect">
            <a:avLst/>
          </a:prstGeom>
          <a:noFill/>
          <a:ln>
            <a:noFill/>
          </a:ln>
        </p:spPr>
      </p:sp>
      <p:sp>
        <p:nvSpPr>
          <p:cNvPr id="56" name="Google Shape;56;p36"/>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7" name="Google Shape;57;p36"/>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329131344"/>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ummary 2">
  <p:cSld name="Summary 2">
    <p:bg>
      <p:bgPr>
        <a:solidFill>
          <a:schemeClr val="lt1"/>
        </a:solidFill>
        <a:effectLst/>
      </p:bgPr>
    </p:bg>
    <p:spTree>
      <p:nvGrpSpPr>
        <p:cNvPr id="1" name="Shape 58"/>
        <p:cNvGrpSpPr/>
        <p:nvPr/>
      </p:nvGrpSpPr>
      <p:grpSpPr>
        <a:xfrm>
          <a:off x="0" y="0"/>
          <a:ext cx="0" cy="0"/>
          <a:chOff x="0" y="0"/>
          <a:chExt cx="0" cy="0"/>
        </a:xfrm>
      </p:grpSpPr>
      <p:cxnSp>
        <p:nvCxnSpPr>
          <p:cNvPr id="59" name="Google Shape;59;p37"/>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grpSp>
        <p:nvGrpSpPr>
          <p:cNvPr id="60" name="Google Shape;60;p37"/>
          <p:cNvGrpSpPr/>
          <p:nvPr/>
        </p:nvGrpSpPr>
        <p:grpSpPr>
          <a:xfrm rot="5400000" flipH="1">
            <a:off x="0" y="3900132"/>
            <a:ext cx="2959226" cy="2959226"/>
            <a:chOff x="0" y="12289"/>
            <a:chExt cx="3550" cy="3551"/>
          </a:xfrm>
        </p:grpSpPr>
        <p:sp>
          <p:nvSpPr>
            <p:cNvPr id="61" name="Google Shape;61;p37"/>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2" name="Google Shape;62;p37"/>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3" name="Google Shape;63;p37"/>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64" name="Google Shape;64;p37"/>
          <p:cNvSpPr txBox="1">
            <a:spLocks noGrp="1"/>
          </p:cNvSpPr>
          <p:nvPr>
            <p:ph type="title"/>
          </p:nvPr>
        </p:nvSpPr>
        <p:spPr>
          <a:xfrm>
            <a:off x="594360" y="102875"/>
            <a:ext cx="10873740" cy="168020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body" idx="1"/>
          </p:nvPr>
        </p:nvSpPr>
        <p:spPr>
          <a:xfrm>
            <a:off x="3657600" y="2282008"/>
            <a:ext cx="7810500" cy="3699328"/>
          </a:xfrm>
          <a:prstGeom prst="rect">
            <a:avLst/>
          </a:prstGeom>
          <a:noFill/>
          <a:ln>
            <a:noFill/>
          </a:ln>
        </p:spPr>
        <p:txBody>
          <a:bodyPr spcFirstLastPara="1" wrap="square" lIns="0" tIns="228600" rIns="0" bIns="0" anchor="t" anchorCtr="0">
            <a:normAutofit/>
          </a:bodyPr>
          <a:lstStyle>
            <a:lvl1pPr marL="457200" lvl="0" indent="-355600" algn="l">
              <a:lnSpc>
                <a:spcPct val="90000"/>
              </a:lnSpc>
              <a:spcBef>
                <a:spcPts val="1800"/>
              </a:spcBef>
              <a:spcAft>
                <a:spcPts val="0"/>
              </a:spcAft>
              <a:buClr>
                <a:schemeClr val="dk1"/>
              </a:buClr>
              <a:buSzPts val="2000"/>
              <a:buFont typeface="Arial"/>
              <a:buChar char="•"/>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6" name="Google Shape;66;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67" name="Google Shape;67;p3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3100331899"/>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lt1"/>
        </a:solidFill>
        <a:effectLst/>
      </p:bgPr>
    </p:bg>
    <p:spTree>
      <p:nvGrpSpPr>
        <p:cNvPr id="1" name="Shape 68"/>
        <p:cNvGrpSpPr/>
        <p:nvPr/>
      </p:nvGrpSpPr>
      <p:grpSpPr>
        <a:xfrm>
          <a:off x="0" y="0"/>
          <a:ext cx="0" cy="0"/>
          <a:chOff x="0" y="0"/>
          <a:chExt cx="0" cy="0"/>
        </a:xfrm>
      </p:grpSpPr>
      <p:sp>
        <p:nvSpPr>
          <p:cNvPr id="69" name="Google Shape;69;p38"/>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70" name="Google Shape;70;p38"/>
          <p:cNvGrpSpPr/>
          <p:nvPr/>
        </p:nvGrpSpPr>
        <p:grpSpPr>
          <a:xfrm>
            <a:off x="1" y="758752"/>
            <a:ext cx="6099248" cy="6099248"/>
            <a:chOff x="0" y="12289"/>
            <a:chExt cx="3550" cy="3551"/>
          </a:xfrm>
        </p:grpSpPr>
        <p:sp>
          <p:nvSpPr>
            <p:cNvPr id="71" name="Google Shape;71;p38"/>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2" name="Google Shape;72;p38"/>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3" name="Google Shape;73;p38"/>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cxnSp>
        <p:nvCxnSpPr>
          <p:cNvPr id="74" name="Google Shape;74;p38"/>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75" name="Google Shape;75;p38"/>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extLst>
      <p:ext uri="{BB962C8B-B14F-4D97-AF65-F5344CB8AC3E}">
        <p14:creationId xmlns:p14="http://schemas.microsoft.com/office/powerpoint/2010/main" val="3799597016"/>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ntent 2">
  <p:cSld name="Title and Two Content 2">
    <p:bg>
      <p:bgPr>
        <a:solidFill>
          <a:schemeClr val="lt1"/>
        </a:solidFill>
        <a:effectLst/>
      </p:bgPr>
    </p:bg>
    <p:spTree>
      <p:nvGrpSpPr>
        <p:cNvPr id="1" name="Shape 76"/>
        <p:cNvGrpSpPr/>
        <p:nvPr/>
      </p:nvGrpSpPr>
      <p:grpSpPr>
        <a:xfrm>
          <a:off x="0" y="0"/>
          <a:ext cx="0" cy="0"/>
          <a:chOff x="0" y="0"/>
          <a:chExt cx="0" cy="0"/>
        </a:xfrm>
      </p:grpSpPr>
      <p:grpSp>
        <p:nvGrpSpPr>
          <p:cNvPr id="77" name="Google Shape;77;p39"/>
          <p:cNvGrpSpPr/>
          <p:nvPr/>
        </p:nvGrpSpPr>
        <p:grpSpPr>
          <a:xfrm rot="10800000">
            <a:off x="8870040" y="0"/>
            <a:ext cx="3325208" cy="3325208"/>
            <a:chOff x="0" y="12289"/>
            <a:chExt cx="3550" cy="3551"/>
          </a:xfrm>
        </p:grpSpPr>
        <p:sp>
          <p:nvSpPr>
            <p:cNvPr id="78" name="Google Shape;78;p39"/>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9" name="Google Shape;79;p39"/>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0" name="Google Shape;80;p39"/>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81" name="Google Shape;81;p39"/>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3" name="Google Shape;83;p39"/>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4" name="Google Shape;84;p3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85" name="Google Shape;85;p39"/>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86" name="Google Shape;86;p39"/>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1986544990"/>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Content and Picture">
  <p:cSld name="Title Content and Picture">
    <p:bg>
      <p:bgPr>
        <a:solidFill>
          <a:schemeClr val="lt1"/>
        </a:solidFill>
        <a:effectLst/>
      </p:bgPr>
    </p:bg>
    <p:spTree>
      <p:nvGrpSpPr>
        <p:cNvPr id="1" name="Shape 87"/>
        <p:cNvGrpSpPr/>
        <p:nvPr/>
      </p:nvGrpSpPr>
      <p:grpSpPr>
        <a:xfrm>
          <a:off x="0" y="0"/>
          <a:ext cx="0" cy="0"/>
          <a:chOff x="0" y="0"/>
          <a:chExt cx="0" cy="0"/>
        </a:xfrm>
      </p:grpSpPr>
      <p:sp>
        <p:nvSpPr>
          <p:cNvPr id="88" name="Google Shape;88;p40"/>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0"/>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90" name="Google Shape;90;p40"/>
          <p:cNvCxnSpPr/>
          <p:nvPr/>
        </p:nvCxnSpPr>
        <p:spPr>
          <a:xfrm>
            <a:off x="594360" y="2997459"/>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91" name="Google Shape;91;p40"/>
          <p:cNvSpPr>
            <a:spLocks noGrp="1"/>
          </p:cNvSpPr>
          <p:nvPr>
            <p:ph type="pic" idx="2"/>
          </p:nvPr>
        </p:nvSpPr>
        <p:spPr>
          <a:xfrm>
            <a:off x="6096000" y="0"/>
            <a:ext cx="6118225" cy="6858000"/>
          </a:xfrm>
          <a:prstGeom prst="rect">
            <a:avLst/>
          </a:prstGeom>
          <a:noFill/>
          <a:ln>
            <a:noFill/>
          </a:ln>
        </p:spPr>
      </p:sp>
      <p:sp>
        <p:nvSpPr>
          <p:cNvPr id="92" name="Google Shape;92;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93" name="Google Shape;93;p40"/>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3779393312"/>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Content and Table">
  <p:cSld name="Title Content and Table">
    <p:bg>
      <p:bgPr>
        <a:solidFill>
          <a:schemeClr val="lt1"/>
        </a:solidFill>
        <a:effectLst/>
      </p:bgPr>
    </p:bg>
    <p:spTree>
      <p:nvGrpSpPr>
        <p:cNvPr id="1" name="Shape 94"/>
        <p:cNvGrpSpPr/>
        <p:nvPr/>
      </p:nvGrpSpPr>
      <p:grpSpPr>
        <a:xfrm>
          <a:off x="0" y="0"/>
          <a:ext cx="0" cy="0"/>
          <a:chOff x="0" y="0"/>
          <a:chExt cx="0" cy="0"/>
        </a:xfrm>
      </p:grpSpPr>
      <p:grpSp>
        <p:nvGrpSpPr>
          <p:cNvPr id="95" name="Google Shape;95;p41"/>
          <p:cNvGrpSpPr/>
          <p:nvPr/>
        </p:nvGrpSpPr>
        <p:grpSpPr>
          <a:xfrm rot="5400000" flipH="1">
            <a:off x="0" y="3900132"/>
            <a:ext cx="2959226" cy="2959226"/>
            <a:chOff x="0" y="12289"/>
            <a:chExt cx="3550" cy="3551"/>
          </a:xfrm>
        </p:grpSpPr>
        <p:sp>
          <p:nvSpPr>
            <p:cNvPr id="96" name="Google Shape;96;p41"/>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7" name="Google Shape;97;p41"/>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8" name="Google Shape;98;p41"/>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99" name="Google Shape;99;p41"/>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00" name="Google Shape;100;p41"/>
          <p:cNvCxnSpPr/>
          <p:nvPr/>
        </p:nvCxnSpPr>
        <p:spPr>
          <a:xfrm>
            <a:off x="3670935" y="631317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101" name="Google Shape;101;p41"/>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2" name="Google Shape;102;p41"/>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3" name="Google Shape;103;p4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104" name="Google Shape;104;p41"/>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2264609358"/>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bg>
      <p:bgPr>
        <a:solidFill>
          <a:schemeClr val="lt1"/>
        </a:solidFill>
        <a:effectLst/>
      </p:bgPr>
    </p:bg>
    <p:spTree>
      <p:nvGrpSpPr>
        <p:cNvPr id="1" name="Shape 105"/>
        <p:cNvGrpSpPr/>
        <p:nvPr/>
      </p:nvGrpSpPr>
      <p:grpSpPr>
        <a:xfrm>
          <a:off x="0" y="0"/>
          <a:ext cx="0" cy="0"/>
          <a:chOff x="0" y="0"/>
          <a:chExt cx="0" cy="0"/>
        </a:xfrm>
      </p:grpSpPr>
      <p:grpSp>
        <p:nvGrpSpPr>
          <p:cNvPr id="106" name="Google Shape;106;p42"/>
          <p:cNvGrpSpPr/>
          <p:nvPr/>
        </p:nvGrpSpPr>
        <p:grpSpPr>
          <a:xfrm rot="10800000">
            <a:off x="8870040" y="0"/>
            <a:ext cx="3325208" cy="3325208"/>
            <a:chOff x="0" y="12289"/>
            <a:chExt cx="3550" cy="3551"/>
          </a:xfrm>
        </p:grpSpPr>
        <p:sp>
          <p:nvSpPr>
            <p:cNvPr id="107" name="Google Shape;107;p42"/>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8" name="Google Shape;108;p42"/>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9" name="Google Shape;109;p42"/>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110" name="Google Shape;110;p42"/>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11" name="Google Shape;111;p42"/>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112" name="Google Shape;112;p42"/>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3" name="Google Shape;113;p42"/>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chemeClr val="dk1"/>
              </a:buClr>
              <a:buSzPts val="2000"/>
              <a:buFont typeface="Arial"/>
              <a:buChar char="•"/>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4" name="Google Shape;114;p42"/>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
        <p:nvSpPr>
          <p:cNvPr id="115" name="Google Shape;115;p4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57997611"/>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able 2">
  <p:cSld name="Table 2">
    <p:bg>
      <p:bgPr>
        <a:solidFill>
          <a:schemeClr val="lt1"/>
        </a:solidFill>
        <a:effectLst/>
      </p:bgPr>
    </p:bg>
    <p:spTree>
      <p:nvGrpSpPr>
        <p:cNvPr id="1" name="Shape 116"/>
        <p:cNvGrpSpPr/>
        <p:nvPr/>
      </p:nvGrpSpPr>
      <p:grpSpPr>
        <a:xfrm>
          <a:off x="0" y="0"/>
          <a:ext cx="0" cy="0"/>
          <a:chOff x="0" y="0"/>
          <a:chExt cx="0" cy="0"/>
        </a:xfrm>
      </p:grpSpPr>
      <p:sp>
        <p:nvSpPr>
          <p:cNvPr id="117" name="Google Shape;117;p43"/>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119" name="Google Shape;119;p4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120" name="Google Shape;120;p43"/>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1208825416"/>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3">
  <p:cSld name="Title 3">
    <p:bg>
      <p:bgPr>
        <a:solidFill>
          <a:schemeClr val="lt1"/>
        </a:solidFill>
        <a:effectLst/>
      </p:bgPr>
    </p:bg>
    <p:spTree>
      <p:nvGrpSpPr>
        <p:cNvPr id="1" name="Shape 121"/>
        <p:cNvGrpSpPr/>
        <p:nvPr/>
      </p:nvGrpSpPr>
      <p:grpSpPr>
        <a:xfrm>
          <a:off x="0" y="0"/>
          <a:ext cx="0" cy="0"/>
          <a:chOff x="0" y="0"/>
          <a:chExt cx="0" cy="0"/>
        </a:xfrm>
      </p:grpSpPr>
      <p:sp>
        <p:nvSpPr>
          <p:cNvPr id="122" name="Google Shape;122;p44"/>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23" name="Google Shape;123;p44"/>
          <p:cNvGrpSpPr/>
          <p:nvPr/>
        </p:nvGrpSpPr>
        <p:grpSpPr>
          <a:xfrm rot="10800000">
            <a:off x="6092752" y="0"/>
            <a:ext cx="6099248" cy="6099248"/>
            <a:chOff x="0" y="12289"/>
            <a:chExt cx="3550" cy="3551"/>
          </a:xfrm>
        </p:grpSpPr>
        <p:sp>
          <p:nvSpPr>
            <p:cNvPr id="124" name="Google Shape;124;p44"/>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25" name="Google Shape;125;p44"/>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26" name="Google Shape;126;p44"/>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127" name="Google Shape;127;p44"/>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128" name="Google Shape;128;p44"/>
          <p:cNvCxnSpPr/>
          <p:nvPr/>
        </p:nvCxnSpPr>
        <p:spPr>
          <a:xfrm>
            <a:off x="594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4152836388"/>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437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2">
  <p:cSld name="Title 2">
    <p:bg>
      <p:bgPr>
        <a:solidFill>
          <a:schemeClr val="lt1"/>
        </a:solidFill>
        <a:effectLst/>
      </p:bgPr>
    </p:bg>
    <p:spTree>
      <p:nvGrpSpPr>
        <p:cNvPr id="1" name="Shape 53"/>
        <p:cNvGrpSpPr/>
        <p:nvPr/>
      </p:nvGrpSpPr>
      <p:grpSpPr>
        <a:xfrm>
          <a:off x="0" y="0"/>
          <a:ext cx="0" cy="0"/>
          <a:chOff x="0" y="0"/>
          <a:chExt cx="0" cy="0"/>
        </a:xfrm>
      </p:grpSpPr>
      <p:sp>
        <p:nvSpPr>
          <p:cNvPr id="54" name="Google Shape;54;p36"/>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6"/>
          <p:cNvSpPr>
            <a:spLocks noGrp="1"/>
          </p:cNvSpPr>
          <p:nvPr>
            <p:ph type="pic" idx="2"/>
          </p:nvPr>
        </p:nvSpPr>
        <p:spPr>
          <a:xfrm>
            <a:off x="0" y="-11113"/>
            <a:ext cx="5791200" cy="6880226"/>
          </a:xfrm>
          <a:prstGeom prst="rect">
            <a:avLst/>
          </a:prstGeom>
          <a:noFill/>
          <a:ln>
            <a:noFill/>
          </a:ln>
        </p:spPr>
      </p:sp>
      <p:sp>
        <p:nvSpPr>
          <p:cNvPr id="56" name="Google Shape;56;p36"/>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7" name="Google Shape;57;p36"/>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3946112356"/>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mmary 2">
  <p:cSld name="Summary 2">
    <p:bg>
      <p:bgPr>
        <a:solidFill>
          <a:schemeClr val="lt1"/>
        </a:solidFill>
        <a:effectLst/>
      </p:bgPr>
    </p:bg>
    <p:spTree>
      <p:nvGrpSpPr>
        <p:cNvPr id="1" name="Shape 58"/>
        <p:cNvGrpSpPr/>
        <p:nvPr/>
      </p:nvGrpSpPr>
      <p:grpSpPr>
        <a:xfrm>
          <a:off x="0" y="0"/>
          <a:ext cx="0" cy="0"/>
          <a:chOff x="0" y="0"/>
          <a:chExt cx="0" cy="0"/>
        </a:xfrm>
      </p:grpSpPr>
      <p:cxnSp>
        <p:nvCxnSpPr>
          <p:cNvPr id="59" name="Google Shape;59;p37"/>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grpSp>
        <p:nvGrpSpPr>
          <p:cNvPr id="60" name="Google Shape;60;p37"/>
          <p:cNvGrpSpPr/>
          <p:nvPr/>
        </p:nvGrpSpPr>
        <p:grpSpPr>
          <a:xfrm rot="5400000" flipH="1">
            <a:off x="0" y="3900132"/>
            <a:ext cx="2959226" cy="2959226"/>
            <a:chOff x="0" y="12289"/>
            <a:chExt cx="3550" cy="3551"/>
          </a:xfrm>
        </p:grpSpPr>
        <p:sp>
          <p:nvSpPr>
            <p:cNvPr id="61" name="Google Shape;61;p37"/>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2" name="Google Shape;62;p37"/>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3" name="Google Shape;63;p37"/>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64" name="Google Shape;64;p37"/>
          <p:cNvSpPr txBox="1">
            <a:spLocks noGrp="1"/>
          </p:cNvSpPr>
          <p:nvPr>
            <p:ph type="title"/>
          </p:nvPr>
        </p:nvSpPr>
        <p:spPr>
          <a:xfrm>
            <a:off x="594360" y="102875"/>
            <a:ext cx="10873740" cy="168020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body" idx="1"/>
          </p:nvPr>
        </p:nvSpPr>
        <p:spPr>
          <a:xfrm>
            <a:off x="3657600" y="2282008"/>
            <a:ext cx="7810500" cy="3699328"/>
          </a:xfrm>
          <a:prstGeom prst="rect">
            <a:avLst/>
          </a:prstGeom>
          <a:noFill/>
          <a:ln>
            <a:noFill/>
          </a:ln>
        </p:spPr>
        <p:txBody>
          <a:bodyPr spcFirstLastPara="1" wrap="square" lIns="0" tIns="228600" rIns="0" bIns="0" anchor="t" anchorCtr="0">
            <a:normAutofit/>
          </a:bodyPr>
          <a:lstStyle>
            <a:lvl1pPr marL="457200" lvl="0" indent="-355600" algn="l">
              <a:lnSpc>
                <a:spcPct val="90000"/>
              </a:lnSpc>
              <a:spcBef>
                <a:spcPts val="1800"/>
              </a:spcBef>
              <a:spcAft>
                <a:spcPts val="0"/>
              </a:spcAft>
              <a:buClr>
                <a:schemeClr val="dk1"/>
              </a:buClr>
              <a:buSzPts val="2000"/>
              <a:buFont typeface="Arial"/>
              <a:buChar char="•"/>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6" name="Google Shape;66;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67" name="Google Shape;67;p3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556861222"/>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1">
  <p:cSld name="Title 1">
    <p:bg>
      <p:bgPr>
        <a:solidFill>
          <a:schemeClr val="lt1"/>
        </a:solidFill>
        <a:effectLst/>
      </p:bgPr>
    </p:bg>
    <p:spTree>
      <p:nvGrpSpPr>
        <p:cNvPr id="1" name="Shape 14"/>
        <p:cNvGrpSpPr/>
        <p:nvPr/>
      </p:nvGrpSpPr>
      <p:grpSpPr>
        <a:xfrm>
          <a:off x="0" y="0"/>
          <a:ext cx="0" cy="0"/>
          <a:chOff x="0" y="0"/>
          <a:chExt cx="0" cy="0"/>
        </a:xfrm>
      </p:grpSpPr>
      <p:sp>
        <p:nvSpPr>
          <p:cNvPr id="15" name="Google Shape;15;p31"/>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6" name="Google Shape;16;p31"/>
          <p:cNvGrpSpPr/>
          <p:nvPr/>
        </p:nvGrpSpPr>
        <p:grpSpPr>
          <a:xfrm>
            <a:off x="1" y="758752"/>
            <a:ext cx="6099248" cy="6099248"/>
            <a:chOff x="0" y="12289"/>
            <a:chExt cx="3550" cy="3551"/>
          </a:xfrm>
        </p:grpSpPr>
        <p:sp>
          <p:nvSpPr>
            <p:cNvPr id="17" name="Google Shape;17;p31"/>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8" name="Google Shape;18;p31"/>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9" name="Google Shape;19;p31"/>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cxnSp>
        <p:nvCxnSpPr>
          <p:cNvPr id="20" name="Google Shape;20;p31"/>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grpSp>
        <p:nvGrpSpPr>
          <p:cNvPr id="8" name="Group 7">
            <a:extLst>
              <a:ext uri="{FF2B5EF4-FFF2-40B4-BE49-F238E27FC236}">
                <a16:creationId xmlns:a16="http://schemas.microsoft.com/office/drawing/2014/main" id="{B03FE47A-1734-40DB-9E3B-952674F04B26}"/>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9" name="Freeform 9">
              <a:extLst>
                <a:ext uri="{FF2B5EF4-FFF2-40B4-BE49-F238E27FC236}">
                  <a16:creationId xmlns:a16="http://schemas.microsoft.com/office/drawing/2014/main" id="{D79A9281-5AAB-44BC-B5F2-8691C84765AF}"/>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10">
              <a:extLst>
                <a:ext uri="{FF2B5EF4-FFF2-40B4-BE49-F238E27FC236}">
                  <a16:creationId xmlns:a16="http://schemas.microsoft.com/office/drawing/2014/main" id="{0CEC0A3F-73A2-4046-A12C-E45755820E2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1">
              <a:extLst>
                <a:ext uri="{FF2B5EF4-FFF2-40B4-BE49-F238E27FC236}">
                  <a16:creationId xmlns:a16="http://schemas.microsoft.com/office/drawing/2014/main" id="{91ECCD94-925C-4FF0-B76E-D1EAB73F66D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2" name="Straight Connector 11">
            <a:extLst>
              <a:ext uri="{FF2B5EF4-FFF2-40B4-BE49-F238E27FC236}">
                <a16:creationId xmlns:a16="http://schemas.microsoft.com/office/drawing/2014/main" id="{3071CFE5-FB49-4E39-928F-E820CF82255F}"/>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084660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grpSp>
        <p:nvGrpSpPr>
          <p:cNvPr id="22" name="Google Shape;22;p32"/>
          <p:cNvGrpSpPr/>
          <p:nvPr/>
        </p:nvGrpSpPr>
        <p:grpSpPr>
          <a:xfrm>
            <a:off x="6362700" y="0"/>
            <a:ext cx="5829298" cy="3235602"/>
            <a:chOff x="5612972" y="1"/>
            <a:chExt cx="6615961" cy="3672246"/>
          </a:xfrm>
        </p:grpSpPr>
        <p:sp>
          <p:nvSpPr>
            <p:cNvPr id="23" name="Google Shape;23;p32"/>
            <p:cNvSpPr/>
            <p:nvPr/>
          </p:nvSpPr>
          <p:spPr>
            <a:xfrm>
              <a:off x="5612972" y="1"/>
              <a:ext cx="4408998" cy="3672246"/>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4" name="Google Shape;24;p32"/>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5" name="Google Shape;25;p32"/>
            <p:cNvSpPr/>
            <p:nvPr/>
          </p:nvSpPr>
          <p:spPr>
            <a:xfrm>
              <a:off x="8555590" y="1"/>
              <a:ext cx="1457754"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6" name="Google Shape;26;p32"/>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7" name="Google Shape;27;p32"/>
            <p:cNvSpPr/>
            <p:nvPr/>
          </p:nvSpPr>
          <p:spPr>
            <a:xfrm>
              <a:off x="9285083" y="728289"/>
              <a:ext cx="2943850" cy="2943958"/>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28" name="Google Shape;28;p32"/>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381000" algn="l">
              <a:lnSpc>
                <a:spcPct val="80000"/>
              </a:lnSpc>
              <a:spcBef>
                <a:spcPts val="2200"/>
              </a:spcBef>
              <a:spcAft>
                <a:spcPts val="0"/>
              </a:spcAft>
              <a:buClr>
                <a:srgbClr val="8B3216"/>
              </a:buClr>
              <a:buSzPts val="2400"/>
              <a:buFont typeface="Arial"/>
              <a:buChar char="•"/>
              <a:defRPr sz="2400" b="1" i="0">
                <a:solidFill>
                  <a:srgbClr val="8B3216"/>
                </a:solidFill>
                <a:latin typeface="Libre Franklin"/>
                <a:ea typeface="Libre Franklin"/>
                <a:cs typeface="Libre Franklin"/>
                <a:sym typeface="Libre Franklin"/>
              </a:defRPr>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0" name="Google Shape;30;p3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31" name="Google Shape;31;p32"/>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32" name="Google Shape;32;p32"/>
          <p:cNvCxnSpPr/>
          <p:nvPr/>
        </p:nvCxnSpPr>
        <p:spPr>
          <a:xfrm>
            <a:off x="594360" y="2148840"/>
            <a:ext cx="2130552" cy="0"/>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924730745"/>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
  <p:cSld name="Title and Content ">
    <p:bg>
      <p:bgPr>
        <a:solidFill>
          <a:schemeClr val="lt1"/>
        </a:solidFill>
        <a:effectLst/>
      </p:bgPr>
    </p:bg>
    <p:spTree>
      <p:nvGrpSpPr>
        <p:cNvPr id="1" name="Shape 33"/>
        <p:cNvGrpSpPr/>
        <p:nvPr/>
      </p:nvGrpSpPr>
      <p:grpSpPr>
        <a:xfrm>
          <a:off x="0" y="0"/>
          <a:ext cx="0" cy="0"/>
          <a:chOff x="0" y="0"/>
          <a:chExt cx="0" cy="0"/>
        </a:xfrm>
      </p:grpSpPr>
      <p:grpSp>
        <p:nvGrpSpPr>
          <p:cNvPr id="34" name="Google Shape;34;p33"/>
          <p:cNvGrpSpPr/>
          <p:nvPr/>
        </p:nvGrpSpPr>
        <p:grpSpPr>
          <a:xfrm>
            <a:off x="6362700" y="0"/>
            <a:ext cx="5829298" cy="3235602"/>
            <a:chOff x="5612972" y="1"/>
            <a:chExt cx="6615961" cy="3672246"/>
          </a:xfrm>
        </p:grpSpPr>
        <p:sp>
          <p:nvSpPr>
            <p:cNvPr id="35" name="Google Shape;35;p33"/>
            <p:cNvSpPr/>
            <p:nvPr/>
          </p:nvSpPr>
          <p:spPr>
            <a:xfrm>
              <a:off x="5612972" y="1"/>
              <a:ext cx="4408998" cy="3672246"/>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6" name="Google Shape;36;p33"/>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7" name="Google Shape;37;p33"/>
            <p:cNvSpPr/>
            <p:nvPr/>
          </p:nvSpPr>
          <p:spPr>
            <a:xfrm>
              <a:off x="8555590" y="1"/>
              <a:ext cx="1457754"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8" name="Google Shape;38;p33"/>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9" name="Google Shape;39;p33"/>
            <p:cNvSpPr/>
            <p:nvPr/>
          </p:nvSpPr>
          <p:spPr>
            <a:xfrm>
              <a:off x="9285083" y="728289"/>
              <a:ext cx="2943850" cy="2943958"/>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40" name="Google Shape;40;p33"/>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41" name="Google Shape;41;p33"/>
          <p:cNvCxnSpPr/>
          <p:nvPr/>
        </p:nvCxnSpPr>
        <p:spPr>
          <a:xfrm>
            <a:off x="6347460" y="631317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42" name="Google Shape;42;p33"/>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chemeClr val="dk1"/>
              </a:buClr>
              <a:buSzPts val="2000"/>
              <a:buFont typeface="Franklin Gothic"/>
              <a:buAutoNum type="arabicPeriod"/>
              <a:defRPr sz="2000"/>
            </a:lvl1pPr>
            <a:lvl2pPr marL="914400" lvl="1" indent="-355600" algn="l">
              <a:lnSpc>
                <a:spcPct val="90000"/>
              </a:lnSpc>
              <a:spcBef>
                <a:spcPts val="1800"/>
              </a:spcBef>
              <a:spcAft>
                <a:spcPts val="0"/>
              </a:spcAft>
              <a:buClr>
                <a:schemeClr val="dk1"/>
              </a:buClr>
              <a:buSzPts val="2000"/>
              <a:buFont typeface="Franklin Gothic"/>
              <a:buAutoNum type="alphaLcPeriod"/>
              <a:defRPr sz="2000"/>
            </a:lvl2pPr>
            <a:lvl3pPr marL="1371600" lvl="2" indent="-355600" algn="l">
              <a:lnSpc>
                <a:spcPct val="90000"/>
              </a:lnSpc>
              <a:spcBef>
                <a:spcPts val="1800"/>
              </a:spcBef>
              <a:spcAft>
                <a:spcPts val="0"/>
              </a:spcAft>
              <a:buClr>
                <a:schemeClr val="dk1"/>
              </a:buClr>
              <a:buSzPts val="2000"/>
              <a:buFont typeface="Franklin Gothic"/>
              <a:buAutoNum type="arabicParenR"/>
              <a:defRPr sz="2000"/>
            </a:lvl3pPr>
            <a:lvl4pPr marL="1828800" lvl="3" indent="-228600" algn="l">
              <a:lnSpc>
                <a:spcPct val="90000"/>
              </a:lnSpc>
              <a:spcBef>
                <a:spcPts val="1800"/>
              </a:spcBef>
              <a:spcAft>
                <a:spcPts val="0"/>
              </a:spcAft>
              <a:buClr>
                <a:schemeClr val="dk1"/>
              </a:buClr>
              <a:buSzPts val="2000"/>
              <a:buFont typeface="Franklin Gothic"/>
              <a:buNone/>
              <a:defRPr sz="2000"/>
            </a:lvl4pPr>
            <a:lvl5pPr marL="2286000" lvl="4" indent="-355600" algn="l">
              <a:lnSpc>
                <a:spcPct val="90000"/>
              </a:lnSpc>
              <a:spcBef>
                <a:spcPts val="1800"/>
              </a:spcBef>
              <a:spcAft>
                <a:spcPts val="0"/>
              </a:spcAft>
              <a:buClr>
                <a:schemeClr val="dk1"/>
              </a:buClr>
              <a:buSzPts val="2000"/>
              <a:buFont typeface="Franklin Gothic"/>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33"/>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 name="Google Shape;44;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45" name="Google Shape;45;p3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1722973978"/>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3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
        <p:nvSpPr>
          <p:cNvPr id="48" name="Google Shape;48;p3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127879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Title">
  <p:cSld name="Section Title">
    <p:bg>
      <p:bgPr>
        <a:solidFill>
          <a:schemeClr val="accent3"/>
        </a:solidFill>
        <a:effectLst/>
      </p:bgPr>
    </p:bg>
    <p:spTree>
      <p:nvGrpSpPr>
        <p:cNvPr id="1" name="Shape 49"/>
        <p:cNvGrpSpPr/>
        <p:nvPr/>
      </p:nvGrpSpPr>
      <p:grpSpPr>
        <a:xfrm>
          <a:off x="0" y="0"/>
          <a:ext cx="0" cy="0"/>
          <a:chOff x="0" y="0"/>
          <a:chExt cx="0" cy="0"/>
        </a:xfrm>
      </p:grpSpPr>
      <p:sp>
        <p:nvSpPr>
          <p:cNvPr id="50" name="Google Shape;50;p35"/>
          <p:cNvSpPr>
            <a:spLocks noGrp="1"/>
          </p:cNvSpPr>
          <p:nvPr>
            <p:ph type="pic" idx="2"/>
          </p:nvPr>
        </p:nvSpPr>
        <p:spPr>
          <a:xfrm>
            <a:off x="0" y="0"/>
            <a:ext cx="12192000" cy="6880543"/>
          </a:xfrm>
          <a:prstGeom prst="rect">
            <a:avLst/>
          </a:prstGeom>
          <a:noFill/>
          <a:ln>
            <a:noFill/>
          </a:ln>
        </p:spPr>
      </p:sp>
      <p:sp>
        <p:nvSpPr>
          <p:cNvPr id="51" name="Google Shape;51;p35"/>
          <p:cNvSpPr txBox="1">
            <a:spLocks noGrp="1"/>
          </p:cNvSpPr>
          <p:nvPr>
            <p:ph type="title"/>
          </p:nvPr>
        </p:nvSpPr>
        <p:spPr>
          <a:xfrm>
            <a:off x="6309359" y="444933"/>
            <a:ext cx="5477479"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6000"/>
              <a:buFont typeface="Franklin Gothic"/>
              <a:buNone/>
              <a:defRPr sz="6000" b="1" i="0">
                <a:solidFill>
                  <a:schemeClr val="lt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p:nvPr/>
        </p:nvSpPr>
        <p:spPr>
          <a:xfrm>
            <a:off x="6309360" y="3951843"/>
            <a:ext cx="2133600" cy="10058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645508213"/>
      </p:ext>
    </p:extLst>
  </p:cSld>
  <p:clrMapOvr>
    <a:masterClrMapping/>
  </p:clrMapOvr>
  <p:hf sldNum="0" hdr="0" ftr="0" dt="0"/>
  <p:extLst>
    <p:ext uri="{DCECCB84-F9BA-43D5-87BE-67443E8EF086}">
      <p15:sldGuideLst xmlns:p15="http://schemas.microsoft.com/office/powerpoint/2012/main">
        <p15:guide id="1" pos="7104">
          <p15:clr>
            <a:srgbClr val="FBAE40"/>
          </p15:clr>
        </p15:guide>
        <p15:guide id="2" pos="4344">
          <p15:clr>
            <a:srgbClr val="FBAE40"/>
          </p15:clr>
        </p15:guide>
        <p15:guide id="3" pos="4560">
          <p15:clr>
            <a:srgbClr val="FBAE40"/>
          </p15:clr>
        </p15:guide>
        <p15:guide id="4" orient="horz" pos="1848">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2">
  <p:cSld name="Title 2">
    <p:bg>
      <p:bgPr>
        <a:solidFill>
          <a:schemeClr val="lt1"/>
        </a:solidFill>
        <a:effectLst/>
      </p:bgPr>
    </p:bg>
    <p:spTree>
      <p:nvGrpSpPr>
        <p:cNvPr id="1" name="Shape 53"/>
        <p:cNvGrpSpPr/>
        <p:nvPr/>
      </p:nvGrpSpPr>
      <p:grpSpPr>
        <a:xfrm>
          <a:off x="0" y="0"/>
          <a:ext cx="0" cy="0"/>
          <a:chOff x="0" y="0"/>
          <a:chExt cx="0" cy="0"/>
        </a:xfrm>
      </p:grpSpPr>
      <p:sp>
        <p:nvSpPr>
          <p:cNvPr id="54" name="Google Shape;54;p36"/>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6"/>
          <p:cNvSpPr>
            <a:spLocks noGrp="1"/>
          </p:cNvSpPr>
          <p:nvPr>
            <p:ph type="pic" idx="2"/>
          </p:nvPr>
        </p:nvSpPr>
        <p:spPr>
          <a:xfrm>
            <a:off x="0" y="-11113"/>
            <a:ext cx="5791200" cy="6880226"/>
          </a:xfrm>
          <a:prstGeom prst="rect">
            <a:avLst/>
          </a:prstGeom>
          <a:noFill/>
          <a:ln>
            <a:noFill/>
          </a:ln>
        </p:spPr>
      </p:sp>
      <p:sp>
        <p:nvSpPr>
          <p:cNvPr id="56" name="Google Shape;56;p36"/>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7" name="Google Shape;57;p36"/>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757470933"/>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ummary 2">
  <p:cSld name="Summary 2">
    <p:bg>
      <p:bgPr>
        <a:solidFill>
          <a:schemeClr val="lt1"/>
        </a:solidFill>
        <a:effectLst/>
      </p:bgPr>
    </p:bg>
    <p:spTree>
      <p:nvGrpSpPr>
        <p:cNvPr id="1" name="Shape 58"/>
        <p:cNvGrpSpPr/>
        <p:nvPr/>
      </p:nvGrpSpPr>
      <p:grpSpPr>
        <a:xfrm>
          <a:off x="0" y="0"/>
          <a:ext cx="0" cy="0"/>
          <a:chOff x="0" y="0"/>
          <a:chExt cx="0" cy="0"/>
        </a:xfrm>
      </p:grpSpPr>
      <p:cxnSp>
        <p:nvCxnSpPr>
          <p:cNvPr id="59" name="Google Shape;59;p37"/>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grpSp>
        <p:nvGrpSpPr>
          <p:cNvPr id="60" name="Google Shape;60;p37"/>
          <p:cNvGrpSpPr/>
          <p:nvPr/>
        </p:nvGrpSpPr>
        <p:grpSpPr>
          <a:xfrm rot="5400000" flipH="1">
            <a:off x="0" y="3900132"/>
            <a:ext cx="2959226" cy="2959226"/>
            <a:chOff x="0" y="12289"/>
            <a:chExt cx="3550" cy="3551"/>
          </a:xfrm>
        </p:grpSpPr>
        <p:sp>
          <p:nvSpPr>
            <p:cNvPr id="61" name="Google Shape;61;p37"/>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2" name="Google Shape;62;p37"/>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3" name="Google Shape;63;p37"/>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64" name="Google Shape;64;p37"/>
          <p:cNvSpPr txBox="1">
            <a:spLocks noGrp="1"/>
          </p:cNvSpPr>
          <p:nvPr>
            <p:ph type="title"/>
          </p:nvPr>
        </p:nvSpPr>
        <p:spPr>
          <a:xfrm>
            <a:off x="594360" y="102875"/>
            <a:ext cx="10873740" cy="168020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body" idx="1"/>
          </p:nvPr>
        </p:nvSpPr>
        <p:spPr>
          <a:xfrm>
            <a:off x="3657600" y="2282008"/>
            <a:ext cx="7810500" cy="3699328"/>
          </a:xfrm>
          <a:prstGeom prst="rect">
            <a:avLst/>
          </a:prstGeom>
          <a:noFill/>
          <a:ln>
            <a:noFill/>
          </a:ln>
        </p:spPr>
        <p:txBody>
          <a:bodyPr spcFirstLastPara="1" wrap="square" lIns="0" tIns="228600" rIns="0" bIns="0" anchor="t" anchorCtr="0">
            <a:normAutofit/>
          </a:bodyPr>
          <a:lstStyle>
            <a:lvl1pPr marL="457200" lvl="0" indent="-355600" algn="l">
              <a:lnSpc>
                <a:spcPct val="90000"/>
              </a:lnSpc>
              <a:spcBef>
                <a:spcPts val="1800"/>
              </a:spcBef>
              <a:spcAft>
                <a:spcPts val="0"/>
              </a:spcAft>
              <a:buClr>
                <a:schemeClr val="dk1"/>
              </a:buClr>
              <a:buSzPts val="2000"/>
              <a:buFont typeface="Arial"/>
              <a:buChar char="•"/>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6" name="Google Shape;66;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67" name="Google Shape;67;p3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2711834366"/>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lt1"/>
        </a:solidFill>
        <a:effectLst/>
      </p:bgPr>
    </p:bg>
    <p:spTree>
      <p:nvGrpSpPr>
        <p:cNvPr id="1" name="Shape 68"/>
        <p:cNvGrpSpPr/>
        <p:nvPr/>
      </p:nvGrpSpPr>
      <p:grpSpPr>
        <a:xfrm>
          <a:off x="0" y="0"/>
          <a:ext cx="0" cy="0"/>
          <a:chOff x="0" y="0"/>
          <a:chExt cx="0" cy="0"/>
        </a:xfrm>
      </p:grpSpPr>
      <p:sp>
        <p:nvSpPr>
          <p:cNvPr id="69" name="Google Shape;69;p38"/>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70" name="Google Shape;70;p38"/>
          <p:cNvGrpSpPr/>
          <p:nvPr/>
        </p:nvGrpSpPr>
        <p:grpSpPr>
          <a:xfrm>
            <a:off x="1" y="758752"/>
            <a:ext cx="6099248" cy="6099248"/>
            <a:chOff x="0" y="12289"/>
            <a:chExt cx="3550" cy="3551"/>
          </a:xfrm>
        </p:grpSpPr>
        <p:sp>
          <p:nvSpPr>
            <p:cNvPr id="71" name="Google Shape;71;p38"/>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2" name="Google Shape;72;p38"/>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3" name="Google Shape;73;p38"/>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cxnSp>
        <p:nvCxnSpPr>
          <p:cNvPr id="74" name="Google Shape;74;p38"/>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75" name="Google Shape;75;p38"/>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extLst>
      <p:ext uri="{BB962C8B-B14F-4D97-AF65-F5344CB8AC3E}">
        <p14:creationId xmlns:p14="http://schemas.microsoft.com/office/powerpoint/2010/main" val="70999698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lt1"/>
        </a:solidFill>
        <a:effectLst/>
      </p:bgPr>
    </p:bg>
    <p:spTree>
      <p:nvGrpSpPr>
        <p:cNvPr id="1" name="Shape 68"/>
        <p:cNvGrpSpPr/>
        <p:nvPr/>
      </p:nvGrpSpPr>
      <p:grpSpPr>
        <a:xfrm>
          <a:off x="0" y="0"/>
          <a:ext cx="0" cy="0"/>
          <a:chOff x="0" y="0"/>
          <a:chExt cx="0" cy="0"/>
        </a:xfrm>
      </p:grpSpPr>
      <p:sp>
        <p:nvSpPr>
          <p:cNvPr id="69" name="Google Shape;69;p38"/>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70" name="Google Shape;70;p38"/>
          <p:cNvGrpSpPr/>
          <p:nvPr/>
        </p:nvGrpSpPr>
        <p:grpSpPr>
          <a:xfrm>
            <a:off x="1" y="758752"/>
            <a:ext cx="6099248" cy="6099248"/>
            <a:chOff x="0" y="12289"/>
            <a:chExt cx="3550" cy="3551"/>
          </a:xfrm>
        </p:grpSpPr>
        <p:sp>
          <p:nvSpPr>
            <p:cNvPr id="71" name="Google Shape;71;p38"/>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2" name="Google Shape;72;p38"/>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3" name="Google Shape;73;p38"/>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cxnSp>
        <p:nvCxnSpPr>
          <p:cNvPr id="74" name="Google Shape;74;p38"/>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75" name="Google Shape;75;p38"/>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extLst>
      <p:ext uri="{BB962C8B-B14F-4D97-AF65-F5344CB8AC3E}">
        <p14:creationId xmlns:p14="http://schemas.microsoft.com/office/powerpoint/2010/main" val="366683189"/>
      </p:ext>
    </p:extLst>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Two Content 2">
  <p:cSld name="Title and Two Content 2">
    <p:bg>
      <p:bgPr>
        <a:solidFill>
          <a:schemeClr val="lt1"/>
        </a:solidFill>
        <a:effectLst/>
      </p:bgPr>
    </p:bg>
    <p:spTree>
      <p:nvGrpSpPr>
        <p:cNvPr id="1" name="Shape 76"/>
        <p:cNvGrpSpPr/>
        <p:nvPr/>
      </p:nvGrpSpPr>
      <p:grpSpPr>
        <a:xfrm>
          <a:off x="0" y="0"/>
          <a:ext cx="0" cy="0"/>
          <a:chOff x="0" y="0"/>
          <a:chExt cx="0" cy="0"/>
        </a:xfrm>
      </p:grpSpPr>
      <p:grpSp>
        <p:nvGrpSpPr>
          <p:cNvPr id="77" name="Google Shape;77;p39"/>
          <p:cNvGrpSpPr/>
          <p:nvPr/>
        </p:nvGrpSpPr>
        <p:grpSpPr>
          <a:xfrm rot="10800000">
            <a:off x="8870040" y="0"/>
            <a:ext cx="3325208" cy="3325208"/>
            <a:chOff x="0" y="12289"/>
            <a:chExt cx="3550" cy="3551"/>
          </a:xfrm>
        </p:grpSpPr>
        <p:sp>
          <p:nvSpPr>
            <p:cNvPr id="78" name="Google Shape;78;p39"/>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9" name="Google Shape;79;p39"/>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0" name="Google Shape;80;p39"/>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81" name="Google Shape;81;p39"/>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3" name="Google Shape;83;p39"/>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4" name="Google Shape;84;p3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85" name="Google Shape;85;p39"/>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86" name="Google Shape;86;p39"/>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2291733438"/>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Content and Picture">
  <p:cSld name="Title Content and Picture">
    <p:bg>
      <p:bgPr>
        <a:solidFill>
          <a:schemeClr val="lt1"/>
        </a:solidFill>
        <a:effectLst/>
      </p:bgPr>
    </p:bg>
    <p:spTree>
      <p:nvGrpSpPr>
        <p:cNvPr id="1" name="Shape 87"/>
        <p:cNvGrpSpPr/>
        <p:nvPr/>
      </p:nvGrpSpPr>
      <p:grpSpPr>
        <a:xfrm>
          <a:off x="0" y="0"/>
          <a:ext cx="0" cy="0"/>
          <a:chOff x="0" y="0"/>
          <a:chExt cx="0" cy="0"/>
        </a:xfrm>
      </p:grpSpPr>
      <p:sp>
        <p:nvSpPr>
          <p:cNvPr id="88" name="Google Shape;88;p40"/>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0"/>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90" name="Google Shape;90;p40"/>
          <p:cNvCxnSpPr/>
          <p:nvPr/>
        </p:nvCxnSpPr>
        <p:spPr>
          <a:xfrm>
            <a:off x="594360" y="2997459"/>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91" name="Google Shape;91;p40"/>
          <p:cNvSpPr>
            <a:spLocks noGrp="1"/>
          </p:cNvSpPr>
          <p:nvPr>
            <p:ph type="pic" idx="2"/>
          </p:nvPr>
        </p:nvSpPr>
        <p:spPr>
          <a:xfrm>
            <a:off x="6096000" y="0"/>
            <a:ext cx="6118225" cy="6858000"/>
          </a:xfrm>
          <a:prstGeom prst="rect">
            <a:avLst/>
          </a:prstGeom>
          <a:noFill/>
          <a:ln>
            <a:noFill/>
          </a:ln>
        </p:spPr>
      </p:sp>
      <p:sp>
        <p:nvSpPr>
          <p:cNvPr id="92" name="Google Shape;92;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93" name="Google Shape;93;p40"/>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1513223162"/>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Content and Table">
  <p:cSld name="Title Content and Table">
    <p:bg>
      <p:bgPr>
        <a:solidFill>
          <a:schemeClr val="lt1"/>
        </a:solidFill>
        <a:effectLst/>
      </p:bgPr>
    </p:bg>
    <p:spTree>
      <p:nvGrpSpPr>
        <p:cNvPr id="1" name="Shape 94"/>
        <p:cNvGrpSpPr/>
        <p:nvPr/>
      </p:nvGrpSpPr>
      <p:grpSpPr>
        <a:xfrm>
          <a:off x="0" y="0"/>
          <a:ext cx="0" cy="0"/>
          <a:chOff x="0" y="0"/>
          <a:chExt cx="0" cy="0"/>
        </a:xfrm>
      </p:grpSpPr>
      <p:grpSp>
        <p:nvGrpSpPr>
          <p:cNvPr id="95" name="Google Shape;95;p41"/>
          <p:cNvGrpSpPr/>
          <p:nvPr/>
        </p:nvGrpSpPr>
        <p:grpSpPr>
          <a:xfrm rot="5400000" flipH="1">
            <a:off x="0" y="3900132"/>
            <a:ext cx="2959226" cy="2959226"/>
            <a:chOff x="0" y="12289"/>
            <a:chExt cx="3550" cy="3551"/>
          </a:xfrm>
        </p:grpSpPr>
        <p:sp>
          <p:nvSpPr>
            <p:cNvPr id="96" name="Google Shape;96;p41"/>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7" name="Google Shape;97;p41"/>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8" name="Google Shape;98;p41"/>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99" name="Google Shape;99;p41"/>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00" name="Google Shape;100;p41"/>
          <p:cNvCxnSpPr/>
          <p:nvPr/>
        </p:nvCxnSpPr>
        <p:spPr>
          <a:xfrm>
            <a:off x="3670935" y="631317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101" name="Google Shape;101;p41"/>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2" name="Google Shape;102;p41"/>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3" name="Google Shape;103;p4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104" name="Google Shape;104;p41"/>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223189534"/>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bg>
      <p:bgPr>
        <a:solidFill>
          <a:schemeClr val="lt1"/>
        </a:solidFill>
        <a:effectLst/>
      </p:bgPr>
    </p:bg>
    <p:spTree>
      <p:nvGrpSpPr>
        <p:cNvPr id="1" name="Shape 105"/>
        <p:cNvGrpSpPr/>
        <p:nvPr/>
      </p:nvGrpSpPr>
      <p:grpSpPr>
        <a:xfrm>
          <a:off x="0" y="0"/>
          <a:ext cx="0" cy="0"/>
          <a:chOff x="0" y="0"/>
          <a:chExt cx="0" cy="0"/>
        </a:xfrm>
      </p:grpSpPr>
      <p:grpSp>
        <p:nvGrpSpPr>
          <p:cNvPr id="106" name="Google Shape;106;p42"/>
          <p:cNvGrpSpPr/>
          <p:nvPr/>
        </p:nvGrpSpPr>
        <p:grpSpPr>
          <a:xfrm rot="10800000">
            <a:off x="8870040" y="0"/>
            <a:ext cx="3325208" cy="3325208"/>
            <a:chOff x="0" y="12289"/>
            <a:chExt cx="3550" cy="3551"/>
          </a:xfrm>
        </p:grpSpPr>
        <p:sp>
          <p:nvSpPr>
            <p:cNvPr id="107" name="Google Shape;107;p42"/>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8" name="Google Shape;108;p42"/>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9" name="Google Shape;109;p42"/>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110" name="Google Shape;110;p42"/>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11" name="Google Shape;111;p42"/>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112" name="Google Shape;112;p42"/>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3" name="Google Shape;113;p42"/>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chemeClr val="dk1"/>
              </a:buClr>
              <a:buSzPts val="2000"/>
              <a:buFont typeface="Arial"/>
              <a:buChar char="•"/>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4" name="Google Shape;114;p42"/>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
        <p:nvSpPr>
          <p:cNvPr id="115" name="Google Shape;115;p4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542918935"/>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able 2">
  <p:cSld name="Table 2">
    <p:bg>
      <p:bgPr>
        <a:solidFill>
          <a:schemeClr val="lt1"/>
        </a:solidFill>
        <a:effectLst/>
      </p:bgPr>
    </p:bg>
    <p:spTree>
      <p:nvGrpSpPr>
        <p:cNvPr id="1" name="Shape 116"/>
        <p:cNvGrpSpPr/>
        <p:nvPr/>
      </p:nvGrpSpPr>
      <p:grpSpPr>
        <a:xfrm>
          <a:off x="0" y="0"/>
          <a:ext cx="0" cy="0"/>
          <a:chOff x="0" y="0"/>
          <a:chExt cx="0" cy="0"/>
        </a:xfrm>
      </p:grpSpPr>
      <p:sp>
        <p:nvSpPr>
          <p:cNvPr id="117" name="Google Shape;117;p43"/>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119" name="Google Shape;119;p4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120" name="Google Shape;120;p43"/>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2908103749"/>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3">
  <p:cSld name="Title 3">
    <p:bg>
      <p:bgPr>
        <a:solidFill>
          <a:schemeClr val="lt1"/>
        </a:solidFill>
        <a:effectLst/>
      </p:bgPr>
    </p:bg>
    <p:spTree>
      <p:nvGrpSpPr>
        <p:cNvPr id="1" name="Shape 121"/>
        <p:cNvGrpSpPr/>
        <p:nvPr/>
      </p:nvGrpSpPr>
      <p:grpSpPr>
        <a:xfrm>
          <a:off x="0" y="0"/>
          <a:ext cx="0" cy="0"/>
          <a:chOff x="0" y="0"/>
          <a:chExt cx="0" cy="0"/>
        </a:xfrm>
      </p:grpSpPr>
      <p:sp>
        <p:nvSpPr>
          <p:cNvPr id="122" name="Google Shape;122;p44"/>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23" name="Google Shape;123;p44"/>
          <p:cNvGrpSpPr/>
          <p:nvPr/>
        </p:nvGrpSpPr>
        <p:grpSpPr>
          <a:xfrm rot="10800000">
            <a:off x="6092752" y="0"/>
            <a:ext cx="6099248" cy="6099248"/>
            <a:chOff x="0" y="12289"/>
            <a:chExt cx="3550" cy="3551"/>
          </a:xfrm>
        </p:grpSpPr>
        <p:sp>
          <p:nvSpPr>
            <p:cNvPr id="124" name="Google Shape;124;p44"/>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25" name="Google Shape;125;p44"/>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26" name="Google Shape;126;p44"/>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127" name="Google Shape;127;p44"/>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128" name="Google Shape;128;p44"/>
          <p:cNvCxnSpPr/>
          <p:nvPr/>
        </p:nvCxnSpPr>
        <p:spPr>
          <a:xfrm>
            <a:off x="594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1012552851"/>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500393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1">
  <p:cSld name="Title 1">
    <p:bg>
      <p:bgPr>
        <a:solidFill>
          <a:schemeClr val="lt1"/>
        </a:solidFill>
        <a:effectLst/>
      </p:bgPr>
    </p:bg>
    <p:spTree>
      <p:nvGrpSpPr>
        <p:cNvPr id="1" name="Shape 14"/>
        <p:cNvGrpSpPr/>
        <p:nvPr/>
      </p:nvGrpSpPr>
      <p:grpSpPr>
        <a:xfrm>
          <a:off x="0" y="0"/>
          <a:ext cx="0" cy="0"/>
          <a:chOff x="0" y="0"/>
          <a:chExt cx="0" cy="0"/>
        </a:xfrm>
      </p:grpSpPr>
      <p:sp>
        <p:nvSpPr>
          <p:cNvPr id="15" name="Google Shape;15;p31"/>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6" name="Google Shape;16;p31"/>
          <p:cNvGrpSpPr/>
          <p:nvPr/>
        </p:nvGrpSpPr>
        <p:grpSpPr>
          <a:xfrm>
            <a:off x="1" y="758752"/>
            <a:ext cx="6099248" cy="6099248"/>
            <a:chOff x="0" y="12289"/>
            <a:chExt cx="3550" cy="3551"/>
          </a:xfrm>
        </p:grpSpPr>
        <p:sp>
          <p:nvSpPr>
            <p:cNvPr id="17" name="Google Shape;17;p31"/>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8" name="Google Shape;18;p31"/>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9" name="Google Shape;19;p31"/>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cxnSp>
        <p:nvCxnSpPr>
          <p:cNvPr id="20" name="Google Shape;20;p31"/>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grpSp>
        <p:nvGrpSpPr>
          <p:cNvPr id="8" name="Group 7">
            <a:extLst>
              <a:ext uri="{FF2B5EF4-FFF2-40B4-BE49-F238E27FC236}">
                <a16:creationId xmlns:a16="http://schemas.microsoft.com/office/drawing/2014/main" id="{5AAD15CD-E6BE-4671-A3D1-F9886F3ABB6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9" name="Freeform 9">
              <a:extLst>
                <a:ext uri="{FF2B5EF4-FFF2-40B4-BE49-F238E27FC236}">
                  <a16:creationId xmlns:a16="http://schemas.microsoft.com/office/drawing/2014/main" id="{76ABE247-74F6-42B2-A5F3-2763EEA385CF}"/>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10">
              <a:extLst>
                <a:ext uri="{FF2B5EF4-FFF2-40B4-BE49-F238E27FC236}">
                  <a16:creationId xmlns:a16="http://schemas.microsoft.com/office/drawing/2014/main" id="{632F9B0B-BAF6-4587-B6D3-047E0425E09D}"/>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1">
              <a:extLst>
                <a:ext uri="{FF2B5EF4-FFF2-40B4-BE49-F238E27FC236}">
                  <a16:creationId xmlns:a16="http://schemas.microsoft.com/office/drawing/2014/main" id="{A52EF7D1-F1EA-488C-BB81-64B157521B1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2" name="Straight Connector 11">
            <a:extLst>
              <a:ext uri="{FF2B5EF4-FFF2-40B4-BE49-F238E27FC236}">
                <a16:creationId xmlns:a16="http://schemas.microsoft.com/office/drawing/2014/main" id="{56CA4044-4302-4AB7-99D2-9E6BE8ED4914}"/>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28863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grpSp>
        <p:nvGrpSpPr>
          <p:cNvPr id="22" name="Google Shape;22;p32"/>
          <p:cNvGrpSpPr/>
          <p:nvPr/>
        </p:nvGrpSpPr>
        <p:grpSpPr>
          <a:xfrm>
            <a:off x="6362700" y="0"/>
            <a:ext cx="5829298" cy="3235602"/>
            <a:chOff x="5612972" y="1"/>
            <a:chExt cx="6615961" cy="3672246"/>
          </a:xfrm>
        </p:grpSpPr>
        <p:sp>
          <p:nvSpPr>
            <p:cNvPr id="23" name="Google Shape;23;p32"/>
            <p:cNvSpPr/>
            <p:nvPr/>
          </p:nvSpPr>
          <p:spPr>
            <a:xfrm>
              <a:off x="5612972" y="1"/>
              <a:ext cx="4408998" cy="3672246"/>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4" name="Google Shape;24;p32"/>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5" name="Google Shape;25;p32"/>
            <p:cNvSpPr/>
            <p:nvPr/>
          </p:nvSpPr>
          <p:spPr>
            <a:xfrm>
              <a:off x="8555590" y="1"/>
              <a:ext cx="1457754"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6" name="Google Shape;26;p32"/>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7" name="Google Shape;27;p32"/>
            <p:cNvSpPr/>
            <p:nvPr/>
          </p:nvSpPr>
          <p:spPr>
            <a:xfrm>
              <a:off x="9285083" y="728289"/>
              <a:ext cx="2943850" cy="2943958"/>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28" name="Google Shape;28;p32"/>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381000" algn="l">
              <a:lnSpc>
                <a:spcPct val="80000"/>
              </a:lnSpc>
              <a:spcBef>
                <a:spcPts val="2200"/>
              </a:spcBef>
              <a:spcAft>
                <a:spcPts val="0"/>
              </a:spcAft>
              <a:buClr>
                <a:srgbClr val="8B3216"/>
              </a:buClr>
              <a:buSzPts val="2400"/>
              <a:buFont typeface="Arial"/>
              <a:buChar char="•"/>
              <a:defRPr sz="2400" b="1" i="0">
                <a:solidFill>
                  <a:srgbClr val="8B3216"/>
                </a:solidFill>
                <a:latin typeface="Libre Franklin"/>
                <a:ea typeface="Libre Franklin"/>
                <a:cs typeface="Libre Franklin"/>
                <a:sym typeface="Libre Franklin"/>
              </a:defRPr>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0" name="Google Shape;30;p3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31" name="Google Shape;31;p32"/>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32" name="Google Shape;32;p32"/>
          <p:cNvCxnSpPr/>
          <p:nvPr/>
        </p:nvCxnSpPr>
        <p:spPr>
          <a:xfrm>
            <a:off x="594360" y="2148840"/>
            <a:ext cx="2130552" cy="0"/>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1456817188"/>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Content ">
  <p:cSld name="Title and Content ">
    <p:bg>
      <p:bgPr>
        <a:solidFill>
          <a:schemeClr val="lt1"/>
        </a:solidFill>
        <a:effectLst/>
      </p:bgPr>
    </p:bg>
    <p:spTree>
      <p:nvGrpSpPr>
        <p:cNvPr id="1" name="Shape 33"/>
        <p:cNvGrpSpPr/>
        <p:nvPr/>
      </p:nvGrpSpPr>
      <p:grpSpPr>
        <a:xfrm>
          <a:off x="0" y="0"/>
          <a:ext cx="0" cy="0"/>
          <a:chOff x="0" y="0"/>
          <a:chExt cx="0" cy="0"/>
        </a:xfrm>
      </p:grpSpPr>
      <p:grpSp>
        <p:nvGrpSpPr>
          <p:cNvPr id="34" name="Google Shape;34;p33"/>
          <p:cNvGrpSpPr/>
          <p:nvPr/>
        </p:nvGrpSpPr>
        <p:grpSpPr>
          <a:xfrm>
            <a:off x="6362700" y="0"/>
            <a:ext cx="5829298" cy="3235602"/>
            <a:chOff x="5612972" y="1"/>
            <a:chExt cx="6615961" cy="3672246"/>
          </a:xfrm>
        </p:grpSpPr>
        <p:sp>
          <p:nvSpPr>
            <p:cNvPr id="35" name="Google Shape;35;p33"/>
            <p:cNvSpPr/>
            <p:nvPr/>
          </p:nvSpPr>
          <p:spPr>
            <a:xfrm>
              <a:off x="5612972" y="1"/>
              <a:ext cx="4408998" cy="3672246"/>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6" name="Google Shape;36;p33"/>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7" name="Google Shape;37;p33"/>
            <p:cNvSpPr/>
            <p:nvPr/>
          </p:nvSpPr>
          <p:spPr>
            <a:xfrm>
              <a:off x="8555590" y="1"/>
              <a:ext cx="1457754"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8" name="Google Shape;38;p33"/>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9" name="Google Shape;39;p33"/>
            <p:cNvSpPr/>
            <p:nvPr/>
          </p:nvSpPr>
          <p:spPr>
            <a:xfrm>
              <a:off x="9285083" y="728289"/>
              <a:ext cx="2943850" cy="2943958"/>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40" name="Google Shape;40;p33"/>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41" name="Google Shape;41;p33"/>
          <p:cNvCxnSpPr/>
          <p:nvPr/>
        </p:nvCxnSpPr>
        <p:spPr>
          <a:xfrm>
            <a:off x="6347460" y="631317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42" name="Google Shape;42;p33"/>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chemeClr val="dk1"/>
              </a:buClr>
              <a:buSzPts val="2000"/>
              <a:buFont typeface="Franklin Gothic"/>
              <a:buAutoNum type="arabicPeriod"/>
              <a:defRPr sz="2000"/>
            </a:lvl1pPr>
            <a:lvl2pPr marL="914400" lvl="1" indent="-355600" algn="l">
              <a:lnSpc>
                <a:spcPct val="90000"/>
              </a:lnSpc>
              <a:spcBef>
                <a:spcPts val="1800"/>
              </a:spcBef>
              <a:spcAft>
                <a:spcPts val="0"/>
              </a:spcAft>
              <a:buClr>
                <a:schemeClr val="dk1"/>
              </a:buClr>
              <a:buSzPts val="2000"/>
              <a:buFont typeface="Franklin Gothic"/>
              <a:buAutoNum type="alphaLcPeriod"/>
              <a:defRPr sz="2000"/>
            </a:lvl2pPr>
            <a:lvl3pPr marL="1371600" lvl="2" indent="-355600" algn="l">
              <a:lnSpc>
                <a:spcPct val="90000"/>
              </a:lnSpc>
              <a:spcBef>
                <a:spcPts val="1800"/>
              </a:spcBef>
              <a:spcAft>
                <a:spcPts val="0"/>
              </a:spcAft>
              <a:buClr>
                <a:schemeClr val="dk1"/>
              </a:buClr>
              <a:buSzPts val="2000"/>
              <a:buFont typeface="Franklin Gothic"/>
              <a:buAutoNum type="arabicParenR"/>
              <a:defRPr sz="2000"/>
            </a:lvl3pPr>
            <a:lvl4pPr marL="1828800" lvl="3" indent="-228600" algn="l">
              <a:lnSpc>
                <a:spcPct val="90000"/>
              </a:lnSpc>
              <a:spcBef>
                <a:spcPts val="1800"/>
              </a:spcBef>
              <a:spcAft>
                <a:spcPts val="0"/>
              </a:spcAft>
              <a:buClr>
                <a:schemeClr val="dk1"/>
              </a:buClr>
              <a:buSzPts val="2000"/>
              <a:buFont typeface="Franklin Gothic"/>
              <a:buNone/>
              <a:defRPr sz="2000"/>
            </a:lvl4pPr>
            <a:lvl5pPr marL="2286000" lvl="4" indent="-355600" algn="l">
              <a:lnSpc>
                <a:spcPct val="90000"/>
              </a:lnSpc>
              <a:spcBef>
                <a:spcPts val="1800"/>
              </a:spcBef>
              <a:spcAft>
                <a:spcPts val="0"/>
              </a:spcAft>
              <a:buClr>
                <a:schemeClr val="dk1"/>
              </a:buClr>
              <a:buSzPts val="2000"/>
              <a:buFont typeface="Franklin Gothic"/>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33"/>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 name="Google Shape;44;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45" name="Google Shape;45;p3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417470514"/>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ntent 2">
  <p:cSld name="Title and Two Content 2">
    <p:bg>
      <p:bgPr>
        <a:solidFill>
          <a:schemeClr val="lt1"/>
        </a:solidFill>
        <a:effectLst/>
      </p:bgPr>
    </p:bg>
    <p:spTree>
      <p:nvGrpSpPr>
        <p:cNvPr id="1" name="Shape 76"/>
        <p:cNvGrpSpPr/>
        <p:nvPr/>
      </p:nvGrpSpPr>
      <p:grpSpPr>
        <a:xfrm>
          <a:off x="0" y="0"/>
          <a:ext cx="0" cy="0"/>
          <a:chOff x="0" y="0"/>
          <a:chExt cx="0" cy="0"/>
        </a:xfrm>
      </p:grpSpPr>
      <p:grpSp>
        <p:nvGrpSpPr>
          <p:cNvPr id="77" name="Google Shape;77;p39"/>
          <p:cNvGrpSpPr/>
          <p:nvPr/>
        </p:nvGrpSpPr>
        <p:grpSpPr>
          <a:xfrm rot="10800000">
            <a:off x="8870040" y="0"/>
            <a:ext cx="3325208" cy="3325208"/>
            <a:chOff x="0" y="12289"/>
            <a:chExt cx="3550" cy="3551"/>
          </a:xfrm>
        </p:grpSpPr>
        <p:sp>
          <p:nvSpPr>
            <p:cNvPr id="78" name="Google Shape;78;p39"/>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9" name="Google Shape;79;p39"/>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0" name="Google Shape;80;p39"/>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81" name="Google Shape;81;p39"/>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3" name="Google Shape;83;p39"/>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4" name="Google Shape;84;p3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85" name="Google Shape;85;p39"/>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86" name="Google Shape;86;p39"/>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677125624"/>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3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
        <p:nvSpPr>
          <p:cNvPr id="48" name="Google Shape;48;p3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6501168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ection Title">
  <p:cSld name="Section Title">
    <p:bg>
      <p:bgPr>
        <a:solidFill>
          <a:schemeClr val="accent3"/>
        </a:solidFill>
        <a:effectLst/>
      </p:bgPr>
    </p:bg>
    <p:spTree>
      <p:nvGrpSpPr>
        <p:cNvPr id="1" name="Shape 49"/>
        <p:cNvGrpSpPr/>
        <p:nvPr/>
      </p:nvGrpSpPr>
      <p:grpSpPr>
        <a:xfrm>
          <a:off x="0" y="0"/>
          <a:ext cx="0" cy="0"/>
          <a:chOff x="0" y="0"/>
          <a:chExt cx="0" cy="0"/>
        </a:xfrm>
      </p:grpSpPr>
      <p:sp>
        <p:nvSpPr>
          <p:cNvPr id="50" name="Google Shape;50;p35"/>
          <p:cNvSpPr>
            <a:spLocks noGrp="1"/>
          </p:cNvSpPr>
          <p:nvPr>
            <p:ph type="pic" idx="2"/>
          </p:nvPr>
        </p:nvSpPr>
        <p:spPr>
          <a:xfrm>
            <a:off x="0" y="0"/>
            <a:ext cx="12192000" cy="6880543"/>
          </a:xfrm>
          <a:prstGeom prst="rect">
            <a:avLst/>
          </a:prstGeom>
          <a:noFill/>
          <a:ln>
            <a:noFill/>
          </a:ln>
        </p:spPr>
      </p:sp>
      <p:sp>
        <p:nvSpPr>
          <p:cNvPr id="51" name="Google Shape;51;p35"/>
          <p:cNvSpPr txBox="1">
            <a:spLocks noGrp="1"/>
          </p:cNvSpPr>
          <p:nvPr>
            <p:ph type="title"/>
          </p:nvPr>
        </p:nvSpPr>
        <p:spPr>
          <a:xfrm>
            <a:off x="6309359" y="444933"/>
            <a:ext cx="5477479"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6000"/>
              <a:buFont typeface="Franklin Gothic"/>
              <a:buNone/>
              <a:defRPr sz="6000" b="1" i="0">
                <a:solidFill>
                  <a:schemeClr val="lt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p:nvPr/>
        </p:nvSpPr>
        <p:spPr>
          <a:xfrm>
            <a:off x="6309360" y="3951843"/>
            <a:ext cx="2133600" cy="10058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103754785"/>
      </p:ext>
    </p:extLst>
  </p:cSld>
  <p:clrMapOvr>
    <a:masterClrMapping/>
  </p:clrMapOvr>
  <p:hf sldNum="0" hdr="0" ftr="0" dt="0"/>
  <p:extLst>
    <p:ext uri="{DCECCB84-F9BA-43D5-87BE-67443E8EF086}">
      <p15:sldGuideLst xmlns:p15="http://schemas.microsoft.com/office/powerpoint/2012/main">
        <p15:guide id="1" pos="7104">
          <p15:clr>
            <a:srgbClr val="FBAE40"/>
          </p15:clr>
        </p15:guide>
        <p15:guide id="2" pos="4344">
          <p15:clr>
            <a:srgbClr val="FBAE40"/>
          </p15:clr>
        </p15:guide>
        <p15:guide id="3" pos="4560">
          <p15:clr>
            <a:srgbClr val="FBAE40"/>
          </p15:clr>
        </p15:guide>
        <p15:guide id="4" orient="horz" pos="1848">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2">
  <p:cSld name="Title 2">
    <p:bg>
      <p:bgPr>
        <a:solidFill>
          <a:schemeClr val="lt1"/>
        </a:solidFill>
        <a:effectLst/>
      </p:bgPr>
    </p:bg>
    <p:spTree>
      <p:nvGrpSpPr>
        <p:cNvPr id="1" name="Shape 53"/>
        <p:cNvGrpSpPr/>
        <p:nvPr/>
      </p:nvGrpSpPr>
      <p:grpSpPr>
        <a:xfrm>
          <a:off x="0" y="0"/>
          <a:ext cx="0" cy="0"/>
          <a:chOff x="0" y="0"/>
          <a:chExt cx="0" cy="0"/>
        </a:xfrm>
      </p:grpSpPr>
      <p:sp>
        <p:nvSpPr>
          <p:cNvPr id="54" name="Google Shape;54;p36"/>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6"/>
          <p:cNvSpPr>
            <a:spLocks noGrp="1"/>
          </p:cNvSpPr>
          <p:nvPr>
            <p:ph type="pic" idx="2"/>
          </p:nvPr>
        </p:nvSpPr>
        <p:spPr>
          <a:xfrm>
            <a:off x="0" y="-11113"/>
            <a:ext cx="5791200" cy="6880226"/>
          </a:xfrm>
          <a:prstGeom prst="rect">
            <a:avLst/>
          </a:prstGeom>
          <a:noFill/>
          <a:ln>
            <a:noFill/>
          </a:ln>
        </p:spPr>
      </p:sp>
      <p:sp>
        <p:nvSpPr>
          <p:cNvPr id="56" name="Google Shape;56;p36"/>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7" name="Google Shape;57;p36"/>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664426562"/>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ummary 2">
  <p:cSld name="Summary 2">
    <p:bg>
      <p:bgPr>
        <a:solidFill>
          <a:schemeClr val="lt1"/>
        </a:solidFill>
        <a:effectLst/>
      </p:bgPr>
    </p:bg>
    <p:spTree>
      <p:nvGrpSpPr>
        <p:cNvPr id="1" name="Shape 58"/>
        <p:cNvGrpSpPr/>
        <p:nvPr/>
      </p:nvGrpSpPr>
      <p:grpSpPr>
        <a:xfrm>
          <a:off x="0" y="0"/>
          <a:ext cx="0" cy="0"/>
          <a:chOff x="0" y="0"/>
          <a:chExt cx="0" cy="0"/>
        </a:xfrm>
      </p:grpSpPr>
      <p:cxnSp>
        <p:nvCxnSpPr>
          <p:cNvPr id="59" name="Google Shape;59;p37"/>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grpSp>
        <p:nvGrpSpPr>
          <p:cNvPr id="60" name="Google Shape;60;p37"/>
          <p:cNvGrpSpPr/>
          <p:nvPr/>
        </p:nvGrpSpPr>
        <p:grpSpPr>
          <a:xfrm rot="5400000" flipH="1">
            <a:off x="0" y="3900132"/>
            <a:ext cx="2959226" cy="2959226"/>
            <a:chOff x="0" y="12289"/>
            <a:chExt cx="3550" cy="3551"/>
          </a:xfrm>
        </p:grpSpPr>
        <p:sp>
          <p:nvSpPr>
            <p:cNvPr id="61" name="Google Shape;61;p37"/>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2" name="Google Shape;62;p37"/>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3" name="Google Shape;63;p37"/>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64" name="Google Shape;64;p37"/>
          <p:cNvSpPr txBox="1">
            <a:spLocks noGrp="1"/>
          </p:cNvSpPr>
          <p:nvPr>
            <p:ph type="title"/>
          </p:nvPr>
        </p:nvSpPr>
        <p:spPr>
          <a:xfrm>
            <a:off x="594360" y="102875"/>
            <a:ext cx="10873740" cy="168020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body" idx="1"/>
          </p:nvPr>
        </p:nvSpPr>
        <p:spPr>
          <a:xfrm>
            <a:off x="3657600" y="2282008"/>
            <a:ext cx="7810500" cy="3699328"/>
          </a:xfrm>
          <a:prstGeom prst="rect">
            <a:avLst/>
          </a:prstGeom>
          <a:noFill/>
          <a:ln>
            <a:noFill/>
          </a:ln>
        </p:spPr>
        <p:txBody>
          <a:bodyPr spcFirstLastPara="1" wrap="square" lIns="0" tIns="228600" rIns="0" bIns="0" anchor="t" anchorCtr="0">
            <a:normAutofit/>
          </a:bodyPr>
          <a:lstStyle>
            <a:lvl1pPr marL="457200" lvl="0" indent="-355600" algn="l">
              <a:lnSpc>
                <a:spcPct val="90000"/>
              </a:lnSpc>
              <a:spcBef>
                <a:spcPts val="1800"/>
              </a:spcBef>
              <a:spcAft>
                <a:spcPts val="0"/>
              </a:spcAft>
              <a:buClr>
                <a:schemeClr val="dk1"/>
              </a:buClr>
              <a:buSzPts val="2000"/>
              <a:buFont typeface="Arial"/>
              <a:buChar char="•"/>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6" name="Google Shape;66;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67" name="Google Shape;67;p3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2222956102"/>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lt1"/>
        </a:solidFill>
        <a:effectLst/>
      </p:bgPr>
    </p:bg>
    <p:spTree>
      <p:nvGrpSpPr>
        <p:cNvPr id="1" name="Shape 68"/>
        <p:cNvGrpSpPr/>
        <p:nvPr/>
      </p:nvGrpSpPr>
      <p:grpSpPr>
        <a:xfrm>
          <a:off x="0" y="0"/>
          <a:ext cx="0" cy="0"/>
          <a:chOff x="0" y="0"/>
          <a:chExt cx="0" cy="0"/>
        </a:xfrm>
      </p:grpSpPr>
      <p:sp>
        <p:nvSpPr>
          <p:cNvPr id="69" name="Google Shape;69;p38"/>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70" name="Google Shape;70;p38"/>
          <p:cNvGrpSpPr/>
          <p:nvPr/>
        </p:nvGrpSpPr>
        <p:grpSpPr>
          <a:xfrm>
            <a:off x="1" y="758752"/>
            <a:ext cx="6099248" cy="6099248"/>
            <a:chOff x="0" y="12289"/>
            <a:chExt cx="3550" cy="3551"/>
          </a:xfrm>
        </p:grpSpPr>
        <p:sp>
          <p:nvSpPr>
            <p:cNvPr id="71" name="Google Shape;71;p38"/>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2" name="Google Shape;72;p38"/>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3" name="Google Shape;73;p38"/>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cxnSp>
        <p:nvCxnSpPr>
          <p:cNvPr id="74" name="Google Shape;74;p38"/>
          <p:cNvCxnSpPr/>
          <p:nvPr/>
        </p:nvCxnSpPr>
        <p:spPr>
          <a:xfrm>
            <a:off x="6309360" y="3950208"/>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75" name="Google Shape;75;p38"/>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B3216"/>
              </a:buClr>
              <a:buSzPts val="2400"/>
              <a:buNone/>
              <a:defRPr sz="2400" b="1" i="0">
                <a:solidFill>
                  <a:srgbClr val="8B3216"/>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extLst>
      <p:ext uri="{BB962C8B-B14F-4D97-AF65-F5344CB8AC3E}">
        <p14:creationId xmlns:p14="http://schemas.microsoft.com/office/powerpoint/2010/main" val="1212302179"/>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Two Content 2">
  <p:cSld name="Title and Two Content 2">
    <p:bg>
      <p:bgPr>
        <a:solidFill>
          <a:schemeClr val="lt1"/>
        </a:solidFill>
        <a:effectLst/>
      </p:bgPr>
    </p:bg>
    <p:spTree>
      <p:nvGrpSpPr>
        <p:cNvPr id="1" name="Shape 76"/>
        <p:cNvGrpSpPr/>
        <p:nvPr/>
      </p:nvGrpSpPr>
      <p:grpSpPr>
        <a:xfrm>
          <a:off x="0" y="0"/>
          <a:ext cx="0" cy="0"/>
          <a:chOff x="0" y="0"/>
          <a:chExt cx="0" cy="0"/>
        </a:xfrm>
      </p:grpSpPr>
      <p:grpSp>
        <p:nvGrpSpPr>
          <p:cNvPr id="77" name="Google Shape;77;p39"/>
          <p:cNvGrpSpPr/>
          <p:nvPr/>
        </p:nvGrpSpPr>
        <p:grpSpPr>
          <a:xfrm rot="10800000">
            <a:off x="8870040" y="0"/>
            <a:ext cx="3325208" cy="3325208"/>
            <a:chOff x="0" y="12289"/>
            <a:chExt cx="3550" cy="3551"/>
          </a:xfrm>
        </p:grpSpPr>
        <p:sp>
          <p:nvSpPr>
            <p:cNvPr id="78" name="Google Shape;78;p39"/>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9" name="Google Shape;79;p39"/>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0" name="Google Shape;80;p39"/>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81" name="Google Shape;81;p39"/>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3" name="Google Shape;83;p39"/>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4" name="Google Shape;84;p3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85" name="Google Shape;85;p39"/>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86" name="Google Shape;86;p39"/>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3556686091"/>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Content and Picture">
  <p:cSld name="Title Content and Picture">
    <p:bg>
      <p:bgPr>
        <a:solidFill>
          <a:schemeClr val="lt1"/>
        </a:solidFill>
        <a:effectLst/>
      </p:bgPr>
    </p:bg>
    <p:spTree>
      <p:nvGrpSpPr>
        <p:cNvPr id="1" name="Shape 87"/>
        <p:cNvGrpSpPr/>
        <p:nvPr/>
      </p:nvGrpSpPr>
      <p:grpSpPr>
        <a:xfrm>
          <a:off x="0" y="0"/>
          <a:ext cx="0" cy="0"/>
          <a:chOff x="0" y="0"/>
          <a:chExt cx="0" cy="0"/>
        </a:xfrm>
      </p:grpSpPr>
      <p:sp>
        <p:nvSpPr>
          <p:cNvPr id="88" name="Google Shape;88;p40"/>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0"/>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90" name="Google Shape;90;p40"/>
          <p:cNvCxnSpPr/>
          <p:nvPr/>
        </p:nvCxnSpPr>
        <p:spPr>
          <a:xfrm>
            <a:off x="594360" y="2997459"/>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91" name="Google Shape;91;p40"/>
          <p:cNvSpPr>
            <a:spLocks noGrp="1"/>
          </p:cNvSpPr>
          <p:nvPr>
            <p:ph type="pic" idx="2"/>
          </p:nvPr>
        </p:nvSpPr>
        <p:spPr>
          <a:xfrm>
            <a:off x="6096000" y="0"/>
            <a:ext cx="6118225" cy="6858000"/>
          </a:xfrm>
          <a:prstGeom prst="rect">
            <a:avLst/>
          </a:prstGeom>
          <a:noFill/>
          <a:ln>
            <a:noFill/>
          </a:ln>
        </p:spPr>
      </p:sp>
      <p:sp>
        <p:nvSpPr>
          <p:cNvPr id="92" name="Google Shape;92;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93" name="Google Shape;93;p40"/>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732819521"/>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Content and Table">
  <p:cSld name="Title Content and Table">
    <p:bg>
      <p:bgPr>
        <a:solidFill>
          <a:schemeClr val="lt1"/>
        </a:solidFill>
        <a:effectLst/>
      </p:bgPr>
    </p:bg>
    <p:spTree>
      <p:nvGrpSpPr>
        <p:cNvPr id="1" name="Shape 94"/>
        <p:cNvGrpSpPr/>
        <p:nvPr/>
      </p:nvGrpSpPr>
      <p:grpSpPr>
        <a:xfrm>
          <a:off x="0" y="0"/>
          <a:ext cx="0" cy="0"/>
          <a:chOff x="0" y="0"/>
          <a:chExt cx="0" cy="0"/>
        </a:xfrm>
      </p:grpSpPr>
      <p:grpSp>
        <p:nvGrpSpPr>
          <p:cNvPr id="95" name="Google Shape;95;p41"/>
          <p:cNvGrpSpPr/>
          <p:nvPr/>
        </p:nvGrpSpPr>
        <p:grpSpPr>
          <a:xfrm rot="5400000" flipH="1">
            <a:off x="0" y="3900132"/>
            <a:ext cx="2959226" cy="2959226"/>
            <a:chOff x="0" y="12289"/>
            <a:chExt cx="3550" cy="3551"/>
          </a:xfrm>
        </p:grpSpPr>
        <p:sp>
          <p:nvSpPr>
            <p:cNvPr id="96" name="Google Shape;96;p41"/>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7" name="Google Shape;97;p41"/>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8" name="Google Shape;98;p41"/>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99" name="Google Shape;99;p41"/>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00" name="Google Shape;100;p41"/>
          <p:cNvCxnSpPr/>
          <p:nvPr/>
        </p:nvCxnSpPr>
        <p:spPr>
          <a:xfrm>
            <a:off x="3670935" y="631317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101" name="Google Shape;101;p41"/>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2" name="Google Shape;102;p41"/>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3" name="Google Shape;103;p4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104" name="Google Shape;104;p41"/>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Tree>
    <p:extLst>
      <p:ext uri="{BB962C8B-B14F-4D97-AF65-F5344CB8AC3E}">
        <p14:creationId xmlns:p14="http://schemas.microsoft.com/office/powerpoint/2010/main" val="3393843485"/>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bg>
      <p:bgPr>
        <a:solidFill>
          <a:schemeClr val="lt1"/>
        </a:solidFill>
        <a:effectLst/>
      </p:bgPr>
    </p:bg>
    <p:spTree>
      <p:nvGrpSpPr>
        <p:cNvPr id="1" name="Shape 105"/>
        <p:cNvGrpSpPr/>
        <p:nvPr/>
      </p:nvGrpSpPr>
      <p:grpSpPr>
        <a:xfrm>
          <a:off x="0" y="0"/>
          <a:ext cx="0" cy="0"/>
          <a:chOff x="0" y="0"/>
          <a:chExt cx="0" cy="0"/>
        </a:xfrm>
      </p:grpSpPr>
      <p:grpSp>
        <p:nvGrpSpPr>
          <p:cNvPr id="106" name="Google Shape;106;p42"/>
          <p:cNvGrpSpPr/>
          <p:nvPr/>
        </p:nvGrpSpPr>
        <p:grpSpPr>
          <a:xfrm rot="10800000">
            <a:off x="8870040" y="0"/>
            <a:ext cx="3325208" cy="3325208"/>
            <a:chOff x="0" y="12289"/>
            <a:chExt cx="3550" cy="3551"/>
          </a:xfrm>
        </p:grpSpPr>
        <p:sp>
          <p:nvSpPr>
            <p:cNvPr id="107" name="Google Shape;107;p42"/>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8" name="Google Shape;108;p42"/>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9" name="Google Shape;109;p42"/>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110" name="Google Shape;110;p42"/>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11" name="Google Shape;111;p42"/>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
        <p:nvSpPr>
          <p:cNvPr id="112" name="Google Shape;112;p42"/>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355600" algn="l">
              <a:lnSpc>
                <a:spcPct val="90000"/>
              </a:lnSpc>
              <a:spcBef>
                <a:spcPts val="6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3" name="Google Shape;113;p42"/>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chemeClr val="dk1"/>
              </a:buClr>
              <a:buSzPts val="2000"/>
              <a:buFont typeface="Arial"/>
              <a:buChar char="•"/>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4" name="Google Shape;114;p42"/>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sp>
        <p:nvSpPr>
          <p:cNvPr id="115" name="Google Shape;115;p4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58953271"/>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able 2">
  <p:cSld name="Table 2">
    <p:bg>
      <p:bgPr>
        <a:solidFill>
          <a:schemeClr val="lt1"/>
        </a:solidFill>
        <a:effectLst/>
      </p:bgPr>
    </p:bg>
    <p:spTree>
      <p:nvGrpSpPr>
        <p:cNvPr id="1" name="Shape 116"/>
        <p:cNvGrpSpPr/>
        <p:nvPr/>
      </p:nvGrpSpPr>
      <p:grpSpPr>
        <a:xfrm>
          <a:off x="0" y="0"/>
          <a:ext cx="0" cy="0"/>
          <a:chOff x="0" y="0"/>
          <a:chExt cx="0" cy="0"/>
        </a:xfrm>
      </p:grpSpPr>
      <p:sp>
        <p:nvSpPr>
          <p:cNvPr id="117" name="Google Shape;117;p43"/>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294A09A9-5501-47C1-A89A-A340965A2BE2}" type="slidenum">
              <a:rPr lang="en-US" smtClean="0"/>
              <a:pPr/>
              <a:t>‹#›</a:t>
            </a:fld>
            <a:endParaRPr lang="en-US" dirty="0"/>
          </a:p>
        </p:txBody>
      </p:sp>
      <p:sp>
        <p:nvSpPr>
          <p:cNvPr id="119" name="Google Shape;119;p4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mn-lt"/>
            </a:endParaRPr>
          </a:p>
        </p:txBody>
      </p:sp>
      <p:cxnSp>
        <p:nvCxnSpPr>
          <p:cNvPr id="120" name="Google Shape;120;p43"/>
          <p:cNvCxnSpPr/>
          <p:nvPr/>
        </p:nvCxnSpPr>
        <p:spPr>
          <a:xfrm>
            <a:off x="594360" y="2148840"/>
            <a:ext cx="2133600" cy="3992"/>
          </a:xfrm>
          <a:prstGeom prst="straightConnector1">
            <a:avLst/>
          </a:prstGeom>
          <a:noFill/>
          <a:ln w="101600" cap="flat" cmpd="sng">
            <a:solidFill>
              <a:srgbClr val="8B3216"/>
            </a:solidFill>
            <a:prstDash val="solid"/>
            <a:miter lim="800000"/>
            <a:headEnd type="none" w="sm" len="sm"/>
            <a:tailEnd type="none" w="sm" len="sm"/>
          </a:ln>
        </p:spPr>
      </p:cxnSp>
    </p:spTree>
    <p:extLst>
      <p:ext uri="{BB962C8B-B14F-4D97-AF65-F5344CB8AC3E}">
        <p14:creationId xmlns:p14="http://schemas.microsoft.com/office/powerpoint/2010/main" val="516153116"/>
      </p:ext>
    </p:extLst>
  </p:cSld>
  <p:clrMapOvr>
    <a:masterClrMapping/>
  </p:clrMapOvr>
  <p:hf sldNum="0" hdr="0" ftr="0" dt="0"/>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theme" Target="../theme/theme4.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6" Type="http://schemas.openxmlformats.org/officeDocument/2006/relationships/theme" Target="../theme/theme5.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6" Type="http://schemas.openxmlformats.org/officeDocument/2006/relationships/theme" Target="../theme/theme6.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theme" Target="../theme/theme7.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body" idx="1"/>
          </p:nvPr>
        </p:nvSpPr>
        <p:spPr>
          <a:xfrm>
            <a:off x="594360" y="1825625"/>
            <a:ext cx="1038225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p30"/>
          <p:cNvSpPr txBox="1">
            <a:spLocks noGrp="1"/>
          </p:cNvSpPr>
          <p:nvPr>
            <p:ph type="title"/>
          </p:nvPr>
        </p:nvSpPr>
        <p:spPr>
          <a:xfrm>
            <a:off x="594360" y="365125"/>
            <a:ext cx="1040130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chemeClr val="dk1"/>
              </a:buClr>
              <a:buSzPts val="4400"/>
              <a:buFont typeface="Franklin Gothic"/>
              <a:buNone/>
              <a:defRPr sz="4400" b="1" i="0" u="none" strike="noStrike" cap="none">
                <a:solidFill>
                  <a:schemeClr val="dk1"/>
                </a:solidFill>
                <a:latin typeface="Franklin Gothic"/>
                <a:ea typeface="Franklin Gothic"/>
                <a:cs typeface="Franklin Gothic"/>
                <a:sym typeface="Franklin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 name="Google Shape;12;p30"/>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lang="en-US" dirty="0">
              <a:latin typeface="+mn-lt"/>
            </a:endParaRPr>
          </a:p>
        </p:txBody>
      </p:sp>
      <p:sp>
        <p:nvSpPr>
          <p:cNvPr id="13" name="Google Shape;13;p3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1100" b="1" i="0" u="none" strike="noStrike" cap="none">
                <a:solidFill>
                  <a:schemeClr val="dk1"/>
                </a:solidFill>
                <a:latin typeface="Libre Franklin"/>
                <a:ea typeface="Libre Franklin"/>
                <a:cs typeface="Libre Franklin"/>
                <a:sym typeface="Libre Franklin"/>
              </a:defRPr>
            </a:lvl1pPr>
            <a:lvl2pPr marL="0" marR="0" lvl="1" indent="0" algn="l" rtl="0">
              <a:spcBef>
                <a:spcPts val="0"/>
              </a:spcBef>
              <a:buNone/>
              <a:defRPr sz="1100" b="1" i="0" u="none" strike="noStrike" cap="none">
                <a:solidFill>
                  <a:schemeClr val="dk1"/>
                </a:solidFill>
                <a:latin typeface="Libre Franklin"/>
                <a:ea typeface="Libre Franklin"/>
                <a:cs typeface="Libre Franklin"/>
                <a:sym typeface="Libre Franklin"/>
              </a:defRPr>
            </a:lvl2pPr>
            <a:lvl3pPr marL="0" marR="0" lvl="2" indent="0" algn="l" rtl="0">
              <a:spcBef>
                <a:spcPts val="0"/>
              </a:spcBef>
              <a:buNone/>
              <a:defRPr sz="1100" b="1" i="0" u="none" strike="noStrike" cap="none">
                <a:solidFill>
                  <a:schemeClr val="dk1"/>
                </a:solidFill>
                <a:latin typeface="Libre Franklin"/>
                <a:ea typeface="Libre Franklin"/>
                <a:cs typeface="Libre Franklin"/>
                <a:sym typeface="Libre Franklin"/>
              </a:defRPr>
            </a:lvl3pPr>
            <a:lvl4pPr marL="0" marR="0" lvl="3" indent="0" algn="l" rtl="0">
              <a:spcBef>
                <a:spcPts val="0"/>
              </a:spcBef>
              <a:buNone/>
              <a:defRPr sz="1100" b="1" i="0" u="none" strike="noStrike" cap="none">
                <a:solidFill>
                  <a:schemeClr val="dk1"/>
                </a:solidFill>
                <a:latin typeface="Libre Franklin"/>
                <a:ea typeface="Libre Franklin"/>
                <a:cs typeface="Libre Franklin"/>
                <a:sym typeface="Libre Franklin"/>
              </a:defRPr>
            </a:lvl4pPr>
            <a:lvl5pPr marL="0" marR="0" lvl="4" indent="0" algn="l" rtl="0">
              <a:spcBef>
                <a:spcPts val="0"/>
              </a:spcBef>
              <a:buNone/>
              <a:defRPr sz="1100" b="1" i="0" u="none" strike="noStrike" cap="none">
                <a:solidFill>
                  <a:schemeClr val="dk1"/>
                </a:solidFill>
                <a:latin typeface="Libre Franklin"/>
                <a:ea typeface="Libre Franklin"/>
                <a:cs typeface="Libre Franklin"/>
                <a:sym typeface="Libre Franklin"/>
              </a:defRPr>
            </a:lvl5pPr>
            <a:lvl6pPr marL="0" marR="0" lvl="5" indent="0" algn="l" rtl="0">
              <a:spcBef>
                <a:spcPts val="0"/>
              </a:spcBef>
              <a:buNone/>
              <a:defRPr sz="1100" b="1" i="0" u="none" strike="noStrike" cap="none">
                <a:solidFill>
                  <a:schemeClr val="dk1"/>
                </a:solidFill>
                <a:latin typeface="Libre Franklin"/>
                <a:ea typeface="Libre Franklin"/>
                <a:cs typeface="Libre Franklin"/>
                <a:sym typeface="Libre Franklin"/>
              </a:defRPr>
            </a:lvl6pPr>
            <a:lvl7pPr marL="0" marR="0" lvl="6" indent="0" algn="l" rtl="0">
              <a:spcBef>
                <a:spcPts val="0"/>
              </a:spcBef>
              <a:buNone/>
              <a:defRPr sz="1100" b="1" i="0" u="none" strike="noStrike" cap="none">
                <a:solidFill>
                  <a:schemeClr val="dk1"/>
                </a:solidFill>
                <a:latin typeface="Libre Franklin"/>
                <a:ea typeface="Libre Franklin"/>
                <a:cs typeface="Libre Franklin"/>
                <a:sym typeface="Libre Franklin"/>
              </a:defRPr>
            </a:lvl7pPr>
            <a:lvl8pPr marL="0" marR="0" lvl="7" indent="0" algn="l" rtl="0">
              <a:spcBef>
                <a:spcPts val="0"/>
              </a:spcBef>
              <a:buNone/>
              <a:defRPr sz="1100" b="1" i="0" u="none" strike="noStrike" cap="none">
                <a:solidFill>
                  <a:schemeClr val="dk1"/>
                </a:solidFill>
                <a:latin typeface="Libre Franklin"/>
                <a:ea typeface="Libre Franklin"/>
                <a:cs typeface="Libre Franklin"/>
                <a:sym typeface="Libre Franklin"/>
              </a:defRPr>
            </a:lvl8pPr>
            <a:lvl9pPr marL="0" marR="0" lvl="8" indent="0" algn="l" rtl="0">
              <a:spcBef>
                <a:spcPts val="0"/>
              </a:spcBef>
              <a:buNone/>
              <a:defRPr sz="1100" b="1" i="0" u="none" strike="noStrike" cap="none">
                <a:solidFill>
                  <a:schemeClr val="dk1"/>
                </a:solidFill>
                <a:latin typeface="Libre Franklin"/>
                <a:ea typeface="Libre Franklin"/>
                <a:cs typeface="Libre Franklin"/>
                <a:sym typeface="Libre Franklin"/>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983852214"/>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body" idx="1"/>
          </p:nvPr>
        </p:nvSpPr>
        <p:spPr>
          <a:xfrm>
            <a:off x="594360" y="1825625"/>
            <a:ext cx="1038225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p30"/>
          <p:cNvSpPr txBox="1">
            <a:spLocks noGrp="1"/>
          </p:cNvSpPr>
          <p:nvPr>
            <p:ph type="title"/>
          </p:nvPr>
        </p:nvSpPr>
        <p:spPr>
          <a:xfrm>
            <a:off x="594360" y="365125"/>
            <a:ext cx="1040130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chemeClr val="dk1"/>
              </a:buClr>
              <a:buSzPts val="4400"/>
              <a:buFont typeface="Franklin Gothic"/>
              <a:buNone/>
              <a:defRPr sz="4400" b="1" i="0" u="none" strike="noStrike" cap="none">
                <a:solidFill>
                  <a:schemeClr val="dk1"/>
                </a:solidFill>
                <a:latin typeface="Franklin Gothic"/>
                <a:ea typeface="Franklin Gothic"/>
                <a:cs typeface="Franklin Gothic"/>
                <a:sym typeface="Franklin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 name="Google Shape;12;p30"/>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lang="en-US" dirty="0">
              <a:latin typeface="+mn-lt"/>
            </a:endParaRPr>
          </a:p>
        </p:txBody>
      </p:sp>
      <p:sp>
        <p:nvSpPr>
          <p:cNvPr id="13" name="Google Shape;13;p3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1100" b="1" i="0" u="none" strike="noStrike" cap="none">
                <a:solidFill>
                  <a:schemeClr val="dk1"/>
                </a:solidFill>
                <a:latin typeface="Libre Franklin"/>
                <a:ea typeface="Libre Franklin"/>
                <a:cs typeface="Libre Franklin"/>
                <a:sym typeface="Libre Franklin"/>
              </a:defRPr>
            </a:lvl1pPr>
            <a:lvl2pPr marL="0" marR="0" lvl="1" indent="0" algn="l" rtl="0">
              <a:spcBef>
                <a:spcPts val="0"/>
              </a:spcBef>
              <a:buNone/>
              <a:defRPr sz="1100" b="1" i="0" u="none" strike="noStrike" cap="none">
                <a:solidFill>
                  <a:schemeClr val="dk1"/>
                </a:solidFill>
                <a:latin typeface="Libre Franklin"/>
                <a:ea typeface="Libre Franklin"/>
                <a:cs typeface="Libre Franklin"/>
                <a:sym typeface="Libre Franklin"/>
              </a:defRPr>
            </a:lvl2pPr>
            <a:lvl3pPr marL="0" marR="0" lvl="2" indent="0" algn="l" rtl="0">
              <a:spcBef>
                <a:spcPts val="0"/>
              </a:spcBef>
              <a:buNone/>
              <a:defRPr sz="1100" b="1" i="0" u="none" strike="noStrike" cap="none">
                <a:solidFill>
                  <a:schemeClr val="dk1"/>
                </a:solidFill>
                <a:latin typeface="Libre Franklin"/>
                <a:ea typeface="Libre Franklin"/>
                <a:cs typeface="Libre Franklin"/>
                <a:sym typeface="Libre Franklin"/>
              </a:defRPr>
            </a:lvl3pPr>
            <a:lvl4pPr marL="0" marR="0" lvl="3" indent="0" algn="l" rtl="0">
              <a:spcBef>
                <a:spcPts val="0"/>
              </a:spcBef>
              <a:buNone/>
              <a:defRPr sz="1100" b="1" i="0" u="none" strike="noStrike" cap="none">
                <a:solidFill>
                  <a:schemeClr val="dk1"/>
                </a:solidFill>
                <a:latin typeface="Libre Franklin"/>
                <a:ea typeface="Libre Franklin"/>
                <a:cs typeface="Libre Franklin"/>
                <a:sym typeface="Libre Franklin"/>
              </a:defRPr>
            </a:lvl4pPr>
            <a:lvl5pPr marL="0" marR="0" lvl="4" indent="0" algn="l" rtl="0">
              <a:spcBef>
                <a:spcPts val="0"/>
              </a:spcBef>
              <a:buNone/>
              <a:defRPr sz="1100" b="1" i="0" u="none" strike="noStrike" cap="none">
                <a:solidFill>
                  <a:schemeClr val="dk1"/>
                </a:solidFill>
                <a:latin typeface="Libre Franklin"/>
                <a:ea typeface="Libre Franklin"/>
                <a:cs typeface="Libre Franklin"/>
                <a:sym typeface="Libre Franklin"/>
              </a:defRPr>
            </a:lvl5pPr>
            <a:lvl6pPr marL="0" marR="0" lvl="5" indent="0" algn="l" rtl="0">
              <a:spcBef>
                <a:spcPts val="0"/>
              </a:spcBef>
              <a:buNone/>
              <a:defRPr sz="1100" b="1" i="0" u="none" strike="noStrike" cap="none">
                <a:solidFill>
                  <a:schemeClr val="dk1"/>
                </a:solidFill>
                <a:latin typeface="Libre Franklin"/>
                <a:ea typeface="Libre Franklin"/>
                <a:cs typeface="Libre Franklin"/>
                <a:sym typeface="Libre Franklin"/>
              </a:defRPr>
            </a:lvl6pPr>
            <a:lvl7pPr marL="0" marR="0" lvl="6" indent="0" algn="l" rtl="0">
              <a:spcBef>
                <a:spcPts val="0"/>
              </a:spcBef>
              <a:buNone/>
              <a:defRPr sz="1100" b="1" i="0" u="none" strike="noStrike" cap="none">
                <a:solidFill>
                  <a:schemeClr val="dk1"/>
                </a:solidFill>
                <a:latin typeface="Libre Franklin"/>
                <a:ea typeface="Libre Franklin"/>
                <a:cs typeface="Libre Franklin"/>
                <a:sym typeface="Libre Franklin"/>
              </a:defRPr>
            </a:lvl7pPr>
            <a:lvl8pPr marL="0" marR="0" lvl="7" indent="0" algn="l" rtl="0">
              <a:spcBef>
                <a:spcPts val="0"/>
              </a:spcBef>
              <a:buNone/>
              <a:defRPr sz="1100" b="1" i="0" u="none" strike="noStrike" cap="none">
                <a:solidFill>
                  <a:schemeClr val="dk1"/>
                </a:solidFill>
                <a:latin typeface="Libre Franklin"/>
                <a:ea typeface="Libre Franklin"/>
                <a:cs typeface="Libre Franklin"/>
                <a:sym typeface="Libre Franklin"/>
              </a:defRPr>
            </a:lvl8pPr>
            <a:lvl9pPr marL="0" marR="0" lvl="8" indent="0" algn="l" rtl="0">
              <a:spcBef>
                <a:spcPts val="0"/>
              </a:spcBef>
              <a:buNone/>
              <a:defRPr sz="1100" b="1" i="0" u="none" strike="noStrike" cap="none">
                <a:solidFill>
                  <a:schemeClr val="dk1"/>
                </a:solidFill>
                <a:latin typeface="Libre Franklin"/>
                <a:ea typeface="Libre Franklin"/>
                <a:cs typeface="Libre Franklin"/>
                <a:sym typeface="Libre Franklin"/>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392918192"/>
      </p:ext>
    </p:extLst>
  </p:cSld>
  <p:clrMap bg1="lt1" tx1="dk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body" idx="1"/>
          </p:nvPr>
        </p:nvSpPr>
        <p:spPr>
          <a:xfrm>
            <a:off x="594360" y="1825625"/>
            <a:ext cx="1038225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p30"/>
          <p:cNvSpPr txBox="1">
            <a:spLocks noGrp="1"/>
          </p:cNvSpPr>
          <p:nvPr>
            <p:ph type="title"/>
          </p:nvPr>
        </p:nvSpPr>
        <p:spPr>
          <a:xfrm>
            <a:off x="594360" y="365125"/>
            <a:ext cx="1040130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chemeClr val="dk1"/>
              </a:buClr>
              <a:buSzPts val="4400"/>
              <a:buFont typeface="Franklin Gothic"/>
              <a:buNone/>
              <a:defRPr sz="4400" b="1" i="0" u="none" strike="noStrike" cap="none">
                <a:solidFill>
                  <a:schemeClr val="dk1"/>
                </a:solidFill>
                <a:latin typeface="Franklin Gothic"/>
                <a:ea typeface="Franklin Gothic"/>
                <a:cs typeface="Franklin Gothic"/>
                <a:sym typeface="Franklin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 name="Google Shape;12;p30"/>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lang="en-US" dirty="0">
              <a:latin typeface="+mn-lt"/>
            </a:endParaRPr>
          </a:p>
        </p:txBody>
      </p:sp>
      <p:sp>
        <p:nvSpPr>
          <p:cNvPr id="13" name="Google Shape;13;p3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1100" b="1" i="0" u="none" strike="noStrike" cap="none">
                <a:solidFill>
                  <a:schemeClr val="dk1"/>
                </a:solidFill>
                <a:latin typeface="Libre Franklin"/>
                <a:ea typeface="Libre Franklin"/>
                <a:cs typeface="Libre Franklin"/>
                <a:sym typeface="Libre Franklin"/>
              </a:defRPr>
            </a:lvl1pPr>
            <a:lvl2pPr marL="0" marR="0" lvl="1" indent="0" algn="l" rtl="0">
              <a:spcBef>
                <a:spcPts val="0"/>
              </a:spcBef>
              <a:buNone/>
              <a:defRPr sz="1100" b="1" i="0" u="none" strike="noStrike" cap="none">
                <a:solidFill>
                  <a:schemeClr val="dk1"/>
                </a:solidFill>
                <a:latin typeface="Libre Franklin"/>
                <a:ea typeface="Libre Franklin"/>
                <a:cs typeface="Libre Franklin"/>
                <a:sym typeface="Libre Franklin"/>
              </a:defRPr>
            </a:lvl2pPr>
            <a:lvl3pPr marL="0" marR="0" lvl="2" indent="0" algn="l" rtl="0">
              <a:spcBef>
                <a:spcPts val="0"/>
              </a:spcBef>
              <a:buNone/>
              <a:defRPr sz="1100" b="1" i="0" u="none" strike="noStrike" cap="none">
                <a:solidFill>
                  <a:schemeClr val="dk1"/>
                </a:solidFill>
                <a:latin typeface="Libre Franklin"/>
                <a:ea typeface="Libre Franklin"/>
                <a:cs typeface="Libre Franklin"/>
                <a:sym typeface="Libre Franklin"/>
              </a:defRPr>
            </a:lvl3pPr>
            <a:lvl4pPr marL="0" marR="0" lvl="3" indent="0" algn="l" rtl="0">
              <a:spcBef>
                <a:spcPts val="0"/>
              </a:spcBef>
              <a:buNone/>
              <a:defRPr sz="1100" b="1" i="0" u="none" strike="noStrike" cap="none">
                <a:solidFill>
                  <a:schemeClr val="dk1"/>
                </a:solidFill>
                <a:latin typeface="Libre Franklin"/>
                <a:ea typeface="Libre Franklin"/>
                <a:cs typeface="Libre Franklin"/>
                <a:sym typeface="Libre Franklin"/>
              </a:defRPr>
            </a:lvl4pPr>
            <a:lvl5pPr marL="0" marR="0" lvl="4" indent="0" algn="l" rtl="0">
              <a:spcBef>
                <a:spcPts val="0"/>
              </a:spcBef>
              <a:buNone/>
              <a:defRPr sz="1100" b="1" i="0" u="none" strike="noStrike" cap="none">
                <a:solidFill>
                  <a:schemeClr val="dk1"/>
                </a:solidFill>
                <a:latin typeface="Libre Franklin"/>
                <a:ea typeface="Libre Franklin"/>
                <a:cs typeface="Libre Franklin"/>
                <a:sym typeface="Libre Franklin"/>
              </a:defRPr>
            </a:lvl5pPr>
            <a:lvl6pPr marL="0" marR="0" lvl="5" indent="0" algn="l" rtl="0">
              <a:spcBef>
                <a:spcPts val="0"/>
              </a:spcBef>
              <a:buNone/>
              <a:defRPr sz="1100" b="1" i="0" u="none" strike="noStrike" cap="none">
                <a:solidFill>
                  <a:schemeClr val="dk1"/>
                </a:solidFill>
                <a:latin typeface="Libre Franklin"/>
                <a:ea typeface="Libre Franklin"/>
                <a:cs typeface="Libre Franklin"/>
                <a:sym typeface="Libre Franklin"/>
              </a:defRPr>
            </a:lvl6pPr>
            <a:lvl7pPr marL="0" marR="0" lvl="6" indent="0" algn="l" rtl="0">
              <a:spcBef>
                <a:spcPts val="0"/>
              </a:spcBef>
              <a:buNone/>
              <a:defRPr sz="1100" b="1" i="0" u="none" strike="noStrike" cap="none">
                <a:solidFill>
                  <a:schemeClr val="dk1"/>
                </a:solidFill>
                <a:latin typeface="Libre Franklin"/>
                <a:ea typeface="Libre Franklin"/>
                <a:cs typeface="Libre Franklin"/>
                <a:sym typeface="Libre Franklin"/>
              </a:defRPr>
            </a:lvl7pPr>
            <a:lvl8pPr marL="0" marR="0" lvl="7" indent="0" algn="l" rtl="0">
              <a:spcBef>
                <a:spcPts val="0"/>
              </a:spcBef>
              <a:buNone/>
              <a:defRPr sz="1100" b="1" i="0" u="none" strike="noStrike" cap="none">
                <a:solidFill>
                  <a:schemeClr val="dk1"/>
                </a:solidFill>
                <a:latin typeface="Libre Franklin"/>
                <a:ea typeface="Libre Franklin"/>
                <a:cs typeface="Libre Franklin"/>
                <a:sym typeface="Libre Franklin"/>
              </a:defRPr>
            </a:lvl8pPr>
            <a:lvl9pPr marL="0" marR="0" lvl="8" indent="0" algn="l" rtl="0">
              <a:spcBef>
                <a:spcPts val="0"/>
              </a:spcBef>
              <a:buNone/>
              <a:defRPr sz="1100" b="1" i="0" u="none" strike="noStrike" cap="none">
                <a:solidFill>
                  <a:schemeClr val="dk1"/>
                </a:solidFill>
                <a:latin typeface="Libre Franklin"/>
                <a:ea typeface="Libre Franklin"/>
                <a:cs typeface="Libre Franklin"/>
                <a:sym typeface="Libre Franklin"/>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273940533"/>
      </p:ext>
    </p:extLst>
  </p:cSld>
  <p:clrMap bg1="lt1" tx1="dk1" bg2="dk2"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body" idx="1"/>
          </p:nvPr>
        </p:nvSpPr>
        <p:spPr>
          <a:xfrm>
            <a:off x="594360" y="1825625"/>
            <a:ext cx="1038225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p30"/>
          <p:cNvSpPr txBox="1">
            <a:spLocks noGrp="1"/>
          </p:cNvSpPr>
          <p:nvPr>
            <p:ph type="title"/>
          </p:nvPr>
        </p:nvSpPr>
        <p:spPr>
          <a:xfrm>
            <a:off x="594360" y="365125"/>
            <a:ext cx="1040130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chemeClr val="dk1"/>
              </a:buClr>
              <a:buSzPts val="4400"/>
              <a:buFont typeface="Franklin Gothic"/>
              <a:buNone/>
              <a:defRPr sz="4400" b="1" i="0" u="none" strike="noStrike" cap="none">
                <a:solidFill>
                  <a:schemeClr val="dk1"/>
                </a:solidFill>
                <a:latin typeface="Franklin Gothic"/>
                <a:ea typeface="Franklin Gothic"/>
                <a:cs typeface="Franklin Gothic"/>
                <a:sym typeface="Franklin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 name="Google Shape;12;p30"/>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lang="en-US" dirty="0">
              <a:latin typeface="+mn-lt"/>
            </a:endParaRPr>
          </a:p>
        </p:txBody>
      </p:sp>
      <p:sp>
        <p:nvSpPr>
          <p:cNvPr id="13" name="Google Shape;13;p3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1100" b="1" i="0" u="none" strike="noStrike" cap="none">
                <a:solidFill>
                  <a:schemeClr val="dk1"/>
                </a:solidFill>
                <a:latin typeface="Libre Franklin"/>
                <a:ea typeface="Libre Franklin"/>
                <a:cs typeface="Libre Franklin"/>
                <a:sym typeface="Libre Franklin"/>
              </a:defRPr>
            </a:lvl1pPr>
            <a:lvl2pPr marL="0" marR="0" lvl="1" indent="0" algn="l" rtl="0">
              <a:spcBef>
                <a:spcPts val="0"/>
              </a:spcBef>
              <a:buNone/>
              <a:defRPr sz="1100" b="1" i="0" u="none" strike="noStrike" cap="none">
                <a:solidFill>
                  <a:schemeClr val="dk1"/>
                </a:solidFill>
                <a:latin typeface="Libre Franklin"/>
                <a:ea typeface="Libre Franklin"/>
                <a:cs typeface="Libre Franklin"/>
                <a:sym typeface="Libre Franklin"/>
              </a:defRPr>
            </a:lvl2pPr>
            <a:lvl3pPr marL="0" marR="0" lvl="2" indent="0" algn="l" rtl="0">
              <a:spcBef>
                <a:spcPts val="0"/>
              </a:spcBef>
              <a:buNone/>
              <a:defRPr sz="1100" b="1" i="0" u="none" strike="noStrike" cap="none">
                <a:solidFill>
                  <a:schemeClr val="dk1"/>
                </a:solidFill>
                <a:latin typeface="Libre Franklin"/>
                <a:ea typeface="Libre Franklin"/>
                <a:cs typeface="Libre Franklin"/>
                <a:sym typeface="Libre Franklin"/>
              </a:defRPr>
            </a:lvl3pPr>
            <a:lvl4pPr marL="0" marR="0" lvl="3" indent="0" algn="l" rtl="0">
              <a:spcBef>
                <a:spcPts val="0"/>
              </a:spcBef>
              <a:buNone/>
              <a:defRPr sz="1100" b="1" i="0" u="none" strike="noStrike" cap="none">
                <a:solidFill>
                  <a:schemeClr val="dk1"/>
                </a:solidFill>
                <a:latin typeface="Libre Franklin"/>
                <a:ea typeface="Libre Franklin"/>
                <a:cs typeface="Libre Franklin"/>
                <a:sym typeface="Libre Franklin"/>
              </a:defRPr>
            </a:lvl4pPr>
            <a:lvl5pPr marL="0" marR="0" lvl="4" indent="0" algn="l" rtl="0">
              <a:spcBef>
                <a:spcPts val="0"/>
              </a:spcBef>
              <a:buNone/>
              <a:defRPr sz="1100" b="1" i="0" u="none" strike="noStrike" cap="none">
                <a:solidFill>
                  <a:schemeClr val="dk1"/>
                </a:solidFill>
                <a:latin typeface="Libre Franklin"/>
                <a:ea typeface="Libre Franklin"/>
                <a:cs typeface="Libre Franklin"/>
                <a:sym typeface="Libre Franklin"/>
              </a:defRPr>
            </a:lvl5pPr>
            <a:lvl6pPr marL="0" marR="0" lvl="5" indent="0" algn="l" rtl="0">
              <a:spcBef>
                <a:spcPts val="0"/>
              </a:spcBef>
              <a:buNone/>
              <a:defRPr sz="1100" b="1" i="0" u="none" strike="noStrike" cap="none">
                <a:solidFill>
                  <a:schemeClr val="dk1"/>
                </a:solidFill>
                <a:latin typeface="Libre Franklin"/>
                <a:ea typeface="Libre Franklin"/>
                <a:cs typeface="Libre Franklin"/>
                <a:sym typeface="Libre Franklin"/>
              </a:defRPr>
            </a:lvl6pPr>
            <a:lvl7pPr marL="0" marR="0" lvl="6" indent="0" algn="l" rtl="0">
              <a:spcBef>
                <a:spcPts val="0"/>
              </a:spcBef>
              <a:buNone/>
              <a:defRPr sz="1100" b="1" i="0" u="none" strike="noStrike" cap="none">
                <a:solidFill>
                  <a:schemeClr val="dk1"/>
                </a:solidFill>
                <a:latin typeface="Libre Franklin"/>
                <a:ea typeface="Libre Franklin"/>
                <a:cs typeface="Libre Franklin"/>
                <a:sym typeface="Libre Franklin"/>
              </a:defRPr>
            </a:lvl7pPr>
            <a:lvl8pPr marL="0" marR="0" lvl="7" indent="0" algn="l" rtl="0">
              <a:spcBef>
                <a:spcPts val="0"/>
              </a:spcBef>
              <a:buNone/>
              <a:defRPr sz="1100" b="1" i="0" u="none" strike="noStrike" cap="none">
                <a:solidFill>
                  <a:schemeClr val="dk1"/>
                </a:solidFill>
                <a:latin typeface="Libre Franklin"/>
                <a:ea typeface="Libre Franklin"/>
                <a:cs typeface="Libre Franklin"/>
                <a:sym typeface="Libre Franklin"/>
              </a:defRPr>
            </a:lvl8pPr>
            <a:lvl9pPr marL="0" marR="0" lvl="8" indent="0" algn="l" rtl="0">
              <a:spcBef>
                <a:spcPts val="0"/>
              </a:spcBef>
              <a:buNone/>
              <a:defRPr sz="1100" b="1" i="0" u="none" strike="noStrike" cap="none">
                <a:solidFill>
                  <a:schemeClr val="dk1"/>
                </a:solidFill>
                <a:latin typeface="Libre Franklin"/>
                <a:ea typeface="Libre Franklin"/>
                <a:cs typeface="Libre Franklin"/>
                <a:sym typeface="Libre Franklin"/>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5049920"/>
      </p:ext>
    </p:extLst>
  </p:cSld>
  <p:clrMap bg1="lt1" tx1="dk1" bg2="dk2"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711" r:id="rId16"/>
    <p:sldLayoutId id="2147483698" r:id="rId17"/>
    <p:sldLayoutId id="2147483710" r:id="rId18"/>
    <p:sldLayoutId id="2147483700" r:id="rId19"/>
    <p:sldLayoutId id="2147483701" r:id="rId20"/>
    <p:sldLayoutId id="2147483659" r:id="rId21"/>
    <p:sldLayoutId id="2147483709" r:id="rId22"/>
    <p:sldLayoutId id="2147483708" r:id="rId23"/>
    <p:sldLayoutId id="2147483707" r:id="rId24"/>
    <p:sldLayoutId id="2147483706" r:id="rId25"/>
    <p:sldLayoutId id="2147483705" r:id="rId26"/>
    <p:sldLayoutId id="2147483704"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body" idx="1"/>
          </p:nvPr>
        </p:nvSpPr>
        <p:spPr>
          <a:xfrm>
            <a:off x="594360" y="1825625"/>
            <a:ext cx="1038225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p30"/>
          <p:cNvSpPr txBox="1">
            <a:spLocks noGrp="1"/>
          </p:cNvSpPr>
          <p:nvPr>
            <p:ph type="title"/>
          </p:nvPr>
        </p:nvSpPr>
        <p:spPr>
          <a:xfrm>
            <a:off x="594360" y="365125"/>
            <a:ext cx="1040130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chemeClr val="dk1"/>
              </a:buClr>
              <a:buSzPts val="4400"/>
              <a:buFont typeface="Franklin Gothic"/>
              <a:buNone/>
              <a:defRPr sz="4400" b="1" i="0" u="none" strike="noStrike" cap="none">
                <a:solidFill>
                  <a:schemeClr val="dk1"/>
                </a:solidFill>
                <a:latin typeface="Franklin Gothic"/>
                <a:ea typeface="Franklin Gothic"/>
                <a:cs typeface="Franklin Gothic"/>
                <a:sym typeface="Franklin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 name="Google Shape;12;p30"/>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lang="en-US" dirty="0">
              <a:latin typeface="+mn-lt"/>
            </a:endParaRPr>
          </a:p>
        </p:txBody>
      </p:sp>
      <p:sp>
        <p:nvSpPr>
          <p:cNvPr id="13" name="Google Shape;13;p3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1100" b="1" i="0" u="none" strike="noStrike" cap="none">
                <a:solidFill>
                  <a:schemeClr val="dk1"/>
                </a:solidFill>
                <a:latin typeface="Libre Franklin"/>
                <a:ea typeface="Libre Franklin"/>
                <a:cs typeface="Libre Franklin"/>
                <a:sym typeface="Libre Franklin"/>
              </a:defRPr>
            </a:lvl1pPr>
            <a:lvl2pPr marL="0" marR="0" lvl="1" indent="0" algn="l" rtl="0">
              <a:spcBef>
                <a:spcPts val="0"/>
              </a:spcBef>
              <a:buNone/>
              <a:defRPr sz="1100" b="1" i="0" u="none" strike="noStrike" cap="none">
                <a:solidFill>
                  <a:schemeClr val="dk1"/>
                </a:solidFill>
                <a:latin typeface="Libre Franklin"/>
                <a:ea typeface="Libre Franklin"/>
                <a:cs typeface="Libre Franklin"/>
                <a:sym typeface="Libre Franklin"/>
              </a:defRPr>
            </a:lvl2pPr>
            <a:lvl3pPr marL="0" marR="0" lvl="2" indent="0" algn="l" rtl="0">
              <a:spcBef>
                <a:spcPts val="0"/>
              </a:spcBef>
              <a:buNone/>
              <a:defRPr sz="1100" b="1" i="0" u="none" strike="noStrike" cap="none">
                <a:solidFill>
                  <a:schemeClr val="dk1"/>
                </a:solidFill>
                <a:latin typeface="Libre Franklin"/>
                <a:ea typeface="Libre Franklin"/>
                <a:cs typeface="Libre Franklin"/>
                <a:sym typeface="Libre Franklin"/>
              </a:defRPr>
            </a:lvl3pPr>
            <a:lvl4pPr marL="0" marR="0" lvl="3" indent="0" algn="l" rtl="0">
              <a:spcBef>
                <a:spcPts val="0"/>
              </a:spcBef>
              <a:buNone/>
              <a:defRPr sz="1100" b="1" i="0" u="none" strike="noStrike" cap="none">
                <a:solidFill>
                  <a:schemeClr val="dk1"/>
                </a:solidFill>
                <a:latin typeface="Libre Franklin"/>
                <a:ea typeface="Libre Franklin"/>
                <a:cs typeface="Libre Franklin"/>
                <a:sym typeface="Libre Franklin"/>
              </a:defRPr>
            </a:lvl4pPr>
            <a:lvl5pPr marL="0" marR="0" lvl="4" indent="0" algn="l" rtl="0">
              <a:spcBef>
                <a:spcPts val="0"/>
              </a:spcBef>
              <a:buNone/>
              <a:defRPr sz="1100" b="1" i="0" u="none" strike="noStrike" cap="none">
                <a:solidFill>
                  <a:schemeClr val="dk1"/>
                </a:solidFill>
                <a:latin typeface="Libre Franklin"/>
                <a:ea typeface="Libre Franklin"/>
                <a:cs typeface="Libre Franklin"/>
                <a:sym typeface="Libre Franklin"/>
              </a:defRPr>
            </a:lvl5pPr>
            <a:lvl6pPr marL="0" marR="0" lvl="5" indent="0" algn="l" rtl="0">
              <a:spcBef>
                <a:spcPts val="0"/>
              </a:spcBef>
              <a:buNone/>
              <a:defRPr sz="1100" b="1" i="0" u="none" strike="noStrike" cap="none">
                <a:solidFill>
                  <a:schemeClr val="dk1"/>
                </a:solidFill>
                <a:latin typeface="Libre Franklin"/>
                <a:ea typeface="Libre Franklin"/>
                <a:cs typeface="Libre Franklin"/>
                <a:sym typeface="Libre Franklin"/>
              </a:defRPr>
            </a:lvl6pPr>
            <a:lvl7pPr marL="0" marR="0" lvl="6" indent="0" algn="l" rtl="0">
              <a:spcBef>
                <a:spcPts val="0"/>
              </a:spcBef>
              <a:buNone/>
              <a:defRPr sz="1100" b="1" i="0" u="none" strike="noStrike" cap="none">
                <a:solidFill>
                  <a:schemeClr val="dk1"/>
                </a:solidFill>
                <a:latin typeface="Libre Franklin"/>
                <a:ea typeface="Libre Franklin"/>
                <a:cs typeface="Libre Franklin"/>
                <a:sym typeface="Libre Franklin"/>
              </a:defRPr>
            </a:lvl7pPr>
            <a:lvl8pPr marL="0" marR="0" lvl="7" indent="0" algn="l" rtl="0">
              <a:spcBef>
                <a:spcPts val="0"/>
              </a:spcBef>
              <a:buNone/>
              <a:defRPr sz="1100" b="1" i="0" u="none" strike="noStrike" cap="none">
                <a:solidFill>
                  <a:schemeClr val="dk1"/>
                </a:solidFill>
                <a:latin typeface="Libre Franklin"/>
                <a:ea typeface="Libre Franklin"/>
                <a:cs typeface="Libre Franklin"/>
                <a:sym typeface="Libre Franklin"/>
              </a:defRPr>
            </a:lvl8pPr>
            <a:lvl9pPr marL="0" marR="0" lvl="8" indent="0" algn="l" rtl="0">
              <a:spcBef>
                <a:spcPts val="0"/>
              </a:spcBef>
              <a:buNone/>
              <a:defRPr sz="1100" b="1" i="0" u="none" strike="noStrike" cap="none">
                <a:solidFill>
                  <a:schemeClr val="dk1"/>
                </a:solidFill>
                <a:latin typeface="Libre Franklin"/>
                <a:ea typeface="Libre Franklin"/>
                <a:cs typeface="Libre Franklin"/>
                <a:sym typeface="Libre Franklin"/>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412596"/>
      </p:ext>
    </p:extLst>
  </p:cSld>
  <p:clrMap bg1="lt1" tx1="dk1" bg2="dk2" tx2="lt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1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body" idx="1"/>
          </p:nvPr>
        </p:nvSpPr>
        <p:spPr>
          <a:xfrm>
            <a:off x="594360" y="1825625"/>
            <a:ext cx="1038225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p30"/>
          <p:cNvSpPr txBox="1">
            <a:spLocks noGrp="1"/>
          </p:cNvSpPr>
          <p:nvPr>
            <p:ph type="title"/>
          </p:nvPr>
        </p:nvSpPr>
        <p:spPr>
          <a:xfrm>
            <a:off x="594360" y="365125"/>
            <a:ext cx="1040130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chemeClr val="dk1"/>
              </a:buClr>
              <a:buSzPts val="4400"/>
              <a:buFont typeface="Franklin Gothic"/>
              <a:buNone/>
              <a:defRPr sz="4400" b="1" i="0" u="none" strike="noStrike" cap="none">
                <a:solidFill>
                  <a:schemeClr val="dk1"/>
                </a:solidFill>
                <a:latin typeface="Franklin Gothic"/>
                <a:ea typeface="Franklin Gothic"/>
                <a:cs typeface="Franklin Gothic"/>
                <a:sym typeface="Franklin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 name="Google Shape;12;p30"/>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lang="en-US" dirty="0">
              <a:latin typeface="+mn-lt"/>
            </a:endParaRPr>
          </a:p>
        </p:txBody>
      </p:sp>
      <p:sp>
        <p:nvSpPr>
          <p:cNvPr id="13" name="Google Shape;13;p3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1100" b="1" i="0" u="none" strike="noStrike" cap="none">
                <a:solidFill>
                  <a:schemeClr val="dk1"/>
                </a:solidFill>
                <a:latin typeface="Libre Franklin"/>
                <a:ea typeface="Libre Franklin"/>
                <a:cs typeface="Libre Franklin"/>
                <a:sym typeface="Libre Franklin"/>
              </a:defRPr>
            </a:lvl1pPr>
            <a:lvl2pPr marL="0" marR="0" lvl="1" indent="0" algn="l" rtl="0">
              <a:spcBef>
                <a:spcPts val="0"/>
              </a:spcBef>
              <a:buNone/>
              <a:defRPr sz="1100" b="1" i="0" u="none" strike="noStrike" cap="none">
                <a:solidFill>
                  <a:schemeClr val="dk1"/>
                </a:solidFill>
                <a:latin typeface="Libre Franklin"/>
                <a:ea typeface="Libre Franklin"/>
                <a:cs typeface="Libre Franklin"/>
                <a:sym typeface="Libre Franklin"/>
              </a:defRPr>
            </a:lvl2pPr>
            <a:lvl3pPr marL="0" marR="0" lvl="2" indent="0" algn="l" rtl="0">
              <a:spcBef>
                <a:spcPts val="0"/>
              </a:spcBef>
              <a:buNone/>
              <a:defRPr sz="1100" b="1" i="0" u="none" strike="noStrike" cap="none">
                <a:solidFill>
                  <a:schemeClr val="dk1"/>
                </a:solidFill>
                <a:latin typeface="Libre Franklin"/>
                <a:ea typeface="Libre Franklin"/>
                <a:cs typeface="Libre Franklin"/>
                <a:sym typeface="Libre Franklin"/>
              </a:defRPr>
            </a:lvl3pPr>
            <a:lvl4pPr marL="0" marR="0" lvl="3" indent="0" algn="l" rtl="0">
              <a:spcBef>
                <a:spcPts val="0"/>
              </a:spcBef>
              <a:buNone/>
              <a:defRPr sz="1100" b="1" i="0" u="none" strike="noStrike" cap="none">
                <a:solidFill>
                  <a:schemeClr val="dk1"/>
                </a:solidFill>
                <a:latin typeface="Libre Franklin"/>
                <a:ea typeface="Libre Franklin"/>
                <a:cs typeface="Libre Franklin"/>
                <a:sym typeface="Libre Franklin"/>
              </a:defRPr>
            </a:lvl4pPr>
            <a:lvl5pPr marL="0" marR="0" lvl="4" indent="0" algn="l" rtl="0">
              <a:spcBef>
                <a:spcPts val="0"/>
              </a:spcBef>
              <a:buNone/>
              <a:defRPr sz="1100" b="1" i="0" u="none" strike="noStrike" cap="none">
                <a:solidFill>
                  <a:schemeClr val="dk1"/>
                </a:solidFill>
                <a:latin typeface="Libre Franklin"/>
                <a:ea typeface="Libre Franklin"/>
                <a:cs typeface="Libre Franklin"/>
                <a:sym typeface="Libre Franklin"/>
              </a:defRPr>
            </a:lvl5pPr>
            <a:lvl6pPr marL="0" marR="0" lvl="5" indent="0" algn="l" rtl="0">
              <a:spcBef>
                <a:spcPts val="0"/>
              </a:spcBef>
              <a:buNone/>
              <a:defRPr sz="1100" b="1" i="0" u="none" strike="noStrike" cap="none">
                <a:solidFill>
                  <a:schemeClr val="dk1"/>
                </a:solidFill>
                <a:latin typeface="Libre Franklin"/>
                <a:ea typeface="Libre Franklin"/>
                <a:cs typeface="Libre Franklin"/>
                <a:sym typeface="Libre Franklin"/>
              </a:defRPr>
            </a:lvl6pPr>
            <a:lvl7pPr marL="0" marR="0" lvl="6" indent="0" algn="l" rtl="0">
              <a:spcBef>
                <a:spcPts val="0"/>
              </a:spcBef>
              <a:buNone/>
              <a:defRPr sz="1100" b="1" i="0" u="none" strike="noStrike" cap="none">
                <a:solidFill>
                  <a:schemeClr val="dk1"/>
                </a:solidFill>
                <a:latin typeface="Libre Franklin"/>
                <a:ea typeface="Libre Franklin"/>
                <a:cs typeface="Libre Franklin"/>
                <a:sym typeface="Libre Franklin"/>
              </a:defRPr>
            </a:lvl7pPr>
            <a:lvl8pPr marL="0" marR="0" lvl="7" indent="0" algn="l" rtl="0">
              <a:spcBef>
                <a:spcPts val="0"/>
              </a:spcBef>
              <a:buNone/>
              <a:defRPr sz="1100" b="1" i="0" u="none" strike="noStrike" cap="none">
                <a:solidFill>
                  <a:schemeClr val="dk1"/>
                </a:solidFill>
                <a:latin typeface="Libre Franklin"/>
                <a:ea typeface="Libre Franklin"/>
                <a:cs typeface="Libre Franklin"/>
                <a:sym typeface="Libre Franklin"/>
              </a:defRPr>
            </a:lvl8pPr>
            <a:lvl9pPr marL="0" marR="0" lvl="8" indent="0" algn="l" rtl="0">
              <a:spcBef>
                <a:spcPts val="0"/>
              </a:spcBef>
              <a:buNone/>
              <a:defRPr sz="1100" b="1" i="0" u="none" strike="noStrike" cap="none">
                <a:solidFill>
                  <a:schemeClr val="dk1"/>
                </a:solidFill>
                <a:latin typeface="Libre Franklin"/>
                <a:ea typeface="Libre Franklin"/>
                <a:cs typeface="Libre Franklin"/>
                <a:sym typeface="Libre Franklin"/>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8761260"/>
      </p:ext>
    </p:extLst>
  </p:cSld>
  <p:clrMap bg1="lt1" tx1="dk1" bg2="dk2" tx2="lt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body" idx="1"/>
          </p:nvPr>
        </p:nvSpPr>
        <p:spPr>
          <a:xfrm>
            <a:off x="594360" y="1825625"/>
            <a:ext cx="1038225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p30"/>
          <p:cNvSpPr txBox="1">
            <a:spLocks noGrp="1"/>
          </p:cNvSpPr>
          <p:nvPr>
            <p:ph type="title"/>
          </p:nvPr>
        </p:nvSpPr>
        <p:spPr>
          <a:xfrm>
            <a:off x="594360" y="365125"/>
            <a:ext cx="1040130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chemeClr val="dk1"/>
              </a:buClr>
              <a:buSzPts val="4400"/>
              <a:buFont typeface="Franklin Gothic"/>
              <a:buNone/>
              <a:defRPr sz="4400" b="1" i="0" u="none" strike="noStrike" cap="none">
                <a:solidFill>
                  <a:schemeClr val="dk1"/>
                </a:solidFill>
                <a:latin typeface="Franklin Gothic"/>
                <a:ea typeface="Franklin Gothic"/>
                <a:cs typeface="Franklin Gothic"/>
                <a:sym typeface="Franklin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 name="Google Shape;12;p30"/>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lang="en-US" dirty="0">
              <a:latin typeface="+mn-lt"/>
            </a:endParaRPr>
          </a:p>
        </p:txBody>
      </p:sp>
      <p:sp>
        <p:nvSpPr>
          <p:cNvPr id="13" name="Google Shape;13;p3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1100" b="1" i="0" u="none" strike="noStrike" cap="none">
                <a:solidFill>
                  <a:schemeClr val="dk1"/>
                </a:solidFill>
                <a:latin typeface="Libre Franklin"/>
                <a:ea typeface="Libre Franklin"/>
                <a:cs typeface="Libre Franklin"/>
                <a:sym typeface="Libre Franklin"/>
              </a:defRPr>
            </a:lvl1pPr>
            <a:lvl2pPr marL="0" marR="0" lvl="1" indent="0" algn="l" rtl="0">
              <a:spcBef>
                <a:spcPts val="0"/>
              </a:spcBef>
              <a:buNone/>
              <a:defRPr sz="1100" b="1" i="0" u="none" strike="noStrike" cap="none">
                <a:solidFill>
                  <a:schemeClr val="dk1"/>
                </a:solidFill>
                <a:latin typeface="Libre Franklin"/>
                <a:ea typeface="Libre Franklin"/>
                <a:cs typeface="Libre Franklin"/>
                <a:sym typeface="Libre Franklin"/>
              </a:defRPr>
            </a:lvl2pPr>
            <a:lvl3pPr marL="0" marR="0" lvl="2" indent="0" algn="l" rtl="0">
              <a:spcBef>
                <a:spcPts val="0"/>
              </a:spcBef>
              <a:buNone/>
              <a:defRPr sz="1100" b="1" i="0" u="none" strike="noStrike" cap="none">
                <a:solidFill>
                  <a:schemeClr val="dk1"/>
                </a:solidFill>
                <a:latin typeface="Libre Franklin"/>
                <a:ea typeface="Libre Franklin"/>
                <a:cs typeface="Libre Franklin"/>
                <a:sym typeface="Libre Franklin"/>
              </a:defRPr>
            </a:lvl3pPr>
            <a:lvl4pPr marL="0" marR="0" lvl="3" indent="0" algn="l" rtl="0">
              <a:spcBef>
                <a:spcPts val="0"/>
              </a:spcBef>
              <a:buNone/>
              <a:defRPr sz="1100" b="1" i="0" u="none" strike="noStrike" cap="none">
                <a:solidFill>
                  <a:schemeClr val="dk1"/>
                </a:solidFill>
                <a:latin typeface="Libre Franklin"/>
                <a:ea typeface="Libre Franklin"/>
                <a:cs typeface="Libre Franklin"/>
                <a:sym typeface="Libre Franklin"/>
              </a:defRPr>
            </a:lvl4pPr>
            <a:lvl5pPr marL="0" marR="0" lvl="4" indent="0" algn="l" rtl="0">
              <a:spcBef>
                <a:spcPts val="0"/>
              </a:spcBef>
              <a:buNone/>
              <a:defRPr sz="1100" b="1" i="0" u="none" strike="noStrike" cap="none">
                <a:solidFill>
                  <a:schemeClr val="dk1"/>
                </a:solidFill>
                <a:latin typeface="Libre Franklin"/>
                <a:ea typeface="Libre Franklin"/>
                <a:cs typeface="Libre Franklin"/>
                <a:sym typeface="Libre Franklin"/>
              </a:defRPr>
            </a:lvl5pPr>
            <a:lvl6pPr marL="0" marR="0" lvl="5" indent="0" algn="l" rtl="0">
              <a:spcBef>
                <a:spcPts val="0"/>
              </a:spcBef>
              <a:buNone/>
              <a:defRPr sz="1100" b="1" i="0" u="none" strike="noStrike" cap="none">
                <a:solidFill>
                  <a:schemeClr val="dk1"/>
                </a:solidFill>
                <a:latin typeface="Libre Franklin"/>
                <a:ea typeface="Libre Franklin"/>
                <a:cs typeface="Libre Franklin"/>
                <a:sym typeface="Libre Franklin"/>
              </a:defRPr>
            </a:lvl6pPr>
            <a:lvl7pPr marL="0" marR="0" lvl="6" indent="0" algn="l" rtl="0">
              <a:spcBef>
                <a:spcPts val="0"/>
              </a:spcBef>
              <a:buNone/>
              <a:defRPr sz="1100" b="1" i="0" u="none" strike="noStrike" cap="none">
                <a:solidFill>
                  <a:schemeClr val="dk1"/>
                </a:solidFill>
                <a:latin typeface="Libre Franklin"/>
                <a:ea typeface="Libre Franklin"/>
                <a:cs typeface="Libre Franklin"/>
                <a:sym typeface="Libre Franklin"/>
              </a:defRPr>
            </a:lvl7pPr>
            <a:lvl8pPr marL="0" marR="0" lvl="7" indent="0" algn="l" rtl="0">
              <a:spcBef>
                <a:spcPts val="0"/>
              </a:spcBef>
              <a:buNone/>
              <a:defRPr sz="1100" b="1" i="0" u="none" strike="noStrike" cap="none">
                <a:solidFill>
                  <a:schemeClr val="dk1"/>
                </a:solidFill>
                <a:latin typeface="Libre Franklin"/>
                <a:ea typeface="Libre Franklin"/>
                <a:cs typeface="Libre Franklin"/>
                <a:sym typeface="Libre Franklin"/>
              </a:defRPr>
            </a:lvl8pPr>
            <a:lvl9pPr marL="0" marR="0" lvl="8" indent="0" algn="l" rtl="0">
              <a:spcBef>
                <a:spcPts val="0"/>
              </a:spcBef>
              <a:buNone/>
              <a:defRPr sz="1100" b="1" i="0" u="none" strike="noStrike" cap="none">
                <a:solidFill>
                  <a:schemeClr val="dk1"/>
                </a:solidFill>
                <a:latin typeface="Libre Franklin"/>
                <a:ea typeface="Libre Franklin"/>
                <a:cs typeface="Libre Franklin"/>
                <a:sym typeface="Libre Franklin"/>
              </a:defRPr>
            </a:lvl9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204752352"/>
      </p:ext>
    </p:extLst>
  </p:cSld>
  <p:clrMap bg1="lt1" tx1="dk1" bg2="dk2" tx2="lt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35" r:id="rId15"/>
    <p:sldLayoutId id="214748399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6.xml"/><Relationship Id="rId1" Type="http://schemas.openxmlformats.org/officeDocument/2006/relationships/themeOverride" Target="../theme/themeOverride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6.xml"/><Relationship Id="rId1" Type="http://schemas.openxmlformats.org/officeDocument/2006/relationships/themeOverride" Target="../theme/themeOverride8.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3.xml"/><Relationship Id="rId7" Type="http://schemas.openxmlformats.org/officeDocument/2006/relationships/image" Target="../media/image16.png"/><Relationship Id="rId2" Type="http://schemas.openxmlformats.org/officeDocument/2006/relationships/slideLayout" Target="../slideLayouts/slideLayout73.xml"/><Relationship Id="rId1" Type="http://schemas.openxmlformats.org/officeDocument/2006/relationships/themeOverride" Target="../theme/themeOverride9.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4.xml"/><Relationship Id="rId1" Type="http://schemas.openxmlformats.org/officeDocument/2006/relationships/themeOverride" Target="../theme/themeOverride10.xml"/><Relationship Id="rId5" Type="http://schemas.openxmlformats.org/officeDocument/2006/relationships/image" Target="../media/image1.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9.xml"/><Relationship Id="rId1" Type="http://schemas.openxmlformats.org/officeDocument/2006/relationships/themeOverride" Target="../theme/themeOverride11.xml"/><Relationship Id="rId5" Type="http://schemas.openxmlformats.org/officeDocument/2006/relationships/image" Target="../media/image1.png"/><Relationship Id="rId4" Type="http://schemas.openxmlformats.org/officeDocument/2006/relationships/hyperlink" Target="mailto:Anastasia.loiacono@uhasselt.be"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4.xml"/><Relationship Id="rId1" Type="http://schemas.openxmlformats.org/officeDocument/2006/relationships/themeOverride" Target="../theme/themeOverride12.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4.xml"/><Relationship Id="rId1" Type="http://schemas.openxmlformats.org/officeDocument/2006/relationships/themeOverride" Target="../theme/themeOverride13.xml"/><Relationship Id="rId6" Type="http://schemas.openxmlformats.org/officeDocument/2006/relationships/image" Target="../media/image20.png"/><Relationship Id="rId5" Type="http://schemas.openxmlformats.org/officeDocument/2006/relationships/image" Target="../media/image1.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4.xml"/><Relationship Id="rId1" Type="http://schemas.openxmlformats.org/officeDocument/2006/relationships/themeOverride" Target="../theme/themeOverride14.xml"/><Relationship Id="rId6" Type="http://schemas.openxmlformats.org/officeDocument/2006/relationships/image" Target="../media/image21.png"/><Relationship Id="rId5" Type="http://schemas.openxmlformats.org/officeDocument/2006/relationships/image" Target="../media/image1.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1.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4.xml"/><Relationship Id="rId1" Type="http://schemas.openxmlformats.org/officeDocument/2006/relationships/themeOverride" Target="../theme/themeOverride15.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3.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6.xml"/><Relationship Id="rId1" Type="http://schemas.openxmlformats.org/officeDocument/2006/relationships/themeOverride" Target="../theme/themeOverride4.xml"/><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notesSlide" Target="../notesSlides/notesSlide6.xml"/><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slideLayout" Target="../slideLayouts/slideLayout29.xml"/><Relationship Id="rId1" Type="http://schemas.openxmlformats.org/officeDocument/2006/relationships/themeOverride" Target="../theme/themeOverride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3.xml"/><Relationship Id="rId1" Type="http://schemas.openxmlformats.org/officeDocument/2006/relationships/themeOverride" Target="../theme/themeOverride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p:txBody>
          <a:bodyPr/>
          <a:lstStyle/>
          <a:p>
            <a:r>
              <a:rPr lang="en-US" dirty="0" err="1">
                <a:solidFill>
                  <a:schemeClr val="tx1">
                    <a:lumMod val="65000"/>
                    <a:lumOff val="35000"/>
                  </a:schemeClr>
                </a:solidFill>
              </a:rPr>
              <a:t>TALim</a:t>
            </a:r>
            <a:br>
              <a:rPr lang="en-US" dirty="0">
                <a:solidFill>
                  <a:schemeClr val="tx1">
                    <a:lumMod val="65000"/>
                    <a:lumOff val="35000"/>
                  </a:schemeClr>
                </a:solidFill>
              </a:rPr>
            </a:br>
            <a:r>
              <a:rPr lang="en-US" sz="3200" dirty="0" err="1">
                <a:solidFill>
                  <a:schemeClr val="tx1">
                    <a:lumMod val="65000"/>
                    <a:lumOff val="35000"/>
                  </a:schemeClr>
                </a:solidFill>
              </a:rPr>
              <a:t>Talenten</a:t>
            </a:r>
            <a:r>
              <a:rPr lang="en-US" sz="3200" dirty="0">
                <a:solidFill>
                  <a:schemeClr val="tx1">
                    <a:lumMod val="65000"/>
                    <a:lumOff val="35000"/>
                  </a:schemeClr>
                </a:solidFill>
              </a:rPr>
              <a:t> </a:t>
            </a:r>
            <a:r>
              <a:rPr lang="en-US" sz="3200" dirty="0" err="1">
                <a:solidFill>
                  <a:schemeClr val="tx1">
                    <a:lumMod val="65000"/>
                    <a:lumOff val="35000"/>
                  </a:schemeClr>
                </a:solidFill>
              </a:rPr>
              <a:t>Academie</a:t>
            </a:r>
            <a:r>
              <a:rPr lang="en-US" sz="3200" dirty="0">
                <a:solidFill>
                  <a:schemeClr val="tx1">
                    <a:lumMod val="65000"/>
                    <a:lumOff val="35000"/>
                  </a:schemeClr>
                </a:solidFill>
              </a:rPr>
              <a:t> Limburg</a:t>
            </a:r>
            <a:endParaRPr lang="en-US" dirty="0">
              <a:solidFill>
                <a:schemeClr val="tx1">
                  <a:lumMod val="65000"/>
                  <a:lumOff val="35000"/>
                </a:schemeClr>
              </a:solidFill>
            </a:endParaRPr>
          </a:p>
        </p:txBody>
      </p:sp>
      <p:pic>
        <p:nvPicPr>
          <p:cNvPr id="6" name="Picture 5">
            <a:extLst>
              <a:ext uri="{FF2B5EF4-FFF2-40B4-BE49-F238E27FC236}">
                <a16:creationId xmlns:a16="http://schemas.microsoft.com/office/drawing/2014/main" id="{5012CE73-80E3-4D7A-B09A-631C6EE555C7}"/>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1369040" y="6035040"/>
            <a:ext cx="822960" cy="822960"/>
          </a:xfrm>
          <a:prstGeom prst="rect">
            <a:avLst/>
          </a:prstGeom>
        </p:spPr>
      </p:pic>
    </p:spTree>
    <p:extLst>
      <p:ext uri="{BB962C8B-B14F-4D97-AF65-F5344CB8AC3E}">
        <p14:creationId xmlns:p14="http://schemas.microsoft.com/office/powerpoint/2010/main" val="3390304222"/>
      </p:ext>
    </p:extLst>
  </p:cSld>
  <p:clrMapOvr>
    <a:overrideClrMapping bg1="lt1" tx1="dk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
          <p:cNvSpPr txBox="1">
            <a:spLocks noGrp="1"/>
          </p:cNvSpPr>
          <p:nvPr>
            <p:ph type="title"/>
          </p:nvPr>
        </p:nvSpPr>
        <p:spPr>
          <a:xfrm>
            <a:off x="554355" y="683074"/>
            <a:ext cx="10873740" cy="913574"/>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chemeClr val="dk1"/>
              </a:buClr>
              <a:buSzPts val="4000"/>
              <a:buFont typeface="Franklin Gothic"/>
              <a:buNone/>
            </a:pPr>
            <a:br>
              <a:rPr lang="nl-BE" sz="4000" b="0" dirty="0"/>
            </a:br>
            <a:r>
              <a:rPr lang="nl-BE" sz="4000" b="0" dirty="0"/>
              <a:t>Werving Jongeren</a:t>
            </a:r>
            <a:endParaRPr sz="4000" b="0" dirty="0"/>
          </a:p>
        </p:txBody>
      </p:sp>
      <p:grpSp>
        <p:nvGrpSpPr>
          <p:cNvPr id="157" name="Google Shape;157;p3"/>
          <p:cNvGrpSpPr/>
          <p:nvPr/>
        </p:nvGrpSpPr>
        <p:grpSpPr>
          <a:xfrm rot="5400000" flipH="1">
            <a:off x="0" y="3900132"/>
            <a:ext cx="2959226" cy="2959226"/>
            <a:chOff x="0" y="12289"/>
            <a:chExt cx="3550" cy="3551"/>
          </a:xfrm>
        </p:grpSpPr>
        <p:sp>
          <p:nvSpPr>
            <p:cNvPr id="158" name="Google Shape;158;p3"/>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59" name="Google Shape;159;p3"/>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rgbClr val="8B32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60" name="Google Shape;160;p3"/>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graphicFrame>
        <p:nvGraphicFramePr>
          <p:cNvPr id="8" name="Google Shape;172;p4">
            <a:extLst>
              <a:ext uri="{FF2B5EF4-FFF2-40B4-BE49-F238E27FC236}">
                <a16:creationId xmlns:a16="http://schemas.microsoft.com/office/drawing/2014/main" id="{CC85DE1E-7132-4CE2-8B03-36F35C0FB19A}"/>
              </a:ext>
            </a:extLst>
          </p:cNvPr>
          <p:cNvGraphicFramePr/>
          <p:nvPr>
            <p:extLst>
              <p:ext uri="{D42A27DB-BD31-4B8C-83A1-F6EECF244321}">
                <p14:modId xmlns:p14="http://schemas.microsoft.com/office/powerpoint/2010/main" val="241323318"/>
              </p:ext>
            </p:extLst>
          </p:nvPr>
        </p:nvGraphicFramePr>
        <p:xfrm>
          <a:off x="1990565" y="4027601"/>
          <a:ext cx="9285000" cy="1486925"/>
        </p:xfrm>
        <a:graphic>
          <a:graphicData uri="http://schemas.openxmlformats.org/drawingml/2006/table">
            <a:tbl>
              <a:tblPr firstRow="1" bandRow="1">
                <a:noFill/>
              </a:tblPr>
              <a:tblGrid>
                <a:gridCol w="2321250">
                  <a:extLst>
                    <a:ext uri="{9D8B030D-6E8A-4147-A177-3AD203B41FA5}">
                      <a16:colId xmlns:a16="http://schemas.microsoft.com/office/drawing/2014/main" val="20000"/>
                    </a:ext>
                  </a:extLst>
                </a:gridCol>
                <a:gridCol w="2378400">
                  <a:extLst>
                    <a:ext uri="{9D8B030D-6E8A-4147-A177-3AD203B41FA5}">
                      <a16:colId xmlns:a16="http://schemas.microsoft.com/office/drawing/2014/main" val="20001"/>
                    </a:ext>
                  </a:extLst>
                </a:gridCol>
                <a:gridCol w="2264100">
                  <a:extLst>
                    <a:ext uri="{9D8B030D-6E8A-4147-A177-3AD203B41FA5}">
                      <a16:colId xmlns:a16="http://schemas.microsoft.com/office/drawing/2014/main" val="20002"/>
                    </a:ext>
                  </a:extLst>
                </a:gridCol>
                <a:gridCol w="2321250">
                  <a:extLst>
                    <a:ext uri="{9D8B030D-6E8A-4147-A177-3AD203B41FA5}">
                      <a16:colId xmlns:a16="http://schemas.microsoft.com/office/drawing/2014/main" val="20003"/>
                    </a:ext>
                  </a:extLst>
                </a:gridCol>
              </a:tblGrid>
              <a:tr h="374375">
                <a:tc>
                  <a:txBody>
                    <a:bodyPr/>
                    <a:lstStyle/>
                    <a:p>
                      <a:pPr marL="0" marR="0" lvl="0" indent="0" algn="l" rtl="0">
                        <a:spcBef>
                          <a:spcPts val="0"/>
                        </a:spcBef>
                        <a:spcAft>
                          <a:spcPts val="0"/>
                        </a:spcAft>
                        <a:buNone/>
                      </a:pPr>
                      <a:r>
                        <a:rPr lang="nl-BE" sz="1800" b="1" dirty="0"/>
                        <a:t>Jaar 1</a:t>
                      </a:r>
                      <a:endParaRPr dirty="0"/>
                    </a:p>
                  </a:txBody>
                  <a:tcPr marL="91450" marR="91450" marT="45725" marB="45725">
                    <a:lnR w="9525" cap="flat" cmpd="sng">
                      <a:solidFill>
                        <a:srgbClr val="595959"/>
                      </a:solidFill>
                      <a:prstDash val="solid"/>
                      <a:round/>
                      <a:headEnd type="none" w="sm" len="sm"/>
                      <a:tailEnd type="none" w="sm" len="sm"/>
                    </a:lnR>
                    <a:lnT w="9525"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r>
                        <a:rPr lang="nl-BE" sz="1800" b="1"/>
                        <a:t>Genk </a:t>
                      </a:r>
                      <a:endParaRPr/>
                    </a:p>
                  </a:txBody>
                  <a:tcPr marL="91450" marR="91450" marT="45725" marB="45725">
                    <a:lnL w="9525" cap="flat" cmpd="sng">
                      <a:solidFill>
                        <a:srgbClr val="595959"/>
                      </a:solidFill>
                      <a:prstDash val="solid"/>
                      <a:round/>
                      <a:headEnd type="none" w="sm" len="sm"/>
                      <a:tailEnd type="none" w="sm" len="sm"/>
                    </a:lnL>
                    <a:lnR w="9525" cap="flat" cmpd="sng">
                      <a:solidFill>
                        <a:srgbClr val="595959"/>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marR="0" lvl="0" indent="0" algn="l" rtl="0">
                        <a:spcBef>
                          <a:spcPts val="0"/>
                        </a:spcBef>
                        <a:spcAft>
                          <a:spcPts val="0"/>
                        </a:spcAft>
                        <a:buNone/>
                      </a:pPr>
                      <a:r>
                        <a:rPr lang="nl-BE" sz="1800" b="1"/>
                        <a:t>Beringen</a:t>
                      </a:r>
                      <a:endParaRPr sz="1800" b="1"/>
                    </a:p>
                  </a:txBody>
                  <a:tcPr marL="91450" marR="91450" marT="45725" marB="45725">
                    <a:lnL w="9525" cap="flat" cmpd="sng">
                      <a:solidFill>
                        <a:srgbClr val="595959"/>
                      </a:solidFill>
                      <a:prstDash val="solid"/>
                      <a:round/>
                      <a:headEnd type="none" w="sm" len="sm"/>
                      <a:tailEnd type="none" w="sm" len="sm"/>
                    </a:lnL>
                    <a:lnR w="9525" cap="flat" cmpd="sng">
                      <a:solidFill>
                        <a:srgbClr val="595959"/>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marR="0" lvl="0" indent="0" algn="l" rtl="0">
                        <a:spcBef>
                          <a:spcPts val="0"/>
                        </a:spcBef>
                        <a:spcAft>
                          <a:spcPts val="0"/>
                        </a:spcAft>
                        <a:buNone/>
                      </a:pPr>
                      <a:r>
                        <a:rPr lang="nl-BE" sz="1800" b="1" dirty="0"/>
                        <a:t>Maasmechelen</a:t>
                      </a:r>
                      <a:endParaRPr sz="1800" b="1" dirty="0"/>
                    </a:p>
                  </a:txBody>
                  <a:tcPr marL="91450" marR="91450" marT="45725" marB="45725">
                    <a:lnL w="9525" cap="flat" cmpd="sng">
                      <a:solidFill>
                        <a:srgbClr val="595959"/>
                      </a:solidFill>
                      <a:prstDash val="solid"/>
                      <a:round/>
                      <a:headEnd type="none" w="sm" len="sm"/>
                      <a:tailEnd type="none" w="sm" len="sm"/>
                    </a:lnL>
                    <a:lnR w="9525" cap="flat" cmpd="sng">
                      <a:solidFill>
                        <a:srgbClr val="595959"/>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nl-BE" sz="1800" b="1">
                          <a:solidFill>
                            <a:schemeClr val="dk1"/>
                          </a:solidFill>
                        </a:rPr>
                        <a:t># LLN</a:t>
                      </a:r>
                      <a:endParaRPr/>
                    </a:p>
                  </a:txBody>
                  <a:tcPr marL="91450" marR="91450" marT="45725" marB="45725">
                    <a:lnR w="9525" cap="flat" cmpd="sng">
                      <a:solidFill>
                        <a:srgbClr val="595959"/>
                      </a:solidFill>
                      <a:prstDash val="solid"/>
                      <a:round/>
                      <a:headEnd type="none" w="sm" len="sm"/>
                      <a:tailEnd type="none" w="sm" len="sm"/>
                    </a:lnR>
                    <a:solidFill>
                      <a:srgbClr val="F2F2F2"/>
                    </a:solidFill>
                  </a:tcPr>
                </a:tc>
                <a:tc>
                  <a:txBody>
                    <a:bodyPr/>
                    <a:lstStyle/>
                    <a:p>
                      <a:pPr marL="0" marR="0" lvl="0" indent="0" algn="l" rtl="0">
                        <a:spcBef>
                          <a:spcPts val="0"/>
                        </a:spcBef>
                        <a:spcAft>
                          <a:spcPts val="0"/>
                        </a:spcAft>
                        <a:buNone/>
                      </a:pPr>
                      <a:r>
                        <a:rPr lang="nl-BE" sz="1800" dirty="0">
                          <a:solidFill>
                            <a:schemeClr val="dk1"/>
                          </a:solidFill>
                        </a:rPr>
                        <a:t>668*</a:t>
                      </a:r>
                      <a:endParaRPr sz="1800" dirty="0">
                        <a:solidFill>
                          <a:schemeClr val="dk1"/>
                        </a:solidFill>
                      </a:endParaRPr>
                    </a:p>
                  </a:txBody>
                  <a:tcPr marL="91450" marR="91450" marT="45725" marB="45725">
                    <a:lnL w="9525" cap="flat" cmpd="sng">
                      <a:solidFill>
                        <a:srgbClr val="595959"/>
                      </a:solidFill>
                      <a:prstDash val="solid"/>
                      <a:round/>
                      <a:headEnd type="none" w="sm" len="sm"/>
                      <a:tailEnd type="none" w="sm" len="sm"/>
                    </a:lnL>
                    <a:lnR w="9525" cap="flat" cmpd="sng">
                      <a:solidFill>
                        <a:srgbClr val="595959"/>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marR="0" lvl="0" indent="0" algn="l" rtl="0">
                        <a:spcBef>
                          <a:spcPts val="0"/>
                        </a:spcBef>
                        <a:spcAft>
                          <a:spcPts val="0"/>
                        </a:spcAft>
                        <a:buNone/>
                      </a:pPr>
                      <a:r>
                        <a:rPr lang="nl-BE" sz="1800">
                          <a:solidFill>
                            <a:schemeClr val="dk1"/>
                          </a:solidFill>
                        </a:rPr>
                        <a:t>507</a:t>
                      </a:r>
                      <a:endParaRPr sz="1800">
                        <a:solidFill>
                          <a:schemeClr val="dk1"/>
                        </a:solidFill>
                      </a:endParaRPr>
                    </a:p>
                  </a:txBody>
                  <a:tcPr marL="91450" marR="91450" marT="45725" marB="45725">
                    <a:lnL w="9525" cap="flat" cmpd="sng">
                      <a:solidFill>
                        <a:srgbClr val="595959"/>
                      </a:solidFill>
                      <a:prstDash val="solid"/>
                      <a:round/>
                      <a:headEnd type="none" w="sm" len="sm"/>
                      <a:tailEnd type="none" w="sm" len="sm"/>
                    </a:lnL>
                    <a:lnR w="9525" cap="flat" cmpd="sng">
                      <a:solidFill>
                        <a:srgbClr val="595959"/>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marR="0" lvl="0" indent="0" algn="l" rtl="0">
                        <a:spcBef>
                          <a:spcPts val="0"/>
                        </a:spcBef>
                        <a:spcAft>
                          <a:spcPts val="0"/>
                        </a:spcAft>
                        <a:buNone/>
                      </a:pPr>
                      <a:r>
                        <a:rPr lang="nl-BE" sz="1800">
                          <a:solidFill>
                            <a:schemeClr val="dk1"/>
                          </a:solidFill>
                        </a:rPr>
                        <a:t>375</a:t>
                      </a:r>
                      <a:endParaRPr sz="1800">
                        <a:solidFill>
                          <a:schemeClr val="dk1"/>
                        </a:solidFill>
                      </a:endParaRPr>
                    </a:p>
                  </a:txBody>
                  <a:tcPr marL="91450" marR="91450" marT="45725" marB="45725">
                    <a:lnL w="9525" cap="flat" cmpd="sng">
                      <a:solidFill>
                        <a:srgbClr val="595959"/>
                      </a:solidFill>
                      <a:prstDash val="solid"/>
                      <a:round/>
                      <a:headEnd type="none" w="sm" len="sm"/>
                      <a:tailEnd type="none" w="sm" len="sm"/>
                    </a:lnL>
                    <a:lnR w="9525" cap="flat" cmpd="sng">
                      <a:solidFill>
                        <a:srgbClr val="595959"/>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nl-BE" sz="1800" b="1">
                          <a:solidFill>
                            <a:schemeClr val="dk1"/>
                          </a:solidFill>
                        </a:rPr>
                        <a:t>Aanmeldingen</a:t>
                      </a:r>
                      <a:endParaRPr/>
                    </a:p>
                  </a:txBody>
                  <a:tcPr marL="91450" marR="91450" marT="45725" marB="45725">
                    <a:lnR w="9525" cap="flat" cmpd="sng">
                      <a:solidFill>
                        <a:srgbClr val="595959"/>
                      </a:solidFill>
                      <a:prstDash val="solid"/>
                      <a:round/>
                      <a:headEnd type="none" w="sm" len="sm"/>
                      <a:tailEnd type="none" w="sm" len="sm"/>
                    </a:lnR>
                    <a:solidFill>
                      <a:srgbClr val="F2F2F2"/>
                    </a:solidFill>
                  </a:tcPr>
                </a:tc>
                <a:tc>
                  <a:txBody>
                    <a:bodyPr/>
                    <a:lstStyle/>
                    <a:p>
                      <a:pPr marL="0" marR="0" lvl="0" indent="0" algn="l" rtl="0">
                        <a:spcBef>
                          <a:spcPts val="0"/>
                        </a:spcBef>
                        <a:spcAft>
                          <a:spcPts val="0"/>
                        </a:spcAft>
                        <a:buNone/>
                      </a:pPr>
                      <a:r>
                        <a:rPr lang="nl-BE" sz="1800">
                          <a:solidFill>
                            <a:schemeClr val="dk1"/>
                          </a:solidFill>
                        </a:rPr>
                        <a:t>66</a:t>
                      </a:r>
                      <a:endParaRPr sz="1800">
                        <a:solidFill>
                          <a:schemeClr val="dk1"/>
                        </a:solidFill>
                      </a:endParaRPr>
                    </a:p>
                  </a:txBody>
                  <a:tcPr marL="91450" marR="91450" marT="45725" marB="45725">
                    <a:lnL w="9525" cap="flat" cmpd="sng">
                      <a:solidFill>
                        <a:srgbClr val="595959"/>
                      </a:solidFill>
                      <a:prstDash val="solid"/>
                      <a:round/>
                      <a:headEnd type="none" w="sm" len="sm"/>
                      <a:tailEnd type="none" w="sm" len="sm"/>
                    </a:lnL>
                    <a:lnR w="9525" cap="flat" cmpd="sng">
                      <a:solidFill>
                        <a:srgbClr val="595959"/>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marR="0" lvl="0" indent="0" algn="l" rtl="0">
                        <a:spcBef>
                          <a:spcPts val="0"/>
                        </a:spcBef>
                        <a:spcAft>
                          <a:spcPts val="0"/>
                        </a:spcAft>
                        <a:buNone/>
                      </a:pPr>
                      <a:r>
                        <a:rPr lang="nl-BE" sz="1800">
                          <a:solidFill>
                            <a:schemeClr val="dk1"/>
                          </a:solidFill>
                        </a:rPr>
                        <a:t>56</a:t>
                      </a:r>
                      <a:endParaRPr sz="1800">
                        <a:solidFill>
                          <a:schemeClr val="dk1"/>
                        </a:solidFill>
                      </a:endParaRPr>
                    </a:p>
                  </a:txBody>
                  <a:tcPr marL="91450" marR="91450" marT="45725" marB="45725">
                    <a:lnL w="9525" cap="flat" cmpd="sng">
                      <a:solidFill>
                        <a:srgbClr val="595959"/>
                      </a:solidFill>
                      <a:prstDash val="solid"/>
                      <a:round/>
                      <a:headEnd type="none" w="sm" len="sm"/>
                      <a:tailEnd type="none" w="sm" len="sm"/>
                    </a:lnL>
                    <a:lnR w="9525" cap="flat" cmpd="sng">
                      <a:solidFill>
                        <a:srgbClr val="595959"/>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marR="0" lvl="0" indent="0" algn="l" rtl="0">
                        <a:spcBef>
                          <a:spcPts val="0"/>
                        </a:spcBef>
                        <a:spcAft>
                          <a:spcPts val="0"/>
                        </a:spcAft>
                        <a:buNone/>
                      </a:pPr>
                      <a:r>
                        <a:rPr lang="nl-BE" sz="1800">
                          <a:solidFill>
                            <a:schemeClr val="dk1"/>
                          </a:solidFill>
                        </a:rPr>
                        <a:t>54</a:t>
                      </a:r>
                      <a:endParaRPr sz="1800">
                        <a:solidFill>
                          <a:schemeClr val="dk1"/>
                        </a:solidFill>
                      </a:endParaRPr>
                    </a:p>
                  </a:txBody>
                  <a:tcPr marL="91450" marR="91450" marT="45725" marB="45725">
                    <a:lnL w="9525" cap="flat" cmpd="sng">
                      <a:solidFill>
                        <a:srgbClr val="595959"/>
                      </a:solidFill>
                      <a:prstDash val="solid"/>
                      <a:round/>
                      <a:headEnd type="none" w="sm" len="sm"/>
                      <a:tailEnd type="none" w="sm" len="sm"/>
                    </a:lnL>
                    <a:lnR w="9525" cap="flat" cmpd="sng">
                      <a:solidFill>
                        <a:srgbClr val="595959"/>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nl-BE" sz="1800" b="1">
                          <a:solidFill>
                            <a:schemeClr val="dk1"/>
                          </a:solidFill>
                        </a:rPr>
                        <a:t>Percentage</a:t>
                      </a:r>
                      <a:endParaRPr/>
                    </a:p>
                  </a:txBody>
                  <a:tcPr marL="91450" marR="91450" marT="45725" marB="45725">
                    <a:lnR w="9525" cap="flat" cmpd="sng">
                      <a:solidFill>
                        <a:srgbClr val="595959"/>
                      </a:solidFill>
                      <a:prstDash val="solid"/>
                      <a:round/>
                      <a:headEnd type="none" w="sm" len="sm"/>
                      <a:tailEnd type="none" w="sm" len="sm"/>
                    </a:lnR>
                    <a:solidFill>
                      <a:srgbClr val="F2F2F2"/>
                    </a:solidFill>
                  </a:tcPr>
                </a:tc>
                <a:tc>
                  <a:txBody>
                    <a:bodyPr/>
                    <a:lstStyle/>
                    <a:p>
                      <a:pPr marL="0" marR="0" lvl="0" indent="0" algn="l" rtl="0">
                        <a:spcBef>
                          <a:spcPts val="0"/>
                        </a:spcBef>
                        <a:spcAft>
                          <a:spcPts val="0"/>
                        </a:spcAft>
                        <a:buNone/>
                      </a:pPr>
                      <a:r>
                        <a:rPr lang="nl-BE" sz="1800">
                          <a:solidFill>
                            <a:schemeClr val="dk1"/>
                          </a:solidFill>
                        </a:rPr>
                        <a:t>10%</a:t>
                      </a:r>
                      <a:endParaRPr sz="1800">
                        <a:solidFill>
                          <a:schemeClr val="dk1"/>
                        </a:solidFill>
                      </a:endParaRPr>
                    </a:p>
                  </a:txBody>
                  <a:tcPr marL="91450" marR="91450" marT="45725" marB="45725">
                    <a:lnL w="9525" cap="flat" cmpd="sng">
                      <a:solidFill>
                        <a:srgbClr val="595959"/>
                      </a:solidFill>
                      <a:prstDash val="solid"/>
                      <a:round/>
                      <a:headEnd type="none" w="sm" len="sm"/>
                      <a:tailEnd type="none" w="sm" len="sm"/>
                    </a:lnL>
                    <a:lnR w="9525" cap="flat" cmpd="sng">
                      <a:solidFill>
                        <a:srgbClr val="595959"/>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marR="0" lvl="0" indent="0" algn="l" rtl="0">
                        <a:spcBef>
                          <a:spcPts val="0"/>
                        </a:spcBef>
                        <a:spcAft>
                          <a:spcPts val="0"/>
                        </a:spcAft>
                        <a:buNone/>
                      </a:pPr>
                      <a:r>
                        <a:rPr lang="nl-BE" sz="1800">
                          <a:solidFill>
                            <a:schemeClr val="dk1"/>
                          </a:solidFill>
                        </a:rPr>
                        <a:t>11%</a:t>
                      </a:r>
                      <a:endParaRPr sz="1800">
                        <a:solidFill>
                          <a:schemeClr val="dk1"/>
                        </a:solidFill>
                      </a:endParaRPr>
                    </a:p>
                  </a:txBody>
                  <a:tcPr marL="91450" marR="91450" marT="45725" marB="45725">
                    <a:lnL w="9525" cap="flat" cmpd="sng">
                      <a:solidFill>
                        <a:srgbClr val="595959"/>
                      </a:solidFill>
                      <a:prstDash val="solid"/>
                      <a:round/>
                      <a:headEnd type="none" w="sm" len="sm"/>
                      <a:tailEnd type="none" w="sm" len="sm"/>
                    </a:lnL>
                    <a:lnR w="9525" cap="flat" cmpd="sng">
                      <a:solidFill>
                        <a:srgbClr val="595959"/>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marR="0" lvl="0" indent="0" algn="l" rtl="0">
                        <a:spcBef>
                          <a:spcPts val="0"/>
                        </a:spcBef>
                        <a:spcAft>
                          <a:spcPts val="0"/>
                        </a:spcAft>
                        <a:buNone/>
                      </a:pPr>
                      <a:r>
                        <a:rPr lang="nl-BE" sz="1800" dirty="0">
                          <a:solidFill>
                            <a:schemeClr val="dk1"/>
                          </a:solidFill>
                        </a:rPr>
                        <a:t>14%</a:t>
                      </a:r>
                      <a:endParaRPr sz="1800" dirty="0">
                        <a:solidFill>
                          <a:schemeClr val="dk1"/>
                        </a:solidFill>
                      </a:endParaRPr>
                    </a:p>
                  </a:txBody>
                  <a:tcPr marL="91450" marR="91450" marT="45725" marB="45725">
                    <a:lnL w="9525" cap="flat" cmpd="sng">
                      <a:solidFill>
                        <a:srgbClr val="595959"/>
                      </a:solidFill>
                      <a:prstDash val="solid"/>
                      <a:round/>
                      <a:headEnd type="none" w="sm" len="sm"/>
                      <a:tailEnd type="none" w="sm" len="sm"/>
                    </a:lnL>
                    <a:lnR w="9525" cap="flat" cmpd="sng">
                      <a:solidFill>
                        <a:srgbClr val="595959"/>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97F4DC9A-9032-4C4A-81BB-29FF704072DA}"/>
              </a:ext>
            </a:extLst>
          </p:cNvPr>
          <p:cNvSpPr txBox="1"/>
          <p:nvPr/>
        </p:nvSpPr>
        <p:spPr>
          <a:xfrm>
            <a:off x="730376" y="2418260"/>
            <a:ext cx="4457700" cy="1200329"/>
          </a:xfrm>
          <a:prstGeom prst="rect">
            <a:avLst/>
          </a:prstGeom>
          <a:noFill/>
        </p:spPr>
        <p:txBody>
          <a:bodyPr wrap="square" rtlCol="0">
            <a:spAutoFit/>
          </a:bodyPr>
          <a:lstStyle/>
          <a:p>
            <a:pPr marL="285750" indent="-285750">
              <a:buFont typeface="Wingdings" panose="05000000000000000000" pitchFamily="2" charset="2"/>
              <a:buChar char="q"/>
            </a:pPr>
            <a:r>
              <a:rPr lang="nl-BE" dirty="0"/>
              <a:t>Aanmeldingsformulier ( online/ papier)</a:t>
            </a:r>
          </a:p>
          <a:p>
            <a:pPr marL="285750" indent="-285750">
              <a:buFont typeface="Wingdings" panose="05000000000000000000" pitchFamily="2" charset="2"/>
              <a:buChar char="q"/>
            </a:pPr>
            <a:r>
              <a:rPr lang="nl-BE" dirty="0"/>
              <a:t>Selectie</a:t>
            </a:r>
          </a:p>
          <a:p>
            <a:pPr marL="285750" indent="-285750">
              <a:buFont typeface="Wingdings" panose="05000000000000000000" pitchFamily="2" charset="2"/>
              <a:buChar char="q"/>
            </a:pPr>
            <a:r>
              <a:rPr lang="nl-BE" dirty="0"/>
              <a:t>Telefoon</a:t>
            </a:r>
          </a:p>
          <a:p>
            <a:pPr marL="285750" indent="-285750">
              <a:buFont typeface="Wingdings" panose="05000000000000000000" pitchFamily="2" charset="2"/>
              <a:buChar char="q"/>
            </a:pPr>
            <a:r>
              <a:rPr lang="nl-BE" dirty="0"/>
              <a:t>Huisbezoek</a:t>
            </a:r>
          </a:p>
        </p:txBody>
      </p:sp>
    </p:spTree>
    <p:extLst>
      <p:ext uri="{BB962C8B-B14F-4D97-AF65-F5344CB8AC3E}">
        <p14:creationId xmlns:p14="http://schemas.microsoft.com/office/powerpoint/2010/main" val="1022967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dirty="0" err="1">
                <a:solidFill>
                  <a:srgbClr val="595959"/>
                </a:solidFill>
                <a:latin typeface="Franklin Gothic"/>
              </a:rPr>
              <a:t>Selectie</a:t>
            </a:r>
            <a:r>
              <a:rPr lang="en-US" dirty="0">
                <a:solidFill>
                  <a:srgbClr val="595959"/>
                </a:solidFill>
                <a:latin typeface="Franklin Gothic"/>
              </a:rPr>
              <a:t> </a:t>
            </a:r>
            <a:r>
              <a:rPr lang="en-US" dirty="0" err="1">
                <a:solidFill>
                  <a:srgbClr val="595959"/>
                </a:solidFill>
                <a:latin typeface="Franklin Gothic"/>
              </a:rPr>
              <a:t>Jongeren</a:t>
            </a:r>
            <a:endParaRPr lang="en-US" dirty="0">
              <a:solidFill>
                <a:srgbClr val="595959"/>
              </a:solidFill>
              <a:latin typeface="Franklin Gothic"/>
            </a:endParaRPr>
          </a:p>
        </p:txBody>
      </p:sp>
      <p:pic>
        <p:nvPicPr>
          <p:cNvPr id="6" name="Picture 5">
            <a:extLst>
              <a:ext uri="{FF2B5EF4-FFF2-40B4-BE49-F238E27FC236}">
                <a16:creationId xmlns:a16="http://schemas.microsoft.com/office/drawing/2014/main" id="{E42FF30A-69D0-4D9D-BF08-9F549FD85C5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1369040" y="6035040"/>
            <a:ext cx="822960" cy="822960"/>
          </a:xfrm>
          <a:prstGeom prst="rect">
            <a:avLst/>
          </a:prstGeom>
        </p:spPr>
      </p:pic>
      <p:graphicFrame>
        <p:nvGraphicFramePr>
          <p:cNvPr id="9" name="Table 9">
            <a:extLst>
              <a:ext uri="{FF2B5EF4-FFF2-40B4-BE49-F238E27FC236}">
                <a16:creationId xmlns:a16="http://schemas.microsoft.com/office/drawing/2014/main" id="{3FBAE132-0D8D-43E3-9715-57C121D27C92}"/>
              </a:ext>
            </a:extLst>
          </p:cNvPr>
          <p:cNvGraphicFramePr>
            <a:graphicFrameLocks noGrp="1"/>
          </p:cNvGraphicFramePr>
          <p:nvPr>
            <p:extLst>
              <p:ext uri="{D42A27DB-BD31-4B8C-83A1-F6EECF244321}">
                <p14:modId xmlns:p14="http://schemas.microsoft.com/office/powerpoint/2010/main" val="2900994945"/>
              </p:ext>
            </p:extLst>
          </p:nvPr>
        </p:nvGraphicFramePr>
        <p:xfrm>
          <a:off x="594360" y="2967566"/>
          <a:ext cx="4470400" cy="2595880"/>
        </p:xfrm>
        <a:graphic>
          <a:graphicData uri="http://schemas.openxmlformats.org/drawingml/2006/table">
            <a:tbl>
              <a:tblPr firstRow="1" bandRow="1">
                <a:tableStyleId>{0505E3EF-67EA-436B-97B2-0124C06EBD24}</a:tableStyleId>
              </a:tblPr>
              <a:tblGrid>
                <a:gridCol w="4470400">
                  <a:extLst>
                    <a:ext uri="{9D8B030D-6E8A-4147-A177-3AD203B41FA5}">
                      <a16:colId xmlns:a16="http://schemas.microsoft.com/office/drawing/2014/main" val="4114009977"/>
                    </a:ext>
                  </a:extLst>
                </a:gridCol>
              </a:tblGrid>
              <a:tr h="370840">
                <a:tc>
                  <a:txBody>
                    <a:bodyPr/>
                    <a:lstStyle/>
                    <a:p>
                      <a:r>
                        <a:rPr lang="nl-BE" dirty="0"/>
                        <a:t>Criteria</a:t>
                      </a:r>
                    </a:p>
                  </a:txBody>
                  <a:tcPr>
                    <a:solidFill>
                      <a:schemeClr val="bg1"/>
                    </a:solidFill>
                  </a:tcPr>
                </a:tc>
                <a:extLst>
                  <a:ext uri="{0D108BD9-81ED-4DB2-BD59-A6C34878D82A}">
                    <a16:rowId xmlns:a16="http://schemas.microsoft.com/office/drawing/2014/main" val="3751092821"/>
                  </a:ext>
                </a:extLst>
              </a:tr>
              <a:tr h="370840">
                <a:tc>
                  <a:txBody>
                    <a:bodyPr/>
                    <a:lstStyle/>
                    <a:p>
                      <a:r>
                        <a:rPr lang="nl-BE" dirty="0"/>
                        <a:t>Aanmelding partners</a:t>
                      </a:r>
                    </a:p>
                  </a:txBody>
                  <a:tcPr>
                    <a:solidFill>
                      <a:srgbClr val="D1EBD7"/>
                    </a:solidFill>
                  </a:tcPr>
                </a:tc>
                <a:extLst>
                  <a:ext uri="{0D108BD9-81ED-4DB2-BD59-A6C34878D82A}">
                    <a16:rowId xmlns:a16="http://schemas.microsoft.com/office/drawing/2014/main" val="1953948491"/>
                  </a:ext>
                </a:extLst>
              </a:tr>
              <a:tr h="370840">
                <a:tc>
                  <a:txBody>
                    <a:bodyPr/>
                    <a:lstStyle/>
                    <a:p>
                      <a:r>
                        <a:rPr lang="nl-BE" dirty="0"/>
                        <a:t>Verhoogde schooltoelage</a:t>
                      </a:r>
                    </a:p>
                  </a:txBody>
                  <a:tcPr>
                    <a:solidFill>
                      <a:srgbClr val="D1EBD7"/>
                    </a:solidFill>
                  </a:tcPr>
                </a:tc>
                <a:extLst>
                  <a:ext uri="{0D108BD9-81ED-4DB2-BD59-A6C34878D82A}">
                    <a16:rowId xmlns:a16="http://schemas.microsoft.com/office/drawing/2014/main" val="3164791754"/>
                  </a:ext>
                </a:extLst>
              </a:tr>
              <a:tr h="370840">
                <a:tc>
                  <a:txBody>
                    <a:bodyPr/>
                    <a:lstStyle/>
                    <a:p>
                      <a:r>
                        <a:rPr lang="nl-BE" dirty="0"/>
                        <a:t>Thuistaal</a:t>
                      </a:r>
                    </a:p>
                  </a:txBody>
                  <a:tcPr>
                    <a:solidFill>
                      <a:srgbClr val="D1EBD7"/>
                    </a:solidFill>
                  </a:tcPr>
                </a:tc>
                <a:extLst>
                  <a:ext uri="{0D108BD9-81ED-4DB2-BD59-A6C34878D82A}">
                    <a16:rowId xmlns:a16="http://schemas.microsoft.com/office/drawing/2014/main" val="1277019616"/>
                  </a:ext>
                </a:extLst>
              </a:tr>
              <a:tr h="370840">
                <a:tc>
                  <a:txBody>
                    <a:bodyPr/>
                    <a:lstStyle/>
                    <a:p>
                      <a:r>
                        <a:rPr lang="nl-BE" dirty="0"/>
                        <a:t>Opleidingsniveau mama</a:t>
                      </a:r>
                    </a:p>
                  </a:txBody>
                  <a:tcPr>
                    <a:solidFill>
                      <a:srgbClr val="D1EBD7"/>
                    </a:solidFill>
                  </a:tcPr>
                </a:tc>
                <a:extLst>
                  <a:ext uri="{0D108BD9-81ED-4DB2-BD59-A6C34878D82A}">
                    <a16:rowId xmlns:a16="http://schemas.microsoft.com/office/drawing/2014/main" val="1113900513"/>
                  </a:ext>
                </a:extLst>
              </a:tr>
              <a:tr h="370840">
                <a:tc>
                  <a:txBody>
                    <a:bodyPr/>
                    <a:lstStyle/>
                    <a:p>
                      <a:r>
                        <a:rPr lang="nl-BE" dirty="0"/>
                        <a:t>Broers / zussen</a:t>
                      </a:r>
                    </a:p>
                  </a:txBody>
                  <a:tcPr>
                    <a:solidFill>
                      <a:schemeClr val="accent6">
                        <a:lumMod val="20000"/>
                        <a:lumOff val="80000"/>
                      </a:schemeClr>
                    </a:solidFill>
                  </a:tcPr>
                </a:tc>
                <a:extLst>
                  <a:ext uri="{0D108BD9-81ED-4DB2-BD59-A6C34878D82A}">
                    <a16:rowId xmlns:a16="http://schemas.microsoft.com/office/drawing/2014/main" val="954376301"/>
                  </a:ext>
                </a:extLst>
              </a:tr>
              <a:tr h="370840">
                <a:tc>
                  <a:txBody>
                    <a:bodyPr/>
                    <a:lstStyle/>
                    <a:p>
                      <a:r>
                        <a:rPr lang="nl-BE" dirty="0"/>
                        <a:t>Buitenschoolse activiteiten</a:t>
                      </a:r>
                    </a:p>
                  </a:txBody>
                  <a:tcPr>
                    <a:solidFill>
                      <a:schemeClr val="accent6">
                        <a:lumMod val="20000"/>
                        <a:lumOff val="80000"/>
                      </a:schemeClr>
                    </a:solidFill>
                  </a:tcPr>
                </a:tc>
                <a:extLst>
                  <a:ext uri="{0D108BD9-81ED-4DB2-BD59-A6C34878D82A}">
                    <a16:rowId xmlns:a16="http://schemas.microsoft.com/office/drawing/2014/main" val="3058859667"/>
                  </a:ext>
                </a:extLst>
              </a:tr>
            </a:tbl>
          </a:graphicData>
        </a:graphic>
      </p:graphicFrame>
      <p:sp>
        <p:nvSpPr>
          <p:cNvPr id="10" name="TextBox 9">
            <a:extLst>
              <a:ext uri="{FF2B5EF4-FFF2-40B4-BE49-F238E27FC236}">
                <a16:creationId xmlns:a16="http://schemas.microsoft.com/office/drawing/2014/main" id="{097FFD71-733F-4E3C-92A6-58B165BE4164}"/>
              </a:ext>
            </a:extLst>
          </p:cNvPr>
          <p:cNvSpPr txBox="1"/>
          <p:nvPr/>
        </p:nvSpPr>
        <p:spPr>
          <a:xfrm>
            <a:off x="5064760" y="2501900"/>
            <a:ext cx="2573077" cy="307777"/>
          </a:xfrm>
          <a:prstGeom prst="rect">
            <a:avLst/>
          </a:prstGeom>
          <a:noFill/>
        </p:spPr>
        <p:txBody>
          <a:bodyPr wrap="none" rtlCol="0">
            <a:spAutoFit/>
          </a:bodyPr>
          <a:lstStyle/>
          <a:p>
            <a:r>
              <a:rPr lang="nl-BE" sz="1400" dirty="0"/>
              <a:t>* </a:t>
            </a:r>
            <a:r>
              <a:rPr lang="nl-BE" sz="1400" dirty="0" err="1"/>
              <a:t>Obv</a:t>
            </a:r>
            <a:r>
              <a:rPr lang="nl-BE" sz="1400" dirty="0"/>
              <a:t> </a:t>
            </a:r>
            <a:r>
              <a:rPr lang="nl-BE" sz="1400" dirty="0" err="1"/>
              <a:t>OKI’s</a:t>
            </a:r>
            <a:r>
              <a:rPr lang="nl-BE" sz="1400" dirty="0"/>
              <a:t> Vlaams onderwijs</a:t>
            </a:r>
          </a:p>
        </p:txBody>
      </p:sp>
    </p:spTree>
    <p:extLst>
      <p:ext uri="{BB962C8B-B14F-4D97-AF65-F5344CB8AC3E}">
        <p14:creationId xmlns:p14="http://schemas.microsoft.com/office/powerpoint/2010/main" val="1725882985"/>
      </p:ext>
    </p:extLst>
  </p:cSld>
  <p:clrMapOvr>
    <a:overrideClrMapping bg1="lt1" tx1="dk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dirty="0" err="1">
                <a:solidFill>
                  <a:srgbClr val="595959"/>
                </a:solidFill>
                <a:latin typeface="Franklin Gothic"/>
              </a:rPr>
              <a:t>Traject</a:t>
            </a:r>
            <a:r>
              <a:rPr lang="en-US" dirty="0">
                <a:solidFill>
                  <a:srgbClr val="595959"/>
                </a:solidFill>
                <a:latin typeface="Franklin Gothic"/>
              </a:rPr>
              <a:t> </a:t>
            </a:r>
            <a:r>
              <a:rPr lang="en-US" dirty="0" err="1">
                <a:solidFill>
                  <a:srgbClr val="595959"/>
                </a:solidFill>
                <a:latin typeface="Franklin Gothic"/>
              </a:rPr>
              <a:t>deelnemer</a:t>
            </a:r>
            <a:endParaRPr lang="en-US" dirty="0">
              <a:solidFill>
                <a:srgbClr val="595959"/>
              </a:solidFill>
              <a:latin typeface="Franklin Gothic"/>
            </a:endParaRPr>
          </a:p>
        </p:txBody>
      </p:sp>
      <p:pic>
        <p:nvPicPr>
          <p:cNvPr id="6" name="Picture 5">
            <a:extLst>
              <a:ext uri="{FF2B5EF4-FFF2-40B4-BE49-F238E27FC236}">
                <a16:creationId xmlns:a16="http://schemas.microsoft.com/office/drawing/2014/main" id="{E42FF30A-69D0-4D9D-BF08-9F549FD85C5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1369040" y="6035040"/>
            <a:ext cx="822960" cy="822960"/>
          </a:xfrm>
          <a:prstGeom prst="rect">
            <a:avLst/>
          </a:prstGeom>
        </p:spPr>
      </p:pic>
      <p:graphicFrame>
        <p:nvGraphicFramePr>
          <p:cNvPr id="7" name="Google Shape;287;g359534e0f98_0_33">
            <a:extLst>
              <a:ext uri="{FF2B5EF4-FFF2-40B4-BE49-F238E27FC236}">
                <a16:creationId xmlns:a16="http://schemas.microsoft.com/office/drawing/2014/main" id="{288C977B-9A49-4DC4-B7C6-713021181107}"/>
              </a:ext>
            </a:extLst>
          </p:cNvPr>
          <p:cNvGraphicFramePr/>
          <p:nvPr>
            <p:extLst>
              <p:ext uri="{D42A27DB-BD31-4B8C-83A1-F6EECF244321}">
                <p14:modId xmlns:p14="http://schemas.microsoft.com/office/powerpoint/2010/main" val="802174109"/>
              </p:ext>
            </p:extLst>
          </p:nvPr>
        </p:nvGraphicFramePr>
        <p:xfrm>
          <a:off x="5146725" y="1772725"/>
          <a:ext cx="6067375" cy="4876470"/>
        </p:xfrm>
        <a:graphic>
          <a:graphicData uri="http://schemas.openxmlformats.org/drawingml/2006/table">
            <a:tbl>
              <a:tblPr>
                <a:noFill/>
              </a:tblPr>
              <a:tblGrid>
                <a:gridCol w="1544550">
                  <a:extLst>
                    <a:ext uri="{9D8B030D-6E8A-4147-A177-3AD203B41FA5}">
                      <a16:colId xmlns:a16="http://schemas.microsoft.com/office/drawing/2014/main" val="20000"/>
                    </a:ext>
                  </a:extLst>
                </a:gridCol>
                <a:gridCol w="430125">
                  <a:extLst>
                    <a:ext uri="{9D8B030D-6E8A-4147-A177-3AD203B41FA5}">
                      <a16:colId xmlns:a16="http://schemas.microsoft.com/office/drawing/2014/main" val="20001"/>
                    </a:ext>
                  </a:extLst>
                </a:gridCol>
                <a:gridCol w="1570600">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gridCol w="1689575">
                  <a:extLst>
                    <a:ext uri="{9D8B030D-6E8A-4147-A177-3AD203B41FA5}">
                      <a16:colId xmlns:a16="http://schemas.microsoft.com/office/drawing/2014/main" val="20004"/>
                    </a:ext>
                  </a:extLst>
                </a:gridCol>
                <a:gridCol w="449675">
                  <a:extLst>
                    <a:ext uri="{9D8B030D-6E8A-4147-A177-3AD203B41FA5}">
                      <a16:colId xmlns:a16="http://schemas.microsoft.com/office/drawing/2014/main" val="20005"/>
                    </a:ext>
                  </a:extLst>
                </a:gridCol>
              </a:tblGrid>
              <a:tr h="232275">
                <a:tc gridSpan="6">
                  <a:txBody>
                    <a:bodyPr/>
                    <a:lstStyle/>
                    <a:p>
                      <a:pPr marL="0" lvl="0" indent="0" algn="ctr" rtl="0">
                        <a:lnSpc>
                          <a:spcPct val="100000"/>
                        </a:lnSpc>
                        <a:spcBef>
                          <a:spcPts val="0"/>
                        </a:spcBef>
                        <a:spcAft>
                          <a:spcPts val="0"/>
                        </a:spcAft>
                        <a:buNone/>
                      </a:pPr>
                      <a:r>
                        <a:rPr lang="nl-BE" sz="1200" b="1" dirty="0"/>
                        <a:t>CURRICULUM </a:t>
                      </a:r>
                      <a:r>
                        <a:rPr lang="nl-BE" sz="1200" b="1" dirty="0" err="1"/>
                        <a:t>TALim</a:t>
                      </a:r>
                      <a:endParaRPr sz="1200" b="1" dirty="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D9D9"/>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232275">
                <a:tc>
                  <a:txBody>
                    <a:bodyPr/>
                    <a:lstStyle/>
                    <a:p>
                      <a:pPr marL="0" lvl="0" indent="0" algn="ctr" rtl="0">
                        <a:lnSpc>
                          <a:spcPct val="100000"/>
                        </a:lnSpc>
                        <a:spcBef>
                          <a:spcPts val="0"/>
                        </a:spcBef>
                        <a:spcAft>
                          <a:spcPts val="0"/>
                        </a:spcAft>
                        <a:buNone/>
                      </a:pPr>
                      <a:r>
                        <a:rPr lang="nl-BE" sz="1100" b="1"/>
                        <a:t>JAAR 1</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2F2F2"/>
                    </a:solidFill>
                  </a:tcPr>
                </a:tc>
                <a:tc>
                  <a:txBody>
                    <a:bodyPr/>
                    <a:lstStyle/>
                    <a:p>
                      <a:pPr marL="0" lvl="0" indent="0" algn="ctr" rtl="0">
                        <a:lnSpc>
                          <a:spcPct val="100000"/>
                        </a:lnSpc>
                        <a:spcBef>
                          <a:spcPts val="0"/>
                        </a:spcBef>
                        <a:spcAft>
                          <a:spcPts val="0"/>
                        </a:spcAft>
                        <a:buNone/>
                      </a:pPr>
                      <a:r>
                        <a:rPr lang="nl-BE" sz="1100" b="1"/>
                        <a:t>25</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2F2F2"/>
                    </a:solidFill>
                  </a:tcPr>
                </a:tc>
                <a:tc>
                  <a:txBody>
                    <a:bodyPr/>
                    <a:lstStyle/>
                    <a:p>
                      <a:pPr marL="0" lvl="0" indent="0" algn="ctr" rtl="0">
                        <a:lnSpc>
                          <a:spcPct val="100000"/>
                        </a:lnSpc>
                        <a:spcBef>
                          <a:spcPts val="0"/>
                        </a:spcBef>
                        <a:spcAft>
                          <a:spcPts val="0"/>
                        </a:spcAft>
                        <a:buNone/>
                      </a:pPr>
                      <a:r>
                        <a:rPr lang="nl-BE" sz="1100" b="1"/>
                        <a:t>JAAR 2</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2F2F2"/>
                    </a:solidFill>
                  </a:tcPr>
                </a:tc>
                <a:tc>
                  <a:txBody>
                    <a:bodyPr/>
                    <a:lstStyle/>
                    <a:p>
                      <a:pPr marL="0" lvl="0" indent="0" algn="ctr" rtl="0">
                        <a:lnSpc>
                          <a:spcPct val="100000"/>
                        </a:lnSpc>
                        <a:spcBef>
                          <a:spcPts val="0"/>
                        </a:spcBef>
                        <a:spcAft>
                          <a:spcPts val="0"/>
                        </a:spcAft>
                        <a:buNone/>
                      </a:pPr>
                      <a:r>
                        <a:rPr lang="nl-BE" sz="1100" b="1"/>
                        <a:t>25</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2F2F2"/>
                    </a:solidFill>
                  </a:tcPr>
                </a:tc>
                <a:tc>
                  <a:txBody>
                    <a:bodyPr/>
                    <a:lstStyle/>
                    <a:p>
                      <a:pPr marL="0" lvl="0" indent="0" algn="ctr" rtl="0">
                        <a:lnSpc>
                          <a:spcPct val="100000"/>
                        </a:lnSpc>
                        <a:spcBef>
                          <a:spcPts val="0"/>
                        </a:spcBef>
                        <a:spcAft>
                          <a:spcPts val="0"/>
                        </a:spcAft>
                        <a:buNone/>
                      </a:pPr>
                      <a:r>
                        <a:rPr lang="nl-BE" sz="1100" b="1"/>
                        <a:t>JAAR 3</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2F2F2"/>
                    </a:solidFill>
                  </a:tcPr>
                </a:tc>
                <a:tc>
                  <a:txBody>
                    <a:bodyPr/>
                    <a:lstStyle/>
                    <a:p>
                      <a:pPr marL="0" lvl="0" indent="0" algn="ctr" rtl="0">
                        <a:lnSpc>
                          <a:spcPct val="100000"/>
                        </a:lnSpc>
                        <a:spcBef>
                          <a:spcPts val="0"/>
                        </a:spcBef>
                        <a:spcAft>
                          <a:spcPts val="0"/>
                        </a:spcAft>
                        <a:buNone/>
                      </a:pPr>
                      <a:r>
                        <a:rPr lang="nl-BE" sz="1100" b="1"/>
                        <a:t>21</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328575">
                <a:tc>
                  <a:txBody>
                    <a:bodyPr/>
                    <a:lstStyle/>
                    <a:p>
                      <a:pPr marL="0" lvl="0" indent="0" algn="ctr" rtl="0">
                        <a:lnSpc>
                          <a:spcPct val="100000"/>
                        </a:lnSpc>
                        <a:spcBef>
                          <a:spcPts val="0"/>
                        </a:spcBef>
                        <a:spcAft>
                          <a:spcPts val="0"/>
                        </a:spcAft>
                        <a:buNone/>
                      </a:pPr>
                      <a:r>
                        <a:rPr lang="nl-BE" sz="1100" b="1"/>
                        <a:t>STARTDAG</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1</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nl-BE" sz="1100" b="1"/>
                        <a:t>STARTDAG</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1</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nl-BE" sz="1100" b="1"/>
                        <a:t>STARTDAG</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1</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664375">
                <a:tc>
                  <a:txBody>
                    <a:bodyPr/>
                    <a:lstStyle/>
                    <a:p>
                      <a:pPr marL="0" lvl="0" indent="0" algn="ctr" rtl="0">
                        <a:lnSpc>
                          <a:spcPct val="100000"/>
                        </a:lnSpc>
                        <a:spcBef>
                          <a:spcPts val="0"/>
                        </a:spcBef>
                        <a:spcAft>
                          <a:spcPts val="0"/>
                        </a:spcAft>
                        <a:buNone/>
                      </a:pPr>
                      <a:r>
                        <a:rPr lang="nl-BE" sz="1100" b="1"/>
                        <a:t>KUNST 1</a:t>
                      </a:r>
                      <a:endParaRPr sz="1100" b="1"/>
                    </a:p>
                    <a:p>
                      <a:pPr marL="0" lvl="0" indent="0" algn="ctr" rtl="0">
                        <a:lnSpc>
                          <a:spcPct val="100000"/>
                        </a:lnSpc>
                        <a:spcBef>
                          <a:spcPts val="0"/>
                        </a:spcBef>
                        <a:spcAft>
                          <a:spcPts val="0"/>
                        </a:spcAft>
                        <a:buNone/>
                      </a:pPr>
                      <a:r>
                        <a:rPr lang="nl-BE" sz="1100" i="1"/>
                        <a:t>(Podium &amp; Woord)</a:t>
                      </a:r>
                      <a:endParaRPr sz="1100" i="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3</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nl-BE" sz="1100" b="1" dirty="0"/>
                        <a:t>KUNST 2</a:t>
                      </a:r>
                      <a:endParaRPr sz="1100" b="1" dirty="0"/>
                    </a:p>
                    <a:p>
                      <a:pPr marL="0" lvl="0" indent="0" algn="ctr" rtl="0">
                        <a:lnSpc>
                          <a:spcPct val="100000"/>
                        </a:lnSpc>
                        <a:spcBef>
                          <a:spcPts val="0"/>
                        </a:spcBef>
                        <a:spcAft>
                          <a:spcPts val="0"/>
                        </a:spcAft>
                        <a:buNone/>
                      </a:pPr>
                      <a:r>
                        <a:rPr lang="nl-BE" sz="1100" i="1" dirty="0"/>
                        <a:t>(Beeldende kunst + Mode &amp; design)</a:t>
                      </a:r>
                      <a:endParaRPr sz="1100" i="1" dirty="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4</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nl-BE" sz="1100" b="1"/>
                        <a:t>MEDIA</a:t>
                      </a:r>
                      <a:endParaRPr sz="1100" b="1"/>
                    </a:p>
                    <a:p>
                      <a:pPr marL="0" lvl="0" indent="0" algn="ctr" rtl="0">
                        <a:lnSpc>
                          <a:spcPct val="100000"/>
                        </a:lnSpc>
                        <a:spcBef>
                          <a:spcPts val="0"/>
                        </a:spcBef>
                        <a:spcAft>
                          <a:spcPts val="0"/>
                        </a:spcAft>
                        <a:buNone/>
                      </a:pPr>
                      <a:r>
                        <a:rPr lang="nl-BE" sz="1100" i="1"/>
                        <a:t>(+prep slotdag, +take over socials)</a:t>
                      </a:r>
                      <a:endParaRPr sz="1100" i="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4</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321625">
                <a:tc>
                  <a:txBody>
                    <a:bodyPr/>
                    <a:lstStyle/>
                    <a:p>
                      <a:pPr marL="0" lvl="0" indent="0" algn="ctr" rtl="0">
                        <a:lnSpc>
                          <a:spcPct val="100000"/>
                        </a:lnSpc>
                        <a:spcBef>
                          <a:spcPts val="0"/>
                        </a:spcBef>
                        <a:spcAft>
                          <a:spcPts val="0"/>
                        </a:spcAft>
                        <a:buNone/>
                      </a:pPr>
                      <a:r>
                        <a:rPr lang="nl-BE" sz="1100" b="1" dirty="0"/>
                        <a:t>BOUW</a:t>
                      </a:r>
                      <a:endParaRPr sz="1100" b="1" dirty="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4</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nl-BE" sz="1100" b="1"/>
                        <a:t>LOGISTIEK &amp; TRANSPORT</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3</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nl-BE" sz="1100" b="1"/>
                        <a:t>ECONOMIE &amp; ONDERNEMEN</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4</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4"/>
                  </a:ext>
                </a:extLst>
              </a:tr>
              <a:tr h="321625">
                <a:tc>
                  <a:txBody>
                    <a:bodyPr/>
                    <a:lstStyle/>
                    <a:p>
                      <a:pPr marL="0" lvl="0" indent="0" algn="ctr" rtl="0">
                        <a:lnSpc>
                          <a:spcPct val="100000"/>
                        </a:lnSpc>
                        <a:spcBef>
                          <a:spcPts val="0"/>
                        </a:spcBef>
                        <a:spcAft>
                          <a:spcPts val="0"/>
                        </a:spcAft>
                        <a:buNone/>
                      </a:pPr>
                      <a:r>
                        <a:rPr lang="nl-BE" sz="1100" b="1"/>
                        <a:t>SPORT</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3</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nl-BE" sz="1100" b="1"/>
                        <a:t>CLB &amp; STUDIEKEUZE</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1</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nl-BE" sz="1100" b="1"/>
                        <a:t>MENS &amp; MAATSCHAPPIJ</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4</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232275">
                <a:tc>
                  <a:txBody>
                    <a:bodyPr/>
                    <a:lstStyle/>
                    <a:p>
                      <a:pPr marL="0" lvl="0" indent="0" algn="ctr" rtl="0">
                        <a:lnSpc>
                          <a:spcPct val="100000"/>
                        </a:lnSpc>
                        <a:spcBef>
                          <a:spcPts val="0"/>
                        </a:spcBef>
                        <a:spcAft>
                          <a:spcPts val="0"/>
                        </a:spcAft>
                        <a:buNone/>
                      </a:pPr>
                      <a:r>
                        <a:rPr lang="nl-BE" sz="1100" b="1">
                          <a:highlight>
                            <a:srgbClr val="FFFFFF"/>
                          </a:highlight>
                        </a:rPr>
                        <a:t>DIER</a:t>
                      </a:r>
                      <a:r>
                        <a:rPr lang="nl-BE" sz="1100" b="1"/>
                        <a:t> &amp; NATUUR</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3</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nl-BE" sz="1100" b="1"/>
                        <a:t>TECHNIEK &amp; IT</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4</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nl-BE" sz="1100" b="1"/>
                        <a:t>LEEFBARE STAD</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3</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6"/>
                  </a:ext>
                </a:extLst>
              </a:tr>
              <a:tr h="475950">
                <a:tc>
                  <a:txBody>
                    <a:bodyPr/>
                    <a:lstStyle/>
                    <a:p>
                      <a:pPr marL="0" lvl="0" indent="0" algn="ctr" rtl="0">
                        <a:lnSpc>
                          <a:spcPct val="100000"/>
                        </a:lnSpc>
                        <a:spcBef>
                          <a:spcPts val="0"/>
                        </a:spcBef>
                        <a:spcAft>
                          <a:spcPts val="0"/>
                        </a:spcAft>
                        <a:buNone/>
                      </a:pPr>
                      <a:r>
                        <a:rPr lang="nl-BE" sz="1100" b="1"/>
                        <a:t>VEILIGHEID</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3</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nl-BE" sz="1100" b="1"/>
                        <a:t>VOEDING &amp; HORECA</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3</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nl-BE" sz="1100" b="1"/>
                        <a:t>JOKER</a:t>
                      </a:r>
                      <a:endParaRPr sz="1100" b="1"/>
                    </a:p>
                    <a:p>
                      <a:pPr marL="0" lvl="0" indent="0" algn="ctr" rtl="0">
                        <a:lnSpc>
                          <a:spcPct val="100000"/>
                        </a:lnSpc>
                        <a:spcBef>
                          <a:spcPts val="0"/>
                        </a:spcBef>
                        <a:spcAft>
                          <a:spcPts val="0"/>
                        </a:spcAft>
                        <a:buNone/>
                      </a:pPr>
                      <a:r>
                        <a:rPr lang="nl-BE" sz="1100" i="1"/>
                        <a:t>(vraag van de tieners)</a:t>
                      </a:r>
                      <a:endParaRPr sz="1100" i="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2</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7"/>
                  </a:ext>
                </a:extLst>
              </a:tr>
              <a:tr h="232275">
                <a:tc>
                  <a:txBody>
                    <a:bodyPr/>
                    <a:lstStyle/>
                    <a:p>
                      <a:pPr marL="0" lvl="0" indent="0" algn="ctr" rtl="0">
                        <a:lnSpc>
                          <a:spcPct val="100000"/>
                        </a:lnSpc>
                        <a:spcBef>
                          <a:spcPts val="0"/>
                        </a:spcBef>
                        <a:spcAft>
                          <a:spcPts val="0"/>
                        </a:spcAft>
                        <a:buNone/>
                      </a:pPr>
                      <a:r>
                        <a:rPr lang="nl-BE" sz="1100" b="1"/>
                        <a:t>ZORG </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5</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nl-BE" sz="1100" b="1"/>
                        <a:t>WETENSCHAPPEN</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4</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nl-BE" sz="1100" b="1" dirty="0"/>
                        <a:t>SLOTDAG</a:t>
                      </a:r>
                      <a:endParaRPr sz="1100" b="1" dirty="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1</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8"/>
                  </a:ext>
                </a:extLst>
              </a:tr>
              <a:tr h="386600">
                <a:tc>
                  <a:txBody>
                    <a:bodyPr/>
                    <a:lstStyle/>
                    <a:p>
                      <a:pPr marL="0" lvl="0" indent="0" algn="ctr" rtl="0">
                        <a:lnSpc>
                          <a:spcPct val="100000"/>
                        </a:lnSpc>
                        <a:spcBef>
                          <a:spcPts val="0"/>
                        </a:spcBef>
                        <a:spcAft>
                          <a:spcPts val="0"/>
                        </a:spcAft>
                        <a:buNone/>
                      </a:pPr>
                      <a:r>
                        <a:rPr lang="nl-BE" sz="1100" b="1"/>
                        <a:t> </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 </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b="1">
                          <a:highlight>
                            <a:srgbClr val="FFFFFF"/>
                          </a:highlight>
                        </a:rPr>
                        <a:t>TAAL &amp; CULTUUR</a:t>
                      </a:r>
                      <a:endParaRPr sz="1100" b="1">
                        <a:highlight>
                          <a:srgbClr val="FFFFFF"/>
                        </a:highlight>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3</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nl-BE" sz="1100" b="1"/>
                        <a:t>GROEPSDYNAMICA</a:t>
                      </a:r>
                      <a:endParaRPr sz="1100" b="1"/>
                    </a:p>
                    <a:p>
                      <a:pPr marL="0" lvl="0" indent="0" algn="ctr" rtl="0">
                        <a:lnSpc>
                          <a:spcPct val="100000"/>
                        </a:lnSpc>
                        <a:spcBef>
                          <a:spcPts val="0"/>
                        </a:spcBef>
                        <a:spcAft>
                          <a:spcPts val="0"/>
                        </a:spcAft>
                        <a:buNone/>
                      </a:pPr>
                      <a:r>
                        <a:rPr lang="nl-BE" sz="1100" i="1"/>
                        <a:t>(leuke uitstap)</a:t>
                      </a:r>
                      <a:endParaRPr sz="1100" i="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1</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9"/>
                  </a:ext>
                </a:extLst>
              </a:tr>
              <a:tr h="321625">
                <a:tc>
                  <a:txBody>
                    <a:bodyPr/>
                    <a:lstStyle/>
                    <a:p>
                      <a:pPr marL="0" lvl="0" indent="0" algn="ctr" rtl="0">
                        <a:lnSpc>
                          <a:spcPct val="100000"/>
                        </a:lnSpc>
                        <a:spcBef>
                          <a:spcPts val="0"/>
                        </a:spcBef>
                        <a:spcAft>
                          <a:spcPts val="0"/>
                        </a:spcAft>
                        <a:buNone/>
                      </a:pPr>
                      <a:r>
                        <a:rPr lang="nl-BE" sz="1100" b="1">
                          <a:highlight>
                            <a:srgbClr val="FFFFFF"/>
                          </a:highlight>
                        </a:rPr>
                        <a:t>GROEPSDYNAMICA</a:t>
                      </a:r>
                      <a:endParaRPr sz="1100" b="1">
                        <a:highlight>
                          <a:srgbClr val="FFFFFF"/>
                        </a:highlight>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3</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nl-BE" sz="1100" b="1"/>
                        <a:t>GROEPSDYNAMICA</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a:t>2</a:t>
                      </a:r>
                      <a:endParaRPr sz="110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nl-BE" sz="1100" b="1" dirty="0"/>
                        <a:t>GROEPSDYNAMICA</a:t>
                      </a:r>
                      <a:endParaRPr sz="1100" b="1" dirty="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nl-BE" sz="1100" dirty="0"/>
                        <a:t>1</a:t>
                      </a:r>
                      <a:endParaRPr sz="1100" dirty="0"/>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10"/>
                  </a:ext>
                </a:extLst>
              </a:tr>
            </a:tbl>
          </a:graphicData>
        </a:graphic>
      </p:graphicFrame>
      <p:sp>
        <p:nvSpPr>
          <p:cNvPr id="3" name="TextBox 2">
            <a:extLst>
              <a:ext uri="{FF2B5EF4-FFF2-40B4-BE49-F238E27FC236}">
                <a16:creationId xmlns:a16="http://schemas.microsoft.com/office/drawing/2014/main" id="{45A38553-E540-4C00-AD82-55BB54F22E37}"/>
              </a:ext>
            </a:extLst>
          </p:cNvPr>
          <p:cNvSpPr txBox="1"/>
          <p:nvPr/>
        </p:nvSpPr>
        <p:spPr>
          <a:xfrm>
            <a:off x="203199" y="2413337"/>
            <a:ext cx="4788585" cy="2308324"/>
          </a:xfrm>
          <a:prstGeom prst="rect">
            <a:avLst/>
          </a:prstGeom>
          <a:noFill/>
        </p:spPr>
        <p:txBody>
          <a:bodyPr wrap="square" rtlCol="0">
            <a:spAutoFit/>
          </a:bodyPr>
          <a:lstStyle/>
          <a:p>
            <a:r>
              <a:rPr lang="nl-BE" b="1" u="sng" dirty="0"/>
              <a:t>Werking</a:t>
            </a:r>
          </a:p>
          <a:p>
            <a:pPr marL="285750" indent="-285750">
              <a:buFont typeface="Arial" panose="020B0604020202020204" pitchFamily="34" charset="0"/>
              <a:buChar char="•"/>
            </a:pPr>
            <a:r>
              <a:rPr lang="nl-BE" dirty="0"/>
              <a:t>Standaard zaterdagwerking </a:t>
            </a:r>
          </a:p>
          <a:p>
            <a:pPr marL="742950" lvl="1" indent="-285750">
              <a:buFont typeface="Arial" panose="020B0604020202020204" pitchFamily="34" charset="0"/>
              <a:buChar char="•"/>
            </a:pPr>
            <a:r>
              <a:rPr lang="nl-BE" dirty="0"/>
              <a:t>3-jarig traject</a:t>
            </a:r>
          </a:p>
          <a:p>
            <a:pPr marL="742950" lvl="1" indent="-285750">
              <a:buFont typeface="Arial" panose="020B0604020202020204" pitchFamily="34" charset="0"/>
              <a:buChar char="•"/>
            </a:pPr>
            <a:r>
              <a:rPr lang="nl-BE" dirty="0"/>
              <a:t>25 x jaar</a:t>
            </a:r>
          </a:p>
          <a:p>
            <a:pPr marL="742950" lvl="1" indent="-285750">
              <a:buFont typeface="Arial" panose="020B0604020202020204" pitchFamily="34" charset="0"/>
              <a:buChar char="•"/>
            </a:pPr>
            <a:endParaRPr lang="nl-BE" dirty="0"/>
          </a:p>
          <a:p>
            <a:pPr marL="285750" indent="-285750">
              <a:buFont typeface="Arial" panose="020B0604020202020204" pitchFamily="34" charset="0"/>
              <a:buChar char="•"/>
            </a:pPr>
            <a:r>
              <a:rPr lang="nl-BE" dirty="0"/>
              <a:t>Alumni: </a:t>
            </a:r>
          </a:p>
          <a:p>
            <a:pPr marL="742950" lvl="1" indent="-285750">
              <a:buFont typeface="Arial" panose="020B0604020202020204" pitchFamily="34" charset="0"/>
              <a:buChar char="•"/>
            </a:pPr>
            <a:r>
              <a:rPr lang="nl-BE" dirty="0"/>
              <a:t>2</a:t>
            </a:r>
            <a:r>
              <a:rPr lang="nl-BE" baseline="30000" dirty="0"/>
              <a:t>e</a:t>
            </a:r>
            <a:r>
              <a:rPr lang="nl-BE" dirty="0"/>
              <a:t> -6</a:t>
            </a:r>
            <a:r>
              <a:rPr lang="nl-BE" baseline="30000" dirty="0"/>
              <a:t>e</a:t>
            </a:r>
            <a:r>
              <a:rPr lang="nl-BE" dirty="0"/>
              <a:t> middelbaar</a:t>
            </a:r>
          </a:p>
          <a:p>
            <a:pPr marL="742950" lvl="1" indent="-285750">
              <a:buFont typeface="Arial" panose="020B0604020202020204" pitchFamily="34" charset="0"/>
              <a:buChar char="•"/>
            </a:pPr>
            <a:r>
              <a:rPr lang="nl-BE" dirty="0"/>
              <a:t>4 x jaar</a:t>
            </a:r>
          </a:p>
        </p:txBody>
      </p:sp>
      <p:sp>
        <p:nvSpPr>
          <p:cNvPr id="8" name="TextBox 7">
            <a:extLst>
              <a:ext uri="{FF2B5EF4-FFF2-40B4-BE49-F238E27FC236}">
                <a16:creationId xmlns:a16="http://schemas.microsoft.com/office/drawing/2014/main" id="{D34C92D9-A52E-43C4-9941-36B70D45CD87}"/>
              </a:ext>
            </a:extLst>
          </p:cNvPr>
          <p:cNvSpPr txBox="1"/>
          <p:nvPr/>
        </p:nvSpPr>
        <p:spPr>
          <a:xfrm>
            <a:off x="203199" y="5015928"/>
            <a:ext cx="4943526" cy="1200329"/>
          </a:xfrm>
          <a:prstGeom prst="rect">
            <a:avLst/>
          </a:prstGeom>
          <a:noFill/>
        </p:spPr>
        <p:txBody>
          <a:bodyPr wrap="square" rtlCol="0">
            <a:spAutoFit/>
          </a:bodyPr>
          <a:lstStyle/>
          <a:p>
            <a:r>
              <a:rPr lang="nl-BE" b="1" u="sng" dirty="0"/>
              <a:t>Inhoud werking</a:t>
            </a:r>
          </a:p>
          <a:p>
            <a:r>
              <a:rPr lang="nl-BE" dirty="0"/>
              <a:t>Interactieve workshops </a:t>
            </a:r>
            <a:r>
              <a:rPr lang="nl-BE" dirty="0" err="1"/>
              <a:t>ifv</a:t>
            </a:r>
            <a:r>
              <a:rPr lang="nl-BE" dirty="0"/>
              <a:t>:</a:t>
            </a:r>
          </a:p>
          <a:p>
            <a:pPr marL="742950" lvl="1" indent="-285750">
              <a:buFont typeface="Arial" panose="020B0604020202020204" pitchFamily="34" charset="0"/>
              <a:buChar char="•"/>
            </a:pPr>
            <a:r>
              <a:rPr lang="nl-BE" dirty="0"/>
              <a:t>Interesses &amp; beroepen</a:t>
            </a:r>
          </a:p>
          <a:p>
            <a:pPr marL="742950" lvl="1" indent="-285750">
              <a:buFont typeface="Arial" panose="020B0604020202020204" pitchFamily="34" charset="0"/>
              <a:buChar char="•"/>
            </a:pPr>
            <a:r>
              <a:rPr lang="nl-BE" dirty="0"/>
              <a:t>Talenten </a:t>
            </a:r>
            <a:r>
              <a:rPr lang="nl-BE" dirty="0" err="1"/>
              <a:t>dmv</a:t>
            </a:r>
            <a:r>
              <a:rPr lang="nl-BE" dirty="0"/>
              <a:t> observatie &amp; reflectie</a:t>
            </a:r>
          </a:p>
        </p:txBody>
      </p:sp>
    </p:spTree>
    <p:extLst>
      <p:ext uri="{BB962C8B-B14F-4D97-AF65-F5344CB8AC3E}">
        <p14:creationId xmlns:p14="http://schemas.microsoft.com/office/powerpoint/2010/main" val="957605657"/>
      </p:ext>
    </p:extLst>
  </p:cSld>
  <p:clrMapOvr>
    <a:overrideClrMapping bg1="lt1" tx1="dk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edc27e6ea7_0_13"/>
          <p:cNvSpPr txBox="1">
            <a:spLocks noGrp="1"/>
          </p:cNvSpPr>
          <p:nvPr>
            <p:ph type="body" idx="4294967295"/>
          </p:nvPr>
        </p:nvSpPr>
        <p:spPr>
          <a:xfrm>
            <a:off x="885363" y="510350"/>
            <a:ext cx="10593600" cy="575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sz="2400" b="1" dirty="0">
                <a:solidFill>
                  <a:schemeClr val="lt1"/>
                </a:solidFill>
                <a:highlight>
                  <a:srgbClr val="76A5AF"/>
                </a:highlight>
                <a:latin typeface="Franklin Gothic"/>
                <a:ea typeface="Franklin Gothic"/>
                <a:cs typeface="Franklin Gothic"/>
                <a:sym typeface="Franklin Gothic"/>
              </a:rPr>
              <a:t>PLANNING </a:t>
            </a:r>
            <a:r>
              <a:rPr lang="en-US" sz="2400" b="1" dirty="0" err="1">
                <a:solidFill>
                  <a:schemeClr val="lt1"/>
                </a:solidFill>
                <a:highlight>
                  <a:srgbClr val="76A5AF"/>
                </a:highlight>
                <a:latin typeface="Franklin Gothic"/>
                <a:ea typeface="Franklin Gothic"/>
                <a:cs typeface="Franklin Gothic"/>
                <a:sym typeface="Franklin Gothic"/>
              </a:rPr>
              <a:t>TALim</a:t>
            </a:r>
            <a:r>
              <a:rPr lang="en-US" sz="2400" b="1" dirty="0">
                <a:solidFill>
                  <a:schemeClr val="lt1"/>
                </a:solidFill>
                <a:highlight>
                  <a:srgbClr val="76A5AF"/>
                </a:highlight>
                <a:latin typeface="Franklin Gothic"/>
                <a:ea typeface="Franklin Gothic"/>
                <a:cs typeface="Franklin Gothic"/>
                <a:sym typeface="Franklin Gothic"/>
              </a:rPr>
              <a:t>-DAG</a:t>
            </a:r>
            <a:endParaRPr sz="1100" dirty="0"/>
          </a:p>
        </p:txBody>
      </p:sp>
      <p:graphicFrame>
        <p:nvGraphicFramePr>
          <p:cNvPr id="157" name="Google Shape;157;g2edc27e6ea7_0_13"/>
          <p:cNvGraphicFramePr/>
          <p:nvPr>
            <p:extLst>
              <p:ext uri="{D42A27DB-BD31-4B8C-83A1-F6EECF244321}">
                <p14:modId xmlns:p14="http://schemas.microsoft.com/office/powerpoint/2010/main" val="1154852844"/>
              </p:ext>
            </p:extLst>
          </p:nvPr>
        </p:nvGraphicFramePr>
        <p:xfrm>
          <a:off x="952500" y="1200250"/>
          <a:ext cx="10287000" cy="4572000"/>
        </p:xfrm>
        <a:graphic>
          <a:graphicData uri="http://schemas.openxmlformats.org/drawingml/2006/table">
            <a:tbl>
              <a:tblPr>
                <a:noFill/>
              </a:tblPr>
              <a:tblGrid>
                <a:gridCol w="2055575">
                  <a:extLst>
                    <a:ext uri="{9D8B030D-6E8A-4147-A177-3AD203B41FA5}">
                      <a16:colId xmlns:a16="http://schemas.microsoft.com/office/drawing/2014/main" val="20000"/>
                    </a:ext>
                  </a:extLst>
                </a:gridCol>
                <a:gridCol w="8231425">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latin typeface="Franklin Gothic"/>
                          <a:ea typeface="Franklin Gothic"/>
                          <a:cs typeface="Franklin Gothic"/>
                          <a:sym typeface="Franklin Gothic"/>
                        </a:rPr>
                        <a:t>TIMING</a:t>
                      </a:r>
                      <a:endParaRPr sz="1300" b="1" u="none" strike="noStrike" cap="none">
                        <a:latin typeface="Franklin Gothic"/>
                        <a:ea typeface="Franklin Gothic"/>
                        <a:cs typeface="Franklin Gothic"/>
                        <a:sym typeface="Franklin Gothic"/>
                      </a:endParaRPr>
                    </a:p>
                  </a:txBody>
                  <a:tcPr marL="91425" marR="91425" marT="91425" marB="91425">
                    <a:solidFill>
                      <a:srgbClr val="CCCCCC"/>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latin typeface="Franklin Gothic"/>
                          <a:ea typeface="Franklin Gothic"/>
                          <a:cs typeface="Franklin Gothic"/>
                          <a:sym typeface="Franklin Gothic"/>
                        </a:rPr>
                        <a:t>INHOUD</a:t>
                      </a:r>
                      <a:endParaRPr sz="1300" b="1" u="none" strike="noStrike" cap="none">
                        <a:latin typeface="Franklin Gothic"/>
                        <a:ea typeface="Franklin Gothic"/>
                        <a:cs typeface="Franklin Gothic"/>
                        <a:sym typeface="Franklin Gothic"/>
                      </a:endParaRPr>
                    </a:p>
                  </a:txBody>
                  <a:tcPr marL="91425" marR="91425" marT="91425" marB="91425">
                    <a:solidFill>
                      <a:srgbClr val="CCCCCC"/>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Franklin Gothic"/>
                          <a:ea typeface="Franklin Gothic"/>
                          <a:cs typeface="Franklin Gothic"/>
                          <a:sym typeface="Franklin Gothic"/>
                        </a:rPr>
                        <a:t>Zie groepsverantw.</a:t>
                      </a:r>
                      <a:endParaRPr sz="1300" u="none" strike="noStrike" cap="none">
                        <a:latin typeface="Franklin Gothic"/>
                        <a:ea typeface="Franklin Gothic"/>
                        <a:cs typeface="Franklin Gothic"/>
                        <a:sym typeface="Franklin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Franklin Gothic"/>
                          <a:ea typeface="Franklin Gothic"/>
                          <a:cs typeface="Franklin Gothic"/>
                          <a:sym typeface="Franklin Gothic"/>
                        </a:rPr>
                        <a:t>briefing</a:t>
                      </a:r>
                      <a:endParaRPr sz="1300" u="none" strike="noStrike" cap="none">
                        <a:latin typeface="Franklin Gothic"/>
                        <a:ea typeface="Franklin Gothic"/>
                        <a:cs typeface="Franklin Gothic"/>
                        <a:sym typeface="Franklin Gothic"/>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Franklin Gothic"/>
                          <a:ea typeface="Franklin Gothic"/>
                          <a:cs typeface="Franklin Gothic"/>
                          <a:sym typeface="Franklin Gothic"/>
                        </a:rPr>
                        <a:t>09u15 - 09u30</a:t>
                      </a:r>
                      <a:endParaRPr sz="1300" u="none" strike="noStrike" cap="none">
                        <a:latin typeface="Franklin Gothic"/>
                        <a:ea typeface="Franklin Gothic"/>
                        <a:cs typeface="Franklin Gothic"/>
                        <a:sym typeface="Franklin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Franklin Gothic"/>
                          <a:ea typeface="Franklin Gothic"/>
                          <a:cs typeface="Franklin Gothic"/>
                          <a:sym typeface="Franklin Gothic"/>
                        </a:rPr>
                        <a:t>klaarzetten materialen &amp; lokalen, onthaal gastdocenten</a:t>
                      </a:r>
                      <a:endParaRPr sz="1300" u="none" strike="noStrike" cap="none">
                        <a:latin typeface="Franklin Gothic"/>
                        <a:ea typeface="Franklin Gothic"/>
                        <a:cs typeface="Franklin Gothic"/>
                        <a:sym typeface="Franklin Gothic"/>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Franklin Gothic"/>
                          <a:ea typeface="Franklin Gothic"/>
                          <a:cs typeface="Franklin Gothic"/>
                          <a:sym typeface="Franklin Gothic"/>
                        </a:rPr>
                        <a:t>09u15 - 09u40</a:t>
                      </a:r>
                      <a:endParaRPr sz="1300" u="none" strike="noStrike" cap="none">
                        <a:latin typeface="Franklin Gothic"/>
                        <a:ea typeface="Franklin Gothic"/>
                        <a:cs typeface="Franklin Gothic"/>
                        <a:sym typeface="Franklin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Franklin Gothic"/>
                          <a:ea typeface="Franklin Gothic"/>
                          <a:cs typeface="Franklin Gothic"/>
                          <a:sym typeface="Franklin Gothic"/>
                        </a:rPr>
                        <a:t>onthaal ouders &amp; tieners + inloopspel </a:t>
                      </a:r>
                      <a:endParaRPr sz="1300" u="none" strike="noStrike" cap="none">
                        <a:latin typeface="Franklin Gothic"/>
                        <a:ea typeface="Franklin Gothic"/>
                        <a:cs typeface="Franklin Gothic"/>
                        <a:sym typeface="Franklin Gothic"/>
                      </a:endParaRPr>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Franklin Gothic"/>
                          <a:ea typeface="Franklin Gothic"/>
                          <a:cs typeface="Franklin Gothic"/>
                          <a:sym typeface="Franklin Gothic"/>
                        </a:rPr>
                        <a:t>09u40 - 09u50</a:t>
                      </a:r>
                      <a:endParaRPr sz="1300" u="none" strike="noStrike" cap="none">
                        <a:latin typeface="Franklin Gothic"/>
                        <a:ea typeface="Franklin Gothic"/>
                        <a:cs typeface="Franklin Gothic"/>
                        <a:sym typeface="Franklin Gothic"/>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300" u="none" strike="noStrike" cap="none">
                          <a:solidFill>
                            <a:schemeClr val="dk1"/>
                          </a:solidFill>
                          <a:latin typeface="Franklin Gothic"/>
                          <a:ea typeface="Franklin Gothic"/>
                          <a:cs typeface="Franklin Gothic"/>
                          <a:sym typeface="Franklin Gothic"/>
                        </a:rPr>
                        <a:t>check-in </a:t>
                      </a:r>
                      <a:r>
                        <a:rPr lang="en-US" sz="1300" i="1" u="none" strike="noStrike" cap="none">
                          <a:solidFill>
                            <a:schemeClr val="dk1"/>
                          </a:solidFill>
                          <a:latin typeface="Franklin Gothic"/>
                          <a:ea typeface="Franklin Gothic"/>
                          <a:cs typeface="Franklin Gothic"/>
                          <a:sym typeface="Franklin Gothic"/>
                        </a:rPr>
                        <a:t>(kennismaking thema en  gastdocenten)</a:t>
                      </a:r>
                      <a:endParaRPr sz="1300" i="1" u="none" strike="noStrike" cap="none">
                        <a:latin typeface="Franklin Gothic"/>
                        <a:ea typeface="Franklin Gothic"/>
                        <a:cs typeface="Franklin Gothic"/>
                        <a:sym typeface="Franklin Gothic"/>
                      </a:endParaRPr>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Franklin Gothic"/>
                          <a:ea typeface="Franklin Gothic"/>
                          <a:cs typeface="Franklin Gothic"/>
                          <a:sym typeface="Franklin Gothic"/>
                        </a:rPr>
                        <a:t>09u50 - 10u30</a:t>
                      </a:r>
                      <a:endParaRPr sz="1300" u="none" strike="noStrike" cap="none">
                        <a:latin typeface="Franklin Gothic"/>
                        <a:ea typeface="Franklin Gothic"/>
                        <a:cs typeface="Franklin Gothic"/>
                        <a:sym typeface="Franklin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Franklin Gothic"/>
                          <a:ea typeface="Franklin Gothic"/>
                          <a:cs typeface="Franklin Gothic"/>
                          <a:sym typeface="Franklin Gothic"/>
                        </a:rPr>
                        <a:t>workshop 1</a:t>
                      </a:r>
                      <a:endParaRPr sz="1300" u="none" strike="noStrike" cap="none">
                        <a:latin typeface="Franklin Gothic"/>
                        <a:ea typeface="Franklin Gothic"/>
                        <a:cs typeface="Franklin Gothic"/>
                        <a:sym typeface="Franklin Gothic"/>
                      </a:endParaRPr>
                    </a:p>
                  </a:txBody>
                  <a:tcPr marL="91425" marR="91425" marT="91425" marB="91425"/>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Franklin Gothic"/>
                          <a:ea typeface="Franklin Gothic"/>
                          <a:cs typeface="Franklin Gothic"/>
                          <a:sym typeface="Franklin Gothic"/>
                        </a:rPr>
                        <a:t>10u30 - 11u10</a:t>
                      </a:r>
                      <a:endParaRPr sz="1300" u="none" strike="noStrike" cap="none">
                        <a:latin typeface="Franklin Gothic"/>
                        <a:ea typeface="Franklin Gothic"/>
                        <a:cs typeface="Franklin Gothic"/>
                        <a:sym typeface="Franklin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Franklin Gothic"/>
                          <a:ea typeface="Franklin Gothic"/>
                          <a:cs typeface="Franklin Gothic"/>
                          <a:sym typeface="Franklin Gothic"/>
                        </a:rPr>
                        <a:t>workshop 2</a:t>
                      </a:r>
                      <a:endParaRPr sz="1300" u="none" strike="noStrike" cap="none">
                        <a:latin typeface="Franklin Gothic"/>
                        <a:ea typeface="Franklin Gothic"/>
                        <a:cs typeface="Franklin Gothic"/>
                        <a:sym typeface="Franklin Gothic"/>
                      </a:endParaRPr>
                    </a:p>
                  </a:txBody>
                  <a:tcPr marL="91425" marR="91425" marT="91425" marB="91425"/>
                </a:tc>
                <a:extLst>
                  <a:ext uri="{0D108BD9-81ED-4DB2-BD59-A6C34878D82A}">
                    <a16:rowId xmlns:a16="http://schemas.microsoft.com/office/drawing/2014/main" val="10006"/>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Franklin Gothic"/>
                          <a:ea typeface="Franklin Gothic"/>
                          <a:cs typeface="Franklin Gothic"/>
                          <a:sym typeface="Franklin Gothic"/>
                        </a:rPr>
                        <a:t>11u10 - 11u30</a:t>
                      </a:r>
                      <a:endParaRPr sz="1300" u="none" strike="noStrike" cap="none">
                        <a:latin typeface="Franklin Gothic"/>
                        <a:ea typeface="Franklin Gothic"/>
                        <a:cs typeface="Franklin Gothic"/>
                        <a:sym typeface="Franklin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Franklin Gothic"/>
                          <a:ea typeface="Franklin Gothic"/>
                          <a:cs typeface="Franklin Gothic"/>
                          <a:sym typeface="Franklin Gothic"/>
                        </a:rPr>
                        <a:t>pauze </a:t>
                      </a:r>
                      <a:r>
                        <a:rPr lang="en-US" sz="1300" i="1" u="none" strike="noStrike" cap="none">
                          <a:latin typeface="Franklin Gothic"/>
                          <a:ea typeface="Franklin Gothic"/>
                          <a:cs typeface="Franklin Gothic"/>
                          <a:sym typeface="Franklin Gothic"/>
                        </a:rPr>
                        <a:t>(fruit + water + </a:t>
                      </a:r>
                      <a:r>
                        <a:rPr lang="en-US" sz="1300" i="1" u="none" strike="noStrike" cap="none">
                          <a:highlight>
                            <a:schemeClr val="lt1"/>
                          </a:highlight>
                          <a:latin typeface="Franklin Gothic"/>
                          <a:ea typeface="Franklin Gothic"/>
                          <a:cs typeface="Franklin Gothic"/>
                          <a:sym typeface="Franklin Gothic"/>
                        </a:rPr>
                        <a:t>energizers/verbindende activiteiten)</a:t>
                      </a:r>
                      <a:endParaRPr sz="1300" i="1" u="none" strike="noStrike" cap="none">
                        <a:highlight>
                          <a:schemeClr val="lt1"/>
                        </a:highlight>
                        <a:latin typeface="Franklin Gothic"/>
                        <a:ea typeface="Franklin Gothic"/>
                        <a:cs typeface="Franklin Gothic"/>
                        <a:sym typeface="Franklin Gothic"/>
                      </a:endParaRPr>
                    </a:p>
                  </a:txBody>
                  <a:tcPr marL="91425" marR="91425" marT="91425" marB="91425"/>
                </a:tc>
                <a:extLst>
                  <a:ext uri="{0D108BD9-81ED-4DB2-BD59-A6C34878D82A}">
                    <a16:rowId xmlns:a16="http://schemas.microsoft.com/office/drawing/2014/main" val="10007"/>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Franklin Gothic"/>
                          <a:ea typeface="Franklin Gothic"/>
                          <a:cs typeface="Franklin Gothic"/>
                          <a:sym typeface="Franklin Gothic"/>
                        </a:rPr>
                        <a:t>11u30 - 12u10</a:t>
                      </a:r>
                      <a:endParaRPr sz="1300" u="none" strike="noStrike" cap="none">
                        <a:latin typeface="Franklin Gothic"/>
                        <a:ea typeface="Franklin Gothic"/>
                        <a:cs typeface="Franklin Gothic"/>
                        <a:sym typeface="Franklin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Franklin Gothic"/>
                          <a:ea typeface="Franklin Gothic"/>
                          <a:cs typeface="Franklin Gothic"/>
                          <a:sym typeface="Franklin Gothic"/>
                        </a:rPr>
                        <a:t>workshop 3</a:t>
                      </a:r>
                      <a:endParaRPr sz="1300" u="none" strike="noStrike" cap="none">
                        <a:latin typeface="Franklin Gothic"/>
                        <a:ea typeface="Franklin Gothic"/>
                        <a:cs typeface="Franklin Gothic"/>
                        <a:sym typeface="Franklin Gothic"/>
                      </a:endParaRPr>
                    </a:p>
                  </a:txBody>
                  <a:tcPr marL="91425" marR="91425" marT="91425" marB="91425"/>
                </a:tc>
                <a:extLst>
                  <a:ext uri="{0D108BD9-81ED-4DB2-BD59-A6C34878D82A}">
                    <a16:rowId xmlns:a16="http://schemas.microsoft.com/office/drawing/2014/main" val="10008"/>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Franklin Gothic"/>
                          <a:ea typeface="Franklin Gothic"/>
                          <a:cs typeface="Franklin Gothic"/>
                          <a:sym typeface="Franklin Gothic"/>
                        </a:rPr>
                        <a:t>12u10 - 12u30</a:t>
                      </a:r>
                      <a:endParaRPr sz="1300" u="none" strike="noStrike" cap="none">
                        <a:latin typeface="Franklin Gothic"/>
                        <a:ea typeface="Franklin Gothic"/>
                        <a:cs typeface="Franklin Gothic"/>
                        <a:sym typeface="Franklin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latin typeface="Franklin Gothic"/>
                          <a:ea typeface="Franklin Gothic"/>
                          <a:cs typeface="Franklin Gothic"/>
                          <a:sym typeface="Franklin Gothic"/>
                        </a:rPr>
                        <a:t>check-out </a:t>
                      </a:r>
                      <a:r>
                        <a:rPr lang="en-US" sz="1300" i="1" u="none" strike="noStrike" cap="none" dirty="0">
                          <a:latin typeface="Franklin Gothic"/>
                          <a:ea typeface="Franklin Gothic"/>
                          <a:cs typeface="Franklin Gothic"/>
                          <a:sym typeface="Franklin Gothic"/>
                        </a:rPr>
                        <a:t>(</a:t>
                      </a:r>
                      <a:r>
                        <a:rPr lang="en-US" sz="1300" i="1" u="none" strike="noStrike" cap="none" dirty="0" err="1">
                          <a:latin typeface="Franklin Gothic"/>
                          <a:ea typeface="Franklin Gothic"/>
                          <a:cs typeface="Franklin Gothic"/>
                          <a:sym typeface="Franklin Gothic"/>
                        </a:rPr>
                        <a:t>reflectievragen</a:t>
                      </a:r>
                      <a:r>
                        <a:rPr lang="en-US" sz="1300" i="1" u="none" strike="noStrike" cap="none" dirty="0">
                          <a:latin typeface="Franklin Gothic"/>
                          <a:ea typeface="Franklin Gothic"/>
                          <a:cs typeface="Franklin Gothic"/>
                          <a:sym typeface="Franklin Gothic"/>
                        </a:rPr>
                        <a:t> workshops + </a:t>
                      </a:r>
                      <a:r>
                        <a:rPr lang="en-US" sz="1300" i="1" u="none" strike="noStrike" cap="none" dirty="0" err="1">
                          <a:latin typeface="Franklin Gothic"/>
                          <a:ea typeface="Franklin Gothic"/>
                          <a:cs typeface="Franklin Gothic"/>
                          <a:sym typeface="Franklin Gothic"/>
                        </a:rPr>
                        <a:t>talentendouche</a:t>
                      </a:r>
                      <a:r>
                        <a:rPr lang="en-US" sz="1300" i="1" u="none" strike="noStrike" cap="none" dirty="0">
                          <a:latin typeface="Franklin Gothic"/>
                          <a:ea typeface="Franklin Gothic"/>
                          <a:cs typeface="Franklin Gothic"/>
                          <a:sym typeface="Franklin Gothic"/>
                        </a:rPr>
                        <a:t>)</a:t>
                      </a:r>
                      <a:endParaRPr sz="1300" i="1" u="none" strike="noStrike" cap="none" dirty="0">
                        <a:latin typeface="Franklin Gothic"/>
                        <a:ea typeface="Franklin Gothic"/>
                        <a:cs typeface="Franklin Gothic"/>
                        <a:sym typeface="Franklin Gothic"/>
                      </a:endParaRPr>
                    </a:p>
                  </a:txBody>
                  <a:tcPr marL="91425" marR="91425" marT="91425" marB="91425"/>
                </a:tc>
                <a:extLst>
                  <a:ext uri="{0D108BD9-81ED-4DB2-BD59-A6C34878D82A}">
                    <a16:rowId xmlns:a16="http://schemas.microsoft.com/office/drawing/2014/main" val="10009"/>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Franklin Gothic"/>
                          <a:ea typeface="Franklin Gothic"/>
                          <a:cs typeface="Franklin Gothic"/>
                          <a:sym typeface="Franklin Gothic"/>
                        </a:rPr>
                        <a:t>12u30 - 13u00</a:t>
                      </a:r>
                      <a:endParaRPr sz="1300" u="none" strike="noStrike" cap="none">
                        <a:latin typeface="Franklin Gothic"/>
                        <a:ea typeface="Franklin Gothic"/>
                        <a:cs typeface="Franklin Gothic"/>
                        <a:sym typeface="Franklin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highlight>
                            <a:schemeClr val="lt1"/>
                          </a:highlight>
                          <a:latin typeface="Franklin Gothic"/>
                          <a:ea typeface="Franklin Gothic"/>
                          <a:cs typeface="Franklin Gothic"/>
                          <a:sym typeface="Franklin Gothic"/>
                        </a:rPr>
                        <a:t>contact ouders, opruim materialen &amp; lokalen</a:t>
                      </a:r>
                      <a:endParaRPr sz="1300" u="none" strike="noStrike" cap="none">
                        <a:highlight>
                          <a:schemeClr val="lt1"/>
                        </a:highlight>
                        <a:latin typeface="Franklin Gothic"/>
                        <a:ea typeface="Franklin Gothic"/>
                        <a:cs typeface="Franklin Gothic"/>
                        <a:sym typeface="Franklin Gothic"/>
                      </a:endParaRPr>
                    </a:p>
                  </a:txBody>
                  <a:tcPr marL="91425" marR="91425" marT="91425" marB="91425"/>
                </a:tc>
                <a:extLst>
                  <a:ext uri="{0D108BD9-81ED-4DB2-BD59-A6C34878D82A}">
                    <a16:rowId xmlns:a16="http://schemas.microsoft.com/office/drawing/2014/main" val="10010"/>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Franklin Gothic"/>
                          <a:ea typeface="Franklin Gothic"/>
                          <a:cs typeface="Franklin Gothic"/>
                          <a:sym typeface="Franklin Gothic"/>
                        </a:rPr>
                        <a:t>13u00 - 13u30</a:t>
                      </a:r>
                      <a:endParaRPr sz="1300" u="none" strike="noStrike" cap="none">
                        <a:latin typeface="Franklin Gothic"/>
                        <a:ea typeface="Franklin Gothic"/>
                        <a:cs typeface="Franklin Gothic"/>
                        <a:sym typeface="Franklin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err="1">
                          <a:highlight>
                            <a:schemeClr val="lt1"/>
                          </a:highlight>
                          <a:latin typeface="Franklin Gothic"/>
                          <a:ea typeface="Franklin Gothic"/>
                          <a:cs typeface="Franklin Gothic"/>
                          <a:sym typeface="Franklin Gothic"/>
                        </a:rPr>
                        <a:t>nabespreking</a:t>
                      </a:r>
                      <a:endParaRPr sz="1300" u="none" strike="noStrike" cap="none" dirty="0">
                        <a:highlight>
                          <a:schemeClr val="lt1"/>
                        </a:highlight>
                        <a:latin typeface="Franklin Gothic"/>
                        <a:ea typeface="Franklin Gothic"/>
                        <a:cs typeface="Franklin Gothic"/>
                        <a:sym typeface="Franklin Gothic"/>
                      </a:endParaRPr>
                    </a:p>
                  </a:txBody>
                  <a:tcPr marL="91425" marR="91425" marT="91425" marB="91425"/>
                </a:tc>
                <a:extLst>
                  <a:ext uri="{0D108BD9-81ED-4DB2-BD59-A6C34878D82A}">
                    <a16:rowId xmlns:a16="http://schemas.microsoft.com/office/drawing/2014/main" val="1001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pic>
        <p:nvPicPr>
          <p:cNvPr id="8" name="Picture 7">
            <a:extLst>
              <a:ext uri="{FF2B5EF4-FFF2-40B4-BE49-F238E27FC236}">
                <a16:creationId xmlns:a16="http://schemas.microsoft.com/office/drawing/2014/main" id="{FC557A1F-6CD7-4B1B-8D3D-CCC5A6FE323E}"/>
              </a:ext>
            </a:extLst>
          </p:cNvPr>
          <p:cNvPicPr>
            <a:picLocks noChangeAspect="1"/>
          </p:cNvPicPr>
          <p:nvPr/>
        </p:nvPicPr>
        <p:blipFill rotWithShape="1">
          <a:blip r:embed="rId4"/>
          <a:srcRect l="11281" t="23403" r="9018" b="3649"/>
          <a:stretch/>
        </p:blipFill>
        <p:spPr>
          <a:xfrm rot="1187457">
            <a:off x="8777322" y="424784"/>
            <a:ext cx="2977383" cy="2684142"/>
          </a:xfrm>
          <a:prstGeom prst="rect">
            <a:avLst/>
          </a:prstGeom>
        </p:spPr>
      </p:pic>
      <p:pic>
        <p:nvPicPr>
          <p:cNvPr id="6" name="Picture 5">
            <a:extLst>
              <a:ext uri="{FF2B5EF4-FFF2-40B4-BE49-F238E27FC236}">
                <a16:creationId xmlns:a16="http://schemas.microsoft.com/office/drawing/2014/main" id="{B5B07C5A-8C47-465E-8629-F44A36A4F6FC}"/>
              </a:ext>
            </a:extLst>
          </p:cNvPr>
          <p:cNvPicPr>
            <a:picLocks noChangeAspect="1"/>
          </p:cNvPicPr>
          <p:nvPr/>
        </p:nvPicPr>
        <p:blipFill rotWithShape="1">
          <a:blip r:embed="rId5"/>
          <a:srcRect l="4316" r="7606"/>
          <a:stretch/>
        </p:blipFill>
        <p:spPr>
          <a:xfrm>
            <a:off x="6274965" y="768571"/>
            <a:ext cx="3286024" cy="3679534"/>
          </a:xfrm>
          <a:prstGeom prst="rect">
            <a:avLst/>
          </a:prstGeom>
        </p:spPr>
      </p:pic>
      <p:sp>
        <p:nvSpPr>
          <p:cNvPr id="147" name="Google Shape;147;p3"/>
          <p:cNvSpPr txBox="1">
            <a:spLocks noGrp="1"/>
          </p:cNvSpPr>
          <p:nvPr>
            <p:ph type="title"/>
          </p:nvPr>
        </p:nvSpPr>
        <p:spPr>
          <a:xfrm>
            <a:off x="594360" y="164405"/>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595959"/>
              </a:buClr>
              <a:buSzPts val="4400"/>
              <a:buFont typeface="Franklin Gothic"/>
              <a:buNone/>
            </a:pPr>
            <a:r>
              <a:rPr lang="nl-BE" dirty="0">
                <a:solidFill>
                  <a:srgbClr val="595959"/>
                </a:solidFill>
              </a:rPr>
              <a:t>De toekomst en zijn uitdagingen</a:t>
            </a:r>
            <a:endParaRPr dirty="0"/>
          </a:p>
        </p:txBody>
      </p:sp>
      <p:pic>
        <p:nvPicPr>
          <p:cNvPr id="50" name="Picture 49">
            <a:extLst>
              <a:ext uri="{FF2B5EF4-FFF2-40B4-BE49-F238E27FC236}">
                <a16:creationId xmlns:a16="http://schemas.microsoft.com/office/drawing/2014/main" id="{C949449F-4DD3-4A17-B0B0-243653FB26F9}"/>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1369040" y="6035040"/>
            <a:ext cx="822960" cy="822960"/>
          </a:xfrm>
          <a:prstGeom prst="rect">
            <a:avLst/>
          </a:prstGeom>
        </p:spPr>
      </p:pic>
      <p:sp>
        <p:nvSpPr>
          <p:cNvPr id="2" name="TextBox 1">
            <a:extLst>
              <a:ext uri="{FF2B5EF4-FFF2-40B4-BE49-F238E27FC236}">
                <a16:creationId xmlns:a16="http://schemas.microsoft.com/office/drawing/2014/main" id="{70116979-1E81-42B0-9B4A-81BDCAC09495}"/>
              </a:ext>
            </a:extLst>
          </p:cNvPr>
          <p:cNvSpPr txBox="1"/>
          <p:nvPr/>
        </p:nvSpPr>
        <p:spPr>
          <a:xfrm>
            <a:off x="594360" y="2871537"/>
            <a:ext cx="3871573" cy="2031325"/>
          </a:xfrm>
          <a:prstGeom prst="rect">
            <a:avLst/>
          </a:prstGeom>
          <a:noFill/>
        </p:spPr>
        <p:txBody>
          <a:bodyPr wrap="none" rtlCol="0">
            <a:spAutoFit/>
          </a:bodyPr>
          <a:lstStyle/>
          <a:p>
            <a:pPr marL="285750" indent="-285750">
              <a:buFont typeface="Arial" panose="020B0604020202020204" pitchFamily="34" charset="0"/>
              <a:buChar char="•"/>
            </a:pPr>
            <a:r>
              <a:rPr lang="nl-BE" dirty="0"/>
              <a:t>Meer impact &amp; jongeren bereiken</a:t>
            </a:r>
          </a:p>
          <a:p>
            <a:pPr marL="285750" indent="-285750">
              <a:buFont typeface="Arial" panose="020B0604020202020204" pitchFamily="34" charset="0"/>
              <a:buChar char="•"/>
            </a:pPr>
            <a:r>
              <a:rPr lang="nl-BE" dirty="0"/>
              <a:t>Impactmeting: doctoraatstudie</a:t>
            </a:r>
          </a:p>
          <a:p>
            <a:pPr marL="285750" indent="-285750">
              <a:buFont typeface="Arial" panose="020B0604020202020204" pitchFamily="34" charset="0"/>
              <a:buChar char="•"/>
            </a:pPr>
            <a:r>
              <a:rPr lang="nl-BE" dirty="0"/>
              <a:t>Alumni gemeenschap versterken</a:t>
            </a:r>
          </a:p>
          <a:p>
            <a:endParaRPr lang="nl-BE" dirty="0"/>
          </a:p>
          <a:p>
            <a:endParaRPr lang="nl-BE" dirty="0"/>
          </a:p>
          <a:p>
            <a:pPr marL="285750" indent="-285750">
              <a:buFont typeface="Arial" panose="020B0604020202020204" pitchFamily="34" charset="0"/>
              <a:buChar char="•"/>
            </a:pPr>
            <a:r>
              <a:rPr lang="nl-BE" dirty="0"/>
              <a:t>Structurele middelen</a:t>
            </a:r>
          </a:p>
          <a:p>
            <a:pPr marL="285750" indent="-285750">
              <a:buFont typeface="Arial" panose="020B0604020202020204" pitchFamily="34" charset="0"/>
              <a:buChar char="•"/>
            </a:pPr>
            <a:r>
              <a:rPr lang="nl-BE"/>
              <a:t>Netwerk</a:t>
            </a:r>
            <a:endParaRPr lang="nl-BE" dirty="0"/>
          </a:p>
        </p:txBody>
      </p:sp>
      <p:pic>
        <p:nvPicPr>
          <p:cNvPr id="10" name="Picture 9">
            <a:extLst>
              <a:ext uri="{FF2B5EF4-FFF2-40B4-BE49-F238E27FC236}">
                <a16:creationId xmlns:a16="http://schemas.microsoft.com/office/drawing/2014/main" id="{9A0E4CE4-3D84-455F-B287-F77B4A7831D8}"/>
              </a:ext>
            </a:extLst>
          </p:cNvPr>
          <p:cNvPicPr>
            <a:picLocks noChangeAspect="1"/>
          </p:cNvPicPr>
          <p:nvPr/>
        </p:nvPicPr>
        <p:blipFill>
          <a:blip r:embed="rId7"/>
          <a:stretch>
            <a:fillRect/>
          </a:stretch>
        </p:blipFill>
        <p:spPr>
          <a:xfrm>
            <a:off x="5387127" y="3121059"/>
            <a:ext cx="3447045" cy="3515497"/>
          </a:xfrm>
          <a:prstGeom prst="rect">
            <a:avLst/>
          </a:prstGeom>
        </p:spPr>
      </p:pic>
      <p:pic>
        <p:nvPicPr>
          <p:cNvPr id="4" name="Picture 3">
            <a:extLst>
              <a:ext uri="{FF2B5EF4-FFF2-40B4-BE49-F238E27FC236}">
                <a16:creationId xmlns:a16="http://schemas.microsoft.com/office/drawing/2014/main" id="{5660D929-3B00-4EA3-8629-5413D2960CFE}"/>
              </a:ext>
            </a:extLst>
          </p:cNvPr>
          <p:cNvPicPr>
            <a:picLocks noChangeAspect="1"/>
          </p:cNvPicPr>
          <p:nvPr/>
        </p:nvPicPr>
        <p:blipFill rotWithShape="1">
          <a:blip r:embed="rId8"/>
          <a:srcRect r="7241" b="28178"/>
          <a:stretch/>
        </p:blipFill>
        <p:spPr>
          <a:xfrm rot="576816">
            <a:off x="8661961" y="2499365"/>
            <a:ext cx="3206528" cy="3277023"/>
          </a:xfrm>
          <a:prstGeom prst="rect">
            <a:avLst/>
          </a:prstGeom>
        </p:spPr>
      </p:pic>
    </p:spTree>
    <p:extLst>
      <p:ext uri="{BB962C8B-B14F-4D97-AF65-F5344CB8AC3E}">
        <p14:creationId xmlns:p14="http://schemas.microsoft.com/office/powerpoint/2010/main" val="2687113634"/>
      </p:ext>
    </p:extLst>
  </p:cSld>
  <p:clrMapOvr>
    <a:overrideClrMapping bg1="lt1" tx1="dk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A9A9A7-F1D2-237D-AC72-E21A286F0A6F}"/>
              </a:ext>
            </a:extLst>
          </p:cNvPr>
          <p:cNvSpPr>
            <a:spLocks noGrp="1"/>
          </p:cNvSpPr>
          <p:nvPr>
            <p:ph type="title"/>
          </p:nvPr>
        </p:nvSpPr>
        <p:spPr/>
        <p:txBody>
          <a:bodyPr/>
          <a:lstStyle/>
          <a:p>
            <a:r>
              <a:rPr lang="en-US" sz="4000" dirty="0"/>
              <a:t>De </a:t>
            </a:r>
            <a:r>
              <a:rPr lang="en-US" sz="4000" dirty="0" err="1"/>
              <a:t>uitdaging</a:t>
            </a:r>
            <a:endParaRPr lang="en-US" sz="4000" dirty="0"/>
          </a:p>
        </p:txBody>
      </p:sp>
      <p:pic>
        <p:nvPicPr>
          <p:cNvPr id="3" name="Picture 2">
            <a:extLst>
              <a:ext uri="{FF2B5EF4-FFF2-40B4-BE49-F238E27FC236}">
                <a16:creationId xmlns:a16="http://schemas.microsoft.com/office/drawing/2014/main" id="{D8562237-4151-4005-9D17-3785AA078A63}"/>
              </a:ext>
            </a:extLst>
          </p:cNvPr>
          <p:cNvPicPr>
            <a:picLocks noChangeAspect="1"/>
          </p:cNvPicPr>
          <p:nvPr/>
        </p:nvPicPr>
        <p:blipFill rotWithShape="1">
          <a:blip r:embed="rId4"/>
          <a:srcRect l="51885" t="12416"/>
          <a:stretch/>
        </p:blipFill>
        <p:spPr>
          <a:xfrm>
            <a:off x="6653322" y="2309855"/>
            <a:ext cx="5538678" cy="4548145"/>
          </a:xfrm>
          <a:prstGeom prst="rect">
            <a:avLst/>
          </a:prstGeom>
        </p:spPr>
      </p:pic>
      <p:pic>
        <p:nvPicPr>
          <p:cNvPr id="5" name="Picture 4">
            <a:extLst>
              <a:ext uri="{FF2B5EF4-FFF2-40B4-BE49-F238E27FC236}">
                <a16:creationId xmlns:a16="http://schemas.microsoft.com/office/drawing/2014/main" id="{F03419E9-6C67-4571-BE9C-3D9BBE4AAD37}"/>
              </a:ext>
            </a:extLst>
          </p:cNvPr>
          <p:cNvPicPr>
            <a:picLocks noChangeAspect="1"/>
          </p:cNvPicPr>
          <p:nvPr/>
        </p:nvPicPr>
        <p:blipFill rotWithShape="1">
          <a:blip r:embed="rId4"/>
          <a:srcRect l="-627" t="-1219" r="8966" b="88782"/>
          <a:stretch/>
        </p:blipFill>
        <p:spPr>
          <a:xfrm>
            <a:off x="110491" y="1561664"/>
            <a:ext cx="11487148" cy="703127"/>
          </a:xfrm>
          <a:prstGeom prst="rect">
            <a:avLst/>
          </a:prstGeom>
        </p:spPr>
      </p:pic>
      <p:pic>
        <p:nvPicPr>
          <p:cNvPr id="8" name="Picture 7">
            <a:extLst>
              <a:ext uri="{FF2B5EF4-FFF2-40B4-BE49-F238E27FC236}">
                <a16:creationId xmlns:a16="http://schemas.microsoft.com/office/drawing/2014/main" id="{8FD3332C-CB7F-401D-868B-E7877561E558}"/>
              </a:ext>
            </a:extLst>
          </p:cNvPr>
          <p:cNvPicPr>
            <a:picLocks noChangeAspect="1"/>
          </p:cNvPicPr>
          <p:nvPr/>
        </p:nvPicPr>
        <p:blipFill rotWithShape="1">
          <a:blip r:embed="rId4"/>
          <a:srcRect l="788" t="82832" r="51836" b="6033"/>
          <a:stretch/>
        </p:blipFill>
        <p:spPr>
          <a:xfrm>
            <a:off x="345682" y="2264791"/>
            <a:ext cx="6631453" cy="703127"/>
          </a:xfrm>
          <a:prstGeom prst="rect">
            <a:avLst/>
          </a:prstGeom>
        </p:spPr>
      </p:pic>
      <p:pic>
        <p:nvPicPr>
          <p:cNvPr id="9" name="Picture 8">
            <a:extLst>
              <a:ext uri="{FF2B5EF4-FFF2-40B4-BE49-F238E27FC236}">
                <a16:creationId xmlns:a16="http://schemas.microsoft.com/office/drawing/2014/main" id="{5D94EFD4-EB40-49C4-BB6D-D32E65AFFC1A}"/>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11369040" y="6035040"/>
            <a:ext cx="822960" cy="822960"/>
          </a:xfrm>
          <a:prstGeom prst="rect">
            <a:avLst/>
          </a:prstGeom>
        </p:spPr>
      </p:pic>
    </p:spTree>
    <p:extLst>
      <p:ext uri="{BB962C8B-B14F-4D97-AF65-F5344CB8AC3E}">
        <p14:creationId xmlns:p14="http://schemas.microsoft.com/office/powerpoint/2010/main" val="18337056"/>
      </p:ext>
    </p:extLst>
  </p:cSld>
  <p:clrMapOvr>
    <a:overrideClrMapping bg1="lt1" tx1="dk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p:txBody>
          <a:bodyPr/>
          <a:lstStyle/>
          <a:p>
            <a:r>
              <a:rPr lang="en-US" dirty="0" err="1">
                <a:solidFill>
                  <a:schemeClr val="tx1">
                    <a:lumMod val="65000"/>
                    <a:lumOff val="35000"/>
                  </a:schemeClr>
                </a:solidFill>
              </a:rPr>
              <a:t>Dankjewel</a:t>
            </a:r>
            <a:endParaRPr lang="en-US" dirty="0">
              <a:solidFill>
                <a:schemeClr val="tx1">
                  <a:lumMod val="65000"/>
                  <a:lumOff val="35000"/>
                </a:schemeClr>
              </a:solidFill>
            </a:endParaRPr>
          </a:p>
        </p:txBody>
      </p:sp>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p:txBody>
          <a:bodyPr/>
          <a:lstStyle/>
          <a:p>
            <a:r>
              <a:rPr lang="en-US" dirty="0"/>
              <a:t>Anastasia </a:t>
            </a:r>
            <a:r>
              <a:rPr lang="en-US" dirty="0" err="1"/>
              <a:t>Loiacono</a:t>
            </a:r>
            <a:br>
              <a:rPr lang="en-US" dirty="0"/>
            </a:br>
            <a:br>
              <a:rPr lang="en-US" dirty="0"/>
            </a:br>
            <a:br>
              <a:rPr lang="en-US" dirty="0"/>
            </a:br>
            <a:r>
              <a:rPr lang="en-US" sz="1600" dirty="0">
                <a:hlinkClick r:id="rId4"/>
              </a:rPr>
              <a:t>Anastasia.loiacono@uhasselt.be</a:t>
            </a:r>
            <a:br>
              <a:rPr lang="en-US" sz="1600" dirty="0"/>
            </a:br>
            <a:r>
              <a:rPr lang="en-US" sz="1600" dirty="0"/>
              <a:t>0484/ 17 56 47</a:t>
            </a:r>
          </a:p>
          <a:p>
            <a:r>
              <a:rPr lang="en-US" b="0" dirty="0">
                <a:solidFill>
                  <a:schemeClr val="bg1"/>
                </a:solidFill>
              </a:rPr>
              <a:t>0484/17.56.47</a:t>
            </a:r>
          </a:p>
          <a:p>
            <a:r>
              <a:rPr lang="en-US" b="0" dirty="0">
                <a:solidFill>
                  <a:schemeClr val="bg1"/>
                </a:solidFill>
              </a:rPr>
              <a:t>Anastasia.loiacono@uhasselt.be</a:t>
            </a:r>
          </a:p>
          <a:p>
            <a:r>
              <a:rPr lang="en-US" b="0" dirty="0">
                <a:solidFill>
                  <a:schemeClr val="bg1"/>
                </a:solidFill>
              </a:rPr>
              <a:t>www.talim.be</a:t>
            </a:r>
          </a:p>
        </p:txBody>
      </p:sp>
      <p:pic>
        <p:nvPicPr>
          <p:cNvPr id="4" name="Picture 3">
            <a:extLst>
              <a:ext uri="{FF2B5EF4-FFF2-40B4-BE49-F238E27FC236}">
                <a16:creationId xmlns:a16="http://schemas.microsoft.com/office/drawing/2014/main" id="{48D10E39-5FB9-41A6-8DEA-52D03C539EE9}"/>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11369040" y="6035040"/>
            <a:ext cx="822960" cy="822960"/>
          </a:xfrm>
          <a:prstGeom prst="rect">
            <a:avLst/>
          </a:prstGeom>
        </p:spPr>
      </p:pic>
    </p:spTree>
    <p:extLst>
      <p:ext uri="{BB962C8B-B14F-4D97-AF65-F5344CB8AC3E}">
        <p14:creationId xmlns:p14="http://schemas.microsoft.com/office/powerpoint/2010/main" val="4261132419"/>
      </p:ext>
    </p:extLst>
  </p:cSld>
  <p:clrMapOvr>
    <a:overrideClrMapping bg1="lt1" tx1="dk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562237-4151-4005-9D17-3785AA078A63}"/>
              </a:ext>
            </a:extLst>
          </p:cNvPr>
          <p:cNvPicPr>
            <a:picLocks noChangeAspect="1"/>
          </p:cNvPicPr>
          <p:nvPr/>
        </p:nvPicPr>
        <p:blipFill rotWithShape="1">
          <a:blip r:embed="rId4"/>
          <a:srcRect l="51885" t="12416"/>
          <a:stretch/>
        </p:blipFill>
        <p:spPr>
          <a:xfrm>
            <a:off x="6721591" y="2309855"/>
            <a:ext cx="5538678" cy="4548145"/>
          </a:xfrm>
          <a:prstGeom prst="rect">
            <a:avLst/>
          </a:prstGeom>
        </p:spPr>
      </p:pic>
      <p:pic>
        <p:nvPicPr>
          <p:cNvPr id="9" name="Picture 8">
            <a:extLst>
              <a:ext uri="{FF2B5EF4-FFF2-40B4-BE49-F238E27FC236}">
                <a16:creationId xmlns:a16="http://schemas.microsoft.com/office/drawing/2014/main" id="{5D94EFD4-EB40-49C4-BB6D-D32E65AFFC1A}"/>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11369040" y="6035040"/>
            <a:ext cx="822960" cy="822960"/>
          </a:xfrm>
          <a:prstGeom prst="rect">
            <a:avLst/>
          </a:prstGeom>
        </p:spPr>
      </p:pic>
      <p:sp>
        <p:nvSpPr>
          <p:cNvPr id="10" name="TextBox 9">
            <a:extLst>
              <a:ext uri="{FF2B5EF4-FFF2-40B4-BE49-F238E27FC236}">
                <a16:creationId xmlns:a16="http://schemas.microsoft.com/office/drawing/2014/main" id="{E9A67AD0-0B5B-48E3-A070-ADCEF19F2C7E}"/>
              </a:ext>
            </a:extLst>
          </p:cNvPr>
          <p:cNvSpPr txBox="1"/>
          <p:nvPr/>
        </p:nvSpPr>
        <p:spPr>
          <a:xfrm>
            <a:off x="2212691" y="5370599"/>
            <a:ext cx="6128084" cy="923330"/>
          </a:xfrm>
          <a:prstGeom prst="rect">
            <a:avLst/>
          </a:prstGeom>
          <a:noFill/>
        </p:spPr>
        <p:txBody>
          <a:bodyPr wrap="square">
            <a:spAutoFit/>
          </a:bodyPr>
          <a:lstStyle/>
          <a:p>
            <a:r>
              <a:rPr lang="nl-BE" dirty="0"/>
              <a:t>https://www.vlaanderen.be/statistiek-vlaanderen/onderwijs-en-vorming/vroegtijdige-schoolverlaters-op-basis-van-administratieve-data</a:t>
            </a:r>
          </a:p>
        </p:txBody>
      </p:sp>
      <p:pic>
        <p:nvPicPr>
          <p:cNvPr id="11" name="Picture 10">
            <a:extLst>
              <a:ext uri="{FF2B5EF4-FFF2-40B4-BE49-F238E27FC236}">
                <a16:creationId xmlns:a16="http://schemas.microsoft.com/office/drawing/2014/main" id="{DF29F38F-DA32-417D-AB6A-D5F3D9AD05EA}"/>
              </a:ext>
            </a:extLst>
          </p:cNvPr>
          <p:cNvPicPr>
            <a:picLocks noChangeAspect="1"/>
          </p:cNvPicPr>
          <p:nvPr/>
        </p:nvPicPr>
        <p:blipFill>
          <a:blip r:embed="rId6"/>
          <a:stretch>
            <a:fillRect/>
          </a:stretch>
        </p:blipFill>
        <p:spPr>
          <a:xfrm>
            <a:off x="255096" y="564071"/>
            <a:ext cx="8524875" cy="2981325"/>
          </a:xfrm>
          <a:prstGeom prst="rect">
            <a:avLst/>
          </a:prstGeom>
        </p:spPr>
      </p:pic>
    </p:spTree>
    <p:extLst>
      <p:ext uri="{BB962C8B-B14F-4D97-AF65-F5344CB8AC3E}">
        <p14:creationId xmlns:p14="http://schemas.microsoft.com/office/powerpoint/2010/main" val="1543510095"/>
      </p:ext>
    </p:extLst>
  </p:cSld>
  <p:clrMapOvr>
    <a:overrideClrMapping bg1="lt1" tx1="dk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562237-4151-4005-9D17-3785AA078A63}"/>
              </a:ext>
            </a:extLst>
          </p:cNvPr>
          <p:cNvPicPr>
            <a:picLocks noChangeAspect="1"/>
          </p:cNvPicPr>
          <p:nvPr/>
        </p:nvPicPr>
        <p:blipFill rotWithShape="1">
          <a:blip r:embed="rId4"/>
          <a:srcRect l="51885" t="12416"/>
          <a:stretch/>
        </p:blipFill>
        <p:spPr>
          <a:xfrm>
            <a:off x="6721591" y="2309855"/>
            <a:ext cx="5538678" cy="4548145"/>
          </a:xfrm>
          <a:prstGeom prst="rect">
            <a:avLst/>
          </a:prstGeom>
        </p:spPr>
      </p:pic>
      <p:pic>
        <p:nvPicPr>
          <p:cNvPr id="9" name="Picture 8">
            <a:extLst>
              <a:ext uri="{FF2B5EF4-FFF2-40B4-BE49-F238E27FC236}">
                <a16:creationId xmlns:a16="http://schemas.microsoft.com/office/drawing/2014/main" id="{5D94EFD4-EB40-49C4-BB6D-D32E65AFFC1A}"/>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11369040" y="6035040"/>
            <a:ext cx="822960" cy="822960"/>
          </a:xfrm>
          <a:prstGeom prst="rect">
            <a:avLst/>
          </a:prstGeom>
        </p:spPr>
      </p:pic>
      <p:pic>
        <p:nvPicPr>
          <p:cNvPr id="4" name="Picture 3">
            <a:extLst>
              <a:ext uri="{FF2B5EF4-FFF2-40B4-BE49-F238E27FC236}">
                <a16:creationId xmlns:a16="http://schemas.microsoft.com/office/drawing/2014/main" id="{E147523C-55C4-4BA4-A1FD-67D999B8B2E8}"/>
              </a:ext>
            </a:extLst>
          </p:cNvPr>
          <p:cNvPicPr>
            <a:picLocks noChangeAspect="1"/>
          </p:cNvPicPr>
          <p:nvPr/>
        </p:nvPicPr>
        <p:blipFill>
          <a:blip r:embed="rId6"/>
          <a:stretch>
            <a:fillRect/>
          </a:stretch>
        </p:blipFill>
        <p:spPr>
          <a:xfrm>
            <a:off x="984884" y="297924"/>
            <a:ext cx="6089684" cy="5114468"/>
          </a:xfrm>
          <a:prstGeom prst="rect">
            <a:avLst/>
          </a:prstGeom>
        </p:spPr>
      </p:pic>
      <p:sp>
        <p:nvSpPr>
          <p:cNvPr id="2" name="TextBox 1">
            <a:extLst>
              <a:ext uri="{FF2B5EF4-FFF2-40B4-BE49-F238E27FC236}">
                <a16:creationId xmlns:a16="http://schemas.microsoft.com/office/drawing/2014/main" id="{EFCDC061-F9D8-410F-9E2E-6956BE15C2CB}"/>
              </a:ext>
            </a:extLst>
          </p:cNvPr>
          <p:cNvSpPr txBox="1"/>
          <p:nvPr/>
        </p:nvSpPr>
        <p:spPr>
          <a:xfrm>
            <a:off x="6851149" y="2039013"/>
            <a:ext cx="838691" cy="369332"/>
          </a:xfrm>
          <a:prstGeom prst="rect">
            <a:avLst/>
          </a:prstGeom>
          <a:noFill/>
        </p:spPr>
        <p:txBody>
          <a:bodyPr wrap="none" rtlCol="0">
            <a:spAutoFit/>
          </a:bodyPr>
          <a:lstStyle/>
          <a:p>
            <a:r>
              <a:rPr lang="nl-BE" dirty="0"/>
              <a:t>26,1%</a:t>
            </a:r>
          </a:p>
        </p:txBody>
      </p:sp>
      <p:sp>
        <p:nvSpPr>
          <p:cNvPr id="6" name="TextBox 5">
            <a:extLst>
              <a:ext uri="{FF2B5EF4-FFF2-40B4-BE49-F238E27FC236}">
                <a16:creationId xmlns:a16="http://schemas.microsoft.com/office/drawing/2014/main" id="{B4F39F07-B4A0-41A9-A256-86B74C4802B9}"/>
              </a:ext>
            </a:extLst>
          </p:cNvPr>
          <p:cNvSpPr txBox="1"/>
          <p:nvPr/>
        </p:nvSpPr>
        <p:spPr>
          <a:xfrm>
            <a:off x="6851149" y="1119224"/>
            <a:ext cx="710451" cy="369332"/>
          </a:xfrm>
          <a:prstGeom prst="rect">
            <a:avLst/>
          </a:prstGeom>
          <a:noFill/>
        </p:spPr>
        <p:txBody>
          <a:bodyPr wrap="none" rtlCol="0">
            <a:spAutoFit/>
          </a:bodyPr>
          <a:lstStyle/>
          <a:p>
            <a:r>
              <a:rPr lang="nl-BE" dirty="0"/>
              <a:t>7,8%</a:t>
            </a:r>
          </a:p>
        </p:txBody>
      </p:sp>
      <p:sp>
        <p:nvSpPr>
          <p:cNvPr id="7" name="TextBox 6">
            <a:extLst>
              <a:ext uri="{FF2B5EF4-FFF2-40B4-BE49-F238E27FC236}">
                <a16:creationId xmlns:a16="http://schemas.microsoft.com/office/drawing/2014/main" id="{7E1AC4FE-5FE4-4AD3-9E3C-F0525D4A25C1}"/>
              </a:ext>
            </a:extLst>
          </p:cNvPr>
          <p:cNvSpPr txBox="1"/>
          <p:nvPr/>
        </p:nvSpPr>
        <p:spPr>
          <a:xfrm>
            <a:off x="6915268" y="4840030"/>
            <a:ext cx="710451" cy="369332"/>
          </a:xfrm>
          <a:prstGeom prst="rect">
            <a:avLst/>
          </a:prstGeom>
          <a:noFill/>
        </p:spPr>
        <p:txBody>
          <a:bodyPr wrap="none" rtlCol="0">
            <a:spAutoFit/>
          </a:bodyPr>
          <a:lstStyle/>
          <a:p>
            <a:r>
              <a:rPr lang="nl-BE" dirty="0"/>
              <a:t>5,1%</a:t>
            </a:r>
          </a:p>
        </p:txBody>
      </p:sp>
      <p:sp>
        <p:nvSpPr>
          <p:cNvPr id="8" name="TextBox 7">
            <a:extLst>
              <a:ext uri="{FF2B5EF4-FFF2-40B4-BE49-F238E27FC236}">
                <a16:creationId xmlns:a16="http://schemas.microsoft.com/office/drawing/2014/main" id="{08B32AB8-FA85-4E2A-A9E6-67543E9BA94E}"/>
              </a:ext>
            </a:extLst>
          </p:cNvPr>
          <p:cNvSpPr txBox="1"/>
          <p:nvPr/>
        </p:nvSpPr>
        <p:spPr>
          <a:xfrm>
            <a:off x="6915270" y="3191392"/>
            <a:ext cx="838691" cy="369332"/>
          </a:xfrm>
          <a:prstGeom prst="rect">
            <a:avLst/>
          </a:prstGeom>
          <a:noFill/>
        </p:spPr>
        <p:txBody>
          <a:bodyPr wrap="none" rtlCol="0">
            <a:spAutoFit/>
          </a:bodyPr>
          <a:lstStyle/>
          <a:p>
            <a:r>
              <a:rPr lang="nl-BE" dirty="0"/>
              <a:t>33,9%</a:t>
            </a:r>
          </a:p>
        </p:txBody>
      </p:sp>
      <p:sp>
        <p:nvSpPr>
          <p:cNvPr id="10" name="TextBox 9">
            <a:extLst>
              <a:ext uri="{FF2B5EF4-FFF2-40B4-BE49-F238E27FC236}">
                <a16:creationId xmlns:a16="http://schemas.microsoft.com/office/drawing/2014/main" id="{E9A67AD0-0B5B-48E3-A070-ADCEF19F2C7E}"/>
              </a:ext>
            </a:extLst>
          </p:cNvPr>
          <p:cNvSpPr txBox="1"/>
          <p:nvPr/>
        </p:nvSpPr>
        <p:spPr>
          <a:xfrm>
            <a:off x="2212691" y="5370599"/>
            <a:ext cx="6128084" cy="923330"/>
          </a:xfrm>
          <a:prstGeom prst="rect">
            <a:avLst/>
          </a:prstGeom>
          <a:noFill/>
        </p:spPr>
        <p:txBody>
          <a:bodyPr wrap="square">
            <a:spAutoFit/>
          </a:bodyPr>
          <a:lstStyle/>
          <a:p>
            <a:r>
              <a:rPr lang="nl-BE" dirty="0"/>
              <a:t>https://www.vlaanderen.be/statistiek-vlaanderen/onderwijs-en-vorming/vroegtijdige-schoolverlaters-op-basis-van-administratieve-data</a:t>
            </a:r>
          </a:p>
        </p:txBody>
      </p:sp>
    </p:spTree>
    <p:extLst>
      <p:ext uri="{BB962C8B-B14F-4D97-AF65-F5344CB8AC3E}">
        <p14:creationId xmlns:p14="http://schemas.microsoft.com/office/powerpoint/2010/main" val="3388372686"/>
      </p:ext>
    </p:extLst>
  </p:cSld>
  <p:clrMapOvr>
    <a:overrideClrMapping bg1="lt1" tx1="dk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562237-4151-4005-9D17-3785AA078A63}"/>
              </a:ext>
            </a:extLst>
          </p:cNvPr>
          <p:cNvPicPr>
            <a:picLocks noChangeAspect="1"/>
          </p:cNvPicPr>
          <p:nvPr/>
        </p:nvPicPr>
        <p:blipFill rotWithShape="1">
          <a:blip r:embed="rId4"/>
          <a:srcRect l="51885" t="12416"/>
          <a:stretch/>
        </p:blipFill>
        <p:spPr>
          <a:xfrm>
            <a:off x="6721591" y="2309855"/>
            <a:ext cx="5538678" cy="4548145"/>
          </a:xfrm>
          <a:prstGeom prst="rect">
            <a:avLst/>
          </a:prstGeom>
        </p:spPr>
      </p:pic>
      <p:pic>
        <p:nvPicPr>
          <p:cNvPr id="9" name="Picture 8">
            <a:extLst>
              <a:ext uri="{FF2B5EF4-FFF2-40B4-BE49-F238E27FC236}">
                <a16:creationId xmlns:a16="http://schemas.microsoft.com/office/drawing/2014/main" id="{5D94EFD4-EB40-49C4-BB6D-D32E65AFFC1A}"/>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11369040" y="6035040"/>
            <a:ext cx="822960" cy="822960"/>
          </a:xfrm>
          <a:prstGeom prst="rect">
            <a:avLst/>
          </a:prstGeom>
        </p:spPr>
      </p:pic>
      <p:pic>
        <p:nvPicPr>
          <p:cNvPr id="10" name="Picture 9">
            <a:extLst>
              <a:ext uri="{FF2B5EF4-FFF2-40B4-BE49-F238E27FC236}">
                <a16:creationId xmlns:a16="http://schemas.microsoft.com/office/drawing/2014/main" id="{F9229324-4C96-475C-B74E-861BD2CA7CD5}"/>
              </a:ext>
            </a:extLst>
          </p:cNvPr>
          <p:cNvPicPr>
            <a:picLocks noChangeAspect="1"/>
          </p:cNvPicPr>
          <p:nvPr/>
        </p:nvPicPr>
        <p:blipFill>
          <a:blip r:embed="rId6"/>
          <a:stretch>
            <a:fillRect/>
          </a:stretch>
        </p:blipFill>
        <p:spPr>
          <a:xfrm>
            <a:off x="509335" y="822432"/>
            <a:ext cx="6051885" cy="3598710"/>
          </a:xfrm>
          <a:prstGeom prst="rect">
            <a:avLst/>
          </a:prstGeom>
        </p:spPr>
      </p:pic>
    </p:spTree>
    <p:extLst>
      <p:ext uri="{BB962C8B-B14F-4D97-AF65-F5344CB8AC3E}">
        <p14:creationId xmlns:p14="http://schemas.microsoft.com/office/powerpoint/2010/main" val="272732624"/>
      </p:ext>
    </p:extLst>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3725" y="275633"/>
            <a:ext cx="6787747" cy="1593507"/>
          </a:xfrm>
        </p:spPr>
        <p:txBody>
          <a:bodyPr/>
          <a:lstStyle/>
          <a:p>
            <a:r>
              <a:rPr lang="en-US" kern="1200" dirty="0" err="1">
                <a:solidFill>
                  <a:srgbClr val="595959"/>
                </a:solidFill>
                <a:latin typeface="Franklin Gothic"/>
                <a:ea typeface="+mn-ea"/>
                <a:cs typeface="+mn-cs"/>
              </a:rPr>
              <a:t>TALim</a:t>
            </a:r>
            <a:endParaRPr lang="en-US" kern="1200" dirty="0">
              <a:solidFill>
                <a:srgbClr val="595959"/>
              </a:solidFill>
              <a:latin typeface="Franklin Gothic"/>
              <a:ea typeface="+mn-ea"/>
              <a:cs typeface="+mn-cs"/>
            </a:endParaRPr>
          </a:p>
        </p:txBody>
      </p:sp>
      <p:pic>
        <p:nvPicPr>
          <p:cNvPr id="5" name="Picture 4">
            <a:extLst>
              <a:ext uri="{FF2B5EF4-FFF2-40B4-BE49-F238E27FC236}">
                <a16:creationId xmlns:a16="http://schemas.microsoft.com/office/drawing/2014/main" id="{A9E1D83F-54D0-4BF6-A6A1-80FFB67C1CC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1369040" y="6035040"/>
            <a:ext cx="822960" cy="822960"/>
          </a:xfrm>
          <a:prstGeom prst="rect">
            <a:avLst/>
          </a:prstGeom>
        </p:spPr>
      </p:pic>
      <p:sp>
        <p:nvSpPr>
          <p:cNvPr id="7" name="TextBox 6">
            <a:extLst>
              <a:ext uri="{FF2B5EF4-FFF2-40B4-BE49-F238E27FC236}">
                <a16:creationId xmlns:a16="http://schemas.microsoft.com/office/drawing/2014/main" id="{3FACE06B-B949-4497-B9E6-56ED0B13492E}"/>
              </a:ext>
            </a:extLst>
          </p:cNvPr>
          <p:cNvSpPr txBox="1"/>
          <p:nvPr/>
        </p:nvSpPr>
        <p:spPr>
          <a:xfrm>
            <a:off x="368300" y="2349500"/>
            <a:ext cx="5486400" cy="3277820"/>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1800" dirty="0" err="1">
                <a:solidFill>
                  <a:schemeClr val="tx1">
                    <a:lumMod val="65000"/>
                    <a:lumOff val="35000"/>
                  </a:schemeClr>
                </a:solidFill>
              </a:rPr>
              <a:t>Ontstaan</a:t>
            </a:r>
            <a:endParaRPr lang="en-US" dirty="0">
              <a:solidFill>
                <a:schemeClr val="tx1">
                  <a:lumMod val="65000"/>
                  <a:lumOff val="35000"/>
                </a:schemeClr>
              </a:solidFill>
            </a:endParaRPr>
          </a:p>
          <a:p>
            <a:pPr marL="285750" indent="-285750">
              <a:lnSpc>
                <a:spcPct val="150000"/>
              </a:lnSpc>
              <a:buFont typeface="Wingdings" panose="05000000000000000000" pitchFamily="2" charset="2"/>
              <a:buChar char="q"/>
            </a:pPr>
            <a:r>
              <a:rPr lang="en-US" sz="1800" dirty="0" err="1">
                <a:solidFill>
                  <a:schemeClr val="tx1">
                    <a:lumMod val="65000"/>
                    <a:lumOff val="35000"/>
                  </a:schemeClr>
                </a:solidFill>
              </a:rPr>
              <a:t>Missie</a:t>
            </a:r>
            <a:r>
              <a:rPr lang="en-US" sz="1800" dirty="0">
                <a:solidFill>
                  <a:schemeClr val="tx1">
                    <a:lumMod val="65000"/>
                    <a:lumOff val="35000"/>
                  </a:schemeClr>
                </a:solidFill>
              </a:rPr>
              <a:t> &amp; </a:t>
            </a:r>
            <a:r>
              <a:rPr lang="en-US" sz="1800" dirty="0" err="1">
                <a:solidFill>
                  <a:schemeClr val="tx1">
                    <a:lumMod val="65000"/>
                    <a:lumOff val="35000"/>
                  </a:schemeClr>
                </a:solidFill>
              </a:rPr>
              <a:t>visie</a:t>
            </a:r>
            <a:endParaRPr lang="en-US" dirty="0">
              <a:solidFill>
                <a:schemeClr val="tx1">
                  <a:lumMod val="65000"/>
                  <a:lumOff val="35000"/>
                </a:schemeClr>
              </a:solidFill>
            </a:endParaRPr>
          </a:p>
          <a:p>
            <a:pPr marL="285750" indent="-285750">
              <a:lnSpc>
                <a:spcPct val="150000"/>
              </a:lnSpc>
              <a:buFont typeface="Wingdings" panose="05000000000000000000" pitchFamily="2" charset="2"/>
              <a:buChar char="q"/>
            </a:pPr>
            <a:r>
              <a:rPr lang="en-US" sz="1800" dirty="0" err="1">
                <a:solidFill>
                  <a:schemeClr val="tx1">
                    <a:lumMod val="65000"/>
                    <a:lumOff val="35000"/>
                  </a:schemeClr>
                </a:solidFill>
              </a:rPr>
              <a:t>Locaties</a:t>
            </a:r>
            <a:endParaRPr lang="en-US" dirty="0">
              <a:solidFill>
                <a:schemeClr val="tx1">
                  <a:lumMod val="65000"/>
                  <a:lumOff val="35000"/>
                </a:schemeClr>
              </a:solidFill>
            </a:endParaRPr>
          </a:p>
          <a:p>
            <a:pPr marL="285750" indent="-285750">
              <a:lnSpc>
                <a:spcPct val="150000"/>
              </a:lnSpc>
              <a:buFont typeface="Wingdings" panose="05000000000000000000" pitchFamily="2" charset="2"/>
              <a:buChar char="q"/>
            </a:pPr>
            <a:r>
              <a:rPr lang="en-US" sz="1800" dirty="0" err="1">
                <a:solidFill>
                  <a:schemeClr val="tx1">
                    <a:lumMod val="65000"/>
                    <a:lumOff val="35000"/>
                  </a:schemeClr>
                </a:solidFill>
              </a:rPr>
              <a:t>TALim</a:t>
            </a:r>
            <a:r>
              <a:rPr lang="en-US" sz="1800" dirty="0">
                <a:solidFill>
                  <a:schemeClr val="tx1">
                    <a:lumMod val="65000"/>
                    <a:lumOff val="35000"/>
                  </a:schemeClr>
                </a:solidFill>
              </a:rPr>
              <a:t> in </a:t>
            </a:r>
            <a:r>
              <a:rPr lang="en-US" sz="1800" dirty="0" err="1">
                <a:solidFill>
                  <a:schemeClr val="tx1">
                    <a:lumMod val="65000"/>
                    <a:lumOff val="35000"/>
                  </a:schemeClr>
                </a:solidFill>
              </a:rPr>
              <a:t>cijfers</a:t>
            </a:r>
            <a:endParaRPr lang="en-US" dirty="0">
              <a:solidFill>
                <a:schemeClr val="tx1">
                  <a:lumMod val="65000"/>
                  <a:lumOff val="35000"/>
                </a:schemeClr>
              </a:solidFill>
            </a:endParaRPr>
          </a:p>
          <a:p>
            <a:pPr marL="285750" indent="-285750">
              <a:lnSpc>
                <a:spcPct val="150000"/>
              </a:lnSpc>
              <a:buFont typeface="Wingdings" panose="05000000000000000000" pitchFamily="2" charset="2"/>
              <a:buChar char="q"/>
            </a:pPr>
            <a:r>
              <a:rPr lang="en-US" sz="1800" dirty="0" err="1">
                <a:solidFill>
                  <a:schemeClr val="tx1">
                    <a:lumMod val="65000"/>
                    <a:lumOff val="35000"/>
                  </a:schemeClr>
                </a:solidFill>
              </a:rPr>
              <a:t>Werving</a:t>
            </a:r>
            <a:r>
              <a:rPr lang="en-US" sz="1800" dirty="0">
                <a:solidFill>
                  <a:schemeClr val="tx1">
                    <a:lumMod val="65000"/>
                    <a:lumOff val="35000"/>
                  </a:schemeClr>
                </a:solidFill>
              </a:rPr>
              <a:t> &amp; </a:t>
            </a:r>
            <a:r>
              <a:rPr lang="en-US" sz="1800" dirty="0" err="1">
                <a:solidFill>
                  <a:schemeClr val="tx1">
                    <a:lumMod val="65000"/>
                    <a:lumOff val="35000"/>
                  </a:schemeClr>
                </a:solidFill>
              </a:rPr>
              <a:t>Selectie</a:t>
            </a:r>
            <a:endParaRPr lang="en-US" sz="1800" dirty="0">
              <a:solidFill>
                <a:schemeClr val="tx1">
                  <a:lumMod val="65000"/>
                  <a:lumOff val="35000"/>
                </a:schemeClr>
              </a:solidFill>
            </a:endParaRPr>
          </a:p>
          <a:p>
            <a:pPr marL="285750" indent="-285750">
              <a:lnSpc>
                <a:spcPct val="150000"/>
              </a:lnSpc>
              <a:buFont typeface="Wingdings" panose="05000000000000000000" pitchFamily="2" charset="2"/>
              <a:buChar char="q"/>
            </a:pPr>
            <a:r>
              <a:rPr lang="en-US" dirty="0" err="1">
                <a:solidFill>
                  <a:schemeClr val="tx1">
                    <a:lumMod val="65000"/>
                    <a:lumOff val="35000"/>
                  </a:schemeClr>
                </a:solidFill>
              </a:rPr>
              <a:t>Traject</a:t>
            </a:r>
            <a:r>
              <a:rPr lang="en-US" dirty="0">
                <a:solidFill>
                  <a:schemeClr val="tx1">
                    <a:lumMod val="65000"/>
                    <a:lumOff val="35000"/>
                  </a:schemeClr>
                </a:solidFill>
              </a:rPr>
              <a:t> </a:t>
            </a:r>
            <a:r>
              <a:rPr lang="en-US" dirty="0" err="1">
                <a:solidFill>
                  <a:schemeClr val="tx1">
                    <a:lumMod val="65000"/>
                    <a:lumOff val="35000"/>
                  </a:schemeClr>
                </a:solidFill>
              </a:rPr>
              <a:t>Deelnemer</a:t>
            </a:r>
            <a:endParaRPr lang="en-US" dirty="0">
              <a:solidFill>
                <a:schemeClr val="tx1">
                  <a:lumMod val="65000"/>
                  <a:lumOff val="35000"/>
                </a:schemeClr>
              </a:solidFill>
            </a:endParaRPr>
          </a:p>
          <a:p>
            <a:pPr marL="285750" indent="-285750">
              <a:lnSpc>
                <a:spcPct val="150000"/>
              </a:lnSpc>
              <a:buFont typeface="Wingdings" panose="05000000000000000000" pitchFamily="2" charset="2"/>
              <a:buChar char="q"/>
            </a:pPr>
            <a:r>
              <a:rPr lang="en-US" sz="1800" dirty="0">
                <a:solidFill>
                  <a:schemeClr val="tx1">
                    <a:lumMod val="65000"/>
                    <a:lumOff val="35000"/>
                  </a:schemeClr>
                </a:solidFill>
              </a:rPr>
              <a:t>De </a:t>
            </a:r>
            <a:r>
              <a:rPr lang="en-US" sz="1800" dirty="0" err="1">
                <a:solidFill>
                  <a:schemeClr val="tx1">
                    <a:lumMod val="65000"/>
                    <a:lumOff val="35000"/>
                  </a:schemeClr>
                </a:solidFill>
              </a:rPr>
              <a:t>toekomst</a:t>
            </a:r>
            <a:r>
              <a:rPr lang="en-US" sz="1800" dirty="0">
                <a:solidFill>
                  <a:schemeClr val="tx1">
                    <a:lumMod val="65000"/>
                    <a:lumOff val="35000"/>
                  </a:schemeClr>
                </a:solidFill>
              </a:rPr>
              <a:t> </a:t>
            </a:r>
            <a:r>
              <a:rPr lang="en-US" sz="1800" dirty="0" err="1">
                <a:solidFill>
                  <a:schemeClr val="tx1">
                    <a:lumMod val="65000"/>
                    <a:lumOff val="35000"/>
                  </a:schemeClr>
                </a:solidFill>
              </a:rPr>
              <a:t>en</a:t>
            </a:r>
            <a:r>
              <a:rPr lang="en-US" sz="1800" dirty="0">
                <a:solidFill>
                  <a:schemeClr val="tx1">
                    <a:lumMod val="65000"/>
                    <a:lumOff val="35000"/>
                  </a:schemeClr>
                </a:solidFill>
              </a:rPr>
              <a:t> </a:t>
            </a:r>
            <a:r>
              <a:rPr lang="en-US" sz="1800" dirty="0" err="1">
                <a:solidFill>
                  <a:schemeClr val="tx1">
                    <a:lumMod val="65000"/>
                    <a:lumOff val="35000"/>
                  </a:schemeClr>
                </a:solidFill>
              </a:rPr>
              <a:t>zijn</a:t>
            </a:r>
            <a:r>
              <a:rPr lang="en-US" sz="1800" dirty="0">
                <a:solidFill>
                  <a:schemeClr val="tx1">
                    <a:lumMod val="65000"/>
                    <a:lumOff val="35000"/>
                  </a:schemeClr>
                </a:solidFill>
              </a:rPr>
              <a:t> </a:t>
            </a:r>
            <a:r>
              <a:rPr lang="en-US" sz="1800" dirty="0" err="1">
                <a:solidFill>
                  <a:schemeClr val="tx1">
                    <a:lumMod val="65000"/>
                    <a:lumOff val="35000"/>
                  </a:schemeClr>
                </a:solidFill>
              </a:rPr>
              <a:t>uitdagingen</a:t>
            </a:r>
            <a:endParaRPr lang="en-US" sz="1800" dirty="0">
              <a:solidFill>
                <a:schemeClr val="tx1">
                  <a:lumMod val="65000"/>
                  <a:lumOff val="35000"/>
                </a:schemeClr>
              </a:solidFill>
            </a:endParaRPr>
          </a:p>
          <a:p>
            <a:endParaRPr lang="nl-BE" dirty="0"/>
          </a:p>
        </p:txBody>
      </p:sp>
    </p:spTree>
    <p:extLst>
      <p:ext uri="{BB962C8B-B14F-4D97-AF65-F5344CB8AC3E}">
        <p14:creationId xmlns:p14="http://schemas.microsoft.com/office/powerpoint/2010/main" val="3346685798"/>
      </p:ext>
    </p:extLst>
  </p:cSld>
  <p:clrMapOvr>
    <a:overrideClrMapping bg1="lt1" tx1="dk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562237-4151-4005-9D17-3785AA078A63}"/>
              </a:ext>
            </a:extLst>
          </p:cNvPr>
          <p:cNvPicPr>
            <a:picLocks noChangeAspect="1"/>
          </p:cNvPicPr>
          <p:nvPr/>
        </p:nvPicPr>
        <p:blipFill rotWithShape="1">
          <a:blip r:embed="rId4"/>
          <a:srcRect l="51885" t="12416"/>
          <a:stretch/>
        </p:blipFill>
        <p:spPr>
          <a:xfrm>
            <a:off x="6721591" y="2309855"/>
            <a:ext cx="5538678" cy="4548145"/>
          </a:xfrm>
          <a:prstGeom prst="rect">
            <a:avLst/>
          </a:prstGeom>
        </p:spPr>
      </p:pic>
      <p:pic>
        <p:nvPicPr>
          <p:cNvPr id="9" name="Picture 8">
            <a:extLst>
              <a:ext uri="{FF2B5EF4-FFF2-40B4-BE49-F238E27FC236}">
                <a16:creationId xmlns:a16="http://schemas.microsoft.com/office/drawing/2014/main" id="{5D94EFD4-EB40-49C4-BB6D-D32E65AFFC1A}"/>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11369040" y="6035040"/>
            <a:ext cx="822960" cy="822960"/>
          </a:xfrm>
          <a:prstGeom prst="rect">
            <a:avLst/>
          </a:prstGeom>
        </p:spPr>
      </p:pic>
      <p:pic>
        <p:nvPicPr>
          <p:cNvPr id="4" name="Picture 3">
            <a:extLst>
              <a:ext uri="{FF2B5EF4-FFF2-40B4-BE49-F238E27FC236}">
                <a16:creationId xmlns:a16="http://schemas.microsoft.com/office/drawing/2014/main" id="{AF53C296-6A62-4E90-B2D2-39DB40D5FA0F}"/>
              </a:ext>
            </a:extLst>
          </p:cNvPr>
          <p:cNvPicPr>
            <a:picLocks noChangeAspect="1"/>
          </p:cNvPicPr>
          <p:nvPr/>
        </p:nvPicPr>
        <p:blipFill>
          <a:blip r:embed="rId6"/>
          <a:stretch>
            <a:fillRect/>
          </a:stretch>
        </p:blipFill>
        <p:spPr>
          <a:xfrm>
            <a:off x="358440" y="583782"/>
            <a:ext cx="7010469" cy="2977565"/>
          </a:xfrm>
          <a:prstGeom prst="rect">
            <a:avLst/>
          </a:prstGeom>
        </p:spPr>
      </p:pic>
      <p:sp>
        <p:nvSpPr>
          <p:cNvPr id="5" name="TextBox 4">
            <a:extLst>
              <a:ext uri="{FF2B5EF4-FFF2-40B4-BE49-F238E27FC236}">
                <a16:creationId xmlns:a16="http://schemas.microsoft.com/office/drawing/2014/main" id="{9474F7E7-FBD2-4A28-BAB4-69ADFF5DBC50}"/>
              </a:ext>
            </a:extLst>
          </p:cNvPr>
          <p:cNvSpPr txBox="1"/>
          <p:nvPr/>
        </p:nvSpPr>
        <p:spPr>
          <a:xfrm>
            <a:off x="7368909" y="1940523"/>
            <a:ext cx="838691" cy="369332"/>
          </a:xfrm>
          <a:prstGeom prst="rect">
            <a:avLst/>
          </a:prstGeom>
          <a:noFill/>
        </p:spPr>
        <p:txBody>
          <a:bodyPr wrap="none" rtlCol="0">
            <a:spAutoFit/>
          </a:bodyPr>
          <a:lstStyle/>
          <a:p>
            <a:r>
              <a:rPr lang="nl-BE" dirty="0"/>
              <a:t>20,1%</a:t>
            </a:r>
          </a:p>
        </p:txBody>
      </p:sp>
      <p:sp>
        <p:nvSpPr>
          <p:cNvPr id="8" name="TextBox 7">
            <a:extLst>
              <a:ext uri="{FF2B5EF4-FFF2-40B4-BE49-F238E27FC236}">
                <a16:creationId xmlns:a16="http://schemas.microsoft.com/office/drawing/2014/main" id="{ACFEAA42-E13B-4283-874B-0F5667FA9DF2}"/>
              </a:ext>
            </a:extLst>
          </p:cNvPr>
          <p:cNvSpPr txBox="1"/>
          <p:nvPr/>
        </p:nvSpPr>
        <p:spPr>
          <a:xfrm>
            <a:off x="7368909" y="1386525"/>
            <a:ext cx="710451" cy="369332"/>
          </a:xfrm>
          <a:prstGeom prst="rect">
            <a:avLst/>
          </a:prstGeom>
          <a:noFill/>
        </p:spPr>
        <p:txBody>
          <a:bodyPr wrap="none" rtlCol="0">
            <a:spAutoFit/>
          </a:bodyPr>
          <a:lstStyle/>
          <a:p>
            <a:r>
              <a:rPr lang="nl-BE" dirty="0"/>
              <a:t>1,7%</a:t>
            </a:r>
          </a:p>
        </p:txBody>
      </p:sp>
      <p:sp>
        <p:nvSpPr>
          <p:cNvPr id="11" name="TextBox 10">
            <a:extLst>
              <a:ext uri="{FF2B5EF4-FFF2-40B4-BE49-F238E27FC236}">
                <a16:creationId xmlns:a16="http://schemas.microsoft.com/office/drawing/2014/main" id="{5800B779-0123-4961-8897-E383EAFF20F1}"/>
              </a:ext>
            </a:extLst>
          </p:cNvPr>
          <p:cNvSpPr txBox="1"/>
          <p:nvPr/>
        </p:nvSpPr>
        <p:spPr>
          <a:xfrm>
            <a:off x="7392881" y="2750935"/>
            <a:ext cx="838691" cy="369332"/>
          </a:xfrm>
          <a:prstGeom prst="rect">
            <a:avLst/>
          </a:prstGeom>
          <a:noFill/>
        </p:spPr>
        <p:txBody>
          <a:bodyPr wrap="none" rtlCol="0">
            <a:spAutoFit/>
          </a:bodyPr>
          <a:lstStyle/>
          <a:p>
            <a:r>
              <a:rPr lang="nl-BE" dirty="0"/>
              <a:t>65,2%</a:t>
            </a:r>
          </a:p>
        </p:txBody>
      </p:sp>
      <p:sp>
        <p:nvSpPr>
          <p:cNvPr id="12" name="TextBox 11">
            <a:extLst>
              <a:ext uri="{FF2B5EF4-FFF2-40B4-BE49-F238E27FC236}">
                <a16:creationId xmlns:a16="http://schemas.microsoft.com/office/drawing/2014/main" id="{0E1C81E2-53C0-40B0-97A0-0FA6DAA02F71}"/>
              </a:ext>
            </a:extLst>
          </p:cNvPr>
          <p:cNvSpPr txBox="1"/>
          <p:nvPr/>
        </p:nvSpPr>
        <p:spPr>
          <a:xfrm>
            <a:off x="7368908" y="2389961"/>
            <a:ext cx="838691" cy="369332"/>
          </a:xfrm>
          <a:prstGeom prst="rect">
            <a:avLst/>
          </a:prstGeom>
          <a:noFill/>
        </p:spPr>
        <p:txBody>
          <a:bodyPr wrap="none" rtlCol="0">
            <a:spAutoFit/>
          </a:bodyPr>
          <a:lstStyle/>
          <a:p>
            <a:r>
              <a:rPr lang="nl-BE" dirty="0"/>
              <a:t>48,9%</a:t>
            </a:r>
          </a:p>
        </p:txBody>
      </p:sp>
    </p:spTree>
    <p:extLst>
      <p:ext uri="{BB962C8B-B14F-4D97-AF65-F5344CB8AC3E}">
        <p14:creationId xmlns:p14="http://schemas.microsoft.com/office/powerpoint/2010/main" val="3983468467"/>
      </p:ext>
    </p:extLst>
  </p:cSld>
  <p:clrMapOvr>
    <a:overrideClrMapping bg1="lt1" tx1="dk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2772-3448-46E5-9127-EC30439DA06B}"/>
              </a:ext>
            </a:extLst>
          </p:cNvPr>
          <p:cNvSpPr>
            <a:spLocks noGrp="1"/>
          </p:cNvSpPr>
          <p:nvPr>
            <p:ph type="title"/>
          </p:nvPr>
        </p:nvSpPr>
        <p:spPr/>
        <p:txBody>
          <a:bodyPr/>
          <a:lstStyle/>
          <a:p>
            <a:r>
              <a:rPr lang="nl-BE" dirty="0">
                <a:solidFill>
                  <a:schemeClr val="tx1">
                    <a:lumMod val="65000"/>
                    <a:lumOff val="35000"/>
                  </a:schemeClr>
                </a:solidFill>
              </a:rPr>
              <a:t>Ontstaan</a:t>
            </a:r>
          </a:p>
        </p:txBody>
      </p:sp>
      <p:sp>
        <p:nvSpPr>
          <p:cNvPr id="3" name="Content Placeholder 2">
            <a:extLst>
              <a:ext uri="{FF2B5EF4-FFF2-40B4-BE49-F238E27FC236}">
                <a16:creationId xmlns:a16="http://schemas.microsoft.com/office/drawing/2014/main" id="{5651D58F-4ED3-451B-932E-37EE3BDEA8D5}"/>
              </a:ext>
            </a:extLst>
          </p:cNvPr>
          <p:cNvSpPr>
            <a:spLocks noGrp="1"/>
          </p:cNvSpPr>
          <p:nvPr>
            <p:ph sz="quarter" idx="13"/>
          </p:nvPr>
        </p:nvSpPr>
        <p:spPr>
          <a:xfrm>
            <a:off x="594360" y="2281918"/>
            <a:ext cx="4122020" cy="3708517"/>
          </a:xfrm>
        </p:spPr>
        <p:txBody>
          <a:bodyPr/>
          <a:lstStyle/>
          <a:p>
            <a:pPr marL="0" indent="0">
              <a:buNone/>
            </a:pPr>
            <a:r>
              <a:rPr lang="nl-BE" dirty="0"/>
              <a:t>Problematiek van vroegtijdige schoolverlating</a:t>
            </a:r>
          </a:p>
        </p:txBody>
      </p:sp>
      <p:pic>
        <p:nvPicPr>
          <p:cNvPr id="5" name="Picture 4">
            <a:extLst>
              <a:ext uri="{FF2B5EF4-FFF2-40B4-BE49-F238E27FC236}">
                <a16:creationId xmlns:a16="http://schemas.microsoft.com/office/drawing/2014/main" id="{04AB5069-F993-4EB2-AE01-02C4C2CF6419}"/>
              </a:ext>
            </a:extLst>
          </p:cNvPr>
          <p:cNvPicPr>
            <a:picLocks noChangeAspect="1"/>
          </p:cNvPicPr>
          <p:nvPr/>
        </p:nvPicPr>
        <p:blipFill rotWithShape="1">
          <a:blip r:embed="rId2"/>
          <a:srcRect b="271"/>
          <a:stretch/>
        </p:blipFill>
        <p:spPr>
          <a:xfrm>
            <a:off x="6434585" y="3355495"/>
            <a:ext cx="4700632" cy="3438853"/>
          </a:xfrm>
          <a:prstGeom prst="rect">
            <a:avLst/>
          </a:prstGeom>
        </p:spPr>
      </p:pic>
      <p:sp>
        <p:nvSpPr>
          <p:cNvPr id="4" name="TextBox 3">
            <a:extLst>
              <a:ext uri="{FF2B5EF4-FFF2-40B4-BE49-F238E27FC236}">
                <a16:creationId xmlns:a16="http://schemas.microsoft.com/office/drawing/2014/main" id="{87FC227B-A8F7-49E5-B17B-389B9FEE75D6}"/>
              </a:ext>
            </a:extLst>
          </p:cNvPr>
          <p:cNvSpPr txBox="1"/>
          <p:nvPr/>
        </p:nvSpPr>
        <p:spPr>
          <a:xfrm>
            <a:off x="478172" y="3806106"/>
            <a:ext cx="4238208" cy="1815882"/>
          </a:xfrm>
          <a:prstGeom prst="rect">
            <a:avLst/>
          </a:prstGeom>
          <a:noFill/>
        </p:spPr>
        <p:txBody>
          <a:bodyPr wrap="square" rtlCol="0">
            <a:spAutoFit/>
          </a:bodyPr>
          <a:lstStyle/>
          <a:p>
            <a:r>
              <a:rPr lang="nl-BE" sz="1600" dirty="0"/>
              <a:t>Vroegtijdige schooluitval in Limburg</a:t>
            </a:r>
          </a:p>
          <a:p>
            <a:endParaRPr lang="nl-BE" sz="1600" dirty="0"/>
          </a:p>
          <a:p>
            <a:r>
              <a:rPr lang="nl-BE" sz="1600" dirty="0"/>
              <a:t>2014 : 9,4%</a:t>
            </a:r>
          </a:p>
          <a:p>
            <a:r>
              <a:rPr lang="nl-BE" sz="1600" dirty="0"/>
              <a:t>2017 : 11,7%</a:t>
            </a:r>
          </a:p>
          <a:p>
            <a:r>
              <a:rPr lang="nl-BE" sz="1600" dirty="0"/>
              <a:t>2022 : 13,5%</a:t>
            </a:r>
          </a:p>
          <a:p>
            <a:endParaRPr lang="nl-BE" sz="1600" dirty="0"/>
          </a:p>
          <a:p>
            <a:r>
              <a:rPr lang="nl-BE" sz="1600" b="1" i="1" dirty="0"/>
              <a:t>1200 à 1300 jongeren per jaar in Limburg</a:t>
            </a:r>
          </a:p>
        </p:txBody>
      </p:sp>
      <p:pic>
        <p:nvPicPr>
          <p:cNvPr id="6" name="Picture 5">
            <a:extLst>
              <a:ext uri="{FF2B5EF4-FFF2-40B4-BE49-F238E27FC236}">
                <a16:creationId xmlns:a16="http://schemas.microsoft.com/office/drawing/2014/main" id="{D9D3AC42-32A8-4F02-BAFF-0A41806C0AEC}"/>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1369040" y="6035040"/>
            <a:ext cx="822960" cy="822960"/>
          </a:xfrm>
          <a:prstGeom prst="rect">
            <a:avLst/>
          </a:prstGeom>
        </p:spPr>
      </p:pic>
    </p:spTree>
    <p:extLst>
      <p:ext uri="{BB962C8B-B14F-4D97-AF65-F5344CB8AC3E}">
        <p14:creationId xmlns:p14="http://schemas.microsoft.com/office/powerpoint/2010/main" val="401219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7"/>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595959"/>
              </a:buClr>
              <a:buSzPts val="4400"/>
              <a:buFont typeface="Franklin Gothic"/>
              <a:buNone/>
            </a:pPr>
            <a:r>
              <a:rPr lang="nl-BE" kern="1200" dirty="0">
                <a:solidFill>
                  <a:srgbClr val="595959"/>
                </a:solidFill>
                <a:ea typeface="+mn-ea"/>
                <a:cs typeface="+mn-cs"/>
              </a:rPr>
              <a:t>Missie</a:t>
            </a:r>
            <a:endParaRPr kern="1200" dirty="0">
              <a:solidFill>
                <a:srgbClr val="595959"/>
              </a:solidFill>
              <a:ea typeface="+mn-ea"/>
              <a:cs typeface="+mn-cs"/>
            </a:endParaRPr>
          </a:p>
        </p:txBody>
      </p:sp>
      <p:sp>
        <p:nvSpPr>
          <p:cNvPr id="227" name="Google Shape;227;p7"/>
          <p:cNvSpPr txBox="1">
            <a:spLocks noGrp="1"/>
          </p:cNvSpPr>
          <p:nvPr>
            <p:ph type="body" idx="1"/>
          </p:nvPr>
        </p:nvSpPr>
        <p:spPr>
          <a:xfrm>
            <a:off x="379625" y="3377375"/>
            <a:ext cx="11432749" cy="1946711"/>
          </a:xfrm>
          <a:prstGeom prst="rect">
            <a:avLst/>
          </a:prstGeom>
          <a:noFill/>
          <a:ln>
            <a:noFill/>
          </a:ln>
        </p:spPr>
        <p:txBody>
          <a:bodyPr spcFirstLastPara="1" wrap="square" lIns="0" tIns="228600" rIns="0" bIns="0" anchor="t" anchorCtr="0">
            <a:normAutofit/>
          </a:bodyPr>
          <a:lstStyle/>
          <a:p>
            <a:pPr marL="0" lvl="0" indent="0" algn="ctr" rtl="0">
              <a:lnSpc>
                <a:spcPct val="80000"/>
              </a:lnSpc>
              <a:spcBef>
                <a:spcPts val="0"/>
              </a:spcBef>
              <a:spcAft>
                <a:spcPts val="0"/>
              </a:spcAft>
              <a:buClr>
                <a:srgbClr val="595959"/>
              </a:buClr>
              <a:buSzPts val="2400"/>
              <a:buNone/>
            </a:pPr>
            <a:r>
              <a:rPr lang="nl-BE" sz="2800" b="0" dirty="0">
                <a:solidFill>
                  <a:srgbClr val="595959"/>
                </a:solidFill>
              </a:rPr>
              <a:t>Jongeren in een betrokken omgeving de mogelijkheid bieden om</a:t>
            </a:r>
            <a:r>
              <a:rPr lang="nl-BE" sz="2800" b="0" dirty="0"/>
              <a:t> </a:t>
            </a:r>
          </a:p>
          <a:p>
            <a:pPr marL="0" lvl="0" indent="0" algn="ctr" rtl="0">
              <a:lnSpc>
                <a:spcPct val="80000"/>
              </a:lnSpc>
              <a:spcBef>
                <a:spcPts val="0"/>
              </a:spcBef>
              <a:spcAft>
                <a:spcPts val="0"/>
              </a:spcAft>
              <a:buClr>
                <a:srgbClr val="595959"/>
              </a:buClr>
              <a:buSzPts val="2400"/>
              <a:buNone/>
            </a:pPr>
            <a:r>
              <a:rPr lang="nl-BE" sz="2800" b="0" dirty="0">
                <a:solidFill>
                  <a:srgbClr val="595959"/>
                </a:solidFill>
              </a:rPr>
              <a:t>zichzelf en hun toekomstige (studie)loopbaan te ontdekken.</a:t>
            </a:r>
            <a:endParaRPr lang="nl-BE" sz="2800" b="0" dirty="0"/>
          </a:p>
          <a:p>
            <a:pPr marL="0" lvl="0" indent="0" rtl="0">
              <a:lnSpc>
                <a:spcPct val="80000"/>
              </a:lnSpc>
              <a:spcBef>
                <a:spcPts val="2200"/>
              </a:spcBef>
              <a:spcAft>
                <a:spcPts val="0"/>
              </a:spcAft>
              <a:buClr>
                <a:srgbClr val="595959"/>
              </a:buClr>
              <a:buSzPts val="2400"/>
              <a:buNone/>
            </a:pPr>
            <a:r>
              <a:rPr lang="nl-BE" dirty="0">
                <a:solidFill>
                  <a:srgbClr val="595959"/>
                </a:solidFill>
              </a:rPr>
              <a:t>	</a:t>
            </a:r>
            <a:endParaRPr dirty="0"/>
          </a:p>
        </p:txBody>
      </p:sp>
      <p:sp>
        <p:nvSpPr>
          <p:cNvPr id="228" name="Google Shape;228;p7"/>
          <p:cNvSpPr txBox="1"/>
          <p:nvPr/>
        </p:nvSpPr>
        <p:spPr>
          <a:xfrm>
            <a:off x="811870" y="5324086"/>
            <a:ext cx="10568260" cy="1344342"/>
          </a:xfrm>
          <a:prstGeom prst="rect">
            <a:avLst/>
          </a:prstGeom>
          <a:noFill/>
          <a:ln>
            <a:noFill/>
          </a:ln>
        </p:spPr>
        <p:txBody>
          <a:bodyPr spcFirstLastPara="1" wrap="square" lIns="0" tIns="0" rIns="0" bIns="0" anchor="t" anchorCtr="0">
            <a:spAutoFit/>
          </a:bodyPr>
          <a:lstStyle/>
          <a:p>
            <a:pPr marL="0" marR="0" lvl="0" indent="0" algn="ctr" rtl="0">
              <a:lnSpc>
                <a:spcPct val="168000"/>
              </a:lnSpc>
              <a:spcBef>
                <a:spcPts val="0"/>
              </a:spcBef>
              <a:spcAft>
                <a:spcPts val="0"/>
              </a:spcAft>
              <a:buNone/>
            </a:pPr>
            <a:r>
              <a:rPr lang="nl-BE" sz="1600" b="1" dirty="0">
                <a:solidFill>
                  <a:srgbClr val="4B5045"/>
                </a:solidFill>
                <a:latin typeface="Montserrat"/>
                <a:ea typeface="Montserrat"/>
                <a:cs typeface="Montserrat"/>
                <a:sym typeface="Montserrat"/>
              </a:rPr>
              <a:t>“IEDEREEN ZEGT DAT JE JE BEST MOET DOEN VOOR LATER MAAR NIEMAND LAAT ZIEN WAT LATER IS”</a:t>
            </a:r>
            <a:br>
              <a:rPr lang="nl-BE" sz="1600" b="1" dirty="0">
                <a:solidFill>
                  <a:srgbClr val="4B5045"/>
                </a:solidFill>
                <a:latin typeface="Montserrat"/>
                <a:ea typeface="Montserrat"/>
                <a:cs typeface="Montserrat"/>
                <a:sym typeface="Montserrat"/>
              </a:rPr>
            </a:br>
            <a:r>
              <a:rPr lang="nl-BE" sz="1400" b="1" dirty="0">
                <a:solidFill>
                  <a:srgbClr val="4B5045"/>
                </a:solidFill>
                <a:latin typeface="Montserrat"/>
                <a:ea typeface="Montserrat"/>
                <a:cs typeface="Montserrat"/>
                <a:sym typeface="Montserrat"/>
              </a:rPr>
              <a:t>                                                                       (IMC WEEKENDSCHOOL</a:t>
            </a:r>
            <a:r>
              <a:rPr lang="nl-BE" sz="2000" b="1" dirty="0">
                <a:solidFill>
                  <a:srgbClr val="4B5045"/>
                </a:solidFill>
                <a:latin typeface="Montserrat"/>
                <a:ea typeface="Montserrat"/>
                <a:cs typeface="Montserrat"/>
                <a:sym typeface="Montserrat"/>
              </a:rPr>
              <a:t>)</a:t>
            </a:r>
            <a:endParaRPr sz="2400" b="1" dirty="0">
              <a:solidFill>
                <a:srgbClr val="4B5045"/>
              </a:solidFill>
              <a:latin typeface="Montserrat"/>
              <a:ea typeface="Montserrat"/>
              <a:cs typeface="Montserrat"/>
              <a:sym typeface="Montserrat"/>
            </a:endParaRPr>
          </a:p>
        </p:txBody>
      </p:sp>
      <p:pic>
        <p:nvPicPr>
          <p:cNvPr id="6" name="Picture 5">
            <a:extLst>
              <a:ext uri="{FF2B5EF4-FFF2-40B4-BE49-F238E27FC236}">
                <a16:creationId xmlns:a16="http://schemas.microsoft.com/office/drawing/2014/main" id="{CA8759C1-8982-4A49-85E9-8724D08DB722}"/>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1369040" y="6035040"/>
            <a:ext cx="822960" cy="822960"/>
          </a:xfrm>
          <a:prstGeom prst="rect">
            <a:avLst/>
          </a:prstGeom>
        </p:spPr>
      </p:pic>
    </p:spTree>
  </p:cSld>
  <p:clrMapOvr>
    <a:overrideClrMapping bg1="lt1" tx1="dk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8"/>
          <p:cNvSpPr txBox="1"/>
          <p:nvPr/>
        </p:nvSpPr>
        <p:spPr>
          <a:xfrm>
            <a:off x="485062" y="1102442"/>
            <a:ext cx="9552963" cy="49551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4400" b="1" dirty="0">
                <a:solidFill>
                  <a:srgbClr val="595959"/>
                </a:solidFill>
                <a:latin typeface="Franklin Gothic"/>
                <a:sym typeface="Franklin Gothic"/>
              </a:rPr>
              <a:t>Visie</a:t>
            </a:r>
            <a:r>
              <a:rPr lang="nl-BE" sz="4400" b="1" dirty="0">
                <a:solidFill>
                  <a:schemeClr val="dk1"/>
                </a:solidFill>
                <a:latin typeface="Franklin Gothic"/>
                <a:ea typeface="Franklin Gothic"/>
                <a:cs typeface="Franklin Gothic"/>
                <a:sym typeface="Franklin Gothic"/>
              </a:rPr>
              <a:t> </a:t>
            </a:r>
            <a:endParaRPr dirty="0"/>
          </a:p>
          <a:p>
            <a:pPr marL="0" marR="0" lvl="0" indent="0" algn="l" rtl="0">
              <a:spcBef>
                <a:spcPts val="0"/>
              </a:spcBef>
              <a:spcAft>
                <a:spcPts val="0"/>
              </a:spcAft>
              <a:buNone/>
            </a:pPr>
            <a:endParaRPr sz="1600" b="1"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6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nl-BE" sz="1600" dirty="0">
                <a:solidFill>
                  <a:srgbClr val="595959"/>
                </a:solidFill>
                <a:latin typeface="Libre Franklin"/>
                <a:ea typeface="Libre Franklin"/>
                <a:cs typeface="Libre Franklin"/>
                <a:sym typeface="Libre Franklin"/>
              </a:rPr>
              <a:t>Als </a:t>
            </a:r>
            <a:r>
              <a:rPr lang="nl-BE" sz="1600" b="1" dirty="0">
                <a:solidFill>
                  <a:srgbClr val="595959"/>
                </a:solidFill>
                <a:latin typeface="Libre Franklin"/>
                <a:ea typeface="Libre Franklin"/>
                <a:cs typeface="Libre Franklin"/>
                <a:sym typeface="Libre Franklin"/>
              </a:rPr>
              <a:t>talenten academie </a:t>
            </a:r>
            <a:r>
              <a:rPr lang="nl-BE" sz="1600" dirty="0">
                <a:solidFill>
                  <a:srgbClr val="595959"/>
                </a:solidFill>
                <a:latin typeface="Libre Franklin"/>
                <a:ea typeface="Libre Franklin"/>
                <a:cs typeface="Libre Franklin"/>
                <a:sym typeface="Libre Franklin"/>
              </a:rPr>
              <a:t>creëren we een stimulerende omgeving waarin </a:t>
            </a:r>
            <a:r>
              <a:rPr lang="nl-BE" sz="1600" b="1" dirty="0">
                <a:solidFill>
                  <a:srgbClr val="595959"/>
                </a:solidFill>
                <a:latin typeface="Libre Franklin"/>
                <a:ea typeface="Libre Franklin"/>
                <a:cs typeface="Libre Franklin"/>
                <a:sym typeface="Libre Franklin"/>
              </a:rPr>
              <a:t>Limburgse jongeren tussen de 10-13 jaar </a:t>
            </a:r>
            <a:r>
              <a:rPr lang="nl-BE" sz="1600" dirty="0">
                <a:solidFill>
                  <a:srgbClr val="595959"/>
                </a:solidFill>
                <a:latin typeface="Libre Franklin"/>
                <a:ea typeface="Libre Franklin"/>
                <a:cs typeface="Libre Franklin"/>
                <a:sym typeface="Libre Franklin"/>
              </a:rPr>
              <a:t>de mogelijkheid hebben hun </a:t>
            </a:r>
            <a:r>
              <a:rPr lang="nl-BE" sz="1600" b="1" dirty="0">
                <a:solidFill>
                  <a:srgbClr val="595959"/>
                </a:solidFill>
                <a:latin typeface="Libre Franklin"/>
                <a:ea typeface="Libre Franklin"/>
                <a:cs typeface="Libre Franklin"/>
                <a:sym typeface="Libre Franklin"/>
              </a:rPr>
              <a:t>interesses en talenten te exploreren</a:t>
            </a:r>
            <a:r>
              <a:rPr lang="nl-BE" sz="1600" dirty="0">
                <a:solidFill>
                  <a:srgbClr val="595959"/>
                </a:solidFill>
                <a:latin typeface="Libre Franklin"/>
                <a:ea typeface="Libre Franklin"/>
                <a:cs typeface="Libre Franklin"/>
                <a:sym typeface="Libre Franklin"/>
              </a:rPr>
              <a:t>.</a:t>
            </a:r>
            <a:endParaRPr dirty="0"/>
          </a:p>
          <a:p>
            <a:pPr marL="0" marR="0" lvl="0" indent="0" algn="l" rtl="0">
              <a:spcBef>
                <a:spcPts val="0"/>
              </a:spcBef>
              <a:spcAft>
                <a:spcPts val="0"/>
              </a:spcAft>
              <a:buNone/>
            </a:pPr>
            <a:endParaRPr sz="1600" dirty="0">
              <a:solidFill>
                <a:srgbClr val="595959"/>
              </a:solidFill>
              <a:latin typeface="Arial"/>
              <a:ea typeface="Arial"/>
              <a:cs typeface="Arial"/>
              <a:sym typeface="Arial"/>
            </a:endParaRPr>
          </a:p>
          <a:p>
            <a:pPr marL="0" marR="0" lvl="0" indent="0" algn="l" rtl="0">
              <a:spcBef>
                <a:spcPts val="0"/>
              </a:spcBef>
              <a:spcAft>
                <a:spcPts val="0"/>
              </a:spcAft>
              <a:buNone/>
            </a:pPr>
            <a:r>
              <a:rPr lang="nl-BE" sz="1600" dirty="0">
                <a:solidFill>
                  <a:srgbClr val="595959"/>
                </a:solidFill>
                <a:latin typeface="Libre Franklin"/>
                <a:ea typeface="Libre Franklin"/>
                <a:cs typeface="Libre Franklin"/>
                <a:sym typeface="Libre Franklin"/>
              </a:rPr>
              <a:t>We bieden jongeren een venster op hun (mogelijke) toekomst met </a:t>
            </a:r>
            <a:r>
              <a:rPr lang="nl-BE" sz="1600" b="1" dirty="0">
                <a:solidFill>
                  <a:srgbClr val="595959"/>
                </a:solidFill>
                <a:latin typeface="Libre Franklin"/>
                <a:ea typeface="Libre Franklin"/>
                <a:cs typeface="Libre Franklin"/>
                <a:sym typeface="Libre Franklin"/>
              </a:rPr>
              <a:t>interactieve, educatieve workshops, </a:t>
            </a:r>
            <a:r>
              <a:rPr lang="nl-BE" sz="1600" dirty="0">
                <a:solidFill>
                  <a:srgbClr val="595959"/>
                </a:solidFill>
                <a:latin typeface="Libre Franklin"/>
                <a:ea typeface="Libre Franklin"/>
                <a:cs typeface="Libre Franklin"/>
                <a:sym typeface="Libre Franklin"/>
              </a:rPr>
              <a:t>gegeven door gepassioneerde </a:t>
            </a:r>
            <a:r>
              <a:rPr lang="nl-BE" sz="1600" b="1" dirty="0">
                <a:solidFill>
                  <a:srgbClr val="595959"/>
                </a:solidFill>
                <a:latin typeface="Libre Franklin"/>
                <a:ea typeface="Libre Franklin"/>
                <a:cs typeface="Libre Franklin"/>
                <a:sym typeface="Libre Franklin"/>
              </a:rPr>
              <a:t>professionals uit het werkveld . </a:t>
            </a:r>
            <a:r>
              <a:rPr lang="nl-BE" sz="1600" dirty="0">
                <a:solidFill>
                  <a:srgbClr val="595959"/>
                </a:solidFill>
                <a:latin typeface="Libre Franklin"/>
                <a:ea typeface="Libre Franklin"/>
                <a:cs typeface="Libre Franklin"/>
                <a:sym typeface="Libre Franklin"/>
              </a:rPr>
              <a:t>We werken ervaringsgericht en inspireren tieners om te dromen over later.</a:t>
            </a:r>
            <a:endParaRPr dirty="0"/>
          </a:p>
          <a:p>
            <a:pPr marL="0" marR="0" lvl="0" indent="0" algn="l" rtl="0">
              <a:spcBef>
                <a:spcPts val="0"/>
              </a:spcBef>
              <a:spcAft>
                <a:spcPts val="0"/>
              </a:spcAft>
              <a:buNone/>
            </a:pPr>
            <a:endParaRPr sz="1600" dirty="0">
              <a:solidFill>
                <a:srgbClr val="595959"/>
              </a:solidFill>
              <a:latin typeface="Libre Franklin"/>
              <a:ea typeface="Libre Franklin"/>
              <a:cs typeface="Libre Franklin"/>
              <a:sym typeface="Libre Franklin"/>
            </a:endParaRPr>
          </a:p>
          <a:p>
            <a:pPr marL="0" marR="0" lvl="0" indent="0" algn="l" rtl="0">
              <a:spcBef>
                <a:spcPts val="0"/>
              </a:spcBef>
              <a:spcAft>
                <a:spcPts val="0"/>
              </a:spcAft>
              <a:buNone/>
            </a:pPr>
            <a:r>
              <a:rPr lang="nl-BE" sz="1600" dirty="0" err="1">
                <a:solidFill>
                  <a:srgbClr val="595959"/>
                </a:solidFill>
                <a:latin typeface="Libre Franklin"/>
                <a:ea typeface="Libre Franklin"/>
                <a:cs typeface="Libre Franklin"/>
                <a:sym typeface="Libre Franklin"/>
              </a:rPr>
              <a:t>TALim</a:t>
            </a:r>
            <a:r>
              <a:rPr lang="nl-BE" sz="1600" dirty="0">
                <a:solidFill>
                  <a:srgbClr val="595959"/>
                </a:solidFill>
                <a:latin typeface="Libre Franklin"/>
                <a:ea typeface="Libre Franklin"/>
                <a:cs typeface="Libre Franklin"/>
                <a:sym typeface="Libre Franklin"/>
              </a:rPr>
              <a:t> gelooft in een </a:t>
            </a:r>
            <a:r>
              <a:rPr lang="nl-BE" sz="1600" b="1" dirty="0">
                <a:solidFill>
                  <a:srgbClr val="595959"/>
                </a:solidFill>
                <a:latin typeface="Libre Franklin"/>
                <a:ea typeface="Libre Franklin"/>
                <a:cs typeface="Libre Franklin"/>
                <a:sym typeface="Libre Franklin"/>
              </a:rPr>
              <a:t>sterk netwerk </a:t>
            </a:r>
            <a:r>
              <a:rPr lang="nl-BE" sz="1600" dirty="0">
                <a:solidFill>
                  <a:srgbClr val="595959"/>
                </a:solidFill>
                <a:latin typeface="Libre Franklin"/>
                <a:ea typeface="Libre Franklin"/>
                <a:cs typeface="Libre Franklin"/>
                <a:sym typeface="Libre Franklin"/>
              </a:rPr>
              <a:t>met </a:t>
            </a:r>
            <a:r>
              <a:rPr lang="nl-BE" sz="1600" b="1" dirty="0">
                <a:solidFill>
                  <a:srgbClr val="595959"/>
                </a:solidFill>
                <a:latin typeface="Libre Franklin"/>
                <a:ea typeface="Libre Franklin"/>
                <a:cs typeface="Libre Franklin"/>
                <a:sym typeface="Libre Franklin"/>
              </a:rPr>
              <a:t>duurzame relaties</a:t>
            </a:r>
            <a:r>
              <a:rPr lang="nl-BE" sz="1600" dirty="0">
                <a:solidFill>
                  <a:srgbClr val="595959"/>
                </a:solidFill>
                <a:latin typeface="Libre Franklin"/>
                <a:ea typeface="Libre Franklin"/>
                <a:cs typeface="Libre Franklin"/>
                <a:sym typeface="Libre Franklin"/>
              </a:rPr>
              <a:t>. Wij staan voor betrokkenheid en kiezen bewust om nauw samen te werken met partners, ouders, scholen, gemeenten, sociale organisaties, professionals en vrijwilligers. Ook het netwerk van onze jongeren versterken we door ze te omringen met leeftijdsgenoten en vertrouwensfiguren (begeleiders).</a:t>
            </a:r>
            <a:endParaRPr sz="1600" dirty="0">
              <a:solidFill>
                <a:srgbClr val="595959"/>
              </a:solidFill>
              <a:latin typeface="Arial"/>
              <a:ea typeface="Arial"/>
              <a:cs typeface="Arial"/>
              <a:sym typeface="Arial"/>
            </a:endParaRPr>
          </a:p>
          <a:p>
            <a:pPr marL="0" marR="0" lvl="0" indent="0" algn="l" rtl="0">
              <a:spcBef>
                <a:spcPts val="0"/>
              </a:spcBef>
              <a:spcAft>
                <a:spcPts val="0"/>
              </a:spcAft>
              <a:buNone/>
            </a:pPr>
            <a:endParaRPr sz="1600" dirty="0">
              <a:solidFill>
                <a:srgbClr val="595959"/>
              </a:solidFill>
              <a:latin typeface="Libre Franklin"/>
              <a:ea typeface="Libre Franklin"/>
              <a:cs typeface="Libre Franklin"/>
              <a:sym typeface="Libre Franklin"/>
            </a:endParaRPr>
          </a:p>
          <a:p>
            <a:pPr marL="0" marR="0" lvl="0" indent="0" algn="l" rtl="0">
              <a:spcBef>
                <a:spcPts val="0"/>
              </a:spcBef>
              <a:spcAft>
                <a:spcPts val="0"/>
              </a:spcAft>
              <a:buNone/>
            </a:pPr>
            <a:r>
              <a:rPr lang="nl-BE" sz="1600" b="1" dirty="0">
                <a:solidFill>
                  <a:srgbClr val="595959"/>
                </a:solidFill>
                <a:latin typeface="Libre Franklin"/>
                <a:ea typeface="Libre Franklin"/>
                <a:cs typeface="Libre Franklin"/>
                <a:sym typeface="Libre Franklin"/>
              </a:rPr>
              <a:t>Iedereen is </a:t>
            </a:r>
            <a:r>
              <a:rPr lang="nl-BE" sz="1600" dirty="0">
                <a:solidFill>
                  <a:srgbClr val="595959"/>
                </a:solidFill>
                <a:latin typeface="Libre Franklin"/>
                <a:ea typeface="Libre Franklin"/>
                <a:cs typeface="Libre Franklin"/>
                <a:sym typeface="Libre Franklin"/>
              </a:rPr>
              <a:t>van harte </a:t>
            </a:r>
            <a:r>
              <a:rPr lang="nl-BE" sz="1600" b="1" dirty="0">
                <a:solidFill>
                  <a:srgbClr val="595959"/>
                </a:solidFill>
                <a:latin typeface="Libre Franklin"/>
                <a:ea typeface="Libre Franklin"/>
                <a:cs typeface="Libre Franklin"/>
                <a:sym typeface="Libre Franklin"/>
              </a:rPr>
              <a:t>welkom </a:t>
            </a:r>
            <a:r>
              <a:rPr lang="nl-BE" sz="1600" dirty="0">
                <a:solidFill>
                  <a:srgbClr val="595959"/>
                </a:solidFill>
                <a:latin typeface="Libre Franklin"/>
                <a:ea typeface="Libre Franklin"/>
                <a:cs typeface="Libre Franklin"/>
                <a:sym typeface="Libre Franklin"/>
              </a:rPr>
              <a:t>binnen onze </a:t>
            </a:r>
            <a:r>
              <a:rPr lang="nl-BE" sz="1600" dirty="0" err="1">
                <a:solidFill>
                  <a:srgbClr val="595959"/>
                </a:solidFill>
                <a:latin typeface="Libre Franklin"/>
                <a:ea typeface="Libre Franklin"/>
                <a:cs typeface="Libre Franklin"/>
                <a:sym typeface="Libre Franklin"/>
              </a:rPr>
              <a:t>TALim</a:t>
            </a:r>
            <a:r>
              <a:rPr lang="nl-BE" sz="1600" dirty="0">
                <a:solidFill>
                  <a:srgbClr val="595959"/>
                </a:solidFill>
                <a:latin typeface="Libre Franklin"/>
                <a:ea typeface="Libre Franklin"/>
                <a:cs typeface="Libre Franklin"/>
                <a:sym typeface="Libre Franklin"/>
              </a:rPr>
              <a:t> gemeenschap, in het bijzonder zij die </a:t>
            </a:r>
            <a:r>
              <a:rPr lang="nl-BE" sz="1600" dirty="0" err="1">
                <a:solidFill>
                  <a:srgbClr val="595959"/>
                </a:solidFill>
                <a:latin typeface="Libre Franklin"/>
                <a:ea typeface="Libre Franklin"/>
                <a:cs typeface="Libre Franklin"/>
                <a:sym typeface="Libre Franklin"/>
              </a:rPr>
              <a:t>TALim</a:t>
            </a:r>
            <a:r>
              <a:rPr lang="nl-BE" sz="1600" dirty="0">
                <a:solidFill>
                  <a:srgbClr val="595959"/>
                </a:solidFill>
                <a:latin typeface="Libre Franklin"/>
                <a:ea typeface="Libre Franklin"/>
                <a:cs typeface="Libre Franklin"/>
                <a:sym typeface="Libre Franklin"/>
              </a:rPr>
              <a:t> het hardst nodig hebben.</a:t>
            </a:r>
            <a:endParaRPr dirty="0"/>
          </a:p>
          <a:p>
            <a:pPr marL="0" marR="0" lvl="0" indent="0" algn="l" rtl="0">
              <a:spcBef>
                <a:spcPts val="0"/>
              </a:spcBef>
              <a:spcAft>
                <a:spcPts val="0"/>
              </a:spcAft>
              <a:buNone/>
            </a:pPr>
            <a:endParaRPr sz="1600" dirty="0">
              <a:solidFill>
                <a:srgbClr val="595959"/>
              </a:solidFill>
              <a:latin typeface="Arial"/>
              <a:ea typeface="Arial"/>
              <a:cs typeface="Arial"/>
              <a:sym typeface="Arial"/>
            </a:endParaRPr>
          </a:p>
        </p:txBody>
      </p:sp>
      <p:pic>
        <p:nvPicPr>
          <p:cNvPr id="4" name="Picture 3">
            <a:extLst>
              <a:ext uri="{FF2B5EF4-FFF2-40B4-BE49-F238E27FC236}">
                <a16:creationId xmlns:a16="http://schemas.microsoft.com/office/drawing/2014/main" id="{D143E367-CF93-42C3-873C-7A950AC2C2F5}"/>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1369040" y="6035040"/>
            <a:ext cx="822960" cy="8229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dirty="0" err="1">
                <a:solidFill>
                  <a:srgbClr val="595959"/>
                </a:solidFill>
                <a:latin typeface="Franklin Gothic"/>
              </a:rPr>
              <a:t>Locaties</a:t>
            </a:r>
            <a:endParaRPr lang="en-US" dirty="0">
              <a:solidFill>
                <a:srgbClr val="595959"/>
              </a:solidFill>
              <a:latin typeface="Franklin Gothic"/>
            </a:endParaRPr>
          </a:p>
        </p:txBody>
      </p:sp>
      <p:pic>
        <p:nvPicPr>
          <p:cNvPr id="12" name="Picture 11">
            <a:extLst>
              <a:ext uri="{FF2B5EF4-FFF2-40B4-BE49-F238E27FC236}">
                <a16:creationId xmlns:a16="http://schemas.microsoft.com/office/drawing/2014/main" id="{206A8FA1-7C92-4548-BDB3-A8342247ED33}"/>
              </a:ext>
            </a:extLst>
          </p:cNvPr>
          <p:cNvPicPr>
            <a:picLocks noChangeAspect="1"/>
          </p:cNvPicPr>
          <p:nvPr/>
        </p:nvPicPr>
        <p:blipFill rotWithShape="1">
          <a:blip r:embed="rId4"/>
          <a:srcRect l="43906" t="5595" r="4297" b="1498"/>
          <a:stretch/>
        </p:blipFill>
        <p:spPr>
          <a:xfrm>
            <a:off x="4419600" y="1857320"/>
            <a:ext cx="5505450" cy="4708281"/>
          </a:xfrm>
          <a:prstGeom prst="rect">
            <a:avLst/>
          </a:prstGeom>
        </p:spPr>
      </p:pic>
      <p:sp>
        <p:nvSpPr>
          <p:cNvPr id="14" name="TextBox 13">
            <a:extLst>
              <a:ext uri="{FF2B5EF4-FFF2-40B4-BE49-F238E27FC236}">
                <a16:creationId xmlns:a16="http://schemas.microsoft.com/office/drawing/2014/main" id="{20E48DA4-9920-4741-865E-3B2F1F745608}"/>
              </a:ext>
            </a:extLst>
          </p:cNvPr>
          <p:cNvSpPr txBox="1"/>
          <p:nvPr/>
        </p:nvSpPr>
        <p:spPr>
          <a:xfrm>
            <a:off x="289560" y="2364800"/>
            <a:ext cx="3196590" cy="3693319"/>
          </a:xfrm>
          <a:prstGeom prst="rect">
            <a:avLst/>
          </a:prstGeom>
          <a:noFill/>
        </p:spPr>
        <p:txBody>
          <a:bodyPr wrap="square" rtlCol="0">
            <a:spAutoFit/>
          </a:bodyPr>
          <a:lstStyle/>
          <a:p>
            <a:r>
              <a:rPr lang="nl-BE" b="1" dirty="0">
                <a:solidFill>
                  <a:schemeClr val="tx1">
                    <a:lumMod val="65000"/>
                    <a:lumOff val="35000"/>
                  </a:schemeClr>
                </a:solidFill>
              </a:rPr>
              <a:t>Genk: 1</a:t>
            </a:r>
            <a:br>
              <a:rPr lang="nl-BE" dirty="0">
                <a:solidFill>
                  <a:schemeClr val="tx1">
                    <a:lumMod val="65000"/>
                    <a:lumOff val="35000"/>
                  </a:schemeClr>
                </a:solidFill>
              </a:rPr>
            </a:br>
            <a:r>
              <a:rPr lang="nl-BE" dirty="0">
                <a:solidFill>
                  <a:schemeClr val="tx1">
                    <a:lumMod val="65000"/>
                    <a:lumOff val="35000"/>
                  </a:schemeClr>
                </a:solidFill>
              </a:rPr>
              <a:t>2021: Opstart</a:t>
            </a:r>
            <a:br>
              <a:rPr lang="nl-BE" dirty="0">
                <a:solidFill>
                  <a:schemeClr val="tx1">
                    <a:lumMod val="65000"/>
                    <a:lumOff val="35000"/>
                  </a:schemeClr>
                </a:solidFill>
              </a:rPr>
            </a:br>
            <a:r>
              <a:rPr lang="nl-BE" dirty="0">
                <a:solidFill>
                  <a:schemeClr val="tx1">
                    <a:lumMod val="65000"/>
                    <a:lumOff val="35000"/>
                  </a:schemeClr>
                </a:solidFill>
              </a:rPr>
              <a:t>2022: 2</a:t>
            </a:r>
            <a:r>
              <a:rPr lang="nl-BE" baseline="30000" dirty="0">
                <a:solidFill>
                  <a:schemeClr val="tx1">
                    <a:lumMod val="65000"/>
                    <a:lumOff val="35000"/>
                  </a:schemeClr>
                </a:solidFill>
              </a:rPr>
              <a:t>e</a:t>
            </a:r>
            <a:r>
              <a:rPr lang="nl-BE" dirty="0">
                <a:solidFill>
                  <a:schemeClr val="tx1">
                    <a:lumMod val="65000"/>
                    <a:lumOff val="35000"/>
                  </a:schemeClr>
                </a:solidFill>
              </a:rPr>
              <a:t> jaar</a:t>
            </a:r>
            <a:br>
              <a:rPr lang="nl-BE" dirty="0">
                <a:solidFill>
                  <a:schemeClr val="tx1">
                    <a:lumMod val="65000"/>
                    <a:lumOff val="35000"/>
                  </a:schemeClr>
                </a:solidFill>
              </a:rPr>
            </a:br>
            <a:r>
              <a:rPr lang="nl-BE" dirty="0">
                <a:solidFill>
                  <a:schemeClr val="tx1">
                    <a:lumMod val="65000"/>
                    <a:lumOff val="35000"/>
                  </a:schemeClr>
                </a:solidFill>
              </a:rPr>
              <a:t>2023: 3</a:t>
            </a:r>
            <a:r>
              <a:rPr lang="nl-BE" baseline="30000" dirty="0">
                <a:solidFill>
                  <a:schemeClr val="tx1">
                    <a:lumMod val="65000"/>
                    <a:lumOff val="35000"/>
                  </a:schemeClr>
                </a:solidFill>
              </a:rPr>
              <a:t>e</a:t>
            </a:r>
            <a:r>
              <a:rPr lang="nl-BE" dirty="0">
                <a:solidFill>
                  <a:schemeClr val="tx1">
                    <a:lumMod val="65000"/>
                    <a:lumOff val="35000"/>
                  </a:schemeClr>
                </a:solidFill>
              </a:rPr>
              <a:t> jaar</a:t>
            </a:r>
            <a:br>
              <a:rPr lang="nl-BE" dirty="0">
                <a:solidFill>
                  <a:schemeClr val="tx1">
                    <a:lumMod val="65000"/>
                    <a:lumOff val="35000"/>
                  </a:schemeClr>
                </a:solidFill>
              </a:rPr>
            </a:br>
            <a:r>
              <a:rPr lang="nl-BE" b="1" dirty="0">
                <a:solidFill>
                  <a:schemeClr val="tx1">
                    <a:lumMod val="65000"/>
                    <a:lumOff val="35000"/>
                  </a:schemeClr>
                </a:solidFill>
              </a:rPr>
              <a:t>2024: Alumni</a:t>
            </a:r>
          </a:p>
          <a:p>
            <a:endParaRPr lang="nl-BE" b="1" dirty="0">
              <a:solidFill>
                <a:schemeClr val="tx1">
                  <a:lumMod val="65000"/>
                  <a:lumOff val="35000"/>
                </a:schemeClr>
              </a:solidFill>
            </a:endParaRPr>
          </a:p>
          <a:p>
            <a:r>
              <a:rPr lang="nl-BE" b="1" dirty="0">
                <a:solidFill>
                  <a:schemeClr val="tx1">
                    <a:lumMod val="65000"/>
                    <a:lumOff val="35000"/>
                  </a:schemeClr>
                </a:solidFill>
              </a:rPr>
              <a:t>Beringen: </a:t>
            </a:r>
          </a:p>
          <a:p>
            <a:r>
              <a:rPr lang="nl-BE" dirty="0">
                <a:solidFill>
                  <a:schemeClr val="tx1">
                    <a:lumMod val="65000"/>
                    <a:lumOff val="35000"/>
                  </a:schemeClr>
                </a:solidFill>
              </a:rPr>
              <a:t>2022: Opstart</a:t>
            </a:r>
          </a:p>
          <a:p>
            <a:r>
              <a:rPr lang="nl-BE" dirty="0">
                <a:solidFill>
                  <a:schemeClr val="tx1">
                    <a:lumMod val="65000"/>
                    <a:lumOff val="35000"/>
                  </a:schemeClr>
                </a:solidFill>
              </a:rPr>
              <a:t>2023: 2</a:t>
            </a:r>
            <a:r>
              <a:rPr lang="nl-BE" baseline="30000" dirty="0">
                <a:solidFill>
                  <a:schemeClr val="tx1">
                    <a:lumMod val="65000"/>
                    <a:lumOff val="35000"/>
                  </a:schemeClr>
                </a:solidFill>
              </a:rPr>
              <a:t>e</a:t>
            </a:r>
            <a:r>
              <a:rPr lang="nl-BE" dirty="0">
                <a:solidFill>
                  <a:schemeClr val="tx1">
                    <a:lumMod val="65000"/>
                    <a:lumOff val="35000"/>
                  </a:schemeClr>
                </a:solidFill>
              </a:rPr>
              <a:t> jaar</a:t>
            </a:r>
          </a:p>
          <a:p>
            <a:r>
              <a:rPr lang="nl-BE" b="1" dirty="0">
                <a:solidFill>
                  <a:schemeClr val="tx1">
                    <a:lumMod val="65000"/>
                    <a:lumOff val="35000"/>
                  </a:schemeClr>
                </a:solidFill>
              </a:rPr>
              <a:t>2024: 3</a:t>
            </a:r>
            <a:r>
              <a:rPr lang="nl-BE" b="1" baseline="30000" dirty="0">
                <a:solidFill>
                  <a:schemeClr val="tx1">
                    <a:lumMod val="65000"/>
                    <a:lumOff val="35000"/>
                  </a:schemeClr>
                </a:solidFill>
              </a:rPr>
              <a:t>e</a:t>
            </a:r>
            <a:r>
              <a:rPr lang="nl-BE" b="1" dirty="0">
                <a:solidFill>
                  <a:schemeClr val="tx1">
                    <a:lumMod val="65000"/>
                    <a:lumOff val="35000"/>
                  </a:schemeClr>
                </a:solidFill>
              </a:rPr>
              <a:t> jaar</a:t>
            </a:r>
          </a:p>
          <a:p>
            <a:endParaRPr lang="nl-BE" b="1" dirty="0">
              <a:solidFill>
                <a:schemeClr val="tx1">
                  <a:lumMod val="65000"/>
                  <a:lumOff val="35000"/>
                </a:schemeClr>
              </a:solidFill>
            </a:endParaRPr>
          </a:p>
          <a:p>
            <a:r>
              <a:rPr lang="nl-BE" b="1" dirty="0">
                <a:solidFill>
                  <a:schemeClr val="tx1">
                    <a:lumMod val="65000"/>
                    <a:lumOff val="35000"/>
                  </a:schemeClr>
                </a:solidFill>
              </a:rPr>
              <a:t>Maasmechelen: </a:t>
            </a:r>
            <a:br>
              <a:rPr lang="nl-BE" b="1" dirty="0">
                <a:solidFill>
                  <a:schemeClr val="tx1">
                    <a:lumMod val="65000"/>
                    <a:lumOff val="35000"/>
                  </a:schemeClr>
                </a:solidFill>
              </a:rPr>
            </a:br>
            <a:r>
              <a:rPr lang="nl-BE" b="1" dirty="0">
                <a:solidFill>
                  <a:schemeClr val="tx1">
                    <a:lumMod val="65000"/>
                    <a:lumOff val="35000"/>
                  </a:schemeClr>
                </a:solidFill>
              </a:rPr>
              <a:t>2024: Opstart</a:t>
            </a:r>
            <a:endParaRPr lang="nl-BE" dirty="0">
              <a:solidFill>
                <a:schemeClr val="tx1">
                  <a:lumMod val="65000"/>
                  <a:lumOff val="35000"/>
                </a:schemeClr>
              </a:solidFill>
            </a:endParaRPr>
          </a:p>
        </p:txBody>
      </p:sp>
      <p:pic>
        <p:nvPicPr>
          <p:cNvPr id="6" name="Picture 5">
            <a:extLst>
              <a:ext uri="{FF2B5EF4-FFF2-40B4-BE49-F238E27FC236}">
                <a16:creationId xmlns:a16="http://schemas.microsoft.com/office/drawing/2014/main" id="{E42FF30A-69D0-4D9D-BF08-9F549FD85C5B}"/>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11369040" y="6035040"/>
            <a:ext cx="822960" cy="822960"/>
          </a:xfrm>
          <a:prstGeom prst="rect">
            <a:avLst/>
          </a:prstGeom>
        </p:spPr>
      </p:pic>
      <p:sp>
        <p:nvSpPr>
          <p:cNvPr id="3" name="TextBox 2">
            <a:extLst>
              <a:ext uri="{FF2B5EF4-FFF2-40B4-BE49-F238E27FC236}">
                <a16:creationId xmlns:a16="http://schemas.microsoft.com/office/drawing/2014/main" id="{45FB79D4-5EB0-4580-9DD7-F8C0EF0AA13F}"/>
              </a:ext>
            </a:extLst>
          </p:cNvPr>
          <p:cNvSpPr txBox="1"/>
          <p:nvPr/>
        </p:nvSpPr>
        <p:spPr>
          <a:xfrm>
            <a:off x="7295883" y="2602517"/>
            <a:ext cx="838691" cy="369332"/>
          </a:xfrm>
          <a:prstGeom prst="rect">
            <a:avLst/>
          </a:prstGeom>
          <a:noFill/>
        </p:spPr>
        <p:txBody>
          <a:bodyPr wrap="none" rtlCol="0">
            <a:spAutoFit/>
          </a:bodyPr>
          <a:lstStyle/>
          <a:p>
            <a:r>
              <a:rPr lang="nl-BE" dirty="0"/>
              <a:t>17,6%</a:t>
            </a:r>
          </a:p>
        </p:txBody>
      </p:sp>
      <p:sp>
        <p:nvSpPr>
          <p:cNvPr id="7" name="TextBox 6">
            <a:extLst>
              <a:ext uri="{FF2B5EF4-FFF2-40B4-BE49-F238E27FC236}">
                <a16:creationId xmlns:a16="http://schemas.microsoft.com/office/drawing/2014/main" id="{171142DA-07A0-4B9D-A6F8-275CF9F423E7}"/>
              </a:ext>
            </a:extLst>
          </p:cNvPr>
          <p:cNvSpPr txBox="1"/>
          <p:nvPr/>
        </p:nvSpPr>
        <p:spPr>
          <a:xfrm>
            <a:off x="7738918" y="3159429"/>
            <a:ext cx="838691" cy="369332"/>
          </a:xfrm>
          <a:prstGeom prst="rect">
            <a:avLst/>
          </a:prstGeom>
          <a:noFill/>
        </p:spPr>
        <p:txBody>
          <a:bodyPr wrap="none" rtlCol="0">
            <a:spAutoFit/>
          </a:bodyPr>
          <a:lstStyle/>
          <a:p>
            <a:r>
              <a:rPr lang="nl-BE" dirty="0"/>
              <a:t>18,6%</a:t>
            </a:r>
          </a:p>
        </p:txBody>
      </p:sp>
      <p:sp>
        <p:nvSpPr>
          <p:cNvPr id="8" name="TextBox 7">
            <a:extLst>
              <a:ext uri="{FF2B5EF4-FFF2-40B4-BE49-F238E27FC236}">
                <a16:creationId xmlns:a16="http://schemas.microsoft.com/office/drawing/2014/main" id="{3E3BDEC2-D615-4ADA-B053-FC6639BB61FA}"/>
              </a:ext>
            </a:extLst>
          </p:cNvPr>
          <p:cNvSpPr txBox="1"/>
          <p:nvPr/>
        </p:nvSpPr>
        <p:spPr>
          <a:xfrm>
            <a:off x="8880258" y="2858325"/>
            <a:ext cx="838691" cy="369332"/>
          </a:xfrm>
          <a:prstGeom prst="rect">
            <a:avLst/>
          </a:prstGeom>
          <a:noFill/>
        </p:spPr>
        <p:txBody>
          <a:bodyPr wrap="none" rtlCol="0">
            <a:spAutoFit/>
          </a:bodyPr>
          <a:lstStyle/>
          <a:p>
            <a:r>
              <a:rPr lang="nl-BE" dirty="0"/>
              <a:t>15,6%</a:t>
            </a:r>
          </a:p>
        </p:txBody>
      </p:sp>
      <p:sp>
        <p:nvSpPr>
          <p:cNvPr id="4" name="TextBox 3">
            <a:extLst>
              <a:ext uri="{FF2B5EF4-FFF2-40B4-BE49-F238E27FC236}">
                <a16:creationId xmlns:a16="http://schemas.microsoft.com/office/drawing/2014/main" id="{7D9F905B-30CC-443D-BD2D-2AA054CDE99D}"/>
              </a:ext>
            </a:extLst>
          </p:cNvPr>
          <p:cNvSpPr txBox="1"/>
          <p:nvPr/>
        </p:nvSpPr>
        <p:spPr>
          <a:xfrm>
            <a:off x="9925050" y="5524336"/>
            <a:ext cx="1192285" cy="230832"/>
          </a:xfrm>
          <a:prstGeom prst="rect">
            <a:avLst/>
          </a:prstGeom>
          <a:noFill/>
        </p:spPr>
        <p:txBody>
          <a:bodyPr wrap="square" rtlCol="0">
            <a:spAutoFit/>
          </a:bodyPr>
          <a:lstStyle/>
          <a:p>
            <a:r>
              <a:rPr lang="nl-BE" sz="900" dirty="0"/>
              <a:t>*Cijfers 2022-2023</a:t>
            </a:r>
          </a:p>
        </p:txBody>
      </p:sp>
      <p:sp>
        <p:nvSpPr>
          <p:cNvPr id="11" name="TextBox 10">
            <a:extLst>
              <a:ext uri="{FF2B5EF4-FFF2-40B4-BE49-F238E27FC236}">
                <a16:creationId xmlns:a16="http://schemas.microsoft.com/office/drawing/2014/main" id="{F4E40FF0-6C98-4F5B-98A5-0DC597876466}"/>
              </a:ext>
            </a:extLst>
          </p:cNvPr>
          <p:cNvSpPr txBox="1"/>
          <p:nvPr/>
        </p:nvSpPr>
        <p:spPr>
          <a:xfrm>
            <a:off x="3049929" y="3247227"/>
            <a:ext cx="6099858" cy="369332"/>
          </a:xfrm>
          <a:prstGeom prst="rect">
            <a:avLst/>
          </a:prstGeom>
          <a:noFill/>
        </p:spPr>
        <p:txBody>
          <a:bodyPr wrap="square">
            <a:spAutoFit/>
          </a:bodyPr>
          <a:lstStyle/>
          <a:p>
            <a:r>
              <a:rPr lang="nl-BE" b="0" dirty="0">
                <a:effectLst/>
              </a:rPr>
              <a:t> </a:t>
            </a:r>
            <a:endParaRPr lang="nl-BE" dirty="0"/>
          </a:p>
        </p:txBody>
      </p:sp>
    </p:spTree>
    <p:extLst>
      <p:ext uri="{BB962C8B-B14F-4D97-AF65-F5344CB8AC3E}">
        <p14:creationId xmlns:p14="http://schemas.microsoft.com/office/powerpoint/2010/main" val="888484295"/>
      </p:ext>
    </p:extLst>
  </p:cSld>
  <p:clrMapOvr>
    <a:overrideClrMapping bg1="lt1" tx1="dk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A9A9A7-F1D2-237D-AC72-E21A286F0A6F}"/>
              </a:ext>
            </a:extLst>
          </p:cNvPr>
          <p:cNvSpPr>
            <a:spLocks noGrp="1"/>
          </p:cNvSpPr>
          <p:nvPr>
            <p:ph type="title"/>
          </p:nvPr>
        </p:nvSpPr>
        <p:spPr>
          <a:xfrm>
            <a:off x="3661406" y="4867737"/>
            <a:ext cx="7936230" cy="1380760"/>
          </a:xfrm>
        </p:spPr>
        <p:txBody>
          <a:bodyPr/>
          <a:lstStyle/>
          <a:p>
            <a:r>
              <a:rPr lang="en-US" dirty="0" err="1">
                <a:solidFill>
                  <a:srgbClr val="595959"/>
                </a:solidFill>
                <a:latin typeface="Franklin Gothic"/>
              </a:rPr>
              <a:t>TALim</a:t>
            </a:r>
            <a:r>
              <a:rPr lang="en-US" sz="4000" dirty="0">
                <a:solidFill>
                  <a:schemeClr val="tx1"/>
                </a:solidFill>
              </a:rPr>
              <a:t> </a:t>
            </a:r>
            <a:r>
              <a:rPr lang="en-US" dirty="0">
                <a:solidFill>
                  <a:srgbClr val="595959"/>
                </a:solidFill>
                <a:latin typeface="Franklin Gothic"/>
              </a:rPr>
              <a:t>in </a:t>
            </a:r>
            <a:r>
              <a:rPr lang="en-US" dirty="0" err="1">
                <a:solidFill>
                  <a:srgbClr val="595959"/>
                </a:solidFill>
                <a:latin typeface="Franklin Gothic"/>
              </a:rPr>
              <a:t>cijfers</a:t>
            </a:r>
            <a:endParaRPr lang="en-US" dirty="0">
              <a:solidFill>
                <a:srgbClr val="595959"/>
              </a:solidFill>
              <a:latin typeface="Franklin Gothic"/>
            </a:endParaRPr>
          </a:p>
        </p:txBody>
      </p:sp>
      <p:sp>
        <p:nvSpPr>
          <p:cNvPr id="11" name="Frame 10">
            <a:extLst>
              <a:ext uri="{FF2B5EF4-FFF2-40B4-BE49-F238E27FC236}">
                <a16:creationId xmlns:a16="http://schemas.microsoft.com/office/drawing/2014/main" id="{3C1E32A9-DD60-483F-885B-349F1450F2C9}"/>
              </a:ext>
            </a:extLst>
          </p:cNvPr>
          <p:cNvSpPr/>
          <p:nvPr/>
        </p:nvSpPr>
        <p:spPr>
          <a:xfrm>
            <a:off x="1160235" y="685800"/>
            <a:ext cx="2447925" cy="210502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endParaRPr>
          </a:p>
        </p:txBody>
      </p:sp>
      <p:sp>
        <p:nvSpPr>
          <p:cNvPr id="12" name="TextBox 11">
            <a:extLst>
              <a:ext uri="{FF2B5EF4-FFF2-40B4-BE49-F238E27FC236}">
                <a16:creationId xmlns:a16="http://schemas.microsoft.com/office/drawing/2014/main" id="{CFC08CC4-AFCC-4960-B513-174AD2DAA303}"/>
              </a:ext>
            </a:extLst>
          </p:cNvPr>
          <p:cNvSpPr txBox="1"/>
          <p:nvPr/>
        </p:nvSpPr>
        <p:spPr>
          <a:xfrm>
            <a:off x="1882298" y="2040824"/>
            <a:ext cx="1247775" cy="369332"/>
          </a:xfrm>
          <a:prstGeom prst="rect">
            <a:avLst/>
          </a:prstGeom>
          <a:noFill/>
        </p:spPr>
        <p:txBody>
          <a:bodyPr wrap="square" rtlCol="0">
            <a:spAutoFit/>
          </a:bodyPr>
          <a:lstStyle/>
          <a:p>
            <a:r>
              <a:rPr lang="nl-BE" dirty="0">
                <a:solidFill>
                  <a:schemeClr val="bg1"/>
                </a:solidFill>
              </a:rPr>
              <a:t>Tieners</a:t>
            </a:r>
          </a:p>
        </p:txBody>
      </p:sp>
      <p:pic>
        <p:nvPicPr>
          <p:cNvPr id="14" name="Graphic 13" descr="Group success with solid fill">
            <a:extLst>
              <a:ext uri="{FF2B5EF4-FFF2-40B4-BE49-F238E27FC236}">
                <a16:creationId xmlns:a16="http://schemas.microsoft.com/office/drawing/2014/main" id="{0365AABE-5687-4B6E-9F3B-48929302C7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82298" y="1184825"/>
            <a:ext cx="914400" cy="914400"/>
          </a:xfrm>
          <a:prstGeom prst="rect">
            <a:avLst/>
          </a:prstGeom>
        </p:spPr>
      </p:pic>
      <p:sp>
        <p:nvSpPr>
          <p:cNvPr id="16" name="TextBox 15">
            <a:extLst>
              <a:ext uri="{FF2B5EF4-FFF2-40B4-BE49-F238E27FC236}">
                <a16:creationId xmlns:a16="http://schemas.microsoft.com/office/drawing/2014/main" id="{98168E24-0CAC-4A08-A9D7-1B28E0A3810F}"/>
              </a:ext>
            </a:extLst>
          </p:cNvPr>
          <p:cNvSpPr txBox="1"/>
          <p:nvPr/>
        </p:nvSpPr>
        <p:spPr>
          <a:xfrm>
            <a:off x="1874609" y="373862"/>
            <a:ext cx="1019175" cy="584775"/>
          </a:xfrm>
          <a:prstGeom prst="rect">
            <a:avLst/>
          </a:prstGeom>
          <a:noFill/>
        </p:spPr>
        <p:txBody>
          <a:bodyPr wrap="square" rtlCol="0">
            <a:spAutoFit/>
          </a:bodyPr>
          <a:lstStyle/>
          <a:p>
            <a:r>
              <a:rPr lang="nl-BE" sz="3200" b="1" dirty="0">
                <a:latin typeface="+mj-lt"/>
              </a:rPr>
              <a:t>220</a:t>
            </a:r>
          </a:p>
        </p:txBody>
      </p:sp>
      <p:sp>
        <p:nvSpPr>
          <p:cNvPr id="17" name="Frame 16">
            <a:extLst>
              <a:ext uri="{FF2B5EF4-FFF2-40B4-BE49-F238E27FC236}">
                <a16:creationId xmlns:a16="http://schemas.microsoft.com/office/drawing/2014/main" id="{A5CA0648-D9EE-4DDA-B95F-0E82D083AF05}"/>
              </a:ext>
            </a:extLst>
          </p:cNvPr>
          <p:cNvSpPr/>
          <p:nvPr/>
        </p:nvSpPr>
        <p:spPr>
          <a:xfrm>
            <a:off x="4619167" y="679966"/>
            <a:ext cx="2447925" cy="2105025"/>
          </a:xfrm>
          <a:prstGeom prst="frame">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endParaRPr>
          </a:p>
        </p:txBody>
      </p:sp>
      <p:sp>
        <p:nvSpPr>
          <p:cNvPr id="18" name="TextBox 17">
            <a:extLst>
              <a:ext uri="{FF2B5EF4-FFF2-40B4-BE49-F238E27FC236}">
                <a16:creationId xmlns:a16="http://schemas.microsoft.com/office/drawing/2014/main" id="{B3DFE457-6D58-4C45-BBBB-237BE3680DD5}"/>
              </a:ext>
            </a:extLst>
          </p:cNvPr>
          <p:cNvSpPr txBox="1"/>
          <p:nvPr/>
        </p:nvSpPr>
        <p:spPr>
          <a:xfrm>
            <a:off x="5228768" y="2040824"/>
            <a:ext cx="1562100" cy="369332"/>
          </a:xfrm>
          <a:prstGeom prst="rect">
            <a:avLst/>
          </a:prstGeom>
          <a:noFill/>
        </p:spPr>
        <p:txBody>
          <a:bodyPr wrap="square" rtlCol="0">
            <a:spAutoFit/>
          </a:bodyPr>
          <a:lstStyle/>
          <a:p>
            <a:r>
              <a:rPr lang="nl-BE" dirty="0">
                <a:solidFill>
                  <a:schemeClr val="bg1"/>
                </a:solidFill>
              </a:rPr>
              <a:t>Begeleiders</a:t>
            </a:r>
          </a:p>
        </p:txBody>
      </p:sp>
      <p:sp>
        <p:nvSpPr>
          <p:cNvPr id="20" name="TextBox 19">
            <a:extLst>
              <a:ext uri="{FF2B5EF4-FFF2-40B4-BE49-F238E27FC236}">
                <a16:creationId xmlns:a16="http://schemas.microsoft.com/office/drawing/2014/main" id="{43B5C511-D87B-402A-BE3E-AB9A93CAA0AB}"/>
              </a:ext>
            </a:extLst>
          </p:cNvPr>
          <p:cNvSpPr txBox="1"/>
          <p:nvPr/>
        </p:nvSpPr>
        <p:spPr>
          <a:xfrm>
            <a:off x="5500230" y="375333"/>
            <a:ext cx="1019175" cy="584775"/>
          </a:xfrm>
          <a:prstGeom prst="rect">
            <a:avLst/>
          </a:prstGeom>
          <a:noFill/>
        </p:spPr>
        <p:txBody>
          <a:bodyPr wrap="square" rtlCol="0">
            <a:spAutoFit/>
          </a:bodyPr>
          <a:lstStyle/>
          <a:p>
            <a:r>
              <a:rPr lang="nl-BE" sz="3200" b="1" dirty="0">
                <a:latin typeface="+mj-lt"/>
              </a:rPr>
              <a:t>50</a:t>
            </a:r>
          </a:p>
        </p:txBody>
      </p:sp>
      <p:sp>
        <p:nvSpPr>
          <p:cNvPr id="21" name="Frame 20">
            <a:extLst>
              <a:ext uri="{FF2B5EF4-FFF2-40B4-BE49-F238E27FC236}">
                <a16:creationId xmlns:a16="http://schemas.microsoft.com/office/drawing/2014/main" id="{7EE38DFF-08DF-476A-8D31-AEE48CDF88C4}"/>
              </a:ext>
            </a:extLst>
          </p:cNvPr>
          <p:cNvSpPr/>
          <p:nvPr/>
        </p:nvSpPr>
        <p:spPr>
          <a:xfrm>
            <a:off x="8032978" y="677049"/>
            <a:ext cx="2447925" cy="210502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endParaRPr>
          </a:p>
        </p:txBody>
      </p:sp>
      <p:sp>
        <p:nvSpPr>
          <p:cNvPr id="22" name="TextBox 21">
            <a:extLst>
              <a:ext uri="{FF2B5EF4-FFF2-40B4-BE49-F238E27FC236}">
                <a16:creationId xmlns:a16="http://schemas.microsoft.com/office/drawing/2014/main" id="{6FCDC700-7F55-4501-9DE5-63D72581A746}"/>
              </a:ext>
            </a:extLst>
          </p:cNvPr>
          <p:cNvSpPr txBox="1"/>
          <p:nvPr/>
        </p:nvSpPr>
        <p:spPr>
          <a:xfrm>
            <a:off x="8526813" y="2040824"/>
            <a:ext cx="1669801" cy="369332"/>
          </a:xfrm>
          <a:prstGeom prst="rect">
            <a:avLst/>
          </a:prstGeom>
          <a:noFill/>
        </p:spPr>
        <p:txBody>
          <a:bodyPr wrap="square" rtlCol="0">
            <a:spAutoFit/>
          </a:bodyPr>
          <a:lstStyle/>
          <a:p>
            <a:r>
              <a:rPr lang="nl-BE" dirty="0">
                <a:solidFill>
                  <a:schemeClr val="bg1"/>
                </a:solidFill>
              </a:rPr>
              <a:t>Gastdocenten</a:t>
            </a:r>
          </a:p>
        </p:txBody>
      </p:sp>
      <p:sp>
        <p:nvSpPr>
          <p:cNvPr id="24" name="TextBox 23">
            <a:extLst>
              <a:ext uri="{FF2B5EF4-FFF2-40B4-BE49-F238E27FC236}">
                <a16:creationId xmlns:a16="http://schemas.microsoft.com/office/drawing/2014/main" id="{26DA072C-F647-4E10-8DA7-88C397CBDBEB}"/>
              </a:ext>
            </a:extLst>
          </p:cNvPr>
          <p:cNvSpPr txBox="1"/>
          <p:nvPr/>
        </p:nvSpPr>
        <p:spPr>
          <a:xfrm>
            <a:off x="8345232" y="393412"/>
            <a:ext cx="1900345" cy="584775"/>
          </a:xfrm>
          <a:prstGeom prst="rect">
            <a:avLst/>
          </a:prstGeom>
          <a:noFill/>
        </p:spPr>
        <p:txBody>
          <a:bodyPr wrap="square" rtlCol="0">
            <a:spAutoFit/>
          </a:bodyPr>
          <a:lstStyle/>
          <a:p>
            <a:r>
              <a:rPr lang="nl-BE" sz="3200" b="1" dirty="0">
                <a:latin typeface="+mj-lt"/>
              </a:rPr>
              <a:t>350 + 40</a:t>
            </a:r>
          </a:p>
        </p:txBody>
      </p:sp>
      <p:sp>
        <p:nvSpPr>
          <p:cNvPr id="25" name="Frame 24">
            <a:extLst>
              <a:ext uri="{FF2B5EF4-FFF2-40B4-BE49-F238E27FC236}">
                <a16:creationId xmlns:a16="http://schemas.microsoft.com/office/drawing/2014/main" id="{AA7A1D8C-C8C2-4056-9113-0B33849AAEF9}"/>
              </a:ext>
            </a:extLst>
          </p:cNvPr>
          <p:cNvSpPr/>
          <p:nvPr/>
        </p:nvSpPr>
        <p:spPr>
          <a:xfrm>
            <a:off x="2938004" y="3096929"/>
            <a:ext cx="2447925" cy="210502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endParaRPr>
          </a:p>
        </p:txBody>
      </p:sp>
      <p:sp>
        <p:nvSpPr>
          <p:cNvPr id="28" name="TextBox 27">
            <a:extLst>
              <a:ext uri="{FF2B5EF4-FFF2-40B4-BE49-F238E27FC236}">
                <a16:creationId xmlns:a16="http://schemas.microsoft.com/office/drawing/2014/main" id="{7109FAEA-408D-456F-A5E9-798BE5819CF9}"/>
              </a:ext>
            </a:extLst>
          </p:cNvPr>
          <p:cNvSpPr txBox="1"/>
          <p:nvPr/>
        </p:nvSpPr>
        <p:spPr>
          <a:xfrm>
            <a:off x="3661406" y="2804541"/>
            <a:ext cx="1019175" cy="584775"/>
          </a:xfrm>
          <a:prstGeom prst="rect">
            <a:avLst/>
          </a:prstGeom>
          <a:noFill/>
        </p:spPr>
        <p:txBody>
          <a:bodyPr wrap="square" rtlCol="0">
            <a:spAutoFit/>
          </a:bodyPr>
          <a:lstStyle/>
          <a:p>
            <a:r>
              <a:rPr lang="nl-BE" sz="3200" b="1" dirty="0">
                <a:latin typeface="+mj-lt"/>
              </a:rPr>
              <a:t>160</a:t>
            </a:r>
          </a:p>
        </p:txBody>
      </p:sp>
      <p:pic>
        <p:nvPicPr>
          <p:cNvPr id="30" name="Graphic 29" descr="Cheers with solid fill">
            <a:extLst>
              <a:ext uri="{FF2B5EF4-FFF2-40B4-BE49-F238E27FC236}">
                <a16:creationId xmlns:a16="http://schemas.microsoft.com/office/drawing/2014/main" id="{DC530DED-D3E6-4A9F-B846-EB82A8219E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85929" y="1120453"/>
            <a:ext cx="914400" cy="914400"/>
          </a:xfrm>
          <a:prstGeom prst="rect">
            <a:avLst/>
          </a:prstGeom>
        </p:spPr>
      </p:pic>
      <p:pic>
        <p:nvPicPr>
          <p:cNvPr id="32" name="Graphic 31" descr="Classroom with solid fill">
            <a:extLst>
              <a:ext uri="{FF2B5EF4-FFF2-40B4-BE49-F238E27FC236}">
                <a16:creationId xmlns:a16="http://schemas.microsoft.com/office/drawing/2014/main" id="{2EFA2DB8-C6E7-4B7F-9801-84F9C2C066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99740" y="1120453"/>
            <a:ext cx="914400" cy="914400"/>
          </a:xfrm>
          <a:prstGeom prst="rect">
            <a:avLst/>
          </a:prstGeom>
        </p:spPr>
      </p:pic>
      <p:pic>
        <p:nvPicPr>
          <p:cNvPr id="34" name="Graphic 33" descr="City with solid fill">
            <a:extLst>
              <a:ext uri="{FF2B5EF4-FFF2-40B4-BE49-F238E27FC236}">
                <a16:creationId xmlns:a16="http://schemas.microsoft.com/office/drawing/2014/main" id="{6D16DD08-9B10-4643-A6E2-9A9F7E7E53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46726" y="3514078"/>
            <a:ext cx="914400" cy="914400"/>
          </a:xfrm>
          <a:prstGeom prst="rect">
            <a:avLst/>
          </a:prstGeom>
        </p:spPr>
      </p:pic>
      <p:sp>
        <p:nvSpPr>
          <p:cNvPr id="35" name="TextBox 34">
            <a:extLst>
              <a:ext uri="{FF2B5EF4-FFF2-40B4-BE49-F238E27FC236}">
                <a16:creationId xmlns:a16="http://schemas.microsoft.com/office/drawing/2014/main" id="{F01BBF3D-AF7B-4396-826C-CE743CE55F7D}"/>
              </a:ext>
            </a:extLst>
          </p:cNvPr>
          <p:cNvSpPr txBox="1"/>
          <p:nvPr/>
        </p:nvSpPr>
        <p:spPr>
          <a:xfrm>
            <a:off x="3621369" y="4397432"/>
            <a:ext cx="1269888" cy="369332"/>
          </a:xfrm>
          <a:prstGeom prst="rect">
            <a:avLst/>
          </a:prstGeom>
          <a:noFill/>
        </p:spPr>
        <p:txBody>
          <a:bodyPr wrap="square" rtlCol="0">
            <a:spAutoFit/>
          </a:bodyPr>
          <a:lstStyle/>
          <a:p>
            <a:r>
              <a:rPr lang="nl-BE" dirty="0">
                <a:solidFill>
                  <a:schemeClr val="bg1"/>
                </a:solidFill>
              </a:rPr>
              <a:t>Bedrijven</a:t>
            </a:r>
          </a:p>
        </p:txBody>
      </p:sp>
      <p:sp>
        <p:nvSpPr>
          <p:cNvPr id="36" name="Frame 35">
            <a:extLst>
              <a:ext uri="{FF2B5EF4-FFF2-40B4-BE49-F238E27FC236}">
                <a16:creationId xmlns:a16="http://schemas.microsoft.com/office/drawing/2014/main" id="{0DC2DD95-EF7D-49FA-9E6A-F7F7BC693A79}"/>
              </a:ext>
            </a:extLst>
          </p:cNvPr>
          <p:cNvSpPr/>
          <p:nvPr/>
        </p:nvSpPr>
        <p:spPr>
          <a:xfrm>
            <a:off x="6353171" y="3101364"/>
            <a:ext cx="2447925" cy="210502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endParaRPr>
          </a:p>
        </p:txBody>
      </p:sp>
      <p:sp>
        <p:nvSpPr>
          <p:cNvPr id="37" name="TextBox 36">
            <a:extLst>
              <a:ext uri="{FF2B5EF4-FFF2-40B4-BE49-F238E27FC236}">
                <a16:creationId xmlns:a16="http://schemas.microsoft.com/office/drawing/2014/main" id="{A59969CA-FCAD-4815-BD00-7484BFC7EA75}"/>
              </a:ext>
            </a:extLst>
          </p:cNvPr>
          <p:cNvSpPr txBox="1"/>
          <p:nvPr/>
        </p:nvSpPr>
        <p:spPr>
          <a:xfrm>
            <a:off x="7224710" y="2792927"/>
            <a:ext cx="808268" cy="584775"/>
          </a:xfrm>
          <a:prstGeom prst="rect">
            <a:avLst/>
          </a:prstGeom>
          <a:noFill/>
        </p:spPr>
        <p:txBody>
          <a:bodyPr wrap="square" rtlCol="0">
            <a:spAutoFit/>
          </a:bodyPr>
          <a:lstStyle/>
          <a:p>
            <a:r>
              <a:rPr lang="nl-BE" sz="3200" b="1" dirty="0">
                <a:latin typeface="+mj-lt"/>
              </a:rPr>
              <a:t>40</a:t>
            </a:r>
          </a:p>
        </p:txBody>
      </p:sp>
      <p:sp>
        <p:nvSpPr>
          <p:cNvPr id="39" name="TextBox 38">
            <a:extLst>
              <a:ext uri="{FF2B5EF4-FFF2-40B4-BE49-F238E27FC236}">
                <a16:creationId xmlns:a16="http://schemas.microsoft.com/office/drawing/2014/main" id="{A857B2E9-A7F7-4EDA-8E08-AD4CE75CBE01}"/>
              </a:ext>
            </a:extLst>
          </p:cNvPr>
          <p:cNvSpPr txBox="1"/>
          <p:nvPr/>
        </p:nvSpPr>
        <p:spPr>
          <a:xfrm>
            <a:off x="7064618" y="4424245"/>
            <a:ext cx="1074492" cy="369332"/>
          </a:xfrm>
          <a:prstGeom prst="rect">
            <a:avLst/>
          </a:prstGeom>
          <a:noFill/>
        </p:spPr>
        <p:txBody>
          <a:bodyPr wrap="square" rtlCol="0">
            <a:spAutoFit/>
          </a:bodyPr>
          <a:lstStyle/>
          <a:p>
            <a:r>
              <a:rPr lang="nl-BE" dirty="0">
                <a:solidFill>
                  <a:schemeClr val="bg1"/>
                </a:solidFill>
              </a:rPr>
              <a:t>Partners</a:t>
            </a:r>
          </a:p>
        </p:txBody>
      </p:sp>
      <p:pic>
        <p:nvPicPr>
          <p:cNvPr id="41" name="Graphic 40" descr="Connections with solid fill">
            <a:extLst>
              <a:ext uri="{FF2B5EF4-FFF2-40B4-BE49-F238E27FC236}">
                <a16:creationId xmlns:a16="http://schemas.microsoft.com/office/drawing/2014/main" id="{2A4D98B3-E46A-42EA-9D44-7293670BACC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19934" y="3509845"/>
            <a:ext cx="914400" cy="914400"/>
          </a:xfrm>
          <a:prstGeom prst="rect">
            <a:avLst/>
          </a:prstGeom>
        </p:spPr>
      </p:pic>
      <p:pic>
        <p:nvPicPr>
          <p:cNvPr id="29" name="Picture 28">
            <a:extLst>
              <a:ext uri="{FF2B5EF4-FFF2-40B4-BE49-F238E27FC236}">
                <a16:creationId xmlns:a16="http://schemas.microsoft.com/office/drawing/2014/main" id="{01472C16-0EFB-49DB-8B12-152082B837A1}"/>
              </a:ext>
            </a:extLst>
          </p:cNvPr>
          <p:cNvPicPr>
            <a:picLocks noChangeAspect="1"/>
          </p:cNvPicPr>
          <p:nvPr/>
        </p:nvPicPr>
        <p:blipFill>
          <a:blip r:embed="rId14">
            <a:alphaModFix amt="50000"/>
            <a:extLst>
              <a:ext uri="{28A0092B-C50C-407E-A947-70E740481C1C}">
                <a14:useLocalDpi xmlns:a14="http://schemas.microsoft.com/office/drawing/2010/main" val="0"/>
              </a:ext>
            </a:extLst>
          </a:blip>
          <a:stretch>
            <a:fillRect/>
          </a:stretch>
        </p:blipFill>
        <p:spPr>
          <a:xfrm>
            <a:off x="11369040" y="6035040"/>
            <a:ext cx="822960" cy="822960"/>
          </a:xfrm>
          <a:prstGeom prst="rect">
            <a:avLst/>
          </a:prstGeom>
        </p:spPr>
      </p:pic>
    </p:spTree>
    <p:extLst>
      <p:ext uri="{BB962C8B-B14F-4D97-AF65-F5344CB8AC3E}">
        <p14:creationId xmlns:p14="http://schemas.microsoft.com/office/powerpoint/2010/main" val="4127695141"/>
      </p:ext>
    </p:extLst>
  </p:cSld>
  <p:clrMapOvr>
    <a:overrideClrMapping bg1="lt1" tx1="dk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594360" y="164405"/>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595959"/>
              </a:buClr>
              <a:buSzPts val="4400"/>
              <a:buFont typeface="Franklin Gothic"/>
              <a:buNone/>
            </a:pPr>
            <a:r>
              <a:rPr lang="nl-BE" dirty="0">
                <a:solidFill>
                  <a:srgbClr val="595959"/>
                </a:solidFill>
              </a:rPr>
              <a:t>Organigram</a:t>
            </a:r>
            <a:endParaRPr dirty="0">
              <a:solidFill>
                <a:srgbClr val="595959"/>
              </a:solidFill>
            </a:endParaRPr>
          </a:p>
        </p:txBody>
      </p:sp>
      <p:grpSp>
        <p:nvGrpSpPr>
          <p:cNvPr id="148" name="Google Shape;148;p3"/>
          <p:cNvGrpSpPr/>
          <p:nvPr/>
        </p:nvGrpSpPr>
        <p:grpSpPr>
          <a:xfrm>
            <a:off x="69017" y="1757912"/>
            <a:ext cx="11730387" cy="3629580"/>
            <a:chOff x="9481" y="245428"/>
            <a:chExt cx="10769138" cy="3629580"/>
          </a:xfrm>
        </p:grpSpPr>
        <p:sp>
          <p:nvSpPr>
            <p:cNvPr id="149" name="Google Shape;149;p3"/>
            <p:cNvSpPr/>
            <p:nvPr/>
          </p:nvSpPr>
          <p:spPr>
            <a:xfrm>
              <a:off x="8440583" y="2559686"/>
              <a:ext cx="1558691" cy="370897"/>
            </a:xfrm>
            <a:custGeom>
              <a:avLst/>
              <a:gdLst/>
              <a:ahLst/>
              <a:cxnLst/>
              <a:rect l="l" t="t" r="r" b="b"/>
              <a:pathLst>
                <a:path w="120000" h="120000" extrusionOk="0">
                  <a:moveTo>
                    <a:pt x="0" y="0"/>
                  </a:moveTo>
                  <a:lnTo>
                    <a:pt x="0" y="81776"/>
                  </a:lnTo>
                  <a:lnTo>
                    <a:pt x="120000" y="81776"/>
                  </a:lnTo>
                  <a:lnTo>
                    <a:pt x="120000" y="120000"/>
                  </a:lnTo>
                </a:path>
              </a:pathLst>
            </a:custGeom>
            <a:noFill/>
            <a:ln w="12700" cap="flat" cmpd="sng">
              <a:solidFill>
                <a:srgbClr val="4295A2"/>
              </a:solidFill>
              <a:prstDash val="solid"/>
              <a:miter lim="800000"/>
              <a:headEnd type="none" w="sm" len="sm"/>
              <a:tailEnd type="none" w="sm" len="sm"/>
            </a:ln>
          </p:spPr>
        </p:sp>
        <p:sp>
          <p:nvSpPr>
            <p:cNvPr id="150" name="Google Shape;150;p3"/>
            <p:cNvSpPr/>
            <p:nvPr/>
          </p:nvSpPr>
          <p:spPr>
            <a:xfrm>
              <a:off x="8394863" y="2559686"/>
              <a:ext cx="91440" cy="370897"/>
            </a:xfrm>
            <a:custGeom>
              <a:avLst/>
              <a:gdLst/>
              <a:ahLst/>
              <a:cxnLst/>
              <a:rect l="l" t="t" r="r" b="b"/>
              <a:pathLst>
                <a:path w="120000" h="120000" extrusionOk="0">
                  <a:moveTo>
                    <a:pt x="60000" y="0"/>
                  </a:moveTo>
                  <a:lnTo>
                    <a:pt x="60000" y="120000"/>
                  </a:lnTo>
                </a:path>
              </a:pathLst>
            </a:custGeom>
            <a:noFill/>
            <a:ln w="12700" cap="flat" cmpd="sng">
              <a:solidFill>
                <a:srgbClr val="4295A2"/>
              </a:solidFill>
              <a:prstDash val="solid"/>
              <a:miter lim="800000"/>
              <a:headEnd type="none" w="sm" len="sm"/>
              <a:tailEnd type="none" w="sm" len="sm"/>
            </a:ln>
          </p:spPr>
        </p:sp>
        <p:sp>
          <p:nvSpPr>
            <p:cNvPr id="151" name="Google Shape;151;p3"/>
            <p:cNvSpPr/>
            <p:nvPr/>
          </p:nvSpPr>
          <p:spPr>
            <a:xfrm>
              <a:off x="6881892" y="2559686"/>
              <a:ext cx="1558691" cy="370897"/>
            </a:xfrm>
            <a:custGeom>
              <a:avLst/>
              <a:gdLst/>
              <a:ahLst/>
              <a:cxnLst/>
              <a:rect l="l" t="t" r="r" b="b"/>
              <a:pathLst>
                <a:path w="120000" h="120000" extrusionOk="0">
                  <a:moveTo>
                    <a:pt x="120000" y="0"/>
                  </a:moveTo>
                  <a:lnTo>
                    <a:pt x="120000" y="81776"/>
                  </a:lnTo>
                  <a:lnTo>
                    <a:pt x="0" y="81776"/>
                  </a:lnTo>
                  <a:lnTo>
                    <a:pt x="0" y="120000"/>
                  </a:lnTo>
                </a:path>
              </a:pathLst>
            </a:custGeom>
            <a:noFill/>
            <a:ln w="12700" cap="flat" cmpd="sng">
              <a:solidFill>
                <a:srgbClr val="4295A2"/>
              </a:solidFill>
              <a:prstDash val="solid"/>
              <a:miter lim="800000"/>
              <a:headEnd type="none" w="sm" len="sm"/>
              <a:tailEnd type="none" w="sm" len="sm"/>
            </a:ln>
          </p:spPr>
        </p:sp>
        <p:sp>
          <p:nvSpPr>
            <p:cNvPr id="152" name="Google Shape;152;p3"/>
            <p:cNvSpPr/>
            <p:nvPr/>
          </p:nvSpPr>
          <p:spPr>
            <a:xfrm>
              <a:off x="5290222" y="1055239"/>
              <a:ext cx="3150361" cy="694635"/>
            </a:xfrm>
            <a:custGeom>
              <a:avLst/>
              <a:gdLst/>
              <a:ahLst/>
              <a:cxnLst/>
              <a:rect l="l" t="t" r="r" b="b"/>
              <a:pathLst>
                <a:path w="120000" h="120000" extrusionOk="0">
                  <a:moveTo>
                    <a:pt x="0" y="0"/>
                  </a:moveTo>
                  <a:lnTo>
                    <a:pt x="0" y="99591"/>
                  </a:lnTo>
                  <a:lnTo>
                    <a:pt x="120000" y="99591"/>
                  </a:lnTo>
                  <a:lnTo>
                    <a:pt x="120000" y="120000"/>
                  </a:lnTo>
                </a:path>
              </a:pathLst>
            </a:custGeom>
            <a:noFill/>
            <a:ln w="12700" cap="flat" cmpd="sng">
              <a:solidFill>
                <a:srgbClr val="FBE283"/>
              </a:solidFill>
              <a:prstDash val="solid"/>
              <a:miter lim="800000"/>
              <a:headEnd type="none" w="sm" len="sm"/>
              <a:tailEnd type="none" w="sm" len="sm"/>
            </a:ln>
          </p:spPr>
          <p:txBody>
            <a:bodyPr/>
            <a:lstStyle/>
            <a:p>
              <a:endParaRPr lang="nl-BE" dirty="0"/>
            </a:p>
          </p:txBody>
        </p:sp>
        <p:sp>
          <p:nvSpPr>
            <p:cNvPr id="153" name="Google Shape;153;p3"/>
            <p:cNvSpPr/>
            <p:nvPr/>
          </p:nvSpPr>
          <p:spPr>
            <a:xfrm>
              <a:off x="5277481" y="2559686"/>
              <a:ext cx="91440" cy="370897"/>
            </a:xfrm>
            <a:custGeom>
              <a:avLst/>
              <a:gdLst/>
              <a:ahLst/>
              <a:cxnLst/>
              <a:rect l="l" t="t" r="r" b="b"/>
              <a:pathLst>
                <a:path w="120000" h="120000" extrusionOk="0">
                  <a:moveTo>
                    <a:pt x="60000" y="0"/>
                  </a:moveTo>
                  <a:lnTo>
                    <a:pt x="60000" y="120000"/>
                  </a:lnTo>
                </a:path>
              </a:pathLst>
            </a:custGeom>
            <a:noFill/>
            <a:ln w="12700" cap="flat" cmpd="sng">
              <a:solidFill>
                <a:srgbClr val="4295A2"/>
              </a:solidFill>
              <a:prstDash val="solid"/>
              <a:miter lim="800000"/>
              <a:headEnd type="none" w="sm" len="sm"/>
              <a:tailEnd type="none" w="sm" len="sm"/>
            </a:ln>
          </p:spPr>
        </p:sp>
        <p:sp>
          <p:nvSpPr>
            <p:cNvPr id="154" name="Google Shape;154;p3"/>
            <p:cNvSpPr/>
            <p:nvPr/>
          </p:nvSpPr>
          <p:spPr>
            <a:xfrm>
              <a:off x="5244502" y="1055239"/>
              <a:ext cx="91440" cy="694635"/>
            </a:xfrm>
            <a:custGeom>
              <a:avLst/>
              <a:gdLst/>
              <a:ahLst/>
              <a:cxnLst/>
              <a:rect l="l" t="t" r="r" b="b"/>
              <a:pathLst>
                <a:path w="120000" h="120000" extrusionOk="0">
                  <a:moveTo>
                    <a:pt x="60000" y="0"/>
                  </a:moveTo>
                  <a:lnTo>
                    <a:pt x="60000" y="99591"/>
                  </a:lnTo>
                  <a:lnTo>
                    <a:pt x="103280" y="99591"/>
                  </a:lnTo>
                  <a:lnTo>
                    <a:pt x="103280" y="120000"/>
                  </a:lnTo>
                </a:path>
              </a:pathLst>
            </a:custGeom>
            <a:noFill/>
            <a:ln w="12700" cap="flat" cmpd="sng">
              <a:solidFill>
                <a:srgbClr val="FBE283"/>
              </a:solidFill>
              <a:prstDash val="solid"/>
              <a:miter lim="800000"/>
              <a:headEnd type="none" w="sm" len="sm"/>
              <a:tailEnd type="none" w="sm" len="sm"/>
            </a:ln>
          </p:spPr>
        </p:sp>
        <p:sp>
          <p:nvSpPr>
            <p:cNvPr id="155" name="Google Shape;155;p3"/>
            <p:cNvSpPr/>
            <p:nvPr/>
          </p:nvSpPr>
          <p:spPr>
            <a:xfrm>
              <a:off x="2205819" y="2559686"/>
              <a:ext cx="1558691" cy="370897"/>
            </a:xfrm>
            <a:custGeom>
              <a:avLst/>
              <a:gdLst/>
              <a:ahLst/>
              <a:cxnLst/>
              <a:rect l="l" t="t" r="r" b="b"/>
              <a:pathLst>
                <a:path w="120000" h="120000" extrusionOk="0">
                  <a:moveTo>
                    <a:pt x="0" y="0"/>
                  </a:moveTo>
                  <a:lnTo>
                    <a:pt x="0" y="81776"/>
                  </a:lnTo>
                  <a:lnTo>
                    <a:pt x="120000" y="81776"/>
                  </a:lnTo>
                  <a:lnTo>
                    <a:pt x="120000" y="120000"/>
                  </a:lnTo>
                </a:path>
              </a:pathLst>
            </a:custGeom>
            <a:noFill/>
            <a:ln w="12700" cap="flat" cmpd="sng">
              <a:solidFill>
                <a:srgbClr val="4295A2"/>
              </a:solidFill>
              <a:prstDash val="solid"/>
              <a:miter lim="800000"/>
              <a:headEnd type="none" w="sm" len="sm"/>
              <a:tailEnd type="none" w="sm" len="sm"/>
            </a:ln>
          </p:spPr>
        </p:sp>
        <p:sp>
          <p:nvSpPr>
            <p:cNvPr id="156" name="Google Shape;156;p3"/>
            <p:cNvSpPr/>
            <p:nvPr/>
          </p:nvSpPr>
          <p:spPr>
            <a:xfrm>
              <a:off x="2160099" y="2559686"/>
              <a:ext cx="91440" cy="370897"/>
            </a:xfrm>
            <a:custGeom>
              <a:avLst/>
              <a:gdLst/>
              <a:ahLst/>
              <a:cxnLst/>
              <a:rect l="l" t="t" r="r" b="b"/>
              <a:pathLst>
                <a:path w="120000" h="120000" extrusionOk="0">
                  <a:moveTo>
                    <a:pt x="60000" y="0"/>
                  </a:moveTo>
                  <a:lnTo>
                    <a:pt x="60000" y="120000"/>
                  </a:lnTo>
                </a:path>
              </a:pathLst>
            </a:custGeom>
            <a:noFill/>
            <a:ln w="12700" cap="flat" cmpd="sng">
              <a:solidFill>
                <a:srgbClr val="4295A2"/>
              </a:solidFill>
              <a:prstDash val="solid"/>
              <a:miter lim="800000"/>
              <a:headEnd type="none" w="sm" len="sm"/>
              <a:tailEnd type="none" w="sm" len="sm"/>
            </a:ln>
          </p:spPr>
        </p:sp>
        <p:sp>
          <p:nvSpPr>
            <p:cNvPr id="157" name="Google Shape;157;p3"/>
            <p:cNvSpPr/>
            <p:nvPr/>
          </p:nvSpPr>
          <p:spPr>
            <a:xfrm>
              <a:off x="647128" y="2559686"/>
              <a:ext cx="1558691" cy="370897"/>
            </a:xfrm>
            <a:custGeom>
              <a:avLst/>
              <a:gdLst/>
              <a:ahLst/>
              <a:cxnLst/>
              <a:rect l="l" t="t" r="r" b="b"/>
              <a:pathLst>
                <a:path w="120000" h="120000" extrusionOk="0">
                  <a:moveTo>
                    <a:pt x="120000" y="0"/>
                  </a:moveTo>
                  <a:lnTo>
                    <a:pt x="120000" y="81776"/>
                  </a:lnTo>
                  <a:lnTo>
                    <a:pt x="0" y="81776"/>
                  </a:lnTo>
                  <a:lnTo>
                    <a:pt x="0" y="120000"/>
                  </a:lnTo>
                </a:path>
              </a:pathLst>
            </a:custGeom>
            <a:noFill/>
            <a:ln w="12700" cap="flat" cmpd="sng">
              <a:solidFill>
                <a:srgbClr val="4295A2"/>
              </a:solidFill>
              <a:prstDash val="solid"/>
              <a:miter lim="800000"/>
              <a:headEnd type="none" w="sm" len="sm"/>
              <a:tailEnd type="none" w="sm" len="sm"/>
            </a:ln>
          </p:spPr>
        </p:sp>
        <p:sp>
          <p:nvSpPr>
            <p:cNvPr id="158" name="Google Shape;158;p3"/>
            <p:cNvSpPr/>
            <p:nvPr/>
          </p:nvSpPr>
          <p:spPr>
            <a:xfrm>
              <a:off x="2205819" y="1055239"/>
              <a:ext cx="3084403" cy="694635"/>
            </a:xfrm>
            <a:custGeom>
              <a:avLst/>
              <a:gdLst/>
              <a:ahLst/>
              <a:cxnLst/>
              <a:rect l="l" t="t" r="r" b="b"/>
              <a:pathLst>
                <a:path w="120000" h="120000" extrusionOk="0">
                  <a:moveTo>
                    <a:pt x="120000" y="0"/>
                  </a:moveTo>
                  <a:lnTo>
                    <a:pt x="120000" y="99591"/>
                  </a:lnTo>
                  <a:lnTo>
                    <a:pt x="0" y="99591"/>
                  </a:lnTo>
                  <a:lnTo>
                    <a:pt x="0" y="120000"/>
                  </a:lnTo>
                </a:path>
              </a:pathLst>
            </a:custGeom>
            <a:noFill/>
            <a:ln w="12700" cap="flat" cmpd="sng">
              <a:solidFill>
                <a:srgbClr val="FBE283"/>
              </a:solidFill>
              <a:prstDash val="solid"/>
              <a:miter lim="800000"/>
              <a:headEnd type="none" w="sm" len="sm"/>
              <a:tailEnd type="none" w="sm" len="sm"/>
            </a:ln>
          </p:spPr>
        </p:sp>
        <p:sp>
          <p:nvSpPr>
            <p:cNvPr id="159" name="Google Shape;159;p3"/>
            <p:cNvSpPr/>
            <p:nvPr/>
          </p:nvSpPr>
          <p:spPr>
            <a:xfrm>
              <a:off x="4495772" y="245428"/>
              <a:ext cx="1588899" cy="809810"/>
            </a:xfrm>
            <a:prstGeom prst="roundRect">
              <a:avLst>
                <a:gd name="adj" fmla="val 1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4637471" y="380043"/>
              <a:ext cx="1588899" cy="809810"/>
            </a:xfrm>
            <a:prstGeom prst="roundRect">
              <a:avLst>
                <a:gd name="adj" fmla="val 1000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txBox="1"/>
            <p:nvPr/>
          </p:nvSpPr>
          <p:spPr>
            <a:xfrm>
              <a:off x="4661190" y="403762"/>
              <a:ext cx="1541461" cy="76237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Libre Franklin"/>
                <a:buNone/>
              </a:pPr>
              <a:r>
                <a:rPr lang="nl-BE" sz="1100" dirty="0">
                  <a:solidFill>
                    <a:schemeClr val="tx1"/>
                  </a:solidFill>
                  <a:latin typeface="Libre Franklin"/>
                  <a:ea typeface="Libre Franklin"/>
                  <a:cs typeface="Libre Franklin"/>
                  <a:sym typeface="Libre Franklin"/>
                </a:rPr>
                <a:t>Coördinator</a:t>
              </a:r>
              <a:endParaRPr dirty="0">
                <a:solidFill>
                  <a:schemeClr val="tx1"/>
                </a:solidFill>
              </a:endParaRPr>
            </a:p>
            <a:p>
              <a:pPr marL="0" marR="0" lvl="0" indent="0" algn="ctr" rtl="0">
                <a:lnSpc>
                  <a:spcPct val="90000"/>
                </a:lnSpc>
                <a:spcBef>
                  <a:spcPts val="385"/>
                </a:spcBef>
                <a:spcAft>
                  <a:spcPts val="0"/>
                </a:spcAft>
                <a:buClr>
                  <a:schemeClr val="lt1"/>
                </a:buClr>
                <a:buSzPts val="1100"/>
                <a:buFont typeface="Libre Franklin"/>
                <a:buNone/>
              </a:pPr>
              <a:r>
                <a:rPr lang="nl-BE" sz="1100" dirty="0">
                  <a:solidFill>
                    <a:schemeClr val="tx1"/>
                  </a:solidFill>
                  <a:latin typeface="Libre Franklin"/>
                  <a:ea typeface="Libre Franklin"/>
                  <a:cs typeface="Libre Franklin"/>
                  <a:sym typeface="Libre Franklin"/>
                </a:rPr>
                <a:t>100%</a:t>
              </a:r>
              <a:endParaRPr dirty="0">
                <a:solidFill>
                  <a:schemeClr val="tx1"/>
                </a:solidFill>
              </a:endParaRPr>
            </a:p>
          </p:txBody>
        </p:sp>
        <p:sp>
          <p:nvSpPr>
            <p:cNvPr id="162" name="Google Shape;162;p3"/>
            <p:cNvSpPr/>
            <p:nvPr/>
          </p:nvSpPr>
          <p:spPr>
            <a:xfrm>
              <a:off x="1568172" y="1749875"/>
              <a:ext cx="1275292" cy="809810"/>
            </a:xfrm>
            <a:prstGeom prst="roundRect">
              <a:avLst>
                <a:gd name="adj" fmla="val 10000"/>
              </a:avLst>
            </a:prstGeom>
            <a:solidFill>
              <a:srgbClr val="FBE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709872" y="1884489"/>
              <a:ext cx="1275292" cy="809810"/>
            </a:xfrm>
            <a:prstGeom prst="roundRect">
              <a:avLst>
                <a:gd name="adj" fmla="val 1000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txBox="1"/>
            <p:nvPr/>
          </p:nvSpPr>
          <p:spPr>
            <a:xfrm>
              <a:off x="1733591" y="1908208"/>
              <a:ext cx="1227854" cy="76237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Libre Franklin"/>
                <a:buNone/>
              </a:pPr>
              <a:r>
                <a:rPr lang="nl-BE" sz="1050" b="1" dirty="0">
                  <a:solidFill>
                    <a:schemeClr val="tx1"/>
                  </a:solidFill>
                  <a:latin typeface="Libre Franklin"/>
                  <a:ea typeface="Libre Franklin"/>
                  <a:cs typeface="Libre Franklin"/>
                  <a:sym typeface="Libre Franklin"/>
                </a:rPr>
                <a:t>GENK</a:t>
              </a:r>
              <a:endParaRPr sz="1200" dirty="0">
                <a:solidFill>
                  <a:schemeClr val="tx1"/>
                </a:solidFill>
              </a:endParaRPr>
            </a:p>
          </p:txBody>
        </p:sp>
        <p:sp>
          <p:nvSpPr>
            <p:cNvPr id="165" name="Google Shape;165;p3"/>
            <p:cNvSpPr/>
            <p:nvPr/>
          </p:nvSpPr>
          <p:spPr>
            <a:xfrm>
              <a:off x="9481" y="2930583"/>
              <a:ext cx="1275292" cy="809810"/>
            </a:xfrm>
            <a:prstGeom prst="roundRect">
              <a:avLst>
                <a:gd name="adj" fmla="val 10000"/>
              </a:avLst>
            </a:prstGeom>
            <a:solidFill>
              <a:srgbClr val="4295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151180" y="3065198"/>
              <a:ext cx="1275292" cy="809810"/>
            </a:xfrm>
            <a:prstGeom prst="roundRect">
              <a:avLst>
                <a:gd name="adj" fmla="val 1000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txBox="1"/>
            <p:nvPr/>
          </p:nvSpPr>
          <p:spPr>
            <a:xfrm>
              <a:off x="174899" y="3088917"/>
              <a:ext cx="1227854" cy="76237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Libre Franklin"/>
                <a:buNone/>
              </a:pPr>
              <a:r>
                <a:rPr lang="nl-BE" sz="1050" dirty="0">
                  <a:solidFill>
                    <a:schemeClr val="tx1"/>
                  </a:solidFill>
                  <a:latin typeface="Libre Franklin"/>
                  <a:ea typeface="Libre Franklin"/>
                  <a:cs typeface="Libre Franklin"/>
                  <a:sym typeface="Libre Franklin"/>
                </a:rPr>
                <a:t>Regio</a:t>
              </a:r>
            </a:p>
            <a:p>
              <a:pPr marL="0" marR="0" lvl="0" indent="0" algn="ctr" rtl="0">
                <a:lnSpc>
                  <a:spcPct val="90000"/>
                </a:lnSpc>
                <a:spcBef>
                  <a:spcPts val="0"/>
                </a:spcBef>
                <a:spcAft>
                  <a:spcPts val="0"/>
                </a:spcAft>
                <a:buClr>
                  <a:schemeClr val="lt1"/>
                </a:buClr>
                <a:buSzPts val="1100"/>
                <a:buFont typeface="Libre Franklin"/>
                <a:buNone/>
              </a:pPr>
              <a:r>
                <a:rPr lang="nl-BE" sz="1050" dirty="0">
                  <a:solidFill>
                    <a:schemeClr val="tx1"/>
                  </a:solidFill>
                  <a:latin typeface="Libre Franklin"/>
                  <a:ea typeface="Libre Franklin"/>
                  <a:cs typeface="Libre Franklin"/>
                  <a:sym typeface="Libre Franklin"/>
                </a:rPr>
                <a:t>coördinator</a:t>
              </a:r>
              <a:br>
                <a:rPr lang="nl-BE" sz="1050" dirty="0">
                  <a:solidFill>
                    <a:schemeClr val="tx1"/>
                  </a:solidFill>
                  <a:latin typeface="Libre Franklin"/>
                  <a:ea typeface="Libre Franklin"/>
                  <a:cs typeface="Libre Franklin"/>
                  <a:sym typeface="Libre Franklin"/>
                </a:rPr>
              </a:br>
              <a:r>
                <a:rPr lang="nl-BE" sz="1050" dirty="0">
                  <a:solidFill>
                    <a:schemeClr val="tx1"/>
                  </a:solidFill>
                  <a:latin typeface="Libre Franklin"/>
                  <a:ea typeface="Libre Franklin"/>
                  <a:cs typeface="Libre Franklin"/>
                  <a:sym typeface="Libre Franklin"/>
                </a:rPr>
                <a:t>80%</a:t>
              </a:r>
              <a:endParaRPr sz="1200" dirty="0">
                <a:solidFill>
                  <a:schemeClr val="tx1"/>
                </a:solidFill>
              </a:endParaRPr>
            </a:p>
          </p:txBody>
        </p:sp>
        <p:sp>
          <p:nvSpPr>
            <p:cNvPr id="168" name="Google Shape;168;p3"/>
            <p:cNvSpPr/>
            <p:nvPr/>
          </p:nvSpPr>
          <p:spPr>
            <a:xfrm>
              <a:off x="1568172" y="2930583"/>
              <a:ext cx="1275292" cy="809810"/>
            </a:xfrm>
            <a:prstGeom prst="roundRect">
              <a:avLst>
                <a:gd name="adj" fmla="val 10000"/>
              </a:avLst>
            </a:prstGeom>
            <a:solidFill>
              <a:srgbClr val="4295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1709872" y="3065198"/>
              <a:ext cx="1275292" cy="809810"/>
            </a:xfrm>
            <a:prstGeom prst="roundRect">
              <a:avLst>
                <a:gd name="adj" fmla="val 1000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txBox="1"/>
            <p:nvPr/>
          </p:nvSpPr>
          <p:spPr>
            <a:xfrm>
              <a:off x="1733591" y="3088917"/>
              <a:ext cx="1227854" cy="76237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Libre Franklin"/>
                <a:buNone/>
              </a:pPr>
              <a:r>
                <a:rPr lang="nl-BE" sz="1050" dirty="0" err="1">
                  <a:solidFill>
                    <a:schemeClr val="tx1"/>
                  </a:solidFill>
                  <a:latin typeface="Libre Franklin"/>
                  <a:ea typeface="Libre Franklin"/>
                  <a:cs typeface="Libre Franklin"/>
                  <a:sym typeface="Libre Franklin"/>
                </a:rPr>
                <a:t>Groeps</a:t>
              </a:r>
              <a:br>
                <a:rPr lang="nl-BE" sz="1050" dirty="0">
                  <a:solidFill>
                    <a:schemeClr val="tx1"/>
                  </a:solidFill>
                  <a:latin typeface="Libre Franklin"/>
                  <a:ea typeface="Libre Franklin"/>
                  <a:cs typeface="Libre Franklin"/>
                  <a:sym typeface="Libre Franklin"/>
                </a:rPr>
              </a:br>
              <a:r>
                <a:rPr lang="nl-BE" sz="1050" dirty="0">
                  <a:solidFill>
                    <a:schemeClr val="tx1"/>
                  </a:solidFill>
                  <a:latin typeface="Libre Franklin"/>
                  <a:ea typeface="Libre Franklin"/>
                  <a:cs typeface="Libre Franklin"/>
                  <a:sym typeface="Libre Franklin"/>
                </a:rPr>
                <a:t>coördinator</a:t>
              </a:r>
              <a:br>
                <a:rPr lang="nl-BE" sz="1050" dirty="0">
                  <a:solidFill>
                    <a:schemeClr val="tx1"/>
                  </a:solidFill>
                  <a:latin typeface="Libre Franklin"/>
                  <a:ea typeface="Libre Franklin"/>
                  <a:cs typeface="Libre Franklin"/>
                  <a:sym typeface="Libre Franklin"/>
                </a:rPr>
              </a:br>
              <a:r>
                <a:rPr lang="nl-BE" sz="1050" dirty="0">
                  <a:solidFill>
                    <a:schemeClr val="tx1"/>
                  </a:solidFill>
                  <a:latin typeface="Libre Franklin"/>
                  <a:ea typeface="Libre Franklin"/>
                  <a:cs typeface="Libre Franklin"/>
                  <a:sym typeface="Libre Franklin"/>
                </a:rPr>
                <a:t>50%</a:t>
              </a:r>
              <a:endParaRPr sz="1200" dirty="0">
                <a:solidFill>
                  <a:schemeClr val="tx1"/>
                </a:solidFill>
              </a:endParaRPr>
            </a:p>
          </p:txBody>
        </p:sp>
        <p:sp>
          <p:nvSpPr>
            <p:cNvPr id="171" name="Google Shape;171;p3"/>
            <p:cNvSpPr/>
            <p:nvPr/>
          </p:nvSpPr>
          <p:spPr>
            <a:xfrm>
              <a:off x="3126863" y="2930583"/>
              <a:ext cx="1275292" cy="809810"/>
            </a:xfrm>
            <a:prstGeom prst="roundRect">
              <a:avLst>
                <a:gd name="adj" fmla="val 10000"/>
              </a:avLst>
            </a:prstGeom>
            <a:solidFill>
              <a:srgbClr val="4295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3268563" y="3065198"/>
              <a:ext cx="1275292" cy="809810"/>
            </a:xfrm>
            <a:prstGeom prst="roundRect">
              <a:avLst>
                <a:gd name="adj" fmla="val 1000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txBox="1"/>
            <p:nvPr/>
          </p:nvSpPr>
          <p:spPr>
            <a:xfrm>
              <a:off x="3292282" y="3088917"/>
              <a:ext cx="1227854" cy="76237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Libre Franklin"/>
                <a:buNone/>
              </a:pPr>
              <a:r>
                <a:rPr lang="nl-BE" sz="1050" dirty="0" err="1">
                  <a:solidFill>
                    <a:schemeClr val="tx1"/>
                  </a:solidFill>
                  <a:latin typeface="Libre Franklin"/>
                  <a:ea typeface="Libre Franklin"/>
                  <a:cs typeface="Libre Franklin"/>
                  <a:sym typeface="Libre Franklin"/>
                </a:rPr>
                <a:t>Groeps</a:t>
              </a:r>
              <a:br>
                <a:rPr lang="nl-BE" sz="1050" dirty="0">
                  <a:solidFill>
                    <a:schemeClr val="tx1"/>
                  </a:solidFill>
                  <a:latin typeface="Libre Franklin"/>
                  <a:ea typeface="Libre Franklin"/>
                  <a:cs typeface="Libre Franklin"/>
                  <a:sym typeface="Libre Franklin"/>
                </a:rPr>
              </a:br>
              <a:r>
                <a:rPr lang="nl-BE" sz="1050" dirty="0">
                  <a:solidFill>
                    <a:schemeClr val="tx1"/>
                  </a:solidFill>
                  <a:latin typeface="Libre Franklin"/>
                  <a:ea typeface="Libre Franklin"/>
                  <a:cs typeface="Libre Franklin"/>
                  <a:sym typeface="Libre Franklin"/>
                </a:rPr>
                <a:t>coördinator</a:t>
              </a:r>
              <a:br>
                <a:rPr lang="nl-BE" sz="1050" dirty="0">
                  <a:solidFill>
                    <a:schemeClr val="tx1"/>
                  </a:solidFill>
                  <a:latin typeface="Libre Franklin"/>
                  <a:ea typeface="Libre Franklin"/>
                  <a:cs typeface="Libre Franklin"/>
                  <a:sym typeface="Libre Franklin"/>
                </a:rPr>
              </a:br>
              <a:r>
                <a:rPr lang="nl-BE" sz="1050" dirty="0">
                  <a:solidFill>
                    <a:schemeClr val="tx1"/>
                  </a:solidFill>
                  <a:latin typeface="Libre Franklin"/>
                  <a:ea typeface="Libre Franklin"/>
                  <a:cs typeface="Libre Franklin"/>
                  <a:sym typeface="Libre Franklin"/>
                </a:rPr>
                <a:t>50%</a:t>
              </a:r>
              <a:endParaRPr lang="nl-BE" sz="1200" dirty="0">
                <a:solidFill>
                  <a:schemeClr val="tx1"/>
                </a:solidFill>
              </a:endParaRPr>
            </a:p>
          </p:txBody>
        </p:sp>
        <p:sp>
          <p:nvSpPr>
            <p:cNvPr id="174" name="Google Shape;174;p3"/>
            <p:cNvSpPr/>
            <p:nvPr/>
          </p:nvSpPr>
          <p:spPr>
            <a:xfrm>
              <a:off x="4685555" y="1749875"/>
              <a:ext cx="1275292" cy="809810"/>
            </a:xfrm>
            <a:prstGeom prst="roundRect">
              <a:avLst>
                <a:gd name="adj" fmla="val 10000"/>
              </a:avLst>
            </a:prstGeom>
            <a:solidFill>
              <a:srgbClr val="FBE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4827254" y="1884489"/>
              <a:ext cx="1275292" cy="809810"/>
            </a:xfrm>
            <a:prstGeom prst="roundRect">
              <a:avLst>
                <a:gd name="adj" fmla="val 1000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txBox="1"/>
            <p:nvPr/>
          </p:nvSpPr>
          <p:spPr>
            <a:xfrm>
              <a:off x="4803535" y="1903905"/>
              <a:ext cx="1393272" cy="76237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Libre Franklin"/>
                <a:buNone/>
              </a:pPr>
              <a:r>
                <a:rPr lang="nl-BE" sz="1050" b="1" dirty="0">
                  <a:solidFill>
                    <a:schemeClr val="tx1"/>
                  </a:solidFill>
                  <a:latin typeface="Libre Franklin"/>
                  <a:ea typeface="Libre Franklin"/>
                  <a:cs typeface="Libre Franklin"/>
                  <a:sym typeface="Libre Franklin"/>
                </a:rPr>
                <a:t>MAASMECHELEN</a:t>
              </a:r>
              <a:endParaRPr dirty="0">
                <a:solidFill>
                  <a:schemeClr val="tx1"/>
                </a:solidFill>
              </a:endParaRPr>
            </a:p>
          </p:txBody>
        </p:sp>
        <p:sp>
          <p:nvSpPr>
            <p:cNvPr id="177" name="Google Shape;177;p3"/>
            <p:cNvSpPr/>
            <p:nvPr/>
          </p:nvSpPr>
          <p:spPr>
            <a:xfrm>
              <a:off x="4685555" y="2930583"/>
              <a:ext cx="1275292" cy="809810"/>
            </a:xfrm>
            <a:prstGeom prst="roundRect">
              <a:avLst>
                <a:gd name="adj" fmla="val 10000"/>
              </a:avLst>
            </a:prstGeom>
            <a:solidFill>
              <a:srgbClr val="4295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4827254" y="3065198"/>
              <a:ext cx="1275292" cy="809810"/>
            </a:xfrm>
            <a:prstGeom prst="roundRect">
              <a:avLst>
                <a:gd name="adj" fmla="val 1000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txBox="1"/>
            <p:nvPr/>
          </p:nvSpPr>
          <p:spPr>
            <a:xfrm>
              <a:off x="4850973" y="3088917"/>
              <a:ext cx="1227854" cy="76237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Libre Franklin"/>
                <a:buNone/>
              </a:pPr>
              <a:r>
                <a:rPr lang="nl-BE" sz="1050" dirty="0">
                  <a:solidFill>
                    <a:schemeClr val="tx1"/>
                  </a:solidFill>
                  <a:latin typeface="Libre Franklin"/>
                  <a:ea typeface="Libre Franklin"/>
                  <a:cs typeface="Libre Franklin"/>
                  <a:sym typeface="Libre Franklin"/>
                </a:rPr>
                <a:t>Regio</a:t>
              </a:r>
            </a:p>
            <a:p>
              <a:pPr marL="0" marR="0" lvl="0" indent="0" algn="ctr" rtl="0">
                <a:lnSpc>
                  <a:spcPct val="90000"/>
                </a:lnSpc>
                <a:spcBef>
                  <a:spcPts val="0"/>
                </a:spcBef>
                <a:spcAft>
                  <a:spcPts val="0"/>
                </a:spcAft>
                <a:buClr>
                  <a:schemeClr val="lt1"/>
                </a:buClr>
                <a:buSzPts val="1100"/>
                <a:buFont typeface="Libre Franklin"/>
                <a:buNone/>
              </a:pPr>
              <a:r>
                <a:rPr lang="nl-BE" sz="1050" dirty="0">
                  <a:solidFill>
                    <a:schemeClr val="tx1"/>
                  </a:solidFill>
                  <a:latin typeface="Libre Franklin"/>
                  <a:ea typeface="Libre Franklin"/>
                  <a:cs typeface="Libre Franklin"/>
                  <a:sym typeface="Libre Franklin"/>
                </a:rPr>
                <a:t>coördinator</a:t>
              </a:r>
              <a:br>
                <a:rPr lang="nl-BE" sz="1050" dirty="0">
                  <a:solidFill>
                    <a:schemeClr val="tx1"/>
                  </a:solidFill>
                  <a:latin typeface="Libre Franklin"/>
                  <a:ea typeface="Libre Franklin"/>
                  <a:cs typeface="Libre Franklin"/>
                  <a:sym typeface="Libre Franklin"/>
                </a:rPr>
              </a:br>
              <a:r>
                <a:rPr lang="nl-BE" sz="1050" dirty="0">
                  <a:solidFill>
                    <a:schemeClr val="tx1"/>
                  </a:solidFill>
                  <a:latin typeface="Libre Franklin"/>
                  <a:ea typeface="Libre Franklin"/>
                  <a:cs typeface="Libre Franklin"/>
                  <a:sym typeface="Libre Franklin"/>
                </a:rPr>
                <a:t>80%</a:t>
              </a:r>
              <a:endParaRPr lang="nl-BE" sz="1200" dirty="0">
                <a:solidFill>
                  <a:schemeClr val="tx1"/>
                </a:solidFill>
              </a:endParaRPr>
            </a:p>
          </p:txBody>
        </p:sp>
        <p:sp>
          <p:nvSpPr>
            <p:cNvPr id="180" name="Google Shape;180;p3"/>
            <p:cNvSpPr/>
            <p:nvPr/>
          </p:nvSpPr>
          <p:spPr>
            <a:xfrm>
              <a:off x="7802937" y="1749875"/>
              <a:ext cx="1275292" cy="809810"/>
            </a:xfrm>
            <a:prstGeom prst="roundRect">
              <a:avLst>
                <a:gd name="adj" fmla="val 10000"/>
              </a:avLst>
            </a:prstGeom>
            <a:solidFill>
              <a:srgbClr val="FBE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7944636" y="1884489"/>
              <a:ext cx="1275292" cy="809810"/>
            </a:xfrm>
            <a:prstGeom prst="roundRect">
              <a:avLst>
                <a:gd name="adj" fmla="val 1000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txBox="1"/>
            <p:nvPr/>
          </p:nvSpPr>
          <p:spPr>
            <a:xfrm>
              <a:off x="7968355" y="1908208"/>
              <a:ext cx="1227854" cy="76237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Libre Franklin"/>
                <a:buNone/>
              </a:pPr>
              <a:r>
                <a:rPr lang="nl-BE" sz="1050" b="1" dirty="0">
                  <a:solidFill>
                    <a:schemeClr val="tx1"/>
                  </a:solidFill>
                  <a:latin typeface="Libre Franklin"/>
                  <a:ea typeface="Libre Franklin"/>
                  <a:cs typeface="Libre Franklin"/>
                  <a:sym typeface="Libre Franklin"/>
                </a:rPr>
                <a:t>BERINGEN</a:t>
              </a:r>
              <a:endParaRPr sz="1200" dirty="0">
                <a:solidFill>
                  <a:schemeClr val="tx1"/>
                </a:solidFill>
              </a:endParaRPr>
            </a:p>
          </p:txBody>
        </p:sp>
        <p:sp>
          <p:nvSpPr>
            <p:cNvPr id="183" name="Google Shape;183;p3"/>
            <p:cNvSpPr/>
            <p:nvPr/>
          </p:nvSpPr>
          <p:spPr>
            <a:xfrm>
              <a:off x="6244246" y="2930583"/>
              <a:ext cx="1275292" cy="809810"/>
            </a:xfrm>
            <a:prstGeom prst="roundRect">
              <a:avLst>
                <a:gd name="adj" fmla="val 10000"/>
              </a:avLst>
            </a:prstGeom>
            <a:solidFill>
              <a:srgbClr val="4295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6385945" y="3065198"/>
              <a:ext cx="1275292" cy="809810"/>
            </a:xfrm>
            <a:prstGeom prst="roundRect">
              <a:avLst>
                <a:gd name="adj" fmla="val 1000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txBox="1"/>
            <p:nvPr/>
          </p:nvSpPr>
          <p:spPr>
            <a:xfrm>
              <a:off x="6409664" y="3088917"/>
              <a:ext cx="1227854" cy="76237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Libre Franklin"/>
                <a:buNone/>
              </a:pPr>
              <a:r>
                <a:rPr lang="nl-BE" sz="1050" dirty="0">
                  <a:solidFill>
                    <a:schemeClr val="tx1"/>
                  </a:solidFill>
                  <a:latin typeface="Libre Franklin"/>
                  <a:ea typeface="Libre Franklin"/>
                  <a:cs typeface="Libre Franklin"/>
                  <a:sym typeface="Libre Franklin"/>
                </a:rPr>
                <a:t>Regio</a:t>
              </a:r>
            </a:p>
            <a:p>
              <a:pPr marL="0" marR="0" lvl="0" indent="0" algn="ctr" rtl="0">
                <a:lnSpc>
                  <a:spcPct val="90000"/>
                </a:lnSpc>
                <a:spcBef>
                  <a:spcPts val="0"/>
                </a:spcBef>
                <a:spcAft>
                  <a:spcPts val="0"/>
                </a:spcAft>
                <a:buClr>
                  <a:schemeClr val="lt1"/>
                </a:buClr>
                <a:buSzPts val="1100"/>
                <a:buFont typeface="Libre Franklin"/>
                <a:buNone/>
              </a:pPr>
              <a:r>
                <a:rPr lang="nl-BE" sz="1050" dirty="0">
                  <a:solidFill>
                    <a:schemeClr val="tx1"/>
                  </a:solidFill>
                  <a:latin typeface="Libre Franklin"/>
                  <a:ea typeface="Libre Franklin"/>
                  <a:cs typeface="Libre Franklin"/>
                  <a:sym typeface="Libre Franklin"/>
                </a:rPr>
                <a:t>coördinator</a:t>
              </a:r>
              <a:br>
                <a:rPr lang="nl-BE" sz="1050" dirty="0">
                  <a:solidFill>
                    <a:schemeClr val="tx1"/>
                  </a:solidFill>
                  <a:latin typeface="Libre Franklin"/>
                  <a:ea typeface="Libre Franklin"/>
                  <a:cs typeface="Libre Franklin"/>
                  <a:sym typeface="Libre Franklin"/>
                </a:rPr>
              </a:br>
              <a:r>
                <a:rPr lang="nl-BE" sz="1050" dirty="0">
                  <a:solidFill>
                    <a:schemeClr val="tx1"/>
                  </a:solidFill>
                  <a:latin typeface="Libre Franklin"/>
                  <a:ea typeface="Libre Franklin"/>
                  <a:cs typeface="Libre Franklin"/>
                  <a:sym typeface="Libre Franklin"/>
                </a:rPr>
                <a:t>80%</a:t>
              </a:r>
              <a:endParaRPr lang="nl-BE" sz="1200" dirty="0">
                <a:solidFill>
                  <a:schemeClr val="tx1"/>
                </a:solidFill>
              </a:endParaRPr>
            </a:p>
          </p:txBody>
        </p:sp>
        <p:sp>
          <p:nvSpPr>
            <p:cNvPr id="186" name="Google Shape;186;p3"/>
            <p:cNvSpPr/>
            <p:nvPr/>
          </p:nvSpPr>
          <p:spPr>
            <a:xfrm>
              <a:off x="7802937" y="2930583"/>
              <a:ext cx="1275292" cy="809810"/>
            </a:xfrm>
            <a:prstGeom prst="roundRect">
              <a:avLst>
                <a:gd name="adj" fmla="val 10000"/>
              </a:avLst>
            </a:prstGeom>
            <a:solidFill>
              <a:srgbClr val="4295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7944636" y="3065198"/>
              <a:ext cx="1275292" cy="809810"/>
            </a:xfrm>
            <a:prstGeom prst="roundRect">
              <a:avLst>
                <a:gd name="adj" fmla="val 1000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txBox="1"/>
            <p:nvPr/>
          </p:nvSpPr>
          <p:spPr>
            <a:xfrm>
              <a:off x="7968355" y="3088917"/>
              <a:ext cx="1227854" cy="76237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Libre Franklin"/>
                <a:buNone/>
              </a:pPr>
              <a:r>
                <a:rPr lang="nl-BE" sz="1050" dirty="0" err="1">
                  <a:solidFill>
                    <a:schemeClr val="tx1"/>
                  </a:solidFill>
                  <a:latin typeface="Libre Franklin"/>
                  <a:ea typeface="Libre Franklin"/>
                  <a:cs typeface="Libre Franklin"/>
                  <a:sym typeface="Libre Franklin"/>
                </a:rPr>
                <a:t>Groeps</a:t>
              </a:r>
              <a:br>
                <a:rPr lang="nl-BE" sz="1050" dirty="0">
                  <a:solidFill>
                    <a:schemeClr val="tx1"/>
                  </a:solidFill>
                  <a:latin typeface="Libre Franklin"/>
                  <a:ea typeface="Libre Franklin"/>
                  <a:cs typeface="Libre Franklin"/>
                  <a:sym typeface="Libre Franklin"/>
                </a:rPr>
              </a:br>
              <a:r>
                <a:rPr lang="nl-BE" sz="1050" dirty="0">
                  <a:solidFill>
                    <a:schemeClr val="tx1"/>
                  </a:solidFill>
                  <a:latin typeface="Libre Franklin"/>
                  <a:ea typeface="Libre Franklin"/>
                  <a:cs typeface="Libre Franklin"/>
                  <a:sym typeface="Libre Franklin"/>
                </a:rPr>
                <a:t>coördinator</a:t>
              </a:r>
              <a:br>
                <a:rPr lang="nl-BE" sz="1050" dirty="0">
                  <a:solidFill>
                    <a:schemeClr val="tx1"/>
                  </a:solidFill>
                  <a:latin typeface="Libre Franklin"/>
                  <a:ea typeface="Libre Franklin"/>
                  <a:cs typeface="Libre Franklin"/>
                  <a:sym typeface="Libre Franklin"/>
                </a:rPr>
              </a:br>
              <a:r>
                <a:rPr lang="nl-BE" sz="1050" dirty="0">
                  <a:solidFill>
                    <a:schemeClr val="tx1"/>
                  </a:solidFill>
                  <a:latin typeface="Libre Franklin"/>
                  <a:ea typeface="Libre Franklin"/>
                  <a:cs typeface="Libre Franklin"/>
                  <a:sym typeface="Libre Franklin"/>
                </a:rPr>
                <a:t>50%</a:t>
              </a:r>
              <a:endParaRPr lang="nl-BE" sz="1200" dirty="0">
                <a:solidFill>
                  <a:schemeClr val="tx1"/>
                </a:solidFill>
              </a:endParaRPr>
            </a:p>
          </p:txBody>
        </p:sp>
        <p:sp>
          <p:nvSpPr>
            <p:cNvPr id="189" name="Google Shape;189;p3"/>
            <p:cNvSpPr/>
            <p:nvPr/>
          </p:nvSpPr>
          <p:spPr>
            <a:xfrm>
              <a:off x="9361628" y="2930583"/>
              <a:ext cx="1275292" cy="809810"/>
            </a:xfrm>
            <a:prstGeom prst="roundRect">
              <a:avLst>
                <a:gd name="adj" fmla="val 10000"/>
              </a:avLst>
            </a:prstGeom>
            <a:solidFill>
              <a:srgbClr val="4295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9503327" y="3065198"/>
              <a:ext cx="1275292" cy="809810"/>
            </a:xfrm>
            <a:prstGeom prst="roundRect">
              <a:avLst>
                <a:gd name="adj" fmla="val 1000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txBox="1"/>
            <p:nvPr/>
          </p:nvSpPr>
          <p:spPr>
            <a:xfrm>
              <a:off x="9527046" y="3088917"/>
              <a:ext cx="1227854" cy="76237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Libre Franklin"/>
                <a:buNone/>
              </a:pPr>
              <a:r>
                <a:rPr lang="nl-BE" sz="1050" dirty="0" err="1">
                  <a:solidFill>
                    <a:schemeClr val="tx1"/>
                  </a:solidFill>
                  <a:latin typeface="Libre Franklin"/>
                  <a:ea typeface="Libre Franklin"/>
                  <a:cs typeface="Libre Franklin"/>
                  <a:sym typeface="Libre Franklin"/>
                </a:rPr>
                <a:t>Groeps</a:t>
              </a:r>
              <a:br>
                <a:rPr lang="nl-BE" sz="1050" dirty="0">
                  <a:solidFill>
                    <a:schemeClr val="tx1"/>
                  </a:solidFill>
                  <a:latin typeface="Libre Franklin"/>
                  <a:ea typeface="Libre Franklin"/>
                  <a:cs typeface="Libre Franklin"/>
                  <a:sym typeface="Libre Franklin"/>
                </a:rPr>
              </a:br>
              <a:r>
                <a:rPr lang="nl-BE" sz="1050" dirty="0">
                  <a:solidFill>
                    <a:schemeClr val="tx1"/>
                  </a:solidFill>
                  <a:latin typeface="Libre Franklin"/>
                  <a:ea typeface="Libre Franklin"/>
                  <a:cs typeface="Libre Franklin"/>
                  <a:sym typeface="Libre Franklin"/>
                </a:rPr>
                <a:t>coördinator</a:t>
              </a:r>
              <a:br>
                <a:rPr lang="nl-BE" sz="1050" dirty="0">
                  <a:solidFill>
                    <a:schemeClr val="tx1"/>
                  </a:solidFill>
                  <a:latin typeface="Libre Franklin"/>
                  <a:ea typeface="Libre Franklin"/>
                  <a:cs typeface="Libre Franklin"/>
                  <a:sym typeface="Libre Franklin"/>
                </a:rPr>
              </a:br>
              <a:r>
                <a:rPr lang="nl-BE" sz="1050" dirty="0">
                  <a:solidFill>
                    <a:schemeClr val="tx1"/>
                  </a:solidFill>
                  <a:latin typeface="Libre Franklin"/>
                  <a:ea typeface="Libre Franklin"/>
                  <a:cs typeface="Libre Franklin"/>
                  <a:sym typeface="Libre Franklin"/>
                </a:rPr>
                <a:t>50%</a:t>
              </a:r>
              <a:endParaRPr lang="nl-BE" sz="1200" dirty="0">
                <a:solidFill>
                  <a:schemeClr val="tx1"/>
                </a:solidFill>
              </a:endParaRPr>
            </a:p>
          </p:txBody>
        </p:sp>
      </p:grpSp>
      <p:sp>
        <p:nvSpPr>
          <p:cNvPr id="193" name="Google Shape;193;p3"/>
          <p:cNvSpPr/>
          <p:nvPr/>
        </p:nvSpPr>
        <p:spPr>
          <a:xfrm>
            <a:off x="1291625" y="5831635"/>
            <a:ext cx="2392680" cy="621605"/>
          </a:xfrm>
          <a:prstGeom prst="rect">
            <a:avLst/>
          </a:prstGeom>
          <a:solidFill>
            <a:schemeClr val="accent1"/>
          </a:solidFill>
          <a:ln w="12700" cap="flat" cmpd="sng">
            <a:solidFill>
              <a:srgbClr val="7B9A9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nl-BE" sz="1000" dirty="0">
                <a:solidFill>
                  <a:schemeClr val="dk1"/>
                </a:solidFill>
                <a:latin typeface="Libre Franklin"/>
                <a:ea typeface="Libre Franklin"/>
                <a:cs typeface="Libre Franklin"/>
                <a:sym typeface="Libre Franklin"/>
              </a:rPr>
              <a:t>50% Groepscoördinator</a:t>
            </a:r>
            <a:endParaRPr dirty="0"/>
          </a:p>
          <a:p>
            <a:pPr marL="0" marR="0" lvl="0" indent="0" algn="l" rtl="0">
              <a:spcBef>
                <a:spcPts val="0"/>
              </a:spcBef>
              <a:spcAft>
                <a:spcPts val="0"/>
              </a:spcAft>
              <a:buNone/>
            </a:pPr>
            <a:r>
              <a:rPr lang="nl-BE" sz="1000" dirty="0">
                <a:solidFill>
                  <a:schemeClr val="dk1"/>
                </a:solidFill>
                <a:latin typeface="Libre Franklin"/>
                <a:ea typeface="Libre Franklin"/>
                <a:cs typeface="Libre Franklin"/>
                <a:sym typeface="Libre Franklin"/>
              </a:rPr>
              <a:t>30% andere verantwoordelijkheden</a:t>
            </a:r>
            <a:br>
              <a:rPr lang="nl-BE" sz="1000" dirty="0">
                <a:solidFill>
                  <a:schemeClr val="dk1"/>
                </a:solidFill>
                <a:latin typeface="Libre Franklin"/>
                <a:ea typeface="Libre Franklin"/>
                <a:cs typeface="Libre Franklin"/>
                <a:sym typeface="Libre Franklin"/>
              </a:rPr>
            </a:br>
            <a:r>
              <a:rPr lang="nl-BE" sz="1000" dirty="0">
                <a:solidFill>
                  <a:schemeClr val="dk1"/>
                </a:solidFill>
                <a:latin typeface="Libre Franklin"/>
                <a:ea typeface="Libre Franklin"/>
                <a:cs typeface="Libre Franklin"/>
                <a:sym typeface="Libre Franklin"/>
              </a:rPr>
              <a:t>( </a:t>
            </a:r>
            <a:r>
              <a:rPr lang="nl-BE" sz="1000" dirty="0" err="1">
                <a:solidFill>
                  <a:schemeClr val="dk1"/>
                </a:solidFill>
                <a:latin typeface="Libre Franklin"/>
                <a:ea typeface="Libre Franklin"/>
                <a:cs typeface="Libre Franklin"/>
                <a:sym typeface="Libre Franklin"/>
              </a:rPr>
              <a:t>oa</a:t>
            </a:r>
            <a:r>
              <a:rPr lang="nl-BE" sz="1000" dirty="0">
                <a:solidFill>
                  <a:schemeClr val="dk1"/>
                </a:solidFill>
                <a:latin typeface="Libre Franklin"/>
                <a:ea typeface="Libre Franklin"/>
                <a:cs typeface="Libre Franklin"/>
                <a:sym typeface="Libre Franklin"/>
              </a:rPr>
              <a:t> lokaal netwerk, werkgroep, etc.)</a:t>
            </a:r>
            <a:endParaRPr dirty="0"/>
          </a:p>
        </p:txBody>
      </p:sp>
      <p:pic>
        <p:nvPicPr>
          <p:cNvPr id="50" name="Picture 49">
            <a:extLst>
              <a:ext uri="{FF2B5EF4-FFF2-40B4-BE49-F238E27FC236}">
                <a16:creationId xmlns:a16="http://schemas.microsoft.com/office/drawing/2014/main" id="{C949449F-4DD3-4A17-B0B0-243653FB26F9}"/>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1369040" y="6035040"/>
            <a:ext cx="822960" cy="822960"/>
          </a:xfrm>
          <a:prstGeom prst="rect">
            <a:avLst/>
          </a:prstGeom>
        </p:spPr>
      </p:pic>
    </p:spTree>
  </p:cSld>
  <p:clrMapOvr>
    <a:overrideClrMapping bg1="lt1" tx1="dk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
          <p:cNvSpPr txBox="1">
            <a:spLocks noGrp="1"/>
          </p:cNvSpPr>
          <p:nvPr>
            <p:ph type="title"/>
          </p:nvPr>
        </p:nvSpPr>
        <p:spPr>
          <a:xfrm>
            <a:off x="554355" y="683074"/>
            <a:ext cx="10873740" cy="913574"/>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chemeClr val="dk1"/>
              </a:buClr>
              <a:buSzPts val="4000"/>
              <a:buFont typeface="Franklin Gothic"/>
              <a:buNone/>
            </a:pPr>
            <a:br>
              <a:rPr lang="nl-BE" sz="4000" b="0" dirty="0"/>
            </a:br>
            <a:r>
              <a:rPr lang="nl-BE" sz="4000" b="0" dirty="0"/>
              <a:t>Werving Jongeren</a:t>
            </a:r>
            <a:endParaRPr sz="4000" b="0" dirty="0"/>
          </a:p>
        </p:txBody>
      </p:sp>
      <p:grpSp>
        <p:nvGrpSpPr>
          <p:cNvPr id="157" name="Google Shape;157;p3"/>
          <p:cNvGrpSpPr/>
          <p:nvPr/>
        </p:nvGrpSpPr>
        <p:grpSpPr>
          <a:xfrm rot="5400000" flipH="1">
            <a:off x="0" y="3900132"/>
            <a:ext cx="2959226" cy="2959226"/>
            <a:chOff x="0" y="12289"/>
            <a:chExt cx="3550" cy="3551"/>
          </a:xfrm>
        </p:grpSpPr>
        <p:sp>
          <p:nvSpPr>
            <p:cNvPr id="158" name="Google Shape;158;p3"/>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59" name="Google Shape;159;p3"/>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rgbClr val="8B32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60" name="Google Shape;160;p3"/>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161" name="Google Shape;161;p3"/>
          <p:cNvSpPr txBox="1"/>
          <p:nvPr/>
        </p:nvSpPr>
        <p:spPr>
          <a:xfrm>
            <a:off x="2959226" y="2056726"/>
            <a:ext cx="10766400" cy="480127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nl-BE" b="1" dirty="0">
                <a:solidFill>
                  <a:schemeClr val="dk1"/>
                </a:solidFill>
                <a:latin typeface="Libre Franklin"/>
                <a:sym typeface="Libre Franklin"/>
              </a:rPr>
              <a:t>Schoolbezoek</a:t>
            </a:r>
            <a:r>
              <a:rPr lang="nl-BE" dirty="0">
                <a:solidFill>
                  <a:schemeClr val="dk1"/>
                </a:solidFill>
                <a:latin typeface="Libre Franklin"/>
                <a:sym typeface="Libre Franklin"/>
              </a:rPr>
              <a:t> (krokus – paasvakantie):</a:t>
            </a:r>
            <a:endParaRPr dirty="0">
              <a:solidFill>
                <a:schemeClr val="dk1"/>
              </a:solidFill>
              <a:latin typeface="Libre Franklin"/>
            </a:endParaRPr>
          </a:p>
          <a:p>
            <a:pPr marL="742950" lvl="1" indent="-285750">
              <a:buClr>
                <a:srgbClr val="5D7C3F"/>
              </a:buClr>
              <a:buSzPts val="1800"/>
              <a:buFont typeface="Noto Sans Symbols"/>
              <a:buChar char="❑"/>
            </a:pPr>
            <a:r>
              <a:rPr lang="nl-BE" dirty="0">
                <a:solidFill>
                  <a:schemeClr val="dk1"/>
                </a:solidFill>
                <a:latin typeface="Libre Franklin"/>
                <a:sym typeface="Libre Franklin"/>
              </a:rPr>
              <a:t>Gesprek met directie &amp; zorgleerkracht</a:t>
            </a:r>
          </a:p>
          <a:p>
            <a:pPr marL="742950" lvl="1" indent="-285750">
              <a:buClr>
                <a:srgbClr val="5D7C3F"/>
              </a:buClr>
              <a:buSzPts val="1800"/>
              <a:buFont typeface="Noto Sans Symbols"/>
              <a:buChar char="❑"/>
            </a:pPr>
            <a:r>
              <a:rPr lang="nl-BE" dirty="0">
                <a:solidFill>
                  <a:schemeClr val="dk1"/>
                </a:solidFill>
                <a:latin typeface="Libre Franklin"/>
                <a:sym typeface="Libre Franklin"/>
              </a:rPr>
              <a:t>Bezoek 4</a:t>
            </a:r>
            <a:r>
              <a:rPr lang="nl-BE" baseline="30000" dirty="0">
                <a:solidFill>
                  <a:schemeClr val="dk1"/>
                </a:solidFill>
                <a:latin typeface="Libre Franklin"/>
                <a:sym typeface="Libre Franklin"/>
              </a:rPr>
              <a:t>e</a:t>
            </a:r>
            <a:r>
              <a:rPr lang="nl-BE" dirty="0">
                <a:solidFill>
                  <a:schemeClr val="dk1"/>
                </a:solidFill>
                <a:latin typeface="Libre Franklin"/>
                <a:sym typeface="Libre Franklin"/>
              </a:rPr>
              <a:t>- 5</a:t>
            </a:r>
            <a:r>
              <a:rPr lang="nl-BE" baseline="30000" dirty="0">
                <a:solidFill>
                  <a:schemeClr val="dk1"/>
                </a:solidFill>
                <a:latin typeface="Libre Franklin"/>
                <a:sym typeface="Libre Franklin"/>
              </a:rPr>
              <a:t>e</a:t>
            </a:r>
            <a:r>
              <a:rPr lang="nl-BE" dirty="0">
                <a:solidFill>
                  <a:schemeClr val="dk1"/>
                </a:solidFill>
                <a:latin typeface="Libre Franklin"/>
                <a:sym typeface="Libre Franklin"/>
              </a:rPr>
              <a:t> – 6</a:t>
            </a:r>
            <a:r>
              <a:rPr lang="nl-BE" baseline="30000" dirty="0">
                <a:solidFill>
                  <a:schemeClr val="dk1"/>
                </a:solidFill>
                <a:latin typeface="Libre Franklin"/>
                <a:sym typeface="Libre Franklin"/>
              </a:rPr>
              <a:t>e</a:t>
            </a:r>
            <a:r>
              <a:rPr lang="nl-BE" dirty="0">
                <a:solidFill>
                  <a:schemeClr val="dk1"/>
                </a:solidFill>
                <a:latin typeface="Libre Franklin"/>
                <a:sym typeface="Libre Franklin"/>
              </a:rPr>
              <a:t>  klas </a:t>
            </a:r>
            <a:br>
              <a:rPr lang="nl-BE" dirty="0">
                <a:solidFill>
                  <a:schemeClr val="dk1"/>
                </a:solidFill>
                <a:latin typeface="Libre Franklin"/>
                <a:sym typeface="Libre Franklin"/>
              </a:rPr>
            </a:br>
            <a:endParaRPr lang="nl-BE" dirty="0">
              <a:solidFill>
                <a:schemeClr val="dk1"/>
              </a:solidFill>
              <a:latin typeface="Libre Franklin"/>
              <a:sym typeface="Libre Franklin"/>
            </a:endParaRPr>
          </a:p>
          <a:p>
            <a:pPr marL="285750" indent="-285750">
              <a:buClr>
                <a:srgbClr val="5D7C3F"/>
              </a:buClr>
              <a:buSzPts val="1800"/>
              <a:buFont typeface="Noto Sans Symbols"/>
              <a:buChar char="❑"/>
            </a:pPr>
            <a:r>
              <a:rPr lang="nl-BE" b="1" dirty="0">
                <a:solidFill>
                  <a:schemeClr val="dk1"/>
                </a:solidFill>
                <a:latin typeface="Libre Franklin"/>
                <a:sym typeface="Libre Franklin"/>
              </a:rPr>
              <a:t>School:</a:t>
            </a:r>
          </a:p>
          <a:p>
            <a:pPr marL="742950" lvl="1" indent="-285750">
              <a:buClr>
                <a:srgbClr val="5D7C3F"/>
              </a:buClr>
              <a:buSzPts val="1800"/>
              <a:buFont typeface="Noto Sans Symbols"/>
              <a:buChar char="❑"/>
            </a:pPr>
            <a:r>
              <a:rPr lang="nl-BE" dirty="0">
                <a:solidFill>
                  <a:schemeClr val="dk1"/>
                </a:solidFill>
                <a:latin typeface="Libre Franklin"/>
                <a:sym typeface="Libre Franklin"/>
              </a:rPr>
              <a:t>Online platform: bericht aan alle ouders </a:t>
            </a:r>
          </a:p>
          <a:p>
            <a:pPr marL="742950" lvl="1" indent="-285750">
              <a:buClr>
                <a:schemeClr val="accent6"/>
              </a:buClr>
              <a:buSzPts val="1800"/>
              <a:buFont typeface="Noto Sans Symbols"/>
              <a:buChar char="❑"/>
            </a:pPr>
            <a:r>
              <a:rPr lang="nl-BE" dirty="0">
                <a:solidFill>
                  <a:schemeClr val="dk1"/>
                </a:solidFill>
                <a:latin typeface="Libre Franklin"/>
                <a:sym typeface="Libre Franklin"/>
              </a:rPr>
              <a:t>Oudercontacten via leerkracht </a:t>
            </a:r>
          </a:p>
          <a:p>
            <a:pPr marL="742950" lvl="1" indent="-285750">
              <a:buClr>
                <a:schemeClr val="accent6"/>
              </a:buClr>
              <a:buSzPts val="1800"/>
              <a:buFont typeface="Noto Sans Symbols"/>
              <a:buChar char="❑"/>
            </a:pPr>
            <a:r>
              <a:rPr lang="nl-BE" dirty="0">
                <a:solidFill>
                  <a:schemeClr val="dk1"/>
                </a:solidFill>
                <a:latin typeface="Libre Franklin"/>
                <a:sym typeface="Libre Franklin"/>
              </a:rPr>
              <a:t>Infomomenten Scholen (TBD)</a:t>
            </a:r>
            <a:endParaRPr lang="nl-BE" dirty="0">
              <a:solidFill>
                <a:schemeClr val="dk1"/>
              </a:solidFill>
              <a:latin typeface="Libre Franklin"/>
            </a:endParaRPr>
          </a:p>
          <a:p>
            <a:pPr lvl="1">
              <a:buClr>
                <a:srgbClr val="5D7C3F"/>
              </a:buClr>
              <a:buSzPts val="1800"/>
            </a:pPr>
            <a:endParaRPr dirty="0">
              <a:solidFill>
                <a:schemeClr val="dk1"/>
              </a:solidFill>
              <a:latin typeface="Libre Franklin"/>
            </a:endParaRPr>
          </a:p>
          <a:p>
            <a:pPr marL="285750" marR="0" lvl="0" indent="-285750" algn="l" rtl="0">
              <a:spcBef>
                <a:spcPts val="0"/>
              </a:spcBef>
              <a:spcAft>
                <a:spcPts val="0"/>
              </a:spcAft>
              <a:buClr>
                <a:srgbClr val="547707"/>
              </a:buClr>
              <a:buSzPts val="1800"/>
              <a:buFont typeface="Noto Sans Symbols"/>
              <a:buChar char="❑"/>
            </a:pPr>
            <a:r>
              <a:rPr lang="nl-BE" b="1" dirty="0">
                <a:solidFill>
                  <a:schemeClr val="dk1"/>
                </a:solidFill>
                <a:latin typeface="Libre Franklin"/>
                <a:sym typeface="Libre Franklin"/>
              </a:rPr>
              <a:t>Moskee:</a:t>
            </a:r>
          </a:p>
          <a:p>
            <a:pPr marL="742950" lvl="1" indent="-285750">
              <a:buClr>
                <a:srgbClr val="FFC000"/>
              </a:buClr>
              <a:buSzPts val="1800"/>
              <a:buFont typeface="Noto Sans Symbols"/>
              <a:buChar char="❑"/>
            </a:pPr>
            <a:r>
              <a:rPr lang="nl-BE" dirty="0">
                <a:solidFill>
                  <a:schemeClr val="dk1"/>
                </a:solidFill>
                <a:latin typeface="Libre Franklin"/>
                <a:sym typeface="Libre Franklin"/>
              </a:rPr>
              <a:t>Presentatie Koranschool</a:t>
            </a:r>
            <a:br>
              <a:rPr lang="nl-BE" dirty="0">
                <a:solidFill>
                  <a:schemeClr val="dk1"/>
                </a:solidFill>
                <a:latin typeface="Libre Franklin"/>
                <a:sym typeface="Libre Franklin"/>
              </a:rPr>
            </a:br>
            <a:endParaRPr lang="nl-BE" dirty="0">
              <a:solidFill>
                <a:schemeClr val="dk1"/>
              </a:solidFill>
              <a:latin typeface="Libre Franklin"/>
              <a:sym typeface="Libre Franklin"/>
            </a:endParaRPr>
          </a:p>
          <a:p>
            <a:pPr marL="285750" indent="-285750">
              <a:buClr>
                <a:srgbClr val="518E08"/>
              </a:buClr>
              <a:buSzPts val="1800"/>
              <a:buFont typeface="Noto Sans Symbols"/>
              <a:buChar char="❑"/>
            </a:pPr>
            <a:r>
              <a:rPr lang="nl-BE" b="1" dirty="0">
                <a:solidFill>
                  <a:schemeClr val="dk1"/>
                </a:solidFill>
                <a:latin typeface="Libre Franklin"/>
                <a:sym typeface="Libre Franklin"/>
              </a:rPr>
              <a:t>Regionale opportuniteiten / partners:</a:t>
            </a:r>
          </a:p>
          <a:p>
            <a:pPr marL="742950" lvl="1" indent="-285750">
              <a:buClr>
                <a:srgbClr val="FFC000"/>
              </a:buClr>
              <a:buSzPts val="1800"/>
              <a:buFont typeface="Noto Sans Symbols"/>
              <a:buChar char="❑"/>
            </a:pPr>
            <a:r>
              <a:rPr lang="nl-BE" dirty="0" err="1">
                <a:solidFill>
                  <a:schemeClr val="dk1"/>
                </a:solidFill>
                <a:latin typeface="Libre Franklin"/>
                <a:sym typeface="Libre Franklin"/>
              </a:rPr>
              <a:t>Saamo</a:t>
            </a:r>
            <a:r>
              <a:rPr lang="nl-BE" dirty="0">
                <a:solidFill>
                  <a:schemeClr val="dk1"/>
                </a:solidFill>
                <a:latin typeface="Libre Franklin"/>
                <a:sym typeface="Libre Franklin"/>
              </a:rPr>
              <a:t>/ </a:t>
            </a:r>
            <a:r>
              <a:rPr lang="nl-BE" dirty="0" err="1">
                <a:solidFill>
                  <a:schemeClr val="dk1"/>
                </a:solidFill>
                <a:latin typeface="Libre Franklin"/>
                <a:sym typeface="Libre Franklin"/>
              </a:rPr>
              <a:t>Duosprong</a:t>
            </a:r>
            <a:endParaRPr lang="nl-BE" dirty="0">
              <a:solidFill>
                <a:schemeClr val="dk1"/>
              </a:solidFill>
              <a:latin typeface="Libre Franklin"/>
              <a:sym typeface="Libre Franklin"/>
            </a:endParaRPr>
          </a:p>
          <a:p>
            <a:pPr marL="742950" lvl="1" indent="-285750">
              <a:buClr>
                <a:srgbClr val="FFC000"/>
              </a:buClr>
              <a:buSzPts val="1800"/>
              <a:buFont typeface="Noto Sans Symbols"/>
              <a:buChar char="❑"/>
            </a:pPr>
            <a:r>
              <a:rPr lang="nl-BE" dirty="0">
                <a:solidFill>
                  <a:schemeClr val="dk1"/>
                </a:solidFill>
                <a:latin typeface="Libre Franklin"/>
                <a:sym typeface="Libre Franklin"/>
              </a:rPr>
              <a:t>St </a:t>
            </a:r>
            <a:r>
              <a:rPr lang="nl-BE" dirty="0" err="1">
                <a:solidFill>
                  <a:schemeClr val="dk1"/>
                </a:solidFill>
                <a:latin typeface="Libre Franklin"/>
                <a:sym typeface="Libre Franklin"/>
              </a:rPr>
              <a:t>Vincentius</a:t>
            </a:r>
            <a:endParaRPr lang="nl-BE" dirty="0">
              <a:solidFill>
                <a:schemeClr val="dk1"/>
              </a:solidFill>
              <a:latin typeface="Libre Franklin"/>
              <a:sym typeface="Libre Franklin"/>
            </a:endParaRPr>
          </a:p>
          <a:p>
            <a:pPr marL="742950" lvl="1" indent="-285750">
              <a:buClr>
                <a:srgbClr val="FFC000"/>
              </a:buClr>
              <a:buSzPts val="1800"/>
              <a:buFont typeface="Noto Sans Symbols"/>
              <a:buChar char="❑"/>
            </a:pPr>
            <a:r>
              <a:rPr lang="nl-BE" dirty="0">
                <a:solidFill>
                  <a:schemeClr val="dk1"/>
                </a:solidFill>
                <a:latin typeface="Libre Franklin"/>
                <a:sym typeface="Libre Franklin"/>
              </a:rPr>
              <a:t>Prikkeldagen</a:t>
            </a:r>
          </a:p>
          <a:p>
            <a:pPr marL="742950" lvl="1" indent="-285750">
              <a:buClr>
                <a:srgbClr val="FFC000"/>
              </a:buClr>
              <a:buSzPts val="1800"/>
              <a:buFont typeface="Noto Sans Symbols"/>
              <a:buChar char="❑"/>
            </a:pPr>
            <a:r>
              <a:rPr lang="nl-BE" dirty="0">
                <a:solidFill>
                  <a:schemeClr val="dk1"/>
                </a:solidFill>
                <a:latin typeface="Libre Franklin"/>
                <a:sym typeface="Libre Franklin"/>
              </a:rPr>
              <a:t>Zomerscholen</a:t>
            </a:r>
            <a:endParaRPr dirty="0">
              <a:solidFill>
                <a:schemeClr val="dk1"/>
              </a:solidFill>
              <a:latin typeface="Libre Franklin"/>
              <a:sym typeface="Libre Franklin"/>
            </a:endParaRPr>
          </a:p>
        </p:txBody>
      </p:sp>
    </p:spTree>
  </p:cSld>
  <p:clrMapOvr>
    <a:masterClrMapping/>
  </p:clrMapOvr>
</p:sld>
</file>

<file path=ppt/theme/theme1.xml><?xml version="1.0" encoding="utf-8"?>
<a:theme xmlns:a="http://schemas.openxmlformats.org/drawingml/2006/main" name="1_Custom">
  <a:themeElements>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a:themeElements>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a:themeElements>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a:themeElements>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a:themeElements>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Custom">
  <a:themeElements>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ustom">
  <a:themeElements>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themeOverride>
</file>

<file path=ppt/theme/themeOverride10.xml><?xml version="1.0" encoding="utf-8"?>
<a:themeOverride xmlns:a="http://schemas.openxmlformats.org/drawingml/2006/main">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themeOverride>
</file>

<file path=ppt/theme/themeOverride11.xml><?xml version="1.0" encoding="utf-8"?>
<a:themeOverride xmlns:a="http://schemas.openxmlformats.org/drawingml/2006/main">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themeOverride>
</file>

<file path=ppt/theme/themeOverride12.xml><?xml version="1.0" encoding="utf-8"?>
<a:themeOverride xmlns:a="http://schemas.openxmlformats.org/drawingml/2006/main">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themeOverride>
</file>

<file path=ppt/theme/themeOverride13.xml><?xml version="1.0" encoding="utf-8"?>
<a:themeOverride xmlns:a="http://schemas.openxmlformats.org/drawingml/2006/main">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themeOverride>
</file>

<file path=ppt/theme/themeOverride14.xml><?xml version="1.0" encoding="utf-8"?>
<a:themeOverride xmlns:a="http://schemas.openxmlformats.org/drawingml/2006/main">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themeOverride>
</file>

<file path=ppt/theme/themeOverride15.xml><?xml version="1.0" encoding="utf-8"?>
<a:themeOverride xmlns:a="http://schemas.openxmlformats.org/drawingml/2006/main">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themeOverride>
</file>

<file path=ppt/theme/themeOverride2.xml><?xml version="1.0" encoding="utf-8"?>
<a:themeOverride xmlns:a="http://schemas.openxmlformats.org/drawingml/2006/main">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themeOverride>
</file>

<file path=ppt/theme/themeOverride3.xml><?xml version="1.0" encoding="utf-8"?>
<a:themeOverride xmlns:a="http://schemas.openxmlformats.org/drawingml/2006/main">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themeOverride>
</file>

<file path=ppt/theme/themeOverride4.xml><?xml version="1.0" encoding="utf-8"?>
<a:themeOverride xmlns:a="http://schemas.openxmlformats.org/drawingml/2006/main">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themeOverride>
</file>

<file path=ppt/theme/themeOverride5.xml><?xml version="1.0" encoding="utf-8"?>
<a:themeOverride xmlns:a="http://schemas.openxmlformats.org/drawingml/2006/main">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themeOverride>
</file>

<file path=ppt/theme/themeOverride6.xml><?xml version="1.0" encoding="utf-8"?>
<a:themeOverride xmlns:a="http://schemas.openxmlformats.org/drawingml/2006/main">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themeOverride>
</file>

<file path=ppt/theme/themeOverride7.xml><?xml version="1.0" encoding="utf-8"?>
<a:themeOverride xmlns:a="http://schemas.openxmlformats.org/drawingml/2006/main">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themeOverride>
</file>

<file path=ppt/theme/themeOverride8.xml><?xml version="1.0" encoding="utf-8"?>
<a:themeOverride xmlns:a="http://schemas.openxmlformats.org/drawingml/2006/main">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themeOverride>
</file>

<file path=ppt/theme/themeOverride9.xml><?xml version="1.0" encoding="utf-8"?>
<a:themeOverride xmlns:a="http://schemas.openxmlformats.org/drawingml/2006/main">
  <a:clrScheme name="Custom 1">
    <a:dk1>
      <a:srgbClr val="000000"/>
    </a:dk1>
    <a:lt1>
      <a:srgbClr val="FFFFFF"/>
    </a:lt1>
    <a:dk2>
      <a:srgbClr val="E4E4E4"/>
    </a:dk2>
    <a:lt2>
      <a:srgbClr val="BA431E"/>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6300dc3-f30b-4418-bcec-586700755355" xsi:nil="true"/>
    <MediaServiceKeyPoints xmlns="5fa1d80c-607d-4138-99a1-7394c3b09acb" xsi:nil="true"/>
    <Actieverantwoordelijke xmlns="76300dc3-f30b-4418-bcec-586700755355">
      <UserInfo>
        <DisplayName/>
        <AccountId xsi:nil="true"/>
        <AccountType/>
      </UserInfo>
    </Actieverantwoordelijke>
    <stavaza xmlns="5fa1d80c-607d-4138-99a1-7394c3b09acb" xsi:nil="true"/>
    <Team xmlns="5fa1d80c-607d-4138-99a1-7394c3b09acb" xsi:nil="true"/>
    <Collegas xmlns="5fa1d80c-607d-4138-99a1-7394c3b09acb">
      <UserInfo>
        <DisplayName/>
        <AccountId xsi:nil="true"/>
        <AccountType/>
      </UserInfo>
    </Collegas>
    <lcf76f155ced4ddcb4097134ff3c332f xmlns="5fa1d80c-607d-4138-99a1-7394c3b09acb">
      <Terms xmlns="http://schemas.microsoft.com/office/infopath/2007/PartnerControls"/>
    </lcf76f155ced4ddcb4097134ff3c332f>
    <afgewerkt xmlns="5fa1d80c-607d-4138-99a1-7394c3b09acb">true</afgewerk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A56D146DCB7F4C83FEC4FFA14446F2" ma:contentTypeVersion="28" ma:contentTypeDescription="Een nieuw document maken." ma:contentTypeScope="" ma:versionID="8e49b87da18a3c983434710a919bb6b4">
  <xsd:schema xmlns:xsd="http://www.w3.org/2001/XMLSchema" xmlns:xs="http://www.w3.org/2001/XMLSchema" xmlns:p="http://schemas.microsoft.com/office/2006/metadata/properties" xmlns:ns2="5fa1d80c-607d-4138-99a1-7394c3b09acb" xmlns:ns3="76300dc3-f30b-4418-bcec-586700755355" targetNamespace="http://schemas.microsoft.com/office/2006/metadata/properties" ma:root="true" ma:fieldsID="d684c79d99d5d811031fc4a8f89a0d2a" ns2:_="" ns3:_="">
    <xsd:import namespace="5fa1d80c-607d-4138-99a1-7394c3b09acb"/>
    <xsd:import namespace="76300dc3-f30b-4418-bcec-5867007553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3:Actieverantwoordelijke" minOccurs="0"/>
                <xsd:element ref="ns2:MediaServiceObjectDetectorVersions" minOccurs="0"/>
                <xsd:element ref="ns2:MediaServiceSearchProperties" minOccurs="0"/>
                <xsd:element ref="ns2:afgewerkt" minOccurs="0"/>
                <xsd:element ref="ns2:stavaza" minOccurs="0"/>
                <xsd:element ref="ns2:Collegas" minOccurs="0"/>
                <xsd:element ref="ns2:Team"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1d80c-607d-4138-99a1-7394c3b09a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40874bb-005b-4a26-b085-598c00416eb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afgewerkt" ma:index="26" nillable="true" ma:displayName="afgewerkt" ma:default="1" ma:format="Dropdown" ma:internalName="afgewerkt">
      <xsd:simpleType>
        <xsd:restriction base="dms:Boolean"/>
      </xsd:simpleType>
    </xsd:element>
    <xsd:element name="stavaza" ma:index="27" nillable="true" ma:displayName="Stavaza" ma:format="Dropdown" ma:internalName="stavaza">
      <xsd:simpleType>
        <xsd:restriction base="dms:Choice">
          <xsd:enumeration value="Niet gestart"/>
          <xsd:enumeration value="In uitvoering"/>
          <xsd:enumeration value="Pauze"/>
          <xsd:enumeration value="Gestopt"/>
          <xsd:enumeration value="Afgerond"/>
        </xsd:restriction>
      </xsd:simpleType>
    </xsd:element>
    <xsd:element name="Collegas" ma:index="28" nillable="true" ma:displayName="Betrokken Collega's" ma:format="Dropdown" ma:list="UserInfo" ma:SharePointGroup="0" ma:internalName="Collega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am" ma:index="29" nillable="true" ma:displayName="Team" ma:format="Dropdown" ma:indexed="true" ma:internalName="Team">
      <xsd:simpleType>
        <xsd:restriction base="dms:Choice">
          <xsd:enumeration value="Dienst"/>
          <xsd:enumeration value="gelijke kansen en diversiteit"/>
          <xsd:enumeration value="Lokale partnerschappen"/>
          <xsd:enumeration value="maatschappelijke dienstverlening"/>
          <xsd:enumeration value="Vrije tijd"/>
          <xsd:enumeration value="Werk"/>
          <xsd:enumeration value="Lokaal sociaal beleid"/>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300dc3-f30b-4418-bcec-58670075535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aa20729-e6f6-4200-9ad4-0d3b367d1b21}" ma:internalName="TaxCatchAll" ma:showField="CatchAllData" ma:web="76300dc3-f30b-4418-bcec-58670075535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Actieverantwoordelijke" ma:index="23" nillable="true" ma:displayName="Actieverantwoordelijke" ma:list="UserInfo" ma:internalName="Actieverantwoordelijke0">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BF0774A6-2CAE-42F8-B5EB-9E5E50BCDC6C}"/>
</file>

<file path=customXml/itemProps3.xml><?xml version="1.0" encoding="utf-8"?>
<ds:datastoreItem xmlns:ds="http://schemas.openxmlformats.org/officeDocument/2006/customXml" ds:itemID="{C21FFAC0-05A2-416A-B06C-C248395482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1274</TotalTime>
  <Words>860</Words>
  <Application>Microsoft Office PowerPoint</Application>
  <PresentationFormat>Widescreen</PresentationFormat>
  <Paragraphs>271</Paragraphs>
  <Slides>20</Slides>
  <Notes>19</Notes>
  <HiddenSlides>1</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20</vt:i4>
      </vt:variant>
    </vt:vector>
  </HeadingPairs>
  <TitlesOfParts>
    <vt:vector size="34" baseType="lpstr">
      <vt:lpstr>Arial</vt:lpstr>
      <vt:lpstr>Calibri</vt:lpstr>
      <vt:lpstr>Franklin Gothic</vt:lpstr>
      <vt:lpstr>Libre Franklin</vt:lpstr>
      <vt:lpstr>Montserrat</vt:lpstr>
      <vt:lpstr>Noto Sans Symbols</vt:lpstr>
      <vt:lpstr>Wingdings</vt:lpstr>
      <vt:lpstr>1_Custom</vt:lpstr>
      <vt:lpstr>4_Custom</vt:lpstr>
      <vt:lpstr>5_Custom</vt:lpstr>
      <vt:lpstr>Custom</vt:lpstr>
      <vt:lpstr>3_Custom</vt:lpstr>
      <vt:lpstr>7_Custom</vt:lpstr>
      <vt:lpstr>2_Custom</vt:lpstr>
      <vt:lpstr>TALim Talenten Academie Limburg</vt:lpstr>
      <vt:lpstr>TALim</vt:lpstr>
      <vt:lpstr>Ontstaan</vt:lpstr>
      <vt:lpstr>Missie</vt:lpstr>
      <vt:lpstr>PowerPoint Presentation</vt:lpstr>
      <vt:lpstr>Locaties</vt:lpstr>
      <vt:lpstr>TALim in cijfers</vt:lpstr>
      <vt:lpstr>Organigram</vt:lpstr>
      <vt:lpstr> Werving Jongeren</vt:lpstr>
      <vt:lpstr> Werving Jongeren</vt:lpstr>
      <vt:lpstr>Selectie Jongeren</vt:lpstr>
      <vt:lpstr>Traject deelnemer</vt:lpstr>
      <vt:lpstr>PowerPoint Presentation</vt:lpstr>
      <vt:lpstr>De toekomst en zijn uitdagingen</vt:lpstr>
      <vt:lpstr>De uitdaging</vt:lpstr>
      <vt:lpstr>Dankjewel</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TALim</dc:title>
  <dc:creator>LOIACONO Anastasia</dc:creator>
  <cp:lastModifiedBy>LOIACONO Anastasia</cp:lastModifiedBy>
  <cp:revision>55</cp:revision>
  <dcterms:created xsi:type="dcterms:W3CDTF">2024-06-26T15:14:02Z</dcterms:created>
  <dcterms:modified xsi:type="dcterms:W3CDTF">2025-05-21T11:45:56Z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0x0101002DA56D146DCB7F4C83FEC4FFA14446F2</vt:lpwstr>
  </property>
</Properties>
</file>