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0" r:id="rId6"/>
    <p:sldMasterId id="2147483690" r:id="rId7"/>
    <p:sldMasterId id="2147483704" r:id="rId8"/>
    <p:sldMasterId id="2147483714" r:id="rId9"/>
    <p:sldMasterId id="2147483724" r:id="rId10"/>
  </p:sldMasterIdLst>
  <p:notesMasterIdLst>
    <p:notesMasterId r:id="rId34"/>
  </p:notesMasterIdLst>
  <p:sldIdLst>
    <p:sldId id="466" r:id="rId11"/>
    <p:sldId id="1167" r:id="rId12"/>
    <p:sldId id="1318" r:id="rId13"/>
    <p:sldId id="1173" r:id="rId14"/>
    <p:sldId id="1351" r:id="rId15"/>
    <p:sldId id="523" r:id="rId16"/>
    <p:sldId id="1264" r:id="rId17"/>
    <p:sldId id="1348" r:id="rId18"/>
    <p:sldId id="1247" r:id="rId19"/>
    <p:sldId id="1352" r:id="rId20"/>
    <p:sldId id="1353" r:id="rId21"/>
    <p:sldId id="1358" r:id="rId22"/>
    <p:sldId id="1354" r:id="rId23"/>
    <p:sldId id="1365" r:id="rId24"/>
    <p:sldId id="1359" r:id="rId25"/>
    <p:sldId id="1355" r:id="rId26"/>
    <p:sldId id="1362" r:id="rId27"/>
    <p:sldId id="1360" r:id="rId28"/>
    <p:sldId id="1361" r:id="rId29"/>
    <p:sldId id="1368" r:id="rId30"/>
    <p:sldId id="1363" r:id="rId31"/>
    <p:sldId id="1364" r:id="rId32"/>
    <p:sldId id="263" r:id="rId33"/>
  </p:sldIdLst>
  <p:sldSz cx="9144000" cy="5143500" type="screen16x9"/>
  <p:notesSz cx="6858000" cy="9144000"/>
  <p:defaultText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lides" id="{B73B76F8-B5E7-48F4-B94E-9B486B56859C}">
          <p14:sldIdLst>
            <p14:sldId id="466"/>
            <p14:sldId id="1167"/>
            <p14:sldId id="1318"/>
            <p14:sldId id="1173"/>
            <p14:sldId id="1351"/>
            <p14:sldId id="523"/>
            <p14:sldId id="1264"/>
            <p14:sldId id="1348"/>
            <p14:sldId id="1247"/>
            <p14:sldId id="1352"/>
            <p14:sldId id="1353"/>
            <p14:sldId id="1358"/>
            <p14:sldId id="1354"/>
            <p14:sldId id="1365"/>
            <p14:sldId id="1359"/>
            <p14:sldId id="1355"/>
            <p14:sldId id="1362"/>
            <p14:sldId id="1360"/>
            <p14:sldId id="1361"/>
            <p14:sldId id="1368"/>
            <p14:sldId id="1363"/>
            <p14:sldId id="1364"/>
            <p14:sldId id="263"/>
          </p14:sldIdLst>
        </p14:section>
        <p14:section name="TOC" id="{493FE9B4-1AF5-4281-A4D3-375046D4579B}">
          <p14:sldIdLst/>
        </p14:section>
        <p14:section name="HOOFDSTUK-slides" id="{A41FA274-6052-4ACE-A375-C2D1F12F9EF4}">
          <p14:sldIdLst/>
        </p14:section>
        <p14:section name="INHOUDELIJKE slides" id="{C28983F9-E109-4B47-8443-2895F992B46E}">
          <p14:sldIdLst/>
        </p14:section>
        <p14:section name="EIND-slides" id="{74F0C4B1-920C-4872-AF40-D263583FEE2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8604A-188C-4D29-941B-89D84C942B45}" v="73" dt="2021-11-16T09:26:58.295"/>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54271" autoAdjust="0"/>
  </p:normalViewPr>
  <p:slideViewPr>
    <p:cSldViewPr snapToGrid="0" showGuides="1">
      <p:cViewPr varScale="1">
        <p:scale>
          <a:sx n="61" d="100"/>
          <a:sy n="61" d="100"/>
        </p:scale>
        <p:origin x="2064"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n Plaete" userId="ba2a7abd-d567-4ad1-aa8c-b6a7a420180c" providerId="ADAL" clId="{B1E8604A-188C-4D29-941B-89D84C942B45}"/>
    <pc:docChg chg="undo redo custSel addSld delSld modSld sldOrd delMainMaster modSection">
      <pc:chgData name="Jolien Plaete" userId="ba2a7abd-d567-4ad1-aa8c-b6a7a420180c" providerId="ADAL" clId="{B1E8604A-188C-4D29-941B-89D84C942B45}" dt="2021-11-16T09:38:00.973" v="2723"/>
      <pc:docMkLst>
        <pc:docMk/>
      </pc:docMkLst>
      <pc:sldChg chg="del">
        <pc:chgData name="Jolien Plaete" userId="ba2a7abd-d567-4ad1-aa8c-b6a7a420180c" providerId="ADAL" clId="{B1E8604A-188C-4D29-941B-89D84C942B45}" dt="2021-11-15T07:18:22.577" v="46" actId="47"/>
        <pc:sldMkLst>
          <pc:docMk/>
          <pc:sldMk cId="3095870079" sldId="256"/>
        </pc:sldMkLst>
      </pc:sldChg>
      <pc:sldChg chg="del">
        <pc:chgData name="Jolien Plaete" userId="ba2a7abd-d567-4ad1-aa8c-b6a7a420180c" providerId="ADAL" clId="{B1E8604A-188C-4D29-941B-89D84C942B45}" dt="2021-11-15T07:18:22.577" v="46" actId="47"/>
        <pc:sldMkLst>
          <pc:docMk/>
          <pc:sldMk cId="2591466736" sldId="257"/>
        </pc:sldMkLst>
      </pc:sldChg>
      <pc:sldChg chg="del">
        <pc:chgData name="Jolien Plaete" userId="ba2a7abd-d567-4ad1-aa8c-b6a7a420180c" providerId="ADAL" clId="{B1E8604A-188C-4D29-941B-89D84C942B45}" dt="2021-11-15T07:18:22.577" v="46" actId="47"/>
        <pc:sldMkLst>
          <pc:docMk/>
          <pc:sldMk cId="331552657" sldId="258"/>
        </pc:sldMkLst>
      </pc:sldChg>
      <pc:sldChg chg="del">
        <pc:chgData name="Jolien Plaete" userId="ba2a7abd-d567-4ad1-aa8c-b6a7a420180c" providerId="ADAL" clId="{B1E8604A-188C-4D29-941B-89D84C942B45}" dt="2021-11-15T07:18:22.577" v="46" actId="47"/>
        <pc:sldMkLst>
          <pc:docMk/>
          <pc:sldMk cId="1912939725" sldId="259"/>
        </pc:sldMkLst>
      </pc:sldChg>
      <pc:sldChg chg="del">
        <pc:chgData name="Jolien Plaete" userId="ba2a7abd-d567-4ad1-aa8c-b6a7a420180c" providerId="ADAL" clId="{B1E8604A-188C-4D29-941B-89D84C942B45}" dt="2021-11-15T07:18:22.577" v="46" actId="47"/>
        <pc:sldMkLst>
          <pc:docMk/>
          <pc:sldMk cId="757642405" sldId="260"/>
        </pc:sldMkLst>
      </pc:sldChg>
      <pc:sldChg chg="del">
        <pc:chgData name="Jolien Plaete" userId="ba2a7abd-d567-4ad1-aa8c-b6a7a420180c" providerId="ADAL" clId="{B1E8604A-188C-4D29-941B-89D84C942B45}" dt="2021-11-15T07:18:22.577" v="46" actId="47"/>
        <pc:sldMkLst>
          <pc:docMk/>
          <pc:sldMk cId="2341778401" sldId="261"/>
        </pc:sldMkLst>
      </pc:sldChg>
      <pc:sldChg chg="del">
        <pc:chgData name="Jolien Plaete" userId="ba2a7abd-d567-4ad1-aa8c-b6a7a420180c" providerId="ADAL" clId="{B1E8604A-188C-4D29-941B-89D84C942B45}" dt="2021-11-15T07:18:22.577" v="46" actId="47"/>
        <pc:sldMkLst>
          <pc:docMk/>
          <pc:sldMk cId="1218134724" sldId="262"/>
        </pc:sldMkLst>
      </pc:sldChg>
      <pc:sldChg chg="delSp modSp mod ord">
        <pc:chgData name="Jolien Plaete" userId="ba2a7abd-d567-4ad1-aa8c-b6a7a420180c" providerId="ADAL" clId="{B1E8604A-188C-4D29-941B-89D84C942B45}" dt="2021-11-15T10:19:53.306" v="1691"/>
        <pc:sldMkLst>
          <pc:docMk/>
          <pc:sldMk cId="177679592" sldId="263"/>
        </pc:sldMkLst>
        <pc:spChg chg="mod">
          <ac:chgData name="Jolien Plaete" userId="ba2a7abd-d567-4ad1-aa8c-b6a7a420180c" providerId="ADAL" clId="{B1E8604A-188C-4D29-941B-89D84C942B45}" dt="2021-11-15T07:18:35.608" v="66" actId="20577"/>
          <ac:spMkLst>
            <pc:docMk/>
            <pc:sldMk cId="177679592" sldId="263"/>
            <ac:spMk id="2" creationId="{00000000-0000-0000-0000-000000000000}"/>
          </ac:spMkLst>
        </pc:spChg>
        <pc:spChg chg="mod">
          <ac:chgData name="Jolien Plaete" userId="ba2a7abd-d567-4ad1-aa8c-b6a7a420180c" providerId="ADAL" clId="{B1E8604A-188C-4D29-941B-89D84C942B45}" dt="2021-11-15T07:18:40.012" v="79" actId="20577"/>
          <ac:spMkLst>
            <pc:docMk/>
            <pc:sldMk cId="177679592" sldId="263"/>
            <ac:spMk id="3" creationId="{00000000-0000-0000-0000-000000000000}"/>
          </ac:spMkLst>
        </pc:spChg>
        <pc:spChg chg="mod">
          <ac:chgData name="Jolien Plaete" userId="ba2a7abd-d567-4ad1-aa8c-b6a7a420180c" providerId="ADAL" clId="{B1E8604A-188C-4D29-941B-89D84C942B45}" dt="2021-11-15T07:19:02.035" v="148" actId="20577"/>
          <ac:spMkLst>
            <pc:docMk/>
            <pc:sldMk cId="177679592" sldId="263"/>
            <ac:spMk id="4" creationId="{00000000-0000-0000-0000-000000000000}"/>
          </ac:spMkLst>
        </pc:spChg>
        <pc:spChg chg="del">
          <ac:chgData name="Jolien Plaete" userId="ba2a7abd-d567-4ad1-aa8c-b6a7a420180c" providerId="ADAL" clId="{B1E8604A-188C-4D29-941B-89D84C942B45}" dt="2021-11-15T07:19:04.991" v="149" actId="478"/>
          <ac:spMkLst>
            <pc:docMk/>
            <pc:sldMk cId="177679592" sldId="263"/>
            <ac:spMk id="5" creationId="{00000000-0000-0000-0000-000000000000}"/>
          </ac:spMkLst>
        </pc:spChg>
      </pc:sldChg>
      <pc:sldChg chg="del">
        <pc:chgData name="Jolien Plaete" userId="ba2a7abd-d567-4ad1-aa8c-b6a7a420180c" providerId="ADAL" clId="{B1E8604A-188C-4D29-941B-89D84C942B45}" dt="2021-11-15T07:19:08.346" v="150" actId="47"/>
        <pc:sldMkLst>
          <pc:docMk/>
          <pc:sldMk cId="504366752" sldId="264"/>
        </pc:sldMkLst>
      </pc:sldChg>
      <pc:sldChg chg="del">
        <pc:chgData name="Jolien Plaete" userId="ba2a7abd-d567-4ad1-aa8c-b6a7a420180c" providerId="ADAL" clId="{B1E8604A-188C-4D29-941B-89D84C942B45}" dt="2021-11-15T07:18:22.577" v="46" actId="47"/>
        <pc:sldMkLst>
          <pc:docMk/>
          <pc:sldMk cId="1662221262" sldId="265"/>
        </pc:sldMkLst>
      </pc:sldChg>
      <pc:sldChg chg="del">
        <pc:chgData name="Jolien Plaete" userId="ba2a7abd-d567-4ad1-aa8c-b6a7a420180c" providerId="ADAL" clId="{B1E8604A-188C-4D29-941B-89D84C942B45}" dt="2021-11-15T07:18:22.577" v="46" actId="47"/>
        <pc:sldMkLst>
          <pc:docMk/>
          <pc:sldMk cId="3929781119" sldId="266"/>
        </pc:sldMkLst>
      </pc:sldChg>
      <pc:sldChg chg="del">
        <pc:chgData name="Jolien Plaete" userId="ba2a7abd-d567-4ad1-aa8c-b6a7a420180c" providerId="ADAL" clId="{B1E8604A-188C-4D29-941B-89D84C942B45}" dt="2021-11-15T07:18:22.577" v="46" actId="47"/>
        <pc:sldMkLst>
          <pc:docMk/>
          <pc:sldMk cId="1022043185" sldId="267"/>
        </pc:sldMkLst>
      </pc:sldChg>
      <pc:sldChg chg="del">
        <pc:chgData name="Jolien Plaete" userId="ba2a7abd-d567-4ad1-aa8c-b6a7a420180c" providerId="ADAL" clId="{B1E8604A-188C-4D29-941B-89D84C942B45}" dt="2021-11-15T07:18:22.577" v="46" actId="47"/>
        <pc:sldMkLst>
          <pc:docMk/>
          <pc:sldMk cId="3725139128" sldId="268"/>
        </pc:sldMkLst>
      </pc:sldChg>
      <pc:sldChg chg="del">
        <pc:chgData name="Jolien Plaete" userId="ba2a7abd-d567-4ad1-aa8c-b6a7a420180c" providerId="ADAL" clId="{B1E8604A-188C-4D29-941B-89D84C942B45}" dt="2021-11-15T07:18:22.577" v="46" actId="47"/>
        <pc:sldMkLst>
          <pc:docMk/>
          <pc:sldMk cId="1678530299" sldId="269"/>
        </pc:sldMkLst>
      </pc:sldChg>
      <pc:sldChg chg="del">
        <pc:chgData name="Jolien Plaete" userId="ba2a7abd-d567-4ad1-aa8c-b6a7a420180c" providerId="ADAL" clId="{B1E8604A-188C-4D29-941B-89D84C942B45}" dt="2021-11-15T07:18:22.577" v="46" actId="47"/>
        <pc:sldMkLst>
          <pc:docMk/>
          <pc:sldMk cId="2832168068" sldId="270"/>
        </pc:sldMkLst>
      </pc:sldChg>
      <pc:sldChg chg="del">
        <pc:chgData name="Jolien Plaete" userId="ba2a7abd-d567-4ad1-aa8c-b6a7a420180c" providerId="ADAL" clId="{B1E8604A-188C-4D29-941B-89D84C942B45}" dt="2021-11-15T07:18:22.577" v="46" actId="47"/>
        <pc:sldMkLst>
          <pc:docMk/>
          <pc:sldMk cId="3454437009" sldId="271"/>
        </pc:sldMkLst>
      </pc:sldChg>
      <pc:sldChg chg="del">
        <pc:chgData name="Jolien Plaete" userId="ba2a7abd-d567-4ad1-aa8c-b6a7a420180c" providerId="ADAL" clId="{B1E8604A-188C-4D29-941B-89D84C942B45}" dt="2021-11-15T07:18:22.577" v="46" actId="47"/>
        <pc:sldMkLst>
          <pc:docMk/>
          <pc:sldMk cId="2515126614" sldId="272"/>
        </pc:sldMkLst>
      </pc:sldChg>
      <pc:sldChg chg="del">
        <pc:chgData name="Jolien Plaete" userId="ba2a7abd-d567-4ad1-aa8c-b6a7a420180c" providerId="ADAL" clId="{B1E8604A-188C-4D29-941B-89D84C942B45}" dt="2021-11-15T07:18:22.577" v="46" actId="47"/>
        <pc:sldMkLst>
          <pc:docMk/>
          <pc:sldMk cId="415060219" sldId="273"/>
        </pc:sldMkLst>
      </pc:sldChg>
      <pc:sldChg chg="del">
        <pc:chgData name="Jolien Plaete" userId="ba2a7abd-d567-4ad1-aa8c-b6a7a420180c" providerId="ADAL" clId="{B1E8604A-188C-4D29-941B-89D84C942B45}" dt="2021-11-15T07:18:22.577" v="46" actId="47"/>
        <pc:sldMkLst>
          <pc:docMk/>
          <pc:sldMk cId="463696819" sldId="274"/>
        </pc:sldMkLst>
      </pc:sldChg>
      <pc:sldChg chg="del">
        <pc:chgData name="Jolien Plaete" userId="ba2a7abd-d567-4ad1-aa8c-b6a7a420180c" providerId="ADAL" clId="{B1E8604A-188C-4D29-941B-89D84C942B45}" dt="2021-11-15T07:18:22.577" v="46" actId="47"/>
        <pc:sldMkLst>
          <pc:docMk/>
          <pc:sldMk cId="3510497820" sldId="275"/>
        </pc:sldMkLst>
      </pc:sldChg>
      <pc:sldChg chg="del">
        <pc:chgData name="Jolien Plaete" userId="ba2a7abd-d567-4ad1-aa8c-b6a7a420180c" providerId="ADAL" clId="{B1E8604A-188C-4D29-941B-89D84C942B45}" dt="2021-11-15T07:18:22.577" v="46" actId="47"/>
        <pc:sldMkLst>
          <pc:docMk/>
          <pc:sldMk cId="3598658659" sldId="276"/>
        </pc:sldMkLst>
      </pc:sldChg>
      <pc:sldChg chg="del">
        <pc:chgData name="Jolien Plaete" userId="ba2a7abd-d567-4ad1-aa8c-b6a7a420180c" providerId="ADAL" clId="{B1E8604A-188C-4D29-941B-89D84C942B45}" dt="2021-11-15T07:18:22.577" v="46" actId="47"/>
        <pc:sldMkLst>
          <pc:docMk/>
          <pc:sldMk cId="1415558078" sldId="277"/>
        </pc:sldMkLst>
      </pc:sldChg>
      <pc:sldChg chg="del">
        <pc:chgData name="Jolien Plaete" userId="ba2a7abd-d567-4ad1-aa8c-b6a7a420180c" providerId="ADAL" clId="{B1E8604A-188C-4D29-941B-89D84C942B45}" dt="2021-11-15T07:18:22.577" v="46" actId="47"/>
        <pc:sldMkLst>
          <pc:docMk/>
          <pc:sldMk cId="248253413" sldId="278"/>
        </pc:sldMkLst>
      </pc:sldChg>
      <pc:sldChg chg="del">
        <pc:chgData name="Jolien Plaete" userId="ba2a7abd-d567-4ad1-aa8c-b6a7a420180c" providerId="ADAL" clId="{B1E8604A-188C-4D29-941B-89D84C942B45}" dt="2021-11-15T07:18:22.577" v="46" actId="47"/>
        <pc:sldMkLst>
          <pc:docMk/>
          <pc:sldMk cId="4120418362" sldId="279"/>
        </pc:sldMkLst>
      </pc:sldChg>
      <pc:sldChg chg="modSp add del mod setBg">
        <pc:chgData name="Jolien Plaete" userId="ba2a7abd-d567-4ad1-aa8c-b6a7a420180c" providerId="ADAL" clId="{B1E8604A-188C-4D29-941B-89D84C942B45}" dt="2021-11-15T07:18:14.119" v="45" actId="1076"/>
        <pc:sldMkLst>
          <pc:docMk/>
          <pc:sldMk cId="2487342010" sldId="466"/>
        </pc:sldMkLst>
        <pc:spChg chg="mod">
          <ac:chgData name="Jolien Plaete" userId="ba2a7abd-d567-4ad1-aa8c-b6a7a420180c" providerId="ADAL" clId="{B1E8604A-188C-4D29-941B-89D84C942B45}" dt="2021-11-15T07:18:14.119" v="45" actId="1076"/>
          <ac:spMkLst>
            <pc:docMk/>
            <pc:sldMk cId="2487342010" sldId="466"/>
            <ac:spMk id="3" creationId="{B32E8CA0-8A1F-44BA-A1A0-D94B50A47731}"/>
          </ac:spMkLst>
        </pc:spChg>
      </pc:sldChg>
      <pc:sldChg chg="modSp add mod">
        <pc:chgData name="Jolien Plaete" userId="ba2a7abd-d567-4ad1-aa8c-b6a7a420180c" providerId="ADAL" clId="{B1E8604A-188C-4D29-941B-89D84C942B45}" dt="2021-11-15T07:20:04.222" v="204" actId="1076"/>
        <pc:sldMkLst>
          <pc:docMk/>
          <pc:sldMk cId="2713004760" sldId="1167"/>
        </pc:sldMkLst>
        <pc:spChg chg="mod">
          <ac:chgData name="Jolien Plaete" userId="ba2a7abd-d567-4ad1-aa8c-b6a7a420180c" providerId="ADAL" clId="{B1E8604A-188C-4D29-941B-89D84C942B45}" dt="2021-11-15T07:20:01.489" v="203" actId="1076"/>
          <ac:spMkLst>
            <pc:docMk/>
            <pc:sldMk cId="2713004760" sldId="1167"/>
            <ac:spMk id="4" creationId="{DCEAB024-7E95-4D44-BB4A-0B47CE563683}"/>
          </ac:spMkLst>
        </pc:spChg>
        <pc:picChg chg="mod">
          <ac:chgData name="Jolien Plaete" userId="ba2a7abd-d567-4ad1-aa8c-b6a7a420180c" providerId="ADAL" clId="{B1E8604A-188C-4D29-941B-89D84C942B45}" dt="2021-11-15T07:20:04.222" v="204" actId="1076"/>
          <ac:picMkLst>
            <pc:docMk/>
            <pc:sldMk cId="2713004760" sldId="1167"/>
            <ac:picMk id="6" creationId="{37BFC6C4-8ED3-4E7E-830B-7FEA53259F5F}"/>
          </ac:picMkLst>
        </pc:picChg>
      </pc:sldChg>
      <pc:sldChg chg="modSp mod modNotesTx">
        <pc:chgData name="Jolien Plaete" userId="ba2a7abd-d567-4ad1-aa8c-b6a7a420180c" providerId="ADAL" clId="{B1E8604A-188C-4D29-941B-89D84C942B45}" dt="2021-11-15T10:20:37.044" v="1692" actId="20577"/>
        <pc:sldMkLst>
          <pc:docMk/>
          <pc:sldMk cId="1007598855" sldId="1173"/>
        </pc:sldMkLst>
        <pc:spChg chg="mod">
          <ac:chgData name="Jolien Plaete" userId="ba2a7abd-d567-4ad1-aa8c-b6a7a420180c" providerId="ADAL" clId="{B1E8604A-188C-4D29-941B-89D84C942B45}" dt="2021-11-15T07:32:03.196" v="205" actId="6549"/>
          <ac:spMkLst>
            <pc:docMk/>
            <pc:sldMk cId="1007598855" sldId="1173"/>
            <ac:spMk id="18" creationId="{D3CB5147-2C01-44BB-BC64-7C4CEC699D54}"/>
          </ac:spMkLst>
        </pc:spChg>
      </pc:sldChg>
      <pc:sldChg chg="modNotesTx">
        <pc:chgData name="Jolien Plaete" userId="ba2a7abd-d567-4ad1-aa8c-b6a7a420180c" providerId="ADAL" clId="{B1E8604A-188C-4D29-941B-89D84C942B45}" dt="2021-11-15T09:35:41.073" v="449" actId="20577"/>
        <pc:sldMkLst>
          <pc:docMk/>
          <pc:sldMk cId="2064770920" sldId="1247"/>
        </pc:sldMkLst>
      </pc:sldChg>
      <pc:sldChg chg="modSp add del mod setBg modNotesTx">
        <pc:chgData name="Jolien Plaete" userId="ba2a7abd-d567-4ad1-aa8c-b6a7a420180c" providerId="ADAL" clId="{B1E8604A-188C-4D29-941B-89D84C942B45}" dt="2021-11-16T09:11:16.759" v="2368" actId="14100"/>
        <pc:sldMkLst>
          <pc:docMk/>
          <pc:sldMk cId="456903257" sldId="1264"/>
        </pc:sldMkLst>
        <pc:spChg chg="mod">
          <ac:chgData name="Jolien Plaete" userId="ba2a7abd-d567-4ad1-aa8c-b6a7a420180c" providerId="ADAL" clId="{B1E8604A-188C-4D29-941B-89D84C942B45}" dt="2021-11-16T09:01:12.912" v="1912" actId="20577"/>
          <ac:spMkLst>
            <pc:docMk/>
            <pc:sldMk cId="456903257" sldId="1264"/>
            <ac:spMk id="10" creationId="{986C4D7E-E66F-4B22-91AB-FEB54645337E}"/>
          </ac:spMkLst>
        </pc:spChg>
        <pc:spChg chg="mod">
          <ac:chgData name="Jolien Plaete" userId="ba2a7abd-d567-4ad1-aa8c-b6a7a420180c" providerId="ADAL" clId="{B1E8604A-188C-4D29-941B-89D84C942B45}" dt="2021-11-16T09:11:16.759" v="2368" actId="14100"/>
          <ac:spMkLst>
            <pc:docMk/>
            <pc:sldMk cId="456903257" sldId="1264"/>
            <ac:spMk id="31" creationId="{68D712AA-6F63-49BC-9B68-035A5F07B82C}"/>
          </ac:spMkLst>
        </pc:spChg>
      </pc:sldChg>
      <pc:sldChg chg="modNotesTx">
        <pc:chgData name="Jolien Plaete" userId="ba2a7abd-d567-4ad1-aa8c-b6a7a420180c" providerId="ADAL" clId="{B1E8604A-188C-4D29-941B-89D84C942B45}" dt="2021-11-15T09:47:25.659" v="648" actId="6549"/>
        <pc:sldMkLst>
          <pc:docMk/>
          <pc:sldMk cId="2124941919" sldId="1348"/>
        </pc:sldMkLst>
      </pc:sldChg>
      <pc:sldChg chg="addSp delSp modSp add mod modAnim modNotesTx">
        <pc:chgData name="Jolien Plaete" userId="ba2a7abd-d567-4ad1-aa8c-b6a7a420180c" providerId="ADAL" clId="{B1E8604A-188C-4D29-941B-89D84C942B45}" dt="2021-11-16T09:02:47.781" v="2044" actId="1076"/>
        <pc:sldMkLst>
          <pc:docMk/>
          <pc:sldMk cId="3895845860" sldId="1352"/>
        </pc:sldMkLst>
        <pc:spChg chg="mod">
          <ac:chgData name="Jolien Plaete" userId="ba2a7abd-d567-4ad1-aa8c-b6a7a420180c" providerId="ADAL" clId="{B1E8604A-188C-4D29-941B-89D84C942B45}" dt="2021-11-15T07:37:07.443" v="207" actId="6549"/>
          <ac:spMkLst>
            <pc:docMk/>
            <pc:sldMk cId="3895845860" sldId="1352"/>
            <ac:spMk id="5" creationId="{02510CC7-8ADF-4F26-9D42-36FF39D8C558}"/>
          </ac:spMkLst>
        </pc:spChg>
        <pc:spChg chg="del">
          <ac:chgData name="Jolien Plaete" userId="ba2a7abd-d567-4ad1-aa8c-b6a7a420180c" providerId="ADAL" clId="{B1E8604A-188C-4D29-941B-89D84C942B45}" dt="2021-11-15T07:37:09.113" v="208" actId="478"/>
          <ac:spMkLst>
            <pc:docMk/>
            <pc:sldMk cId="3895845860" sldId="1352"/>
            <ac:spMk id="6" creationId="{F2063B38-EF48-4228-906C-1CDABFBFE692}"/>
          </ac:spMkLst>
        </pc:spChg>
        <pc:spChg chg="add mod">
          <ac:chgData name="Jolien Plaete" userId="ba2a7abd-d567-4ad1-aa8c-b6a7a420180c" providerId="ADAL" clId="{B1E8604A-188C-4D29-941B-89D84C942B45}" dt="2021-11-16T09:02:36.767" v="2041" actId="403"/>
          <ac:spMkLst>
            <pc:docMk/>
            <pc:sldMk cId="3895845860" sldId="1352"/>
            <ac:spMk id="7" creationId="{76B0F8CD-02B5-4F08-9D53-1027DC804A8B}"/>
          </ac:spMkLst>
        </pc:spChg>
        <pc:spChg chg="add del mod">
          <ac:chgData name="Jolien Plaete" userId="ba2a7abd-d567-4ad1-aa8c-b6a7a420180c" providerId="ADAL" clId="{B1E8604A-188C-4D29-941B-89D84C942B45}" dt="2021-11-15T08:05:02.529" v="371" actId="21"/>
          <ac:spMkLst>
            <pc:docMk/>
            <pc:sldMk cId="3895845860" sldId="1352"/>
            <ac:spMk id="9" creationId="{FE83B93C-879C-4C00-B73F-5C1CD03D8F2A}"/>
          </ac:spMkLst>
        </pc:spChg>
        <pc:spChg chg="add mod">
          <ac:chgData name="Jolien Plaete" userId="ba2a7abd-d567-4ad1-aa8c-b6a7a420180c" providerId="ADAL" clId="{B1E8604A-188C-4D29-941B-89D84C942B45}" dt="2021-11-16T09:02:47.781" v="2044" actId="1076"/>
          <ac:spMkLst>
            <pc:docMk/>
            <pc:sldMk cId="3895845860" sldId="1352"/>
            <ac:spMk id="11" creationId="{4FE60567-203C-4E0F-88C2-8F1BD3C69DE5}"/>
          </ac:spMkLst>
        </pc:spChg>
        <pc:spChg chg="add mod">
          <ac:chgData name="Jolien Plaete" userId="ba2a7abd-d567-4ad1-aa8c-b6a7a420180c" providerId="ADAL" clId="{B1E8604A-188C-4D29-941B-89D84C942B45}" dt="2021-11-16T09:02:44.914" v="2043" actId="1076"/>
          <ac:spMkLst>
            <pc:docMk/>
            <pc:sldMk cId="3895845860" sldId="1352"/>
            <ac:spMk id="13" creationId="{8FD4C65F-DE23-4D60-AFD9-4A5BF11D2DCA}"/>
          </ac:spMkLst>
        </pc:spChg>
        <pc:spChg chg="add mod">
          <ac:chgData name="Jolien Plaete" userId="ba2a7abd-d567-4ad1-aa8c-b6a7a420180c" providerId="ADAL" clId="{B1E8604A-188C-4D29-941B-89D84C942B45}" dt="2021-11-16T09:02:42.771" v="2042" actId="1076"/>
          <ac:spMkLst>
            <pc:docMk/>
            <pc:sldMk cId="3895845860" sldId="1352"/>
            <ac:spMk id="14" creationId="{07B090FC-A783-4C5D-AB9A-CC0FF03BAAB2}"/>
          </ac:spMkLst>
        </pc:spChg>
        <pc:picChg chg="add mod">
          <ac:chgData name="Jolien Plaete" userId="ba2a7abd-d567-4ad1-aa8c-b6a7a420180c" providerId="ADAL" clId="{B1E8604A-188C-4D29-941B-89D84C942B45}" dt="2021-11-15T09:52:27.001" v="822" actId="14100"/>
          <ac:picMkLst>
            <pc:docMk/>
            <pc:sldMk cId="3895845860" sldId="1352"/>
            <ac:picMk id="4" creationId="{5BAAC668-B321-400F-B919-A52D84361C27}"/>
          </ac:picMkLst>
        </pc:picChg>
        <pc:picChg chg="add del mod">
          <ac:chgData name="Jolien Plaete" userId="ba2a7abd-d567-4ad1-aa8c-b6a7a420180c" providerId="ADAL" clId="{B1E8604A-188C-4D29-941B-89D84C942B45}" dt="2021-11-15T09:57:26.215" v="945" actId="478"/>
          <ac:picMkLst>
            <pc:docMk/>
            <pc:sldMk cId="3895845860" sldId="1352"/>
            <ac:picMk id="6" creationId="{CE437CEE-2D7B-4BBA-905D-418F842213A3}"/>
          </ac:picMkLst>
        </pc:picChg>
      </pc:sldChg>
      <pc:sldChg chg="delSp modSp add mod ord">
        <pc:chgData name="Jolien Plaete" userId="ba2a7abd-d567-4ad1-aa8c-b6a7a420180c" providerId="ADAL" clId="{B1E8604A-188C-4D29-941B-89D84C942B45}" dt="2021-11-15T10:20:55.827" v="1694"/>
        <pc:sldMkLst>
          <pc:docMk/>
          <pc:sldMk cId="3788564538" sldId="1353"/>
        </pc:sldMkLst>
        <pc:spChg chg="del">
          <ac:chgData name="Jolien Plaete" userId="ba2a7abd-d567-4ad1-aa8c-b6a7a420180c" providerId="ADAL" clId="{B1E8604A-188C-4D29-941B-89D84C942B45}" dt="2021-11-15T10:00:09.111" v="970" actId="478"/>
          <ac:spMkLst>
            <pc:docMk/>
            <pc:sldMk cId="3788564538" sldId="1353"/>
            <ac:spMk id="15" creationId="{39FE5D5F-89CB-4B39-AEC5-925C1DF06F2E}"/>
          </ac:spMkLst>
        </pc:spChg>
        <pc:spChg chg="mod">
          <ac:chgData name="Jolien Plaete" userId="ba2a7abd-d567-4ad1-aa8c-b6a7a420180c" providerId="ADAL" clId="{B1E8604A-188C-4D29-941B-89D84C942B45}" dt="2021-11-15T08:08:36.196" v="426" actId="20577"/>
          <ac:spMkLst>
            <pc:docMk/>
            <pc:sldMk cId="3788564538" sldId="1353"/>
            <ac:spMk id="18" creationId="{D3CB5147-2C01-44BB-BC64-7C4CEC699D54}"/>
          </ac:spMkLst>
        </pc:spChg>
      </pc:sldChg>
      <pc:sldChg chg="addSp delSp modSp new mod modNotesTx">
        <pc:chgData name="Jolien Plaete" userId="ba2a7abd-d567-4ad1-aa8c-b6a7a420180c" providerId="ADAL" clId="{B1E8604A-188C-4D29-941B-89D84C942B45}" dt="2021-11-15T09:56:22.076" v="933" actId="478"/>
        <pc:sldMkLst>
          <pc:docMk/>
          <pc:sldMk cId="3283525414" sldId="1354"/>
        </pc:sldMkLst>
        <pc:spChg chg="del">
          <ac:chgData name="Jolien Plaete" userId="ba2a7abd-d567-4ad1-aa8c-b6a7a420180c" providerId="ADAL" clId="{B1E8604A-188C-4D29-941B-89D84C942B45}" dt="2021-11-15T08:10:45.936" v="428" actId="478"/>
          <ac:spMkLst>
            <pc:docMk/>
            <pc:sldMk cId="3283525414" sldId="1354"/>
            <ac:spMk id="2" creationId="{87D30438-9E5D-489E-A236-5EA5E64BE311}"/>
          </ac:spMkLst>
        </pc:spChg>
        <pc:spChg chg="del mod">
          <ac:chgData name="Jolien Plaete" userId="ba2a7abd-d567-4ad1-aa8c-b6a7a420180c" providerId="ADAL" clId="{B1E8604A-188C-4D29-941B-89D84C942B45}" dt="2021-11-15T08:10:47.737" v="430" actId="478"/>
          <ac:spMkLst>
            <pc:docMk/>
            <pc:sldMk cId="3283525414" sldId="1354"/>
            <ac:spMk id="3" creationId="{841AB227-967C-497A-AAB2-BBF4CBDE21D8}"/>
          </ac:spMkLst>
        </pc:spChg>
        <pc:spChg chg="add del mod">
          <ac:chgData name="Jolien Plaete" userId="ba2a7abd-d567-4ad1-aa8c-b6a7a420180c" providerId="ADAL" clId="{B1E8604A-188C-4D29-941B-89D84C942B45}" dt="2021-11-15T09:56:20.980" v="930" actId="478"/>
          <ac:spMkLst>
            <pc:docMk/>
            <pc:sldMk cId="3283525414" sldId="1354"/>
            <ac:spMk id="6" creationId="{4F79A2AF-B718-4C0B-AB1D-9EC72FF9A91A}"/>
          </ac:spMkLst>
        </pc:spChg>
        <pc:spChg chg="add del mod">
          <ac:chgData name="Jolien Plaete" userId="ba2a7abd-d567-4ad1-aa8c-b6a7a420180c" providerId="ADAL" clId="{B1E8604A-188C-4D29-941B-89D84C942B45}" dt="2021-11-15T09:56:20.292" v="929" actId="478"/>
          <ac:spMkLst>
            <pc:docMk/>
            <pc:sldMk cId="3283525414" sldId="1354"/>
            <ac:spMk id="7" creationId="{3D4AB79F-DC9B-4104-9757-EE2FBB95C0E4}"/>
          </ac:spMkLst>
        </pc:spChg>
        <pc:spChg chg="add del mod">
          <ac:chgData name="Jolien Plaete" userId="ba2a7abd-d567-4ad1-aa8c-b6a7a420180c" providerId="ADAL" clId="{B1E8604A-188C-4D29-941B-89D84C942B45}" dt="2021-11-15T09:56:21.549" v="932" actId="6549"/>
          <ac:spMkLst>
            <pc:docMk/>
            <pc:sldMk cId="3283525414" sldId="1354"/>
            <ac:spMk id="8" creationId="{15A1C61E-C1AF-4C0F-9BE3-157B47A16E0E}"/>
          </ac:spMkLst>
        </pc:spChg>
        <pc:picChg chg="add del mod">
          <ac:chgData name="Jolien Plaete" userId="ba2a7abd-d567-4ad1-aa8c-b6a7a420180c" providerId="ADAL" clId="{B1E8604A-188C-4D29-941B-89D84C942B45}" dt="2021-11-15T09:56:22.076" v="933" actId="478"/>
          <ac:picMkLst>
            <pc:docMk/>
            <pc:sldMk cId="3283525414" sldId="1354"/>
            <ac:picMk id="5" creationId="{5753225B-4315-49B6-B379-999403F6A9B6}"/>
          </ac:picMkLst>
        </pc:picChg>
        <pc:picChg chg="add del mod">
          <ac:chgData name="Jolien Plaete" userId="ba2a7abd-d567-4ad1-aa8c-b6a7a420180c" providerId="ADAL" clId="{B1E8604A-188C-4D29-941B-89D84C942B45}" dt="2021-11-15T09:55:49.926" v="919" actId="478"/>
          <ac:picMkLst>
            <pc:docMk/>
            <pc:sldMk cId="3283525414" sldId="1354"/>
            <ac:picMk id="9" creationId="{48328BB7-9D49-4FEC-8571-D6F5A5406F4E}"/>
          </ac:picMkLst>
        </pc:picChg>
      </pc:sldChg>
      <pc:sldChg chg="addSp delSp modSp add mod modClrScheme chgLayout">
        <pc:chgData name="Jolien Plaete" userId="ba2a7abd-d567-4ad1-aa8c-b6a7a420180c" providerId="ADAL" clId="{B1E8604A-188C-4D29-941B-89D84C942B45}" dt="2021-11-15T10:56:46.831" v="1729" actId="1076"/>
        <pc:sldMkLst>
          <pc:docMk/>
          <pc:sldMk cId="2112585463" sldId="1355"/>
        </pc:sldMkLst>
        <pc:spChg chg="add mod">
          <ac:chgData name="Jolien Plaete" userId="ba2a7abd-d567-4ad1-aa8c-b6a7a420180c" providerId="ADAL" clId="{B1E8604A-188C-4D29-941B-89D84C942B45}" dt="2021-11-15T10:01:20.231" v="983" actId="1076"/>
          <ac:spMkLst>
            <pc:docMk/>
            <pc:sldMk cId="2112585463" sldId="1355"/>
            <ac:spMk id="2" creationId="{A27F052E-02CE-4E19-A3AE-E5613410891E}"/>
          </ac:spMkLst>
        </pc:spChg>
        <pc:spChg chg="add mod">
          <ac:chgData name="Jolien Plaete" userId="ba2a7abd-d567-4ad1-aa8c-b6a7a420180c" providerId="ADAL" clId="{B1E8604A-188C-4D29-941B-89D84C942B45}" dt="2021-11-15T10:15:19.241" v="1618" actId="20577"/>
          <ac:spMkLst>
            <pc:docMk/>
            <pc:sldMk cId="2112585463" sldId="1355"/>
            <ac:spMk id="3" creationId="{BE95AC74-5B16-435F-BCCB-AB6E09DD8ACE}"/>
          </ac:spMkLst>
        </pc:spChg>
        <pc:spChg chg="add del mod">
          <ac:chgData name="Jolien Plaete" userId="ba2a7abd-d567-4ad1-aa8c-b6a7a420180c" providerId="ADAL" clId="{B1E8604A-188C-4D29-941B-89D84C942B45}" dt="2021-11-15T10:01:17.249" v="982" actId="478"/>
          <ac:spMkLst>
            <pc:docMk/>
            <pc:sldMk cId="2112585463" sldId="1355"/>
            <ac:spMk id="4" creationId="{CC217380-9437-4634-BFBC-62FB6087E7A5}"/>
          </ac:spMkLst>
        </pc:spChg>
        <pc:spChg chg="del">
          <ac:chgData name="Jolien Plaete" userId="ba2a7abd-d567-4ad1-aa8c-b6a7a420180c" providerId="ADAL" clId="{B1E8604A-188C-4D29-941B-89D84C942B45}" dt="2021-11-15T08:11:34.907" v="440" actId="478"/>
          <ac:spMkLst>
            <pc:docMk/>
            <pc:sldMk cId="2112585463" sldId="1355"/>
            <ac:spMk id="7" creationId="{3D4AB79F-DC9B-4104-9757-EE2FBB95C0E4}"/>
          </ac:spMkLst>
        </pc:spChg>
        <pc:picChg chg="del">
          <ac:chgData name="Jolien Plaete" userId="ba2a7abd-d567-4ad1-aa8c-b6a7a420180c" providerId="ADAL" clId="{B1E8604A-188C-4D29-941B-89D84C942B45}" dt="2021-11-15T08:11:32.939" v="439" actId="478"/>
          <ac:picMkLst>
            <pc:docMk/>
            <pc:sldMk cId="2112585463" sldId="1355"/>
            <ac:picMk id="5" creationId="{5753225B-4315-49B6-B379-999403F6A9B6}"/>
          </ac:picMkLst>
        </pc:picChg>
        <pc:picChg chg="add mod">
          <ac:chgData name="Jolien Plaete" userId="ba2a7abd-d567-4ad1-aa8c-b6a7a420180c" providerId="ADAL" clId="{B1E8604A-188C-4D29-941B-89D84C942B45}" dt="2021-11-15T10:56:46.831" v="1729" actId="1076"/>
          <ac:picMkLst>
            <pc:docMk/>
            <pc:sldMk cId="2112585463" sldId="1355"/>
            <ac:picMk id="1026" creationId="{D726CF4E-2DC8-4C52-9C7D-9E516EB692B0}"/>
          </ac:picMkLst>
        </pc:picChg>
      </pc:sldChg>
      <pc:sldChg chg="addSp delSp modSp add del mod modClrScheme chgLayout modNotesTx">
        <pc:chgData name="Jolien Plaete" userId="ba2a7abd-d567-4ad1-aa8c-b6a7a420180c" providerId="ADAL" clId="{B1E8604A-188C-4D29-941B-89D84C942B45}" dt="2021-11-15T09:59:59.362" v="969" actId="47"/>
        <pc:sldMkLst>
          <pc:docMk/>
          <pc:sldMk cId="1893517079" sldId="1356"/>
        </pc:sldMkLst>
        <pc:spChg chg="add mod ord">
          <ac:chgData name="Jolien Plaete" userId="ba2a7abd-d567-4ad1-aa8c-b6a7a420180c" providerId="ADAL" clId="{B1E8604A-188C-4D29-941B-89D84C942B45}" dt="2021-11-15T09:59:54.963" v="968" actId="700"/>
          <ac:spMkLst>
            <pc:docMk/>
            <pc:sldMk cId="1893517079" sldId="1356"/>
            <ac:spMk id="2" creationId="{8FF9346C-6D86-41C2-9F6F-8C377FAB8246}"/>
          </ac:spMkLst>
        </pc:spChg>
        <pc:spChg chg="add mod ord">
          <ac:chgData name="Jolien Plaete" userId="ba2a7abd-d567-4ad1-aa8c-b6a7a420180c" providerId="ADAL" clId="{B1E8604A-188C-4D29-941B-89D84C942B45}" dt="2021-11-15T09:59:54.963" v="968" actId="700"/>
          <ac:spMkLst>
            <pc:docMk/>
            <pc:sldMk cId="1893517079" sldId="1356"/>
            <ac:spMk id="3" creationId="{4F4F7171-46EE-41CA-8141-05E9E89364B8}"/>
          </ac:spMkLst>
        </pc:spChg>
        <pc:spChg chg="add mod ord">
          <ac:chgData name="Jolien Plaete" userId="ba2a7abd-d567-4ad1-aa8c-b6a7a420180c" providerId="ADAL" clId="{B1E8604A-188C-4D29-941B-89D84C942B45}" dt="2021-11-15T09:59:54.963" v="968" actId="700"/>
          <ac:spMkLst>
            <pc:docMk/>
            <pc:sldMk cId="1893517079" sldId="1356"/>
            <ac:spMk id="4" creationId="{C338E74E-B434-4A51-9B2E-2502F41F7136}"/>
          </ac:spMkLst>
        </pc:spChg>
        <pc:spChg chg="del">
          <ac:chgData name="Jolien Plaete" userId="ba2a7abd-d567-4ad1-aa8c-b6a7a420180c" providerId="ADAL" clId="{B1E8604A-188C-4D29-941B-89D84C942B45}" dt="2021-11-15T09:59:26.624" v="957" actId="478"/>
          <ac:spMkLst>
            <pc:docMk/>
            <pc:sldMk cId="1893517079" sldId="1356"/>
            <ac:spMk id="7" creationId="{3D4AB79F-DC9B-4104-9757-EE2FBB95C0E4}"/>
          </ac:spMkLst>
        </pc:spChg>
        <pc:picChg chg="del">
          <ac:chgData name="Jolien Plaete" userId="ba2a7abd-d567-4ad1-aa8c-b6a7a420180c" providerId="ADAL" clId="{B1E8604A-188C-4D29-941B-89D84C942B45}" dt="2021-11-15T09:37:26.730" v="558" actId="478"/>
          <ac:picMkLst>
            <pc:docMk/>
            <pc:sldMk cId="1893517079" sldId="1356"/>
            <ac:picMk id="5" creationId="{5753225B-4315-49B6-B379-999403F6A9B6}"/>
          </ac:picMkLst>
        </pc:picChg>
      </pc:sldChg>
      <pc:sldChg chg="addSp delSp modSp new del mod modClrScheme chgLayout modNotesTx">
        <pc:chgData name="Jolien Plaete" userId="ba2a7abd-d567-4ad1-aa8c-b6a7a420180c" providerId="ADAL" clId="{B1E8604A-188C-4D29-941B-89D84C942B45}" dt="2021-11-15T10:03:46.318" v="1223" actId="47"/>
        <pc:sldMkLst>
          <pc:docMk/>
          <pc:sldMk cId="1604917408" sldId="1357"/>
        </pc:sldMkLst>
        <pc:spChg chg="del mod ord">
          <ac:chgData name="Jolien Plaete" userId="ba2a7abd-d567-4ad1-aa8c-b6a7a420180c" providerId="ADAL" clId="{B1E8604A-188C-4D29-941B-89D84C942B45}" dt="2021-11-15T09:54:49.416" v="853" actId="700"/>
          <ac:spMkLst>
            <pc:docMk/>
            <pc:sldMk cId="1604917408" sldId="1357"/>
            <ac:spMk id="2" creationId="{09D63268-ABCF-4414-8BE5-93D9D5103DBA}"/>
          </ac:spMkLst>
        </pc:spChg>
        <pc:spChg chg="del mod ord">
          <ac:chgData name="Jolien Plaete" userId="ba2a7abd-d567-4ad1-aa8c-b6a7a420180c" providerId="ADAL" clId="{B1E8604A-188C-4D29-941B-89D84C942B45}" dt="2021-11-15T09:55:12.955" v="857" actId="478"/>
          <ac:spMkLst>
            <pc:docMk/>
            <pc:sldMk cId="1604917408" sldId="1357"/>
            <ac:spMk id="3" creationId="{9CC5115C-1DFE-4DA8-A5E0-C4B8E3456394}"/>
          </ac:spMkLst>
        </pc:spChg>
        <pc:spChg chg="add mod ord">
          <ac:chgData name="Jolien Plaete" userId="ba2a7abd-d567-4ad1-aa8c-b6a7a420180c" providerId="ADAL" clId="{B1E8604A-188C-4D29-941B-89D84C942B45}" dt="2021-11-15T10:02:58.189" v="1212" actId="21"/>
          <ac:spMkLst>
            <pc:docMk/>
            <pc:sldMk cId="1604917408" sldId="1357"/>
            <ac:spMk id="4" creationId="{38C7066C-A555-4D61-8BE9-6F66228C266F}"/>
          </ac:spMkLst>
        </pc:spChg>
        <pc:spChg chg="add del mod ord">
          <ac:chgData name="Jolien Plaete" userId="ba2a7abd-d567-4ad1-aa8c-b6a7a420180c" providerId="ADAL" clId="{B1E8604A-188C-4D29-941B-89D84C942B45}" dt="2021-11-15T09:55:01.924" v="854" actId="478"/>
          <ac:spMkLst>
            <pc:docMk/>
            <pc:sldMk cId="1604917408" sldId="1357"/>
            <ac:spMk id="5" creationId="{B8BF316D-78B0-4E72-8849-5C96F44C6A4A}"/>
          </ac:spMkLst>
        </pc:spChg>
        <pc:spChg chg="add del mod ord">
          <ac:chgData name="Jolien Plaete" userId="ba2a7abd-d567-4ad1-aa8c-b6a7a420180c" providerId="ADAL" clId="{B1E8604A-188C-4D29-941B-89D84C942B45}" dt="2021-11-15T09:55:17.237" v="858" actId="478"/>
          <ac:spMkLst>
            <pc:docMk/>
            <pc:sldMk cId="1604917408" sldId="1357"/>
            <ac:spMk id="6" creationId="{A6D1377F-70CD-4362-B760-83FEFC324BB2}"/>
          </ac:spMkLst>
        </pc:spChg>
        <pc:spChg chg="add del mod ord">
          <ac:chgData name="Jolien Plaete" userId="ba2a7abd-d567-4ad1-aa8c-b6a7a420180c" providerId="ADAL" clId="{B1E8604A-188C-4D29-941B-89D84C942B45}" dt="2021-11-15T10:02:52.703" v="1211" actId="700"/>
          <ac:spMkLst>
            <pc:docMk/>
            <pc:sldMk cId="1604917408" sldId="1357"/>
            <ac:spMk id="7" creationId="{AFFE2C65-DA42-49FF-8D79-83558D245BE7}"/>
          </ac:spMkLst>
        </pc:spChg>
        <pc:spChg chg="add del mod ord">
          <ac:chgData name="Jolien Plaete" userId="ba2a7abd-d567-4ad1-aa8c-b6a7a420180c" providerId="ADAL" clId="{B1E8604A-188C-4D29-941B-89D84C942B45}" dt="2021-11-15T10:02:52.703" v="1211" actId="700"/>
          <ac:spMkLst>
            <pc:docMk/>
            <pc:sldMk cId="1604917408" sldId="1357"/>
            <ac:spMk id="8" creationId="{31D8D2F1-ADF8-4B62-B671-FE46F5141BB6}"/>
          </ac:spMkLst>
        </pc:spChg>
        <pc:spChg chg="add mod ord">
          <ac:chgData name="Jolien Plaete" userId="ba2a7abd-d567-4ad1-aa8c-b6a7a420180c" providerId="ADAL" clId="{B1E8604A-188C-4D29-941B-89D84C942B45}" dt="2021-11-15T10:02:52.703" v="1211" actId="700"/>
          <ac:spMkLst>
            <pc:docMk/>
            <pc:sldMk cId="1604917408" sldId="1357"/>
            <ac:spMk id="9" creationId="{23ECE432-E536-4AE1-B84A-60B049E78237}"/>
          </ac:spMkLst>
        </pc:spChg>
        <pc:spChg chg="add mod ord">
          <ac:chgData name="Jolien Plaete" userId="ba2a7abd-d567-4ad1-aa8c-b6a7a420180c" providerId="ADAL" clId="{B1E8604A-188C-4D29-941B-89D84C942B45}" dt="2021-11-15T10:03:00.221" v="1213"/>
          <ac:spMkLst>
            <pc:docMk/>
            <pc:sldMk cId="1604917408" sldId="1357"/>
            <ac:spMk id="10" creationId="{799F38D3-AA2B-431E-8AF5-D9ECA4FE770C}"/>
          </ac:spMkLst>
        </pc:spChg>
      </pc:sldChg>
      <pc:sldChg chg="addSp delSp modSp add mod ord modClrScheme chgLayout modNotesTx">
        <pc:chgData name="Jolien Plaete" userId="ba2a7abd-d567-4ad1-aa8c-b6a7a420180c" providerId="ADAL" clId="{B1E8604A-188C-4D29-941B-89D84C942B45}" dt="2021-11-15T09:58:32.816" v="955" actId="20577"/>
        <pc:sldMkLst>
          <pc:docMk/>
          <pc:sldMk cId="684605892" sldId="1358"/>
        </pc:sldMkLst>
        <pc:spChg chg="add mod ord">
          <ac:chgData name="Jolien Plaete" userId="ba2a7abd-d567-4ad1-aa8c-b6a7a420180c" providerId="ADAL" clId="{B1E8604A-188C-4D29-941B-89D84C942B45}" dt="2021-11-15T09:58:13.771" v="953" actId="14100"/>
          <ac:spMkLst>
            <pc:docMk/>
            <pc:sldMk cId="684605892" sldId="1358"/>
            <ac:spMk id="2" creationId="{D8A15F08-A822-4A9D-8BEE-6F0B3740E9AE}"/>
          </ac:spMkLst>
        </pc:spChg>
        <pc:spChg chg="del">
          <ac:chgData name="Jolien Plaete" userId="ba2a7abd-d567-4ad1-aa8c-b6a7a420180c" providerId="ADAL" clId="{B1E8604A-188C-4D29-941B-89D84C942B45}" dt="2021-11-15T09:56:55.301" v="938" actId="478"/>
          <ac:spMkLst>
            <pc:docMk/>
            <pc:sldMk cId="684605892" sldId="1358"/>
            <ac:spMk id="6" creationId="{4F79A2AF-B718-4C0B-AB1D-9EC72FF9A91A}"/>
          </ac:spMkLst>
        </pc:spChg>
        <pc:spChg chg="del">
          <ac:chgData name="Jolien Plaete" userId="ba2a7abd-d567-4ad1-aa8c-b6a7a420180c" providerId="ADAL" clId="{B1E8604A-188C-4D29-941B-89D84C942B45}" dt="2021-11-15T09:56:56.583" v="939" actId="478"/>
          <ac:spMkLst>
            <pc:docMk/>
            <pc:sldMk cId="684605892" sldId="1358"/>
            <ac:spMk id="7" creationId="{3D4AB79F-DC9B-4104-9757-EE2FBB95C0E4}"/>
          </ac:spMkLst>
        </pc:spChg>
        <pc:spChg chg="del">
          <ac:chgData name="Jolien Plaete" userId="ba2a7abd-d567-4ad1-aa8c-b6a7a420180c" providerId="ADAL" clId="{B1E8604A-188C-4D29-941B-89D84C942B45}" dt="2021-11-15T09:56:54.036" v="937" actId="478"/>
          <ac:spMkLst>
            <pc:docMk/>
            <pc:sldMk cId="684605892" sldId="1358"/>
            <ac:spMk id="8" creationId="{15A1C61E-C1AF-4C0F-9BE3-157B47A16E0E}"/>
          </ac:spMkLst>
        </pc:spChg>
        <pc:picChg chg="del">
          <ac:chgData name="Jolien Plaete" userId="ba2a7abd-d567-4ad1-aa8c-b6a7a420180c" providerId="ADAL" clId="{B1E8604A-188C-4D29-941B-89D84C942B45}" dt="2021-11-15T09:56:52.170" v="936" actId="478"/>
          <ac:picMkLst>
            <pc:docMk/>
            <pc:sldMk cId="684605892" sldId="1358"/>
            <ac:picMk id="5" creationId="{5753225B-4315-49B6-B379-999403F6A9B6}"/>
          </ac:picMkLst>
        </pc:picChg>
        <pc:picChg chg="mod">
          <ac:chgData name="Jolien Plaete" userId="ba2a7abd-d567-4ad1-aa8c-b6a7a420180c" providerId="ADAL" clId="{B1E8604A-188C-4D29-941B-89D84C942B45}" dt="2021-11-15T09:57:53.465" v="950" actId="1076"/>
          <ac:picMkLst>
            <pc:docMk/>
            <pc:sldMk cId="684605892" sldId="1358"/>
            <ac:picMk id="9" creationId="{48328BB7-9D49-4FEC-8571-D6F5A5406F4E}"/>
          </ac:picMkLst>
        </pc:picChg>
      </pc:sldChg>
      <pc:sldChg chg="addSp delSp modSp add mod ord delAnim modNotesTx">
        <pc:chgData name="Jolien Plaete" userId="ba2a7abd-d567-4ad1-aa8c-b6a7a420180c" providerId="ADAL" clId="{B1E8604A-188C-4D29-941B-89D84C942B45}" dt="2021-11-15T10:14:55.218" v="1614" actId="313"/>
        <pc:sldMkLst>
          <pc:docMk/>
          <pc:sldMk cId="441592981" sldId="1359"/>
        </pc:sldMkLst>
        <pc:spChg chg="del mod">
          <ac:chgData name="Jolien Plaete" userId="ba2a7abd-d567-4ad1-aa8c-b6a7a420180c" providerId="ADAL" clId="{B1E8604A-188C-4D29-941B-89D84C942B45}" dt="2021-11-15T10:03:27.284" v="1220" actId="478"/>
          <ac:spMkLst>
            <pc:docMk/>
            <pc:sldMk cId="441592981" sldId="1359"/>
            <ac:spMk id="5" creationId="{02510CC7-8ADF-4F26-9D42-36FF39D8C558}"/>
          </ac:spMkLst>
        </pc:spChg>
        <pc:spChg chg="mod">
          <ac:chgData name="Jolien Plaete" userId="ba2a7abd-d567-4ad1-aa8c-b6a7a420180c" providerId="ADAL" clId="{B1E8604A-188C-4D29-941B-89D84C942B45}" dt="2021-11-15T10:03:34.782" v="1221" actId="207"/>
          <ac:spMkLst>
            <pc:docMk/>
            <pc:sldMk cId="441592981" sldId="1359"/>
            <ac:spMk id="6" creationId="{F2063B38-EF48-4228-906C-1CDABFBFE692}"/>
          </ac:spMkLst>
        </pc:spChg>
        <pc:spChg chg="add mod">
          <ac:chgData name="Jolien Plaete" userId="ba2a7abd-d567-4ad1-aa8c-b6a7a420180c" providerId="ADAL" clId="{B1E8604A-188C-4D29-941B-89D84C942B45}" dt="2021-11-15T10:04:32.306" v="1228" actId="1076"/>
          <ac:spMkLst>
            <pc:docMk/>
            <pc:sldMk cId="441592981" sldId="1359"/>
            <ac:spMk id="8" creationId="{BBE0ACB0-7E86-450B-B814-D453CFD432EA}"/>
          </ac:spMkLst>
        </pc:spChg>
        <pc:picChg chg="add mod">
          <ac:chgData name="Jolien Plaete" userId="ba2a7abd-d567-4ad1-aa8c-b6a7a420180c" providerId="ADAL" clId="{B1E8604A-188C-4D29-941B-89D84C942B45}" dt="2021-11-15T10:04:16.616" v="1226" actId="1076"/>
          <ac:picMkLst>
            <pc:docMk/>
            <pc:sldMk cId="441592981" sldId="1359"/>
            <ac:picMk id="4" creationId="{132B019A-2299-4F47-841B-1B3C8628C4CB}"/>
          </ac:picMkLst>
        </pc:picChg>
      </pc:sldChg>
      <pc:sldChg chg="addSp modSp add mod modNotesTx">
        <pc:chgData name="Jolien Plaete" userId="ba2a7abd-d567-4ad1-aa8c-b6a7a420180c" providerId="ADAL" clId="{B1E8604A-188C-4D29-941B-89D84C942B45}" dt="2021-11-15T10:58:51.360" v="1759" actId="1076"/>
        <pc:sldMkLst>
          <pc:docMk/>
          <pc:sldMk cId="4111696865" sldId="1360"/>
        </pc:sldMkLst>
        <pc:spChg chg="mod">
          <ac:chgData name="Jolien Plaete" userId="ba2a7abd-d567-4ad1-aa8c-b6a7a420180c" providerId="ADAL" clId="{B1E8604A-188C-4D29-941B-89D84C942B45}" dt="2021-11-15T10:07:30.070" v="1314" actId="20577"/>
          <ac:spMkLst>
            <pc:docMk/>
            <pc:sldMk cId="4111696865" sldId="1360"/>
            <ac:spMk id="2" creationId="{A27F052E-02CE-4E19-A3AE-E5613410891E}"/>
          </ac:spMkLst>
        </pc:spChg>
        <pc:spChg chg="mod">
          <ac:chgData name="Jolien Plaete" userId="ba2a7abd-d567-4ad1-aa8c-b6a7a420180c" providerId="ADAL" clId="{B1E8604A-188C-4D29-941B-89D84C942B45}" dt="2021-11-15T10:58:47.560" v="1758" actId="14100"/>
          <ac:spMkLst>
            <pc:docMk/>
            <pc:sldMk cId="4111696865" sldId="1360"/>
            <ac:spMk id="3" creationId="{BE95AC74-5B16-435F-BCCB-AB6E09DD8ACE}"/>
          </ac:spMkLst>
        </pc:spChg>
        <pc:picChg chg="add mod">
          <ac:chgData name="Jolien Plaete" userId="ba2a7abd-d567-4ad1-aa8c-b6a7a420180c" providerId="ADAL" clId="{B1E8604A-188C-4D29-941B-89D84C942B45}" dt="2021-11-15T10:58:51.360" v="1759" actId="1076"/>
          <ac:picMkLst>
            <pc:docMk/>
            <pc:sldMk cId="4111696865" sldId="1360"/>
            <ac:picMk id="3074" creationId="{028C08DD-DE74-4CB3-A0C7-80B34AB3F74F}"/>
          </ac:picMkLst>
        </pc:picChg>
      </pc:sldChg>
      <pc:sldChg chg="addSp modSp add mod">
        <pc:chgData name="Jolien Plaete" userId="ba2a7abd-d567-4ad1-aa8c-b6a7a420180c" providerId="ADAL" clId="{B1E8604A-188C-4D29-941B-89D84C942B45}" dt="2021-11-16T09:14:04.285" v="2371" actId="1076"/>
        <pc:sldMkLst>
          <pc:docMk/>
          <pc:sldMk cId="2562938991" sldId="1361"/>
        </pc:sldMkLst>
        <pc:spChg chg="mod">
          <ac:chgData name="Jolien Plaete" userId="ba2a7abd-d567-4ad1-aa8c-b6a7a420180c" providerId="ADAL" clId="{B1E8604A-188C-4D29-941B-89D84C942B45}" dt="2021-11-16T09:13:57.764" v="2369" actId="14100"/>
          <ac:spMkLst>
            <pc:docMk/>
            <pc:sldMk cId="2562938991" sldId="1361"/>
            <ac:spMk id="3" creationId="{BE95AC74-5B16-435F-BCCB-AB6E09DD8ACE}"/>
          </ac:spMkLst>
        </pc:spChg>
        <pc:picChg chg="add mod">
          <ac:chgData name="Jolien Plaete" userId="ba2a7abd-d567-4ad1-aa8c-b6a7a420180c" providerId="ADAL" clId="{B1E8604A-188C-4D29-941B-89D84C942B45}" dt="2021-11-16T09:14:04.285" v="2371" actId="1076"/>
          <ac:picMkLst>
            <pc:docMk/>
            <pc:sldMk cId="2562938991" sldId="1361"/>
            <ac:picMk id="2050" creationId="{DDB684CC-A380-42D2-B6CA-730CBAD79CEA}"/>
          </ac:picMkLst>
        </pc:picChg>
      </pc:sldChg>
      <pc:sldChg chg="addSp modSp add mod">
        <pc:chgData name="Jolien Plaete" userId="ba2a7abd-d567-4ad1-aa8c-b6a7a420180c" providerId="ADAL" clId="{B1E8604A-188C-4D29-941B-89D84C942B45}" dt="2021-11-15T10:58:02.551" v="1749" actId="1076"/>
        <pc:sldMkLst>
          <pc:docMk/>
          <pc:sldMk cId="1759118224" sldId="1362"/>
        </pc:sldMkLst>
        <pc:spChg chg="mod">
          <ac:chgData name="Jolien Plaete" userId="ba2a7abd-d567-4ad1-aa8c-b6a7a420180c" providerId="ADAL" clId="{B1E8604A-188C-4D29-941B-89D84C942B45}" dt="2021-11-15T10:57:58.664" v="1747" actId="14100"/>
          <ac:spMkLst>
            <pc:docMk/>
            <pc:sldMk cId="1759118224" sldId="1362"/>
            <ac:spMk id="3" creationId="{BE95AC74-5B16-435F-BCCB-AB6E09DD8ACE}"/>
          </ac:spMkLst>
        </pc:spChg>
        <pc:picChg chg="add mod">
          <ac:chgData name="Jolien Plaete" userId="ba2a7abd-d567-4ad1-aa8c-b6a7a420180c" providerId="ADAL" clId="{B1E8604A-188C-4D29-941B-89D84C942B45}" dt="2021-11-15T10:58:02.551" v="1749" actId="1076"/>
          <ac:picMkLst>
            <pc:docMk/>
            <pc:sldMk cId="1759118224" sldId="1362"/>
            <ac:picMk id="2050" creationId="{82B27CAA-4592-4B0E-B54C-248BD44EB32B}"/>
          </ac:picMkLst>
        </pc:picChg>
        <pc:picChg chg="add mod">
          <ac:chgData name="Jolien Plaete" userId="ba2a7abd-d567-4ad1-aa8c-b6a7a420180c" providerId="ADAL" clId="{B1E8604A-188C-4D29-941B-89D84C942B45}" dt="2021-11-15T10:58:00.158" v="1748" actId="1076"/>
          <ac:picMkLst>
            <pc:docMk/>
            <pc:sldMk cId="1759118224" sldId="1362"/>
            <ac:picMk id="2052" creationId="{43FAB7F2-3299-4E81-B4E8-FABBEB7FF6E7}"/>
          </ac:picMkLst>
        </pc:picChg>
      </pc:sldChg>
      <pc:sldChg chg="addSp delSp modSp add mod">
        <pc:chgData name="Jolien Plaete" userId="ba2a7abd-d567-4ad1-aa8c-b6a7a420180c" providerId="ADAL" clId="{B1E8604A-188C-4D29-941B-89D84C942B45}" dt="2021-11-16T09:15:17.195" v="2384" actId="1076"/>
        <pc:sldMkLst>
          <pc:docMk/>
          <pc:sldMk cId="2569509410" sldId="1363"/>
        </pc:sldMkLst>
        <pc:spChg chg="mod">
          <ac:chgData name="Jolien Plaete" userId="ba2a7abd-d567-4ad1-aa8c-b6a7a420180c" providerId="ADAL" clId="{B1E8604A-188C-4D29-941B-89D84C942B45}" dt="2021-11-15T10:17:11.197" v="1658" actId="20577"/>
          <ac:spMkLst>
            <pc:docMk/>
            <pc:sldMk cId="2569509410" sldId="1363"/>
            <ac:spMk id="2" creationId="{A27F052E-02CE-4E19-A3AE-E5613410891E}"/>
          </ac:spMkLst>
        </pc:spChg>
        <pc:spChg chg="mod">
          <ac:chgData name="Jolien Plaete" userId="ba2a7abd-d567-4ad1-aa8c-b6a7a420180c" providerId="ADAL" clId="{B1E8604A-188C-4D29-941B-89D84C942B45}" dt="2021-11-16T09:14:48.276" v="2376" actId="14100"/>
          <ac:spMkLst>
            <pc:docMk/>
            <pc:sldMk cId="2569509410" sldId="1363"/>
            <ac:spMk id="3" creationId="{BE95AC74-5B16-435F-BCCB-AB6E09DD8ACE}"/>
          </ac:spMkLst>
        </pc:spChg>
        <pc:picChg chg="add del mod">
          <ac:chgData name="Jolien Plaete" userId="ba2a7abd-d567-4ad1-aa8c-b6a7a420180c" providerId="ADAL" clId="{B1E8604A-188C-4D29-941B-89D84C942B45}" dt="2021-11-16T09:15:04.614" v="2379" actId="478"/>
          <ac:picMkLst>
            <pc:docMk/>
            <pc:sldMk cId="2569509410" sldId="1363"/>
            <ac:picMk id="3074" creationId="{1399635C-11C0-434D-967E-6B59EA7B475C}"/>
          </ac:picMkLst>
        </pc:picChg>
        <pc:picChg chg="add mod">
          <ac:chgData name="Jolien Plaete" userId="ba2a7abd-d567-4ad1-aa8c-b6a7a420180c" providerId="ADAL" clId="{B1E8604A-188C-4D29-941B-89D84C942B45}" dt="2021-11-16T09:15:17.195" v="2384" actId="1076"/>
          <ac:picMkLst>
            <pc:docMk/>
            <pc:sldMk cId="2569509410" sldId="1363"/>
            <ac:picMk id="3076" creationId="{E7298B83-A0F3-425C-8EE1-2C71EE219B04}"/>
          </ac:picMkLst>
        </pc:picChg>
      </pc:sldChg>
      <pc:sldChg chg="modSp add mod">
        <pc:chgData name="Jolien Plaete" userId="ba2a7abd-d567-4ad1-aa8c-b6a7a420180c" providerId="ADAL" clId="{B1E8604A-188C-4D29-941B-89D84C942B45}" dt="2021-11-15T10:18:32.137" v="1689" actId="20577"/>
        <pc:sldMkLst>
          <pc:docMk/>
          <pc:sldMk cId="3848486486" sldId="1364"/>
        </pc:sldMkLst>
        <pc:spChg chg="mod">
          <ac:chgData name="Jolien Plaete" userId="ba2a7abd-d567-4ad1-aa8c-b6a7a420180c" providerId="ADAL" clId="{B1E8604A-188C-4D29-941B-89D84C942B45}" dt="2021-11-15T10:18:11.325" v="1687" actId="20577"/>
          <ac:spMkLst>
            <pc:docMk/>
            <pc:sldMk cId="3848486486" sldId="1364"/>
            <ac:spMk id="2" creationId="{A27F052E-02CE-4E19-A3AE-E5613410891E}"/>
          </ac:spMkLst>
        </pc:spChg>
        <pc:spChg chg="mod">
          <ac:chgData name="Jolien Plaete" userId="ba2a7abd-d567-4ad1-aa8c-b6a7a420180c" providerId="ADAL" clId="{B1E8604A-188C-4D29-941B-89D84C942B45}" dt="2021-11-15T10:18:32.137" v="1689" actId="20577"/>
          <ac:spMkLst>
            <pc:docMk/>
            <pc:sldMk cId="3848486486" sldId="1364"/>
            <ac:spMk id="3" creationId="{BE95AC74-5B16-435F-BCCB-AB6E09DD8ACE}"/>
          </ac:spMkLst>
        </pc:spChg>
      </pc:sldChg>
      <pc:sldChg chg="addSp delSp modSp mod ord modNotesTx">
        <pc:chgData name="Jolien Plaete" userId="ba2a7abd-d567-4ad1-aa8c-b6a7a420180c" providerId="ADAL" clId="{B1E8604A-188C-4D29-941B-89D84C942B45}" dt="2021-11-16T09:38:00.973" v="2723"/>
        <pc:sldMkLst>
          <pc:docMk/>
          <pc:sldMk cId="3519222405" sldId="1365"/>
        </pc:sldMkLst>
        <pc:spChg chg="mod">
          <ac:chgData name="Jolien Plaete" userId="ba2a7abd-d567-4ad1-aa8c-b6a7a420180c" providerId="ADAL" clId="{B1E8604A-188C-4D29-941B-89D84C942B45}" dt="2021-11-16T08:59:44.296" v="1786" actId="20577"/>
          <ac:spMkLst>
            <pc:docMk/>
            <pc:sldMk cId="3519222405" sldId="1365"/>
            <ac:spMk id="10" creationId="{986C4D7E-E66F-4B22-91AB-FEB54645337E}"/>
          </ac:spMkLst>
        </pc:spChg>
        <pc:spChg chg="mod">
          <ac:chgData name="Jolien Plaete" userId="ba2a7abd-d567-4ad1-aa8c-b6a7a420180c" providerId="ADAL" clId="{B1E8604A-188C-4D29-941B-89D84C942B45}" dt="2021-11-16T09:05:21.792" v="2228" actId="14100"/>
          <ac:spMkLst>
            <pc:docMk/>
            <pc:sldMk cId="3519222405" sldId="1365"/>
            <ac:spMk id="31" creationId="{68D712AA-6F63-49BC-9B68-035A5F07B82C}"/>
          </ac:spMkLst>
        </pc:spChg>
        <pc:picChg chg="add mod">
          <ac:chgData name="Jolien Plaete" userId="ba2a7abd-d567-4ad1-aa8c-b6a7a420180c" providerId="ADAL" clId="{B1E8604A-188C-4D29-941B-89D84C942B45}" dt="2021-11-16T09:03:35.348" v="2048" actId="1076"/>
          <ac:picMkLst>
            <pc:docMk/>
            <pc:sldMk cId="3519222405" sldId="1365"/>
            <ac:picMk id="2" creationId="{C763B88B-0EEF-4B7A-9D84-2B17C275C6C7}"/>
          </ac:picMkLst>
        </pc:picChg>
        <pc:picChg chg="del">
          <ac:chgData name="Jolien Plaete" userId="ba2a7abd-d567-4ad1-aa8c-b6a7a420180c" providerId="ADAL" clId="{B1E8604A-188C-4D29-941B-89D84C942B45}" dt="2021-11-16T09:03:28.795" v="2045" actId="478"/>
          <ac:picMkLst>
            <pc:docMk/>
            <pc:sldMk cId="3519222405" sldId="1365"/>
            <ac:picMk id="5122" creationId="{D79517A4-FF9B-4A95-AB9F-C92902CF6D16}"/>
          </ac:picMkLst>
        </pc:picChg>
      </pc:sldChg>
      <pc:sldChg chg="modSp add del mod">
        <pc:chgData name="Jolien Plaete" userId="ba2a7abd-d567-4ad1-aa8c-b6a7a420180c" providerId="ADAL" clId="{B1E8604A-188C-4D29-941B-89D84C942B45}" dt="2021-11-15T15:50:00.150" v="1760" actId="47"/>
        <pc:sldMkLst>
          <pc:docMk/>
          <pc:sldMk cId="4161771353" sldId="1365"/>
        </pc:sldMkLst>
        <pc:spChg chg="mod">
          <ac:chgData name="Jolien Plaete" userId="ba2a7abd-d567-4ad1-aa8c-b6a7a420180c" providerId="ADAL" clId="{B1E8604A-188C-4D29-941B-89D84C942B45}" dt="2021-11-15T10:55:50.281" v="1724" actId="20577"/>
          <ac:spMkLst>
            <pc:docMk/>
            <pc:sldMk cId="4161771353" sldId="1365"/>
            <ac:spMk id="2" creationId="{A27F052E-02CE-4E19-A3AE-E5613410891E}"/>
          </ac:spMkLst>
        </pc:spChg>
        <pc:spChg chg="mod">
          <ac:chgData name="Jolien Plaete" userId="ba2a7abd-d567-4ad1-aa8c-b6a7a420180c" providerId="ADAL" clId="{B1E8604A-188C-4D29-941B-89D84C942B45}" dt="2021-11-15T10:55:56.497" v="1726" actId="6549"/>
          <ac:spMkLst>
            <pc:docMk/>
            <pc:sldMk cId="4161771353" sldId="1365"/>
            <ac:spMk id="3" creationId="{BE95AC74-5B16-435F-BCCB-AB6E09DD8ACE}"/>
          </ac:spMkLst>
        </pc:spChg>
      </pc:sldChg>
      <pc:sldChg chg="modSp add del mod ord">
        <pc:chgData name="Jolien Plaete" userId="ba2a7abd-d567-4ad1-aa8c-b6a7a420180c" providerId="ADAL" clId="{B1E8604A-188C-4D29-941B-89D84C942B45}" dt="2021-11-16T09:26:21.793" v="2415" actId="47"/>
        <pc:sldMkLst>
          <pc:docMk/>
          <pc:sldMk cId="2724485149" sldId="1366"/>
        </pc:sldMkLst>
        <pc:spChg chg="mod">
          <ac:chgData name="Jolien Plaete" userId="ba2a7abd-d567-4ad1-aa8c-b6a7a420180c" providerId="ADAL" clId="{B1E8604A-188C-4D29-941B-89D84C942B45}" dt="2021-11-16T09:19:18.591" v="2408" actId="20577"/>
          <ac:spMkLst>
            <pc:docMk/>
            <pc:sldMk cId="2724485149" sldId="1366"/>
            <ac:spMk id="18" creationId="{D3CB5147-2C01-44BB-BC64-7C4CEC699D54}"/>
          </ac:spMkLst>
        </pc:spChg>
      </pc:sldChg>
      <pc:sldChg chg="addSp delSp modSp new del mod ord">
        <pc:chgData name="Jolien Plaete" userId="ba2a7abd-d567-4ad1-aa8c-b6a7a420180c" providerId="ADAL" clId="{B1E8604A-188C-4D29-941B-89D84C942B45}" dt="2021-11-16T09:27:04.168" v="2427" actId="47"/>
        <pc:sldMkLst>
          <pc:docMk/>
          <pc:sldMk cId="2501479130" sldId="1367"/>
        </pc:sldMkLst>
        <pc:spChg chg="del">
          <ac:chgData name="Jolien Plaete" userId="ba2a7abd-d567-4ad1-aa8c-b6a7a420180c" providerId="ADAL" clId="{B1E8604A-188C-4D29-941B-89D84C942B45}" dt="2021-11-16T09:24:39.330" v="2410" actId="478"/>
          <ac:spMkLst>
            <pc:docMk/>
            <pc:sldMk cId="2501479130" sldId="1367"/>
            <ac:spMk id="2" creationId="{6216B798-E9D1-47C7-AB4D-8A7F5F0973FF}"/>
          </ac:spMkLst>
        </pc:spChg>
        <pc:spChg chg="del">
          <ac:chgData name="Jolien Plaete" userId="ba2a7abd-d567-4ad1-aa8c-b6a7a420180c" providerId="ADAL" clId="{B1E8604A-188C-4D29-941B-89D84C942B45}" dt="2021-11-16T09:24:41.656" v="2411" actId="478"/>
          <ac:spMkLst>
            <pc:docMk/>
            <pc:sldMk cId="2501479130" sldId="1367"/>
            <ac:spMk id="3" creationId="{250B39E0-3576-4255-9922-07459C009EFC}"/>
          </ac:spMkLst>
        </pc:spChg>
        <pc:spChg chg="add">
          <ac:chgData name="Jolien Plaete" userId="ba2a7abd-d567-4ad1-aa8c-b6a7a420180c" providerId="ADAL" clId="{B1E8604A-188C-4D29-941B-89D84C942B45}" dt="2021-11-16T09:26:40.896" v="2420" actId="22"/>
          <ac:spMkLst>
            <pc:docMk/>
            <pc:sldMk cId="2501479130" sldId="1367"/>
            <ac:spMk id="7" creationId="{5EF0F3C3-60CC-4C56-9BC1-6C0FAD69B2CE}"/>
          </ac:spMkLst>
        </pc:spChg>
        <pc:picChg chg="add mod">
          <ac:chgData name="Jolien Plaete" userId="ba2a7abd-d567-4ad1-aa8c-b6a7a420180c" providerId="ADAL" clId="{B1E8604A-188C-4D29-941B-89D84C942B45}" dt="2021-11-16T09:26:39.387" v="2419" actId="1076"/>
          <ac:picMkLst>
            <pc:docMk/>
            <pc:sldMk cId="2501479130" sldId="1367"/>
            <ac:picMk id="5" creationId="{A01C78E6-3578-48F0-B68A-2987DDFF83AD}"/>
          </ac:picMkLst>
        </pc:picChg>
      </pc:sldChg>
      <pc:sldChg chg="addSp delSp modSp add mod modNotesTx">
        <pc:chgData name="Jolien Plaete" userId="ba2a7abd-d567-4ad1-aa8c-b6a7a420180c" providerId="ADAL" clId="{B1E8604A-188C-4D29-941B-89D84C942B45}" dt="2021-11-16T09:31:26.859" v="2719" actId="6549"/>
        <pc:sldMkLst>
          <pc:docMk/>
          <pc:sldMk cId="159334283" sldId="1368"/>
        </pc:sldMkLst>
        <pc:spChg chg="del">
          <ac:chgData name="Jolien Plaete" userId="ba2a7abd-d567-4ad1-aa8c-b6a7a420180c" providerId="ADAL" clId="{B1E8604A-188C-4D29-941B-89D84C942B45}" dt="2021-11-16T09:26:51.158" v="2423" actId="478"/>
          <ac:spMkLst>
            <pc:docMk/>
            <pc:sldMk cId="159334283" sldId="1368"/>
            <ac:spMk id="3" creationId="{BE95AC74-5B16-435F-BCCB-AB6E09DD8ACE}"/>
          </ac:spMkLst>
        </pc:spChg>
        <pc:spChg chg="add del mod">
          <ac:chgData name="Jolien Plaete" userId="ba2a7abd-d567-4ad1-aa8c-b6a7a420180c" providerId="ADAL" clId="{B1E8604A-188C-4D29-941B-89D84C942B45}" dt="2021-11-16T09:26:57.459" v="2424" actId="478"/>
          <ac:spMkLst>
            <pc:docMk/>
            <pc:sldMk cId="159334283" sldId="1368"/>
            <ac:spMk id="5" creationId="{B5F10749-98DA-4C94-9C05-B0A59EB7CBE0}"/>
          </ac:spMkLst>
        </pc:spChg>
        <pc:spChg chg="add mod">
          <ac:chgData name="Jolien Plaete" userId="ba2a7abd-d567-4ad1-aa8c-b6a7a420180c" providerId="ADAL" clId="{B1E8604A-188C-4D29-941B-89D84C942B45}" dt="2021-11-16T09:29:00.458" v="2453" actId="1076"/>
          <ac:spMkLst>
            <pc:docMk/>
            <pc:sldMk cId="159334283" sldId="1368"/>
            <ac:spMk id="9" creationId="{2C099054-7850-42E2-AC99-575E68E81E2B}"/>
          </ac:spMkLst>
        </pc:spChg>
        <pc:picChg chg="add mod modCrop">
          <ac:chgData name="Jolien Plaete" userId="ba2a7abd-d567-4ad1-aa8c-b6a7a420180c" providerId="ADAL" clId="{B1E8604A-188C-4D29-941B-89D84C942B45}" dt="2021-11-16T09:28:43.617" v="2434" actId="1076"/>
          <ac:picMkLst>
            <pc:docMk/>
            <pc:sldMk cId="159334283" sldId="1368"/>
            <ac:picMk id="7" creationId="{A7471B24-BFC3-4B6A-BD24-BBB1A2D4C461}"/>
          </ac:picMkLst>
        </pc:picChg>
        <pc:picChg chg="del">
          <ac:chgData name="Jolien Plaete" userId="ba2a7abd-d567-4ad1-aa8c-b6a7a420180c" providerId="ADAL" clId="{B1E8604A-188C-4D29-941B-89D84C942B45}" dt="2021-11-16T09:26:48.773" v="2422" actId="478"/>
          <ac:picMkLst>
            <pc:docMk/>
            <pc:sldMk cId="159334283" sldId="1368"/>
            <ac:picMk id="2050" creationId="{DDB684CC-A380-42D2-B6CA-730CBAD79CEA}"/>
          </ac:picMkLst>
        </pc:picChg>
      </pc:sldChg>
      <pc:sldMasterChg chg="del delSldLayout">
        <pc:chgData name="Jolien Plaete" userId="ba2a7abd-d567-4ad1-aa8c-b6a7a420180c" providerId="ADAL" clId="{B1E8604A-188C-4D29-941B-89D84C942B45}" dt="2021-11-15T07:18:22.577" v="46" actId="47"/>
        <pc:sldMasterMkLst>
          <pc:docMk/>
          <pc:sldMasterMk cId="2050520701" sldId="2147483648"/>
        </pc:sldMasterMkLst>
        <pc:sldLayoutChg chg="del">
          <pc:chgData name="Jolien Plaete" userId="ba2a7abd-d567-4ad1-aa8c-b6a7a420180c" providerId="ADAL" clId="{B1E8604A-188C-4D29-941B-89D84C942B45}" dt="2021-11-15T07:18:22.577" v="46" actId="47"/>
          <pc:sldLayoutMkLst>
            <pc:docMk/>
            <pc:sldMasterMk cId="2050520701" sldId="2147483648"/>
            <pc:sldLayoutMk cId="3724014545" sldId="2147483650"/>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1211609278" sldId="2147483652"/>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2027153816" sldId="2147483655"/>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2778032782" sldId="2147483658"/>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1904942368" sldId="2147483659"/>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591519713" sldId="2147483660"/>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2935647372" sldId="2147483661"/>
          </pc:sldLayoutMkLst>
        </pc:sldLayoutChg>
        <pc:sldLayoutChg chg="del">
          <pc:chgData name="Jolien Plaete" userId="ba2a7abd-d567-4ad1-aa8c-b6a7a420180c" providerId="ADAL" clId="{B1E8604A-188C-4D29-941B-89D84C942B45}" dt="2021-11-15T07:18:22.577" v="46" actId="47"/>
          <pc:sldLayoutMkLst>
            <pc:docMk/>
            <pc:sldMasterMk cId="2050520701" sldId="2147483648"/>
            <pc:sldLayoutMk cId="41125892"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FD74A-D8FE-459D-BA10-364B37797DD2}" type="datetimeFigureOut">
              <a:rPr lang="nl-BE" smtClean="0"/>
              <a:t>16/11/2021</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FDF90-6B46-46C0-8AB4-041CCF167BB1}" type="slidenum">
              <a:rPr lang="nl-BE" smtClean="0"/>
              <a:t>‹nr.›</a:t>
            </a:fld>
            <a:endParaRPr lang="nl-BE"/>
          </a:p>
        </p:txBody>
      </p:sp>
    </p:spTree>
    <p:extLst>
      <p:ext uri="{BB962C8B-B14F-4D97-AF65-F5344CB8AC3E}">
        <p14:creationId xmlns:p14="http://schemas.microsoft.com/office/powerpoint/2010/main" val="502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mgeving.vlaanderen.be/sites/default/files/atoms/files/20211008_Rapport%20Voedselomgevingen%20in%20kaart%20en%20beeld_AR-GL-Let%20Us_compr.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gezondleven.be/themas/voeding/voedingsdriehoek/uitgangspunten-voedingsdriehoek" TargetMode="External"/><Relationship Id="rId3" Type="http://schemas.openxmlformats.org/officeDocument/2006/relationships/hyperlink" Target="https://www.gezondleven.be/themas/voeding/voedingsdriehoek/groenten" TargetMode="External"/><Relationship Id="rId7" Type="http://schemas.openxmlformats.org/officeDocument/2006/relationships/hyperlink" Target="https://www.gezondleven.be/themas/voeding/voedingsdriehoek/overige-producte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ezondleven.be/themas/voeding/voedingsdriehoek/peulvruchten" TargetMode="External"/><Relationship Id="rId5" Type="http://schemas.openxmlformats.org/officeDocument/2006/relationships/hyperlink" Target="https://www.gezondleven.be/themas/voeding/voedingsdriehoek/brood-volkoren-graanproducten-en-aardappelen" TargetMode="External"/><Relationship Id="rId4" Type="http://schemas.openxmlformats.org/officeDocument/2006/relationships/hyperlink" Target="https://www.gezondleven.be/themas/voeding/voedingsdriehoek/frui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gezondleven.be/files/voeding/checklist-analyse-tussendoortjes-BASIS-en-SECUNDAIR.pdf" TargetMode="External"/><Relationship Id="rId13" Type="http://schemas.openxmlformats.org/officeDocument/2006/relationships/hyperlink" Target="https://www.gezondleven.be/sectoren/gezonde-school/gezondheidsbeleid-op-school/op-weg-naar-een-gezondheidsbeleid-op-school/evalueer-en-stuur-bij" TargetMode="External"/><Relationship Id="rId3" Type="http://schemas.openxmlformats.org/officeDocument/2006/relationships/hyperlink" Target="https://www.gezondleven.be/sectoren/gezonde-school/gezondheidsbeleid-op-school/op-weg-naar-een-gezondheidsbeleid-op-school/1-cre%C3%ABer-een-draagvlak" TargetMode="External"/><Relationship Id="rId7" Type="http://schemas.openxmlformats.org/officeDocument/2006/relationships/hyperlink" Target="https://www.gezondleven.be/files/voeding/Checklist-drankenaanbod-secundair.pdf" TargetMode="External"/><Relationship Id="rId12" Type="http://schemas.openxmlformats.org/officeDocument/2006/relationships/hyperlink" Target="https://www.gezondleven.be/sectoren/gezonde-school/gezondheidsbeleid-op-school/op-weg-naar-een-gezondheidsbeleid-op-school/stap-5-voer-het-actieplan-ui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gezondleven.be/files/voeding/Checklist-drankenaanbod-in-het-basisonderwijs.pdf" TargetMode="External"/><Relationship Id="rId11" Type="http://schemas.openxmlformats.org/officeDocument/2006/relationships/hyperlink" Target="https://www.gezondleven.be/sectoren/gezonde-school/gezondheidsbeleid-op-school/op-weg-naar-een-gezondheidsbeleid-op-school/stap-4-werk-een-actieplan-uit" TargetMode="External"/><Relationship Id="rId5" Type="http://schemas.openxmlformats.org/officeDocument/2006/relationships/hyperlink" Target="https://www.gezondleven.be/settings/gezonde-school/een-voedingsbeleid-op-school/wat-is-een-voedingsbeleid-op-school#gezondheidsmatrix" TargetMode="External"/><Relationship Id="rId15" Type="http://schemas.openxmlformats.org/officeDocument/2006/relationships/hyperlink" Target="https://www.gezondleven.be/themas/beweging-sedentair-gedrag/bewegingsdriehoek" TargetMode="External"/><Relationship Id="rId10" Type="http://schemas.openxmlformats.org/officeDocument/2006/relationships/hyperlink" Target="https://www.gezondleven.be/sectoren/gezonde-school/gezondheidsbeleid-op-school/op-weg-naar-een-gezondheidsbeleid-op-school/stap-3-bepaal-prioriteiten-en-doelstellingen" TargetMode="External"/><Relationship Id="rId4" Type="http://schemas.openxmlformats.org/officeDocument/2006/relationships/hyperlink" Target="https://www.gezondleven.be/themas/voeding/voedingsdriehoek/materialen" TargetMode="External"/><Relationship Id="rId9" Type="http://schemas.openxmlformats.org/officeDocument/2006/relationships/hyperlink" Target="https://www.gezondleven.be/files/voeding/checklist-warme-schoolmaaltijden.pdf" TargetMode="External"/><Relationship Id="rId14" Type="http://schemas.openxmlformats.org/officeDocument/2006/relationships/hyperlink" Target="https://www.gezondleven.be/sectoren/gezonde-school/gezondheidsbeleid-op-school/op-weg-naar-een-gezondheidsbeleid-op-school/stap-7-veranker-in-het-schoolbelei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Welkom </a:t>
            </a:r>
            <a:r>
              <a:rPr lang="en-US" err="1"/>
              <a:t>allemaal</a:t>
            </a:r>
            <a:r>
              <a:rPr lang="en-US"/>
              <a:t> </a:t>
            </a:r>
            <a:r>
              <a:rPr lang="en-US" err="1"/>
              <a:t>bij</a:t>
            </a:r>
            <a:r>
              <a:rPr lang="en-US"/>
              <a:t> </a:t>
            </a:r>
            <a:r>
              <a:rPr lang="en-US" err="1"/>
              <a:t>onze</a:t>
            </a:r>
            <a:r>
              <a:rPr lang="en-US"/>
              <a:t> </a:t>
            </a:r>
            <a:r>
              <a:rPr lang="en-US" err="1"/>
              <a:t>sessie</a:t>
            </a:r>
            <a:r>
              <a:rPr lang="en-US"/>
              <a:t> over hoe je </a:t>
            </a:r>
            <a:r>
              <a:rPr lang="en-US" err="1"/>
              <a:t>kan</a:t>
            </a:r>
            <a:r>
              <a:rPr lang="en-US"/>
              <a:t> </a:t>
            </a:r>
            <a:r>
              <a:rPr lang="en-US" err="1"/>
              <a:t>werken</a:t>
            </a:r>
            <a:r>
              <a:rPr lang="en-US"/>
              <a:t> </a:t>
            </a:r>
            <a:r>
              <a:rPr lang="en-US" err="1"/>
              <a:t>rond</a:t>
            </a:r>
            <a:r>
              <a:rPr lang="en-US"/>
              <a:t> </a:t>
            </a:r>
            <a:r>
              <a:rPr lang="en-US" err="1"/>
              <a:t>gezonde</a:t>
            </a:r>
            <a:r>
              <a:rPr lang="en-US"/>
              <a:t> </a:t>
            </a:r>
            <a:r>
              <a:rPr lang="en-US" err="1"/>
              <a:t>en</a:t>
            </a:r>
            <a:r>
              <a:rPr lang="en-US"/>
              <a:t> </a:t>
            </a:r>
            <a:r>
              <a:rPr lang="en-US" err="1"/>
              <a:t>milieuverantwoorde</a:t>
            </a:r>
            <a:r>
              <a:rPr lang="en-US"/>
              <a:t> </a:t>
            </a:r>
            <a:r>
              <a:rPr lang="en-US" err="1"/>
              <a:t>voeding</a:t>
            </a:r>
            <a:r>
              <a:rPr lang="en-US"/>
              <a:t> in het </a:t>
            </a:r>
            <a:r>
              <a:rPr lang="en-US" err="1"/>
              <a:t>secundair</a:t>
            </a:r>
            <a:r>
              <a:rPr lang="en-US"/>
              <a:t> </a:t>
            </a:r>
            <a:r>
              <a:rPr lang="en-US" err="1"/>
              <a:t>en</a:t>
            </a:r>
            <a:r>
              <a:rPr lang="en-US"/>
              <a:t> basis </a:t>
            </a:r>
            <a:r>
              <a:rPr lang="en-US" err="1"/>
              <a:t>onderwijs</a:t>
            </a:r>
            <a:r>
              <a:rPr lang="en-US"/>
              <a:t>, </a:t>
            </a:r>
            <a:r>
              <a:rPr lang="en-US" err="1"/>
              <a:t>en</a:t>
            </a:r>
            <a:r>
              <a:rPr lang="en-US"/>
              <a:t> hoe je </a:t>
            </a:r>
            <a:r>
              <a:rPr lang="en-US" err="1"/>
              <a:t>hiermee</a:t>
            </a:r>
            <a:r>
              <a:rPr lang="en-US"/>
              <a:t> </a:t>
            </a:r>
            <a:r>
              <a:rPr lang="en-US" err="1"/>
              <a:t>kan</a:t>
            </a:r>
            <a:r>
              <a:rPr lang="en-US"/>
              <a:t> </a:t>
            </a:r>
            <a:r>
              <a:rPr lang="en-US" err="1"/>
              <a:t>evolueren</a:t>
            </a:r>
            <a:r>
              <a:rPr lang="en-US"/>
              <a:t> </a:t>
            </a:r>
            <a:r>
              <a:rPr lang="en-US" err="1"/>
              <a:t>naar</a:t>
            </a:r>
            <a:r>
              <a:rPr lang="en-US"/>
              <a:t> </a:t>
            </a:r>
            <a:r>
              <a:rPr lang="en-US" err="1"/>
              <a:t>een</a:t>
            </a:r>
            <a:r>
              <a:rPr lang="en-US"/>
              <a:t> </a:t>
            </a:r>
            <a:r>
              <a:rPr lang="en-US" err="1"/>
              <a:t>Gezond</a:t>
            </a:r>
            <a:r>
              <a:rPr lang="en-US"/>
              <a:t> </a:t>
            </a:r>
            <a:r>
              <a:rPr lang="en-US" err="1"/>
              <a:t>en</a:t>
            </a:r>
            <a:r>
              <a:rPr lang="en-US"/>
              <a:t> </a:t>
            </a:r>
            <a:r>
              <a:rPr lang="en-US" err="1"/>
              <a:t>milieuverantwoord</a:t>
            </a:r>
            <a:r>
              <a:rPr lang="en-US"/>
              <a:t> </a:t>
            </a:r>
            <a:r>
              <a:rPr lang="en-US" err="1"/>
              <a:t>voedingsbeleid</a:t>
            </a:r>
            <a:r>
              <a:rPr lang="en-US"/>
              <a:t> op school.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81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0" u="none">
                <a:cs typeface="Calibri"/>
              </a:rPr>
              <a:t>En dan zijn we gekomen aan het ‘voedingsbeleid op school’. Dus, hoe kan je op school inspelen op die factoren die we daarnet overlopen hebben, zodat kinderen en jongeren in een omgeving zitten die hen aanleert of stimuleert om gezonde voedingskeuzes maken. </a:t>
            </a:r>
          </a:p>
          <a:p>
            <a:endParaRPr lang="nl-BE"/>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25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Samenwerking met andere beleidsdomeinen zorgt voor een win-win! </a:t>
            </a:r>
          </a:p>
          <a:p>
            <a:endParaRPr lang="nl-NL" dirty="0"/>
          </a:p>
          <a:p>
            <a:r>
              <a:rPr lang="nl-NL" dirty="0"/>
              <a:t>Dit is vaak ook opgenomen in het bestuursakkoord van een gemeente. En is ook terug te vinden in het strategisch plan ‘De Vlaming leeft gezonder tegen 2025’ en het is ook doelstelling 17 van de duurzame ontwikkelingsdoelstellingen. </a:t>
            </a:r>
          </a:p>
          <a:p>
            <a:endParaRPr lang="nl-NL" dirty="0"/>
          </a:p>
          <a:p>
            <a:r>
              <a:rPr lang="nl-NL" dirty="0"/>
              <a:t>Er kunnen ook samenwerkingen opgezet worden met andere externe partners zoals het Logo, het Centrum voor geestelijke gezondheidszorg (CGG), de Pedagogische Begeleidingsdiensten of </a:t>
            </a:r>
            <a:r>
              <a:rPr lang="nl-NL" dirty="0" err="1"/>
              <a:t>Moev</a:t>
            </a:r>
            <a:r>
              <a:rPr lang="nl-NL" dirty="0"/>
              <a:t> (De vroegere Stichting Vlaamse Schoolsport). </a:t>
            </a:r>
            <a:endParaRPr lang="nl-BE"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12</a:t>
            </a:fld>
            <a:endParaRPr lang="nl-BE"/>
          </a:p>
        </p:txBody>
      </p:sp>
    </p:spTree>
    <p:extLst>
      <p:ext uri="{BB962C8B-B14F-4D97-AF65-F5344CB8AC3E}">
        <p14:creationId xmlns:p14="http://schemas.microsoft.com/office/powerpoint/2010/main" val="266217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Het lokaal bestuur is nauw verbonden met het onderwijs in de gemeente of stad. Als aanbieder van gemeentelijk onderwijs, of als ondersteuner van het lokale onderwijs </a:t>
            </a:r>
            <a:r>
              <a:rPr lang="nl-NL" dirty="0"/>
              <a:t>(vanuit het flankerende onderwijsbeleid). </a:t>
            </a:r>
          </a:p>
          <a:p>
            <a:endParaRPr lang="nl-NL" dirty="0"/>
          </a:p>
          <a:p>
            <a:r>
              <a:rPr lang="nl-NL" b="1" dirty="0"/>
              <a:t>De instrumenten van Gezonde Gemeente, de gezondheids- of welzijnsmedewerker en partners uit de gezondheids- en welzijnssector (vb. het Lokaal Gezondheidsoverleg of Logo) kunnen het lokaal bestuur alvast ondersteunen (</a:t>
            </a:r>
            <a:r>
              <a:rPr lang="nl-NL" dirty="0"/>
              <a:t>om het flankerende onderwijsbeleid verder vorm te geven en zo) </a:t>
            </a:r>
            <a:r>
              <a:rPr lang="nl-NL" b="1" dirty="0"/>
              <a:t>te komen tot gezondere leerlingen, studenten en personeelsleden in de gemeente</a:t>
            </a:r>
            <a:r>
              <a:rPr lang="nl-NL" dirty="0"/>
              <a:t>. En ook omgekeerd vanuit het domein ‘flankerend onderwijsbeleid’ én ‘Brede School’ kan de gemeente bijdragen aan de doelstelling van gezondere inwoners. Een duidelijke </a:t>
            </a:r>
            <a:r>
              <a:rPr lang="nl-NL" dirty="0" err="1"/>
              <a:t>winwinsituatie</a:t>
            </a:r>
            <a:r>
              <a:rPr lang="nl-NL" dirty="0"/>
              <a:t> dus! </a:t>
            </a:r>
          </a:p>
          <a:p>
            <a:endParaRPr lang="nl-NL" dirty="0"/>
          </a:p>
          <a:p>
            <a:r>
              <a:rPr lang="nl-NL" b="1" dirty="0"/>
              <a:t>De preventieve gezondheidssector ontwikkelde de voorbije jaren heel wat nuttige preventiemethodieken die zowel het lokaal bestuur als andere publieke en private organisaties ondersteunen om een integraal gezondheidsbeleid uit te werken. Met Gezonde Gemeente biedt het Logo (Lokaal Gezondheidsoverleg) Steden en Gemeenten (VVSG), ondersteuning aan lokale besturen voor een integraal preventief gezondheidsbeleid. Het lokale onderwijsbeleid haalt hier mee winst uit.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Als lokaal bestuur kan je bij je Logo terecht voor coaching over een beleidsmatige aanpak van een preventief gezondheidsbeleid. Van een goede analyse van de beginsituatie over het bepalen van prioriteiten en doelstellingen, het uitwerken en uitvoeren van acties tot het evalueren en bijsturen ervan. Ze geven je ook advies over projecten, materialen en potentiële partners. De scholen in jouw gemeente kunnen inzetten op een preventief gezondheidsbeleid. Ze kunnen hiervoor aan de slag met de materialen van Gezonde School. Gezonde School hanteert dezelfde principes als Gezonde Gemeente, wat ervoor zorgt dat de afstemming tussen het lokaal bestuur en de school gemakkelijk verloopt.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Gezond Leven ontwikkelde een fiche waarmee we jou en je collega’s inspireren om gezondheid op een meer integrale manier op te nemen in het gemeentelijke meerjarenplan of later in een aanpassing ervan. Dat kan je doen door gemeenschappelijke doelstellingen te formuleren die je acties meer slagkracht en legitimiteit geven. Met gezamenlijke doelstellingen versterk je de werking van de verschillende betrokken beleidsdomeinen.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13</a:t>
            </a:fld>
            <a:endParaRPr lang="nl-BE"/>
          </a:p>
        </p:txBody>
      </p:sp>
    </p:spTree>
    <p:extLst>
      <p:ext uri="{BB962C8B-B14F-4D97-AF65-F5344CB8AC3E}">
        <p14:creationId xmlns:p14="http://schemas.microsoft.com/office/powerpoint/2010/main" val="2818809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bg2"/>
                </a:solidFill>
              </a:rPr>
              <a:t>Graag denk ik nog eens met jullie na over welke rol een lokaal bestuur of gemeente kan opnemen bij het samenwerken rond een voedingsbeleid op school</a:t>
            </a:r>
          </a:p>
          <a:p>
            <a:r>
              <a:rPr lang="nl-NL" sz="1200" b="1" dirty="0">
                <a:solidFill>
                  <a:schemeClr val="bg2"/>
                </a:solidFill>
              </a:rPr>
              <a:t>Je mag daarvoor opnieuw naar www.menti.com surfen en deze keer de code 1570 2092 gebruiken om een antwoord te geven op deze vraag. </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9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 met de gezondheidsmedewerker kan je werken aan een gezond flankerend onderwijsbeleid dat inzet op die belangrijke mix van acties (zowel op het vlak van educatie, omgevingsinterventies, afspraken &amp; regels en zorg &amp; begeleiding). Wat kan de gezondheidsmedewerker voor jouw scholen betekenen? En hoe kan jij de scholen verder ondersteunen en aanmoedigen om in te zetten op gezondheid? </a:t>
            </a:r>
          </a:p>
          <a:p>
            <a:endParaRPr lang="nl-NL" sz="1200" kern="1200" dirty="0">
              <a:solidFill>
                <a:schemeClr val="tx1"/>
              </a:solidFill>
              <a:effectLst/>
              <a:latin typeface="+mn-lt"/>
              <a:cs typeface="Calibri"/>
            </a:endParaRPr>
          </a:p>
          <a:p>
            <a:r>
              <a:rPr lang="nl-NL" sz="1200" kern="1200" dirty="0">
                <a:solidFill>
                  <a:schemeClr val="tx1"/>
                </a:solidFill>
                <a:effectLst/>
                <a:latin typeface="+mn-lt"/>
                <a:cs typeface="Calibri"/>
              </a:rPr>
              <a:t>In wat volgt geef ik alvast wat inspiratie mee, hoe met de materialen van gezond leven rond de verschillende strategieën kan gewerkt worden. </a:t>
            </a:r>
            <a:endParaRPr lang="nl-BE" sz="1200" kern="1200" dirty="0">
              <a:solidFill>
                <a:schemeClr val="tx1"/>
              </a:solidFill>
              <a:effectLst/>
              <a:latin typeface="+mn-lt"/>
              <a:cs typeface="Calibri"/>
            </a:endParaRPr>
          </a:p>
          <a:p>
            <a:endParaRPr lang="nl-BE" sz="1200" kern="1200" dirty="0">
              <a:solidFill>
                <a:schemeClr val="tx1"/>
              </a:solidFill>
              <a:effectLst/>
              <a:latin typeface="+mn-lt"/>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65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gemeente kan deelnemende scholen ondersteunen op financieel (nl. subsidies voor het aanbieden van gezonde dranken en tussendoortjes) en logistiek of administratief vlak (bv. transport regelen van leverancier naar de scholen, gezamenlijke bestellingen regelen, inschrijvingen op zich nemen, …).</a:t>
            </a:r>
          </a:p>
          <a:p>
            <a:pPr marL="27450" indent="0">
              <a:buNone/>
            </a:pPr>
            <a:endParaRPr lang="nl-NL" dirty="0"/>
          </a:p>
          <a:p>
            <a:r>
              <a:rPr lang="nl-BE" b="0" i="0" dirty="0">
                <a:solidFill>
                  <a:srgbClr val="000000"/>
                </a:solidFill>
                <a:effectLst/>
                <a:latin typeface="Times New Roman" panose="02020603050405020304" pitchFamily="18" charset="0"/>
              </a:rPr>
              <a:t> </a:t>
            </a:r>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18</a:t>
            </a:fld>
            <a:endParaRPr lang="nl-BE"/>
          </a:p>
        </p:txBody>
      </p:sp>
    </p:spTree>
    <p:extLst>
      <p:ext uri="{BB962C8B-B14F-4D97-AF65-F5344CB8AC3E}">
        <p14:creationId xmlns:p14="http://schemas.microsoft.com/office/powerpoint/2010/main" val="223804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20211008_Rapport Voedselomgevingen in kaart en </a:t>
            </a:r>
            <a:r>
              <a:rPr lang="nl-NL" dirty="0" err="1">
                <a:hlinkClick r:id="rId3"/>
              </a:rPr>
              <a:t>beeld_AR</a:t>
            </a:r>
            <a:r>
              <a:rPr lang="nl-NL" dirty="0">
                <a:hlinkClick r:id="rId3"/>
              </a:rPr>
              <a:t>-GL-Let Us.pdf (vlaanderen.be)</a:t>
            </a:r>
            <a:endParaRPr lang="nl-NL" dirty="0"/>
          </a:p>
          <a:p>
            <a:endParaRPr lang="nl-NL" dirty="0"/>
          </a:p>
          <a:p>
            <a:r>
              <a:rPr lang="nl-NL" dirty="0"/>
              <a:t>Een voorbeeld van een interventie op het niveau buiten de school uit de studie “voedselomgeving in kaart en beeld” </a:t>
            </a:r>
          </a:p>
          <a:p>
            <a:endParaRPr lang="nl-NL" dirty="0"/>
          </a:p>
          <a:p>
            <a:r>
              <a:rPr lang="nl-NL" dirty="0"/>
              <a:t>Deze studie had als doel om het concept 'gezonde en duurzame voedselomgevingen’ tastbaar te maken door voedselomgevingen in kaart en beeld te brengen voor twee lokale overheden, Gent en Sint-Truiden met een lokale voedselstrategie. Meer concreet wordt onderzocht hoe een fysieke voedselomgeving (de ruimtelijke aspecten) het voedingsgedrag van mensen beïnvloedt en hoe het beleid hierop kan inspelen. Er wordt in beeld gebracht welke stimulerende interventies ingezet kunnen worden om fysieke voedselomgevingen mee vorm te geven, waaronder deze interventie waar ook een link met het schoolbeleid wordt gemaakt. </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20</a:t>
            </a:fld>
            <a:endParaRPr lang="nl-BE"/>
          </a:p>
        </p:txBody>
      </p:sp>
    </p:spTree>
    <p:extLst>
      <p:ext uri="{BB962C8B-B14F-4D97-AF65-F5344CB8AC3E}">
        <p14:creationId xmlns:p14="http://schemas.microsoft.com/office/powerpoint/2010/main" val="203031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a:t>Sinds kort geeft de </a:t>
            </a:r>
            <a:r>
              <a:rPr lang="nl-BE" err="1"/>
              <a:t>voedingsdriehoek</a:t>
            </a:r>
            <a:r>
              <a:rPr lang="nl-BE"/>
              <a:t> niet alleen de richting naar gezonde, maar ook naar milieuverantwoorde voedingspatronen. Beide aspecten werden volledig geïntegreerd in de aanbevelingen.</a:t>
            </a:r>
            <a:endParaRPr lang="en-US"/>
          </a:p>
          <a:p>
            <a:pPr>
              <a:defRPr/>
            </a:pPr>
            <a:endParaRPr lang="nl-BE"/>
          </a:p>
          <a:p>
            <a:pPr>
              <a:defRPr/>
            </a:pPr>
            <a:r>
              <a:rPr lang="nl-BE"/>
              <a:t>De </a:t>
            </a:r>
            <a:r>
              <a:rPr lang="nl-BE" sz="1200" kern="1200" err="1">
                <a:solidFill>
                  <a:schemeClr val="tx1"/>
                </a:solidFill>
                <a:effectLst/>
                <a:latin typeface="+mn-lt"/>
                <a:ea typeface="+mn-ea"/>
                <a:cs typeface="+mn-cs"/>
              </a:rPr>
              <a:t>voedingsdriehoek</a:t>
            </a:r>
            <a:r>
              <a:rPr lang="nl-BE" sz="1200" kern="1200">
                <a:solidFill>
                  <a:schemeClr val="tx1"/>
                </a:solidFill>
                <a:effectLst/>
                <a:latin typeface="+mn-lt"/>
                <a:ea typeface="+mn-ea"/>
                <a:cs typeface="+mn-cs"/>
              </a:rPr>
              <a:t> werkt volgens drie uitgangspunten: </a:t>
            </a:r>
            <a:r>
              <a:rPr lang="nl-BE" sz="1200" b="1" kern="1200">
                <a:solidFill>
                  <a:schemeClr val="tx1"/>
                </a:solidFill>
                <a:effectLst/>
                <a:latin typeface="+mn-lt"/>
                <a:ea typeface="+mn-ea"/>
                <a:cs typeface="+mn-cs"/>
              </a:rPr>
              <a:t>ten eerste</a:t>
            </a:r>
            <a:r>
              <a:rPr lang="nl-BE" sz="1200" kern="1200">
                <a:solidFill>
                  <a:schemeClr val="tx1"/>
                </a:solidFill>
                <a:effectLst/>
                <a:latin typeface="+mn-lt"/>
                <a:ea typeface="+mn-ea"/>
                <a:cs typeface="+mn-cs"/>
              </a:rPr>
              <a:t>, </a:t>
            </a:r>
            <a:r>
              <a:rPr lang="nl-BE" sz="1200" kern="1200" err="1">
                <a:solidFill>
                  <a:schemeClr val="tx1"/>
                </a:solidFill>
                <a:effectLst/>
                <a:latin typeface="+mn-lt"/>
                <a:ea typeface="+mn-ea"/>
                <a:cs typeface="+mn-cs"/>
              </a:rPr>
              <a:t>ee</a:t>
            </a:r>
            <a:r>
              <a:rPr lang="nl-NL"/>
              <a:t>t in verhouding meer plantaardige dan dierlijke voeding. </a:t>
            </a:r>
            <a:r>
              <a:rPr lang="nl-NL" sz="1200" b="0" i="0" kern="1200">
                <a:solidFill>
                  <a:schemeClr val="tx1"/>
                </a:solidFill>
                <a:effectLst/>
                <a:latin typeface="+mn-lt"/>
                <a:ea typeface="+mn-ea"/>
                <a:cs typeface="+mn-cs"/>
              </a:rPr>
              <a:t>Plantaardige producten zijn bv. </a:t>
            </a:r>
            <a:r>
              <a:rPr lang="nl-NL" sz="1200" b="0" i="0" kern="1200">
                <a:solidFill>
                  <a:schemeClr val="tx1"/>
                </a:solidFill>
                <a:effectLst/>
                <a:latin typeface="+mn-lt"/>
                <a:ea typeface="+mn-ea"/>
                <a:cs typeface="+mn-cs"/>
                <a:hlinkClick r:id="rId3"/>
              </a:rPr>
              <a:t>groenten</a:t>
            </a:r>
            <a:r>
              <a:rPr lang="nl-NL" sz="1200" b="0" i="0" kern="1200">
                <a:solidFill>
                  <a:schemeClr val="tx1"/>
                </a:solidFill>
                <a:effectLst/>
                <a:latin typeface="+mn-lt"/>
                <a:ea typeface="+mn-ea"/>
                <a:cs typeface="+mn-cs"/>
              </a:rPr>
              <a:t>, </a:t>
            </a:r>
            <a:r>
              <a:rPr lang="nl-NL" sz="1200" b="0" i="0" kern="1200">
                <a:solidFill>
                  <a:schemeClr val="tx1"/>
                </a:solidFill>
                <a:effectLst/>
                <a:latin typeface="+mn-lt"/>
                <a:ea typeface="+mn-ea"/>
                <a:cs typeface="+mn-cs"/>
                <a:hlinkClick r:id="rId4"/>
              </a:rPr>
              <a:t>fruit</a:t>
            </a:r>
            <a:r>
              <a:rPr lang="nl-NL" sz="1200" b="0" i="0" kern="1200">
                <a:solidFill>
                  <a:schemeClr val="tx1"/>
                </a:solidFill>
                <a:effectLst/>
                <a:latin typeface="+mn-lt"/>
                <a:ea typeface="+mn-ea"/>
                <a:cs typeface="+mn-cs"/>
              </a:rPr>
              <a:t>, </a:t>
            </a:r>
            <a:r>
              <a:rPr lang="nl-NL" sz="1200" b="0" i="0" kern="1200">
                <a:solidFill>
                  <a:schemeClr val="tx1"/>
                </a:solidFill>
                <a:effectLst/>
                <a:latin typeface="+mn-lt"/>
                <a:ea typeface="+mn-ea"/>
                <a:cs typeface="+mn-cs"/>
                <a:hlinkClick r:id="rId5"/>
              </a:rPr>
              <a:t>volle granen</a:t>
            </a:r>
            <a:r>
              <a:rPr lang="nl-NL" sz="1200" b="0" i="0" kern="1200">
                <a:solidFill>
                  <a:schemeClr val="tx1"/>
                </a:solidFill>
                <a:effectLst/>
                <a:latin typeface="+mn-lt"/>
                <a:ea typeface="+mn-ea"/>
                <a:cs typeface="+mn-cs"/>
              </a:rPr>
              <a:t> en </a:t>
            </a:r>
            <a:r>
              <a:rPr lang="nl-NL" sz="1200" b="0" i="0" kern="1200">
                <a:solidFill>
                  <a:schemeClr val="tx1"/>
                </a:solidFill>
                <a:effectLst/>
                <a:latin typeface="+mn-lt"/>
                <a:ea typeface="+mn-ea"/>
                <a:cs typeface="+mn-cs"/>
                <a:hlinkClick r:id="rId6"/>
              </a:rPr>
              <a:t>peulvruchten</a:t>
            </a:r>
            <a:r>
              <a:rPr lang="nl-NL" sz="1200" b="0" i="0" kern="1200">
                <a:solidFill>
                  <a:schemeClr val="tx1"/>
                </a:solidFill>
                <a:effectLst/>
                <a:latin typeface="+mn-lt"/>
                <a:ea typeface="+mn-ea"/>
                <a:cs typeface="+mn-cs"/>
              </a:rPr>
              <a:t>. </a:t>
            </a:r>
            <a:r>
              <a:rPr lang="nl-NL" sz="1200" b="1" i="0" kern="1200">
                <a:solidFill>
                  <a:schemeClr val="tx1"/>
                </a:solidFill>
                <a:effectLst/>
                <a:latin typeface="+mn-lt"/>
                <a:ea typeface="+mn-ea"/>
                <a:cs typeface="+mn-cs"/>
              </a:rPr>
              <a:t>Ten tweede, </a:t>
            </a:r>
            <a:r>
              <a:rPr lang="nl-NL" sz="1200" b="0" i="0" kern="1200">
                <a:solidFill>
                  <a:schemeClr val="tx1"/>
                </a:solidFill>
                <a:effectLst/>
                <a:latin typeface="+mn-lt"/>
                <a:ea typeface="+mn-ea"/>
                <a:cs typeface="+mn-cs"/>
              </a:rPr>
              <a:t>eet en drink zo weinig mogelijk lege calorieën</a:t>
            </a:r>
            <a:r>
              <a:rPr lang="nl-NL"/>
              <a:t>. </a:t>
            </a:r>
            <a:r>
              <a:rPr lang="nl-NL" sz="1200" b="0" i="0" kern="1200">
                <a:solidFill>
                  <a:schemeClr val="tx1"/>
                </a:solidFill>
                <a:effectLst/>
                <a:latin typeface="+mn-lt"/>
                <a:ea typeface="+mn-ea"/>
                <a:cs typeface="+mn-cs"/>
              </a:rPr>
              <a:t>Dat zijn producten die veel energie aanleveren, met een hoog gehalte aan vet, suiker of zout, maar die weinig of geen voedzame stoffen hebben zoals vitaminen, mineralen en vezels. </a:t>
            </a:r>
            <a:r>
              <a:rPr lang="nl-NL"/>
              <a:t>Dan hebben we het over s</a:t>
            </a:r>
            <a:r>
              <a:rPr lang="nl-NL" sz="1200" b="0" i="0" kern="1200">
                <a:solidFill>
                  <a:schemeClr val="tx1"/>
                </a:solidFill>
                <a:effectLst/>
                <a:latin typeface="+mn-lt"/>
                <a:ea typeface="+mn-ea"/>
                <a:cs typeface="+mn-cs"/>
                <a:hlinkClick r:id="rId7"/>
              </a:rPr>
              <a:t>noep, koeken, chips, frisdrank,</a:t>
            </a:r>
            <a:r>
              <a:rPr lang="nl-NL">
                <a:hlinkClick r:id="rId7"/>
              </a:rPr>
              <a:t> </a:t>
            </a:r>
            <a:r>
              <a:rPr lang="nl-NL" sz="1200" b="0" i="0" kern="1200">
                <a:solidFill>
                  <a:schemeClr val="tx1"/>
                </a:solidFill>
                <a:effectLst/>
                <a:latin typeface="+mn-lt"/>
                <a:ea typeface="+mn-ea"/>
                <a:cs typeface="+mn-cs"/>
              </a:rPr>
              <a:t> …  </a:t>
            </a:r>
            <a:r>
              <a:rPr lang="nl-NL" b="1"/>
              <a:t>En ten derde</a:t>
            </a:r>
            <a:r>
              <a:rPr lang="nl-NL"/>
              <a:t>, vermijd voedselverlies en matig je consumptie. En deze</a:t>
            </a:r>
            <a:r>
              <a:rPr lang="nl-NL" sz="1200" b="0" i="0" kern="1200">
                <a:solidFill>
                  <a:schemeClr val="tx1"/>
                </a:solidFill>
                <a:effectLst/>
                <a:latin typeface="+mn-lt"/>
                <a:ea typeface="+mn-ea"/>
                <a:cs typeface="+mn-cs"/>
              </a:rPr>
              <a:t> </a:t>
            </a:r>
            <a:r>
              <a:rPr lang="nl-NL" sz="1200" b="0" i="0" kern="1200">
                <a:solidFill>
                  <a:schemeClr val="tx1"/>
                </a:solidFill>
                <a:effectLst/>
                <a:latin typeface="+mn-lt"/>
                <a:ea typeface="+mn-ea"/>
                <a:cs typeface="+mn-cs"/>
                <a:hlinkClick r:id="rId8"/>
              </a:rPr>
              <a:t>drie uitgangspunten </a:t>
            </a:r>
            <a:r>
              <a:rPr lang="nl-NL" sz="1200" b="0" i="0" kern="1200">
                <a:solidFill>
                  <a:schemeClr val="tx1"/>
                </a:solidFill>
                <a:effectLst/>
                <a:latin typeface="+mn-lt"/>
                <a:ea typeface="+mn-ea"/>
                <a:cs typeface="+mn-cs"/>
              </a:rPr>
              <a:t>vormen de wetenschappelijke basis voor de Gezond-Leven tips bij de voedingsdriehoek.</a:t>
            </a:r>
            <a:endParaRPr lang="nl-NL">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01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De eerste tips gaan over wat gezonde en milieuverantwoorde voeding is, en de andere tips </a:t>
            </a:r>
            <a:r>
              <a:rPr lang="nl-BE"/>
              <a:t>zetten je op weg om aanpassingen te doen in je voedingspatroon. En we hebben van beide een animatiefilmpje die de tips verduidelijken. </a:t>
            </a:r>
            <a:r>
              <a:rPr lang="nl-BE">
                <a:highlight>
                  <a:srgbClr val="FFFF00"/>
                </a:highlight>
              </a:rPr>
              <a:t>Dit zijn filmpjes die ook op school kunnen gebruikt worden en te vinden zijn op onze website. </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49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44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a:solidFill>
                  <a:srgbClr val="373A3C"/>
                </a:solidFill>
                <a:effectLst/>
                <a:latin typeface="Neutraface2DisplayTT"/>
              </a:rPr>
              <a:t>Om tot een voedingsbeleid op school te komen is het belangrijk dat je stap voor stap te werk gaat en niet van vandaag op morgen bepaalde projecten/afspraken/acties rond voeding gaat invoeren zonder dat je draagvlak hebt, zonder dat je weet in hoeverre die relevant zijn voor de specifieke situatie op school, … Stap voor stap een voedingsbeleid opzetten toegepast voor een specifieke school kan je doen aan de hand van het stappenplan van gezonde school; </a:t>
            </a:r>
          </a:p>
          <a:p>
            <a:pPr algn="l"/>
            <a:endParaRPr lang="nl-NL" b="1" i="0">
              <a:solidFill>
                <a:srgbClr val="373A3C"/>
              </a:solidFill>
              <a:effectLst/>
              <a:latin typeface="Neutraface2DisplayTT"/>
            </a:endParaRPr>
          </a:p>
          <a:p>
            <a:pPr algn="l"/>
            <a:r>
              <a:rPr lang="nl-NL" b="1" i="0">
                <a:solidFill>
                  <a:srgbClr val="373A3C"/>
                </a:solidFill>
                <a:effectLst/>
                <a:latin typeface="Neutraface2DisplayTT"/>
              </a:rPr>
              <a:t>Stap 1 – Creëer draagvlak </a:t>
            </a:r>
          </a:p>
          <a:p>
            <a:pPr algn="l"/>
            <a:r>
              <a:rPr lang="nl-NL" b="0" i="0">
                <a:solidFill>
                  <a:srgbClr val="373A3C"/>
                </a:solidFill>
                <a:effectLst/>
                <a:latin typeface="Alegreya Sans"/>
              </a:rPr>
              <a:t>Wanneer je start met het uitwerken van een voedingsbeleid is het belangrijk dat je eerst draagvlak creëert. Want met een beetje steun krijg je zoveel meer gedaan. </a:t>
            </a:r>
            <a:r>
              <a:rPr lang="nl-NL" b="0" i="0">
                <a:solidFill>
                  <a:srgbClr val="EE7454"/>
                </a:solidFill>
                <a:effectLst/>
                <a:latin typeface="Alegreya Sans"/>
                <a:hlinkClick r:id="rId3"/>
              </a:rPr>
              <a:t>Lees meer over hoe je precies draagvlak creëert</a:t>
            </a:r>
            <a:r>
              <a:rPr lang="nl-NL" b="0" i="0">
                <a:solidFill>
                  <a:srgbClr val="373A3C"/>
                </a:solidFill>
                <a:effectLst/>
                <a:latin typeface="Alegreya Sans"/>
              </a:rPr>
              <a:t>. </a:t>
            </a:r>
          </a:p>
          <a:p>
            <a:pPr algn="l"/>
            <a:endParaRPr lang="nl-NL" b="0" i="0">
              <a:solidFill>
                <a:srgbClr val="373A3C"/>
              </a:solidFill>
              <a:effectLst/>
              <a:latin typeface="Alegreya Sans"/>
            </a:endParaRPr>
          </a:p>
          <a:p>
            <a:pPr algn="l"/>
            <a:r>
              <a:rPr lang="nl-NL" b="0" i="0">
                <a:solidFill>
                  <a:srgbClr val="373A3C"/>
                </a:solidFill>
                <a:effectLst/>
                <a:latin typeface="Alegreya Sans"/>
              </a:rPr>
              <a:t>Om draagvlak te creëren kan je bv. onze </a:t>
            </a:r>
            <a:r>
              <a:rPr lang="nl-NL" b="0" i="0">
                <a:solidFill>
                  <a:srgbClr val="EE7454"/>
                </a:solidFill>
                <a:effectLst/>
                <a:latin typeface="Alegreya Sans"/>
                <a:hlinkClick r:id="rId4"/>
              </a:rPr>
              <a:t>materialen over de voedingsdriehoek</a:t>
            </a:r>
            <a:r>
              <a:rPr lang="nl-NL" b="0" i="0">
                <a:solidFill>
                  <a:srgbClr val="373A3C"/>
                </a:solidFill>
                <a:effectLst/>
                <a:latin typeface="Alegreya Sans"/>
              </a:rPr>
              <a:t>  (komen straks nog verder aanbod) op verschillende manieren inzetten. Laat leerkrachten bijvoorbeeld de e-</a:t>
            </a:r>
            <a:r>
              <a:rPr lang="nl-NL" b="0" i="0" err="1">
                <a:solidFill>
                  <a:srgbClr val="373A3C"/>
                </a:solidFill>
                <a:effectLst/>
                <a:latin typeface="Alegreya Sans"/>
              </a:rPr>
              <a:t>learning</a:t>
            </a:r>
            <a:r>
              <a:rPr lang="nl-NL" b="0" i="0">
                <a:solidFill>
                  <a:srgbClr val="373A3C"/>
                </a:solidFill>
                <a:effectLst/>
                <a:latin typeface="Alegreya Sans"/>
              </a:rPr>
              <a:t> over de voedingsdriehoek doorlopen om de principes van gezonde voeding onder de knie te krijgen. Toon het filmpje van de voedingsdriehoek op een ouderavond of schoolfeest om ouders te enthousiasmeren. Hang affiches van de voedingsdriehoek op in de schoolrefter en affiches rond dranken en tussendoortjes aan de automaat. Zo help je kinderen de juiste keuzes te maken. Laat kleuters de kleurplaat van de voedingsdriehoek inkleuren en meenemen naar huis of organiseer een opleiding rond gezonde schoolmaaltijden voor het keukenpersoneel. </a:t>
            </a:r>
          </a:p>
          <a:p>
            <a:pPr algn="l"/>
            <a:endParaRPr lang="nl-NL" b="0" i="0">
              <a:solidFill>
                <a:srgbClr val="373A3C"/>
              </a:solidFill>
              <a:effectLst/>
              <a:latin typeface="Alegreya Sans"/>
            </a:endParaRPr>
          </a:p>
          <a:p>
            <a:pPr algn="l"/>
            <a:r>
              <a:rPr lang="nl-NL" b="1" i="0">
                <a:solidFill>
                  <a:srgbClr val="373A3C"/>
                </a:solidFill>
                <a:effectLst/>
                <a:latin typeface="Neutraface2DisplayTT"/>
              </a:rPr>
              <a:t>Stap 2 – Breng huidige acties rond voeding op school in kaart </a:t>
            </a:r>
          </a:p>
          <a:p>
            <a:pPr algn="l"/>
            <a:r>
              <a:rPr lang="nl-NL" b="0" i="0">
                <a:solidFill>
                  <a:srgbClr val="373A3C"/>
                </a:solidFill>
                <a:effectLst/>
                <a:latin typeface="Alegreya Sans"/>
              </a:rPr>
              <a:t>Misschien biedt je school al gezonde gerechten of tussendoortjes aan. Fijn! In stap twee breng je die in kaart. Met behulp van de </a:t>
            </a:r>
            <a:r>
              <a:rPr lang="nl-NL" b="0" i="0">
                <a:solidFill>
                  <a:srgbClr val="EE7454"/>
                </a:solidFill>
                <a:effectLst/>
                <a:latin typeface="Alegreya Sans"/>
                <a:hlinkClick r:id="rId5"/>
              </a:rPr>
              <a:t>gezondheidsmatrix</a:t>
            </a:r>
            <a:r>
              <a:rPr lang="nl-NL" b="0" i="0">
                <a:solidFill>
                  <a:srgbClr val="373A3C"/>
                </a:solidFill>
                <a:effectLst/>
                <a:latin typeface="Alegreya Sans"/>
              </a:rPr>
              <a:t> (ga ik straks verder op in gaan) lijst je op welke acties rond voeding jullie al organiseren op school. Je kan er ook voor kiezen om een matrix in te vullen alleen voor het dranken- en tussendoortjesbeleid, waterbeleid of het fruitbeleid op school. </a:t>
            </a:r>
          </a:p>
          <a:p>
            <a:pPr algn="l"/>
            <a:r>
              <a:rPr lang="nl-NL" b="0" i="0">
                <a:solidFill>
                  <a:srgbClr val="373A3C"/>
                </a:solidFill>
                <a:effectLst/>
                <a:latin typeface="Alegreya Sans"/>
              </a:rPr>
              <a:t>Wil je specifiek werken aan het aanbod van bijvoorbeeld dranken en tussendoortjes, schoolmaaltijden en broodjes? Maak dan gebruik van deze checklists: </a:t>
            </a:r>
          </a:p>
          <a:p>
            <a:pPr algn="l"/>
            <a:endParaRPr lang="nl-NL" b="0" i="0">
              <a:solidFill>
                <a:srgbClr val="373A3C"/>
              </a:solidFill>
              <a:effectLst/>
              <a:latin typeface="Alegreya Sans"/>
            </a:endParaRPr>
          </a:p>
          <a:p>
            <a:pPr algn="l">
              <a:buFont typeface="Arial" panose="020B0604020202020204" pitchFamily="34" charset="0"/>
              <a:buChar char="•"/>
            </a:pPr>
            <a:r>
              <a:rPr lang="nl-NL" b="0" i="0">
                <a:solidFill>
                  <a:srgbClr val="EE7454"/>
                </a:solidFill>
                <a:effectLst/>
                <a:latin typeface="Alegreya Sans"/>
                <a:hlinkClick r:id="rId6"/>
              </a:rPr>
              <a:t>Checklist drankenaanbod in de basisschool</a:t>
            </a:r>
            <a:r>
              <a:rPr lang="nl-NL" b="0" i="0">
                <a:solidFill>
                  <a:srgbClr val="373A3C"/>
                </a:solidFill>
                <a:effectLst/>
                <a:latin typeface="Alegreya Sans"/>
              </a:rPr>
              <a:t> </a:t>
            </a:r>
          </a:p>
          <a:p>
            <a:pPr algn="l">
              <a:buFont typeface="Arial" panose="020B0604020202020204" pitchFamily="34" charset="0"/>
              <a:buChar char="•"/>
            </a:pPr>
            <a:r>
              <a:rPr lang="nl-NL" b="0" i="0">
                <a:solidFill>
                  <a:srgbClr val="EE7454"/>
                </a:solidFill>
                <a:effectLst/>
                <a:latin typeface="Alegreya Sans"/>
                <a:hlinkClick r:id="rId7"/>
              </a:rPr>
              <a:t>Checklist drankenaanbod in de secundaire school</a:t>
            </a:r>
            <a:r>
              <a:rPr lang="nl-NL" b="0" i="0">
                <a:solidFill>
                  <a:srgbClr val="373A3C"/>
                </a:solidFill>
                <a:effectLst/>
                <a:latin typeface="Alegreya Sans"/>
              </a:rPr>
              <a:t> </a:t>
            </a:r>
          </a:p>
          <a:p>
            <a:pPr algn="l">
              <a:buFont typeface="Arial" panose="020B0604020202020204" pitchFamily="34" charset="0"/>
              <a:buChar char="•"/>
            </a:pPr>
            <a:r>
              <a:rPr lang="nl-NL" b="0" i="0">
                <a:solidFill>
                  <a:srgbClr val="EE7454"/>
                </a:solidFill>
                <a:effectLst/>
                <a:latin typeface="Alegreya Sans"/>
                <a:hlinkClick r:id="rId8"/>
              </a:rPr>
              <a:t>Checklist tussendoortjes in de basisschool en secundaire school</a:t>
            </a:r>
            <a:r>
              <a:rPr lang="nl-NL" b="0" i="0">
                <a:solidFill>
                  <a:srgbClr val="373A3C"/>
                </a:solidFill>
                <a:effectLst/>
                <a:latin typeface="Alegreya Sans"/>
              </a:rPr>
              <a:t> </a:t>
            </a:r>
          </a:p>
          <a:p>
            <a:pPr algn="l">
              <a:buFont typeface="Arial" panose="020B0604020202020204" pitchFamily="34" charset="0"/>
              <a:buChar char="•"/>
            </a:pPr>
            <a:r>
              <a:rPr lang="nl-NL" b="0" i="0">
                <a:solidFill>
                  <a:srgbClr val="EE7454"/>
                </a:solidFill>
                <a:effectLst/>
                <a:latin typeface="Alegreya Sans"/>
                <a:hlinkClick r:id="rId9"/>
              </a:rPr>
              <a:t>Checklist warme schoolmaaltijden</a:t>
            </a:r>
            <a:r>
              <a:rPr lang="nl-NL" b="0" i="0">
                <a:solidFill>
                  <a:srgbClr val="373A3C"/>
                </a:solidFill>
                <a:effectLst/>
                <a:latin typeface="Alegreya Sans"/>
              </a:rPr>
              <a:t> </a:t>
            </a:r>
          </a:p>
          <a:p>
            <a:pPr algn="l">
              <a:buFont typeface="Arial" panose="020B0604020202020204" pitchFamily="34" charset="0"/>
              <a:buChar char="•"/>
            </a:pPr>
            <a:endParaRPr lang="nl-NL" b="0" i="0">
              <a:solidFill>
                <a:srgbClr val="373A3C"/>
              </a:solidFill>
              <a:effectLst/>
              <a:latin typeface="Alegreya Sans"/>
            </a:endParaRPr>
          </a:p>
          <a:p>
            <a:pPr algn="l">
              <a:buFont typeface="Arial" panose="020B0604020202020204" pitchFamily="34" charset="0"/>
              <a:buNone/>
            </a:pPr>
            <a:endParaRPr lang="nl-NL" b="0" i="0">
              <a:solidFill>
                <a:srgbClr val="373A3C"/>
              </a:solidFill>
              <a:effectLst/>
              <a:latin typeface="Alegreya Sans"/>
            </a:endParaRPr>
          </a:p>
          <a:p>
            <a:pPr algn="l"/>
            <a:r>
              <a:rPr lang="nl-NL" b="1" i="0">
                <a:solidFill>
                  <a:srgbClr val="373A3C"/>
                </a:solidFill>
                <a:effectLst/>
                <a:latin typeface="Alegreya Sans"/>
              </a:rPr>
              <a:t>Indicatorenbevraging </a:t>
            </a:r>
            <a:endParaRPr lang="nl-NL" b="0" i="0">
              <a:solidFill>
                <a:srgbClr val="373A3C"/>
              </a:solidFill>
              <a:effectLst/>
              <a:latin typeface="Alegreya Sans"/>
            </a:endParaRPr>
          </a:p>
          <a:p>
            <a:pPr algn="l"/>
            <a:r>
              <a:rPr lang="nl-NL" b="0" i="0">
                <a:solidFill>
                  <a:srgbClr val="373A3C"/>
                </a:solidFill>
                <a:effectLst/>
                <a:latin typeface="Alegreya Sans"/>
              </a:rPr>
              <a:t>Heb je deelgenomen aan de indicatorenbevraging 2019? Op het einde van de vragenlijst kon je jouw antwoorden opslaan in een pdf-bestand. Dit overzicht kan je nu gebruiken om het gezondheidsbeleid verder op punt te stellen. </a:t>
            </a:r>
          </a:p>
          <a:p>
            <a:pPr algn="l"/>
            <a:endParaRPr lang="nl-NL" b="0" i="0">
              <a:solidFill>
                <a:srgbClr val="373A3C"/>
              </a:solidFill>
              <a:effectLst/>
              <a:latin typeface="Alegreya Sans"/>
            </a:endParaRPr>
          </a:p>
          <a:p>
            <a:pPr algn="l"/>
            <a:endParaRPr lang="nl-NL" b="0" i="0">
              <a:solidFill>
                <a:srgbClr val="373A3C"/>
              </a:solidFill>
              <a:effectLst/>
              <a:latin typeface="Alegreya Sans"/>
            </a:endParaRPr>
          </a:p>
          <a:p>
            <a:pPr algn="l"/>
            <a:r>
              <a:rPr lang="nl-NL" b="1" i="0">
                <a:solidFill>
                  <a:srgbClr val="373A3C"/>
                </a:solidFill>
                <a:effectLst/>
                <a:latin typeface="Neutraface2DisplayTT"/>
              </a:rPr>
              <a:t>Stap 3 – Bepaal prioriteiten en doelstellingen </a:t>
            </a:r>
          </a:p>
          <a:p>
            <a:pPr algn="l"/>
            <a:r>
              <a:rPr lang="nl-NL" b="0" i="0">
                <a:solidFill>
                  <a:srgbClr val="373A3C"/>
                </a:solidFill>
                <a:effectLst/>
                <a:latin typeface="Alegreya Sans"/>
              </a:rPr>
              <a:t>Alle acties rond voeding in kaart gebracht? Check! Dan is het bepalen van </a:t>
            </a:r>
            <a:r>
              <a:rPr lang="nl-NL" b="0" i="0">
                <a:solidFill>
                  <a:srgbClr val="EE7454"/>
                </a:solidFill>
                <a:effectLst/>
                <a:latin typeface="Alegreya Sans"/>
                <a:hlinkClick r:id="rId10"/>
              </a:rPr>
              <a:t>prioriteiten en doelstellingen</a:t>
            </a:r>
            <a:r>
              <a:rPr lang="nl-NL" b="0" i="0">
                <a:solidFill>
                  <a:srgbClr val="373A3C"/>
                </a:solidFill>
                <a:effectLst/>
                <a:latin typeface="Alegreya Sans"/>
              </a:rPr>
              <a:t> de volgende belangrijke stap. Gebruik hiervoor de gezondheidsmatrix</a:t>
            </a:r>
          </a:p>
          <a:p>
            <a:pPr algn="l"/>
            <a:endParaRPr lang="nl-NL" b="0" i="0">
              <a:solidFill>
                <a:srgbClr val="373A3C"/>
              </a:solidFill>
              <a:effectLst/>
              <a:latin typeface="Alegreya Sans"/>
            </a:endParaRPr>
          </a:p>
          <a:p>
            <a:pPr algn="l"/>
            <a:r>
              <a:rPr lang="nl-NL" b="1" i="0">
                <a:solidFill>
                  <a:srgbClr val="373A3C"/>
                </a:solidFill>
                <a:effectLst/>
                <a:latin typeface="Neutraface2DisplayTT"/>
              </a:rPr>
              <a:t>Stap 4 – Werk een actieplan rond voeding uit </a:t>
            </a:r>
          </a:p>
          <a:p>
            <a:pPr algn="l"/>
            <a:r>
              <a:rPr lang="nl-NL" b="0" i="0">
                <a:solidFill>
                  <a:srgbClr val="373A3C"/>
                </a:solidFill>
                <a:effectLst/>
                <a:latin typeface="Alegreya Sans"/>
              </a:rPr>
              <a:t>Is de beginsituatie in kaart gebracht? Zijn de prioriteiten bepaald en de doelstellingen rond voeding opgesteld? Top! Tijd om alles wat meer tastbaar te maken en concrete acties voor het voedingsbeleid op school te bedenken. </a:t>
            </a:r>
            <a:r>
              <a:rPr lang="nl-NL" b="0" i="0">
                <a:solidFill>
                  <a:srgbClr val="EE7454"/>
                </a:solidFill>
                <a:effectLst/>
                <a:latin typeface="Alegreya Sans"/>
                <a:hlinkClick r:id="rId11"/>
              </a:rPr>
              <a:t>Lees hier hoe je een actieplan uitwerkt</a:t>
            </a:r>
            <a:r>
              <a:rPr lang="nl-NL" b="0" i="0">
                <a:solidFill>
                  <a:srgbClr val="373A3C"/>
                </a:solidFill>
                <a:effectLst/>
                <a:latin typeface="Alegreya Sans"/>
              </a:rPr>
              <a:t>.</a:t>
            </a:r>
          </a:p>
          <a:p>
            <a:pPr algn="l"/>
            <a:endParaRPr lang="nl-NL" b="0" i="0">
              <a:solidFill>
                <a:srgbClr val="373A3C"/>
              </a:solidFill>
              <a:effectLst/>
              <a:latin typeface="Alegreya Sans"/>
            </a:endParaRPr>
          </a:p>
          <a:p>
            <a:pPr algn="l"/>
            <a:endParaRPr lang="nl-NL" b="0" i="0">
              <a:solidFill>
                <a:srgbClr val="373A3C"/>
              </a:solidFill>
              <a:effectLst/>
              <a:latin typeface="Alegreya Sans"/>
            </a:endParaRPr>
          </a:p>
          <a:p>
            <a:pPr algn="l"/>
            <a:r>
              <a:rPr lang="nl-NL" b="1" i="0">
                <a:solidFill>
                  <a:srgbClr val="373A3C"/>
                </a:solidFill>
                <a:effectLst/>
                <a:latin typeface="Neutraface2DisplayTT"/>
              </a:rPr>
              <a:t>Stap 5 – Voer het actieplan rond voeding uit </a:t>
            </a:r>
          </a:p>
          <a:p>
            <a:pPr algn="l"/>
            <a:r>
              <a:rPr lang="nl-NL" b="0" i="0">
                <a:solidFill>
                  <a:srgbClr val="373A3C"/>
                </a:solidFill>
                <a:effectLst/>
                <a:latin typeface="Alegreya Sans"/>
              </a:rPr>
              <a:t>Met een actieplan moet je natuurlijk iets doen. Zo gezegd, zo gedaan? </a:t>
            </a:r>
            <a:r>
              <a:rPr lang="nl-NL" b="0" i="0">
                <a:solidFill>
                  <a:srgbClr val="EE7454"/>
                </a:solidFill>
                <a:effectLst/>
                <a:latin typeface="Alegreya Sans"/>
                <a:hlinkClick r:id="rId12"/>
              </a:rPr>
              <a:t>Lees hier hoe je een actieplan uitvoert</a:t>
            </a:r>
            <a:r>
              <a:rPr lang="nl-NL" b="0" i="0">
                <a:solidFill>
                  <a:srgbClr val="373A3C"/>
                </a:solidFill>
                <a:effectLst/>
                <a:latin typeface="Alegreya Sans"/>
              </a:rPr>
              <a:t>.</a:t>
            </a:r>
          </a:p>
          <a:p>
            <a:pPr algn="l"/>
            <a:endParaRPr lang="nl-NL" b="0" i="0">
              <a:solidFill>
                <a:srgbClr val="373A3C"/>
              </a:solidFill>
              <a:effectLst/>
              <a:latin typeface="Alegreya Sans"/>
            </a:endParaRPr>
          </a:p>
          <a:p>
            <a:pPr algn="l"/>
            <a:endParaRPr lang="nl-NL" b="0" i="0">
              <a:solidFill>
                <a:srgbClr val="373A3C"/>
              </a:solidFill>
              <a:effectLst/>
              <a:latin typeface="Alegreya Sans"/>
            </a:endParaRPr>
          </a:p>
          <a:p>
            <a:pPr algn="l"/>
            <a:r>
              <a:rPr lang="nl-NL" b="1" i="0">
                <a:solidFill>
                  <a:srgbClr val="373A3C"/>
                </a:solidFill>
                <a:effectLst/>
                <a:latin typeface="Neutraface2DisplayTT"/>
              </a:rPr>
              <a:t>Stap 6 – Evalueer en stuur bij </a:t>
            </a:r>
          </a:p>
          <a:p>
            <a:pPr algn="l"/>
            <a:r>
              <a:rPr lang="nl-NL" b="0" i="0">
                <a:solidFill>
                  <a:srgbClr val="373A3C"/>
                </a:solidFill>
                <a:effectLst/>
                <a:latin typeface="Alegreya Sans"/>
              </a:rPr>
              <a:t>Door je acties te evalueren, ontdek je wat werkt en wat niet. Zo kan je het in de toekomst nóg beter aanpakken. Gebruik de analyse van de beginsituatie als uitgangspunt.  </a:t>
            </a:r>
          </a:p>
          <a:p>
            <a:pPr algn="l"/>
            <a:r>
              <a:rPr lang="nl-NL" b="0" i="0">
                <a:solidFill>
                  <a:srgbClr val="373A3C"/>
                </a:solidFill>
                <a:effectLst/>
                <a:latin typeface="Alegreya Sans"/>
              </a:rPr>
              <a:t>Bracht je de beginsituatie in kaart via de checklist voor dranken en tussendoortjes, broodjes of schoolmaaltijden? Dan kan je waarschijnlijk hetzelfde instrument gebruiken voor de evaluatie. Nam je deel aan de indicatorenbevraging? Neem dan de volgende keer opnieuw deel om je evolutie te zien. </a:t>
            </a:r>
          </a:p>
          <a:p>
            <a:pPr algn="l"/>
            <a:r>
              <a:rPr lang="nl-NL" b="0" i="0">
                <a:solidFill>
                  <a:srgbClr val="EE7454"/>
                </a:solidFill>
                <a:effectLst/>
                <a:latin typeface="Alegreya Sans"/>
                <a:hlinkClick r:id="rId13"/>
              </a:rPr>
              <a:t>Lees hier meer over hoe je je voedingsbeleid kan evalueren</a:t>
            </a:r>
            <a:r>
              <a:rPr lang="nl-NL" b="0" i="0">
                <a:solidFill>
                  <a:srgbClr val="373A3C"/>
                </a:solidFill>
                <a:effectLst/>
                <a:latin typeface="Alegreya Sans"/>
              </a:rPr>
              <a:t>.</a:t>
            </a:r>
          </a:p>
          <a:p>
            <a:pPr algn="l"/>
            <a:endParaRPr lang="nl-NL" b="0" i="0">
              <a:solidFill>
                <a:srgbClr val="373A3C"/>
              </a:solidFill>
              <a:effectLst/>
              <a:latin typeface="Alegreya Sans"/>
            </a:endParaRPr>
          </a:p>
          <a:p>
            <a:pPr algn="l"/>
            <a:endParaRPr lang="nl-NL" b="0" i="0">
              <a:solidFill>
                <a:srgbClr val="373A3C"/>
              </a:solidFill>
              <a:effectLst/>
              <a:latin typeface="Alegreya Sans"/>
            </a:endParaRPr>
          </a:p>
          <a:p>
            <a:pPr algn="l"/>
            <a:r>
              <a:rPr lang="nl-NL" b="1" i="0">
                <a:solidFill>
                  <a:srgbClr val="373A3C"/>
                </a:solidFill>
                <a:effectLst/>
                <a:latin typeface="Neutraface2DisplayTT"/>
              </a:rPr>
              <a:t>Stap 7 – Veranker in het schoolbeleid </a:t>
            </a:r>
          </a:p>
          <a:p>
            <a:pPr algn="l"/>
            <a:r>
              <a:rPr lang="nl-NL" b="0" i="0">
                <a:solidFill>
                  <a:srgbClr val="373A3C"/>
                </a:solidFill>
                <a:effectLst/>
                <a:latin typeface="Alegreya Sans"/>
              </a:rPr>
              <a:t>Het voedingsbeleid op school is geen eiland: het moet echt deel uitmaken van het schoolbeleid. Leg daarom zo veel mogelijk </a:t>
            </a:r>
            <a:r>
              <a:rPr lang="nl-NL" b="0" i="0">
                <a:solidFill>
                  <a:srgbClr val="EE7454"/>
                </a:solidFill>
                <a:effectLst/>
                <a:latin typeface="Alegreya Sans"/>
                <a:hlinkClick r:id="rId14"/>
              </a:rPr>
              <a:t>linken tussen verschillende gezondheidsthema’s</a:t>
            </a:r>
            <a:r>
              <a:rPr lang="nl-NL" b="0" i="0">
                <a:solidFill>
                  <a:srgbClr val="373A3C"/>
                </a:solidFill>
                <a:effectLst/>
                <a:latin typeface="Alegreya Sans"/>
              </a:rPr>
              <a:t>. Zo heeft de voedingsdriehoek bijvoorbeeld een broertje: de </a:t>
            </a:r>
            <a:r>
              <a:rPr lang="nl-NL" b="0" i="0">
                <a:solidFill>
                  <a:srgbClr val="EE7454"/>
                </a:solidFill>
                <a:effectLst/>
                <a:latin typeface="Alegreya Sans"/>
                <a:hlinkClick r:id="rId15"/>
              </a:rPr>
              <a:t>bewegingsdriehoek</a:t>
            </a:r>
            <a:r>
              <a:rPr lang="nl-NL" b="0" i="0">
                <a:solidFill>
                  <a:srgbClr val="373A3C"/>
                </a:solidFill>
                <a:effectLst/>
                <a:latin typeface="Alegreya Sans"/>
              </a:rPr>
              <a:t>. Wanneer je acties opzet rond voeding kan je ook aandacht besteden aan beweging en lang stilzitten door de voedingsdriehoek en de bewegingsdriehoek aan elkaar te linken, door actieve werkvormen te gebruiken. Leg ook de link met mentale gezondheid. Zo heeft gezonde voeding en beweging een positieve invloed op de geestelijke gezondheid van leerlingen.</a:t>
            </a:r>
          </a:p>
          <a:p>
            <a:endParaRPr lang="nl-BE"/>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83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gaan nu even dieper in op het bepalen en uitwerken van acties om te komen tot een voedingsbeleid op school. En daarvoor luister ik graag eens aan welke concrete acties dat jullie denken dat een schoolteam kan ondernemen om te werken rond het thema voeding.  </a:t>
            </a:r>
          </a:p>
          <a:p>
            <a:endParaRPr lang="nl-BE" dirty="0"/>
          </a:p>
          <a:p>
            <a:r>
              <a:rPr lang="nl-BE" dirty="0"/>
              <a:t>Om jullie antwoorden te geven mag je naar www.menti.com gaan (op je smartphone of pc), </a:t>
            </a:r>
            <a:r>
              <a:rPr lang="nl-BE" dirty="0">
                <a:sym typeface="Wingdings" panose="05000000000000000000" pitchFamily="2" charset="2"/>
              </a:rPr>
              <a:t>en de code ingeven die hier op de slide vermeld staat. </a:t>
            </a:r>
            <a:r>
              <a:rPr lang="nl-BE" dirty="0"/>
              <a:t>En, dan mag je één of meerdere antwoorden ingeven op deze vraag. </a:t>
            </a:r>
          </a:p>
          <a:p>
            <a:endParaRPr lang="nl-BE" sz="1200" b="1" dirty="0">
              <a:solidFill>
                <a:schemeClr val="bg2"/>
              </a:solidFill>
            </a:endParaRPr>
          </a:p>
          <a:p>
            <a:r>
              <a:rPr lang="nl-NL" sz="1200" b="1" dirty="0">
                <a:solidFill>
                  <a:schemeClr val="bg2"/>
                </a:solidFill>
              </a:rPr>
              <a:t>Stel, dit was een brainstorm op een school. Ik zie hier allemaal goeie acties om rond voeding te werken op school, dus je zou goedbedoeld kunnen zeggen: “OK, we beginnen er aan!”. Maar, losse acties zonder kader, daarmee maak je geen beleid. Want bij een voedingsbeleid is het belangrijk dat je inzet op een mix van strategieën. En als je gewoon met losse acties begint, dan heb je geen idee op welke strategieën je inzet, en welke je misschien vergeet. </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Eenmalige acties zijn onvoldoende voor een duurzaam effect op de gezondheid. Het geheim zit ’m in een gezonde mix van acties. Een sterk beleid zet in op een mix van vier strategieën: educatie, omgevingsinterventies, afspraken &amp; regelgeving en zorg &amp; begeleiding. </a:t>
            </a:r>
          </a:p>
          <a:p>
            <a:pPr>
              <a:defRPr/>
            </a:pPr>
            <a:endParaRPr lang="nl-NL" dirty="0"/>
          </a:p>
          <a:p>
            <a:pPr>
              <a:defRPr/>
            </a:pPr>
            <a:r>
              <a:rPr lang="nl-NL" sz="1200" b="0" i="0" u="none" strike="noStrike" kern="1200" dirty="0">
                <a:solidFill>
                  <a:schemeClr val="tx1"/>
                </a:solidFill>
                <a:effectLst/>
                <a:latin typeface="+mn-lt"/>
                <a:ea typeface="+mn-ea"/>
                <a:cs typeface="+mn-cs"/>
              </a:rPr>
              <a:t>De gezondheidsmatrix helpt je om al die losse initiatieven te verwerken in een samenhangend beleid. Het is een schematische voorstelling van de verschillende strategieën en niveaus waarmee je rekening moet houden in je beleid. </a:t>
            </a:r>
            <a:r>
              <a:rPr lang="nl-NL" sz="1200" b="0" i="0" kern="1200" dirty="0">
                <a:solidFill>
                  <a:schemeClr val="tx1"/>
                </a:solidFill>
                <a:effectLst/>
                <a:latin typeface="+mn-lt"/>
                <a:ea typeface="+mn-ea"/>
                <a:cs typeface="+mn-cs"/>
              </a:rPr>
              <a:t>Uitgangspunt bij het uitbouwen van een gezondheidsbeleid, en dus ook een voedingsbeleid, is dat we willen werken met </a:t>
            </a:r>
            <a:r>
              <a:rPr lang="nl-NL" sz="1200" b="1" i="0" kern="1200" dirty="0">
                <a:solidFill>
                  <a:schemeClr val="tx1"/>
                </a:solidFill>
                <a:effectLst/>
                <a:latin typeface="+mn-lt"/>
                <a:ea typeface="+mn-ea"/>
                <a:cs typeface="+mn-cs"/>
              </a:rPr>
              <a:t>verschillende strategieën </a:t>
            </a:r>
            <a:r>
              <a:rPr lang="nl-NL" sz="1200" b="0" i="0" kern="1200" dirty="0">
                <a:solidFill>
                  <a:schemeClr val="tx1"/>
                </a:solidFill>
                <a:effectLst/>
                <a:latin typeface="+mn-lt"/>
                <a:ea typeface="+mn-ea"/>
                <a:cs typeface="+mn-cs"/>
              </a:rPr>
              <a:t>(die strategieën staan in de </a:t>
            </a:r>
            <a:r>
              <a:rPr lang="nl-NL" sz="1200" b="0" i="0" kern="1200" dirty="0" err="1">
                <a:solidFill>
                  <a:schemeClr val="tx1"/>
                </a:solidFill>
                <a:effectLst/>
                <a:latin typeface="+mn-lt"/>
                <a:ea typeface="+mn-ea"/>
                <a:cs typeface="+mn-cs"/>
              </a:rPr>
              <a:t>linkerkolom</a:t>
            </a:r>
            <a:r>
              <a:rPr lang="nl-NL" sz="1200" b="0" i="0" kern="1200" dirty="0">
                <a:solidFill>
                  <a:schemeClr val="tx1"/>
                </a:solidFill>
                <a:effectLst/>
                <a:latin typeface="+mn-lt"/>
                <a:ea typeface="+mn-ea"/>
                <a:cs typeface="+mn-cs"/>
              </a:rPr>
              <a:t>). Strategieën die zich situeren op </a:t>
            </a:r>
            <a:r>
              <a:rPr lang="nl-NL" sz="1200" b="1" i="0" kern="1200" dirty="0">
                <a:solidFill>
                  <a:schemeClr val="tx1"/>
                </a:solidFill>
                <a:effectLst/>
                <a:latin typeface="+mn-lt"/>
                <a:ea typeface="+mn-ea"/>
                <a:cs typeface="+mn-cs"/>
              </a:rPr>
              <a:t>verschillende niveaus </a:t>
            </a:r>
            <a:r>
              <a:rPr lang="nl-NL" sz="1200" b="0" i="0" kern="1200" dirty="0">
                <a:solidFill>
                  <a:schemeClr val="tx1"/>
                </a:solidFill>
                <a:effectLst/>
                <a:latin typeface="+mn-lt"/>
                <a:ea typeface="+mn-ea"/>
                <a:cs typeface="+mn-cs"/>
              </a:rPr>
              <a:t>(die niveaus staan in de bovenste rij).</a:t>
            </a:r>
            <a:r>
              <a:rPr lang="nl-NL" dirty="0"/>
              <a:t> </a:t>
            </a:r>
            <a:endParaRPr lang="nl-NL" dirty="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Onder de strategie educatie verstaan we alle activiteiten die de school neemt om leerinhouden (kennis, vaardigheden, attitudes) over voeding actief aan te brengen. Aantal voorbeelden geven uit de woordenwolk die educatie over voeding illustreren, en aangeven op welk niveau ze zich bevinden. (</a:t>
            </a:r>
            <a:r>
              <a:rPr lang="nl-BE" sz="1800" i="1" dirty="0">
                <a:effectLst/>
                <a:latin typeface="Calibri" panose="020F0502020204030204" pitchFamily="34" charset="0"/>
                <a:ea typeface="Calibri" panose="020F0502020204030204" pitchFamily="34" charset="0"/>
                <a:cs typeface="Times New Roman" panose="02020603050405020304" pitchFamily="18" charset="0"/>
              </a:rPr>
              <a:t>Bv. gezonde en milieuverantwoorde voeding komt als thema aan bod in verschillende jaren en vakken, leraren hebben een nascholing gevolgd m.b.t. voedingsbeleid op school, ouders worden geïnformeerd over voeding, </a:t>
            </a:r>
            <a:r>
              <a:rPr lang="nl-BE" sz="1800" i="1" dirty="0"/>
              <a:t>klasgesprekken met individuele of groepjes leerlingen, klas- en schoolactiviteiten rond voeding).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strategie ‘omgevingsinterventies’ omvat aanpassingen in de fysieke of sociale schoolomgeving, met als doel h</a:t>
            </a:r>
            <a:r>
              <a:rPr lang="nl-BE" sz="1800" dirty="0"/>
              <a:t>et creëren van een gezonde leer- en leefomgeving. </a:t>
            </a:r>
            <a:r>
              <a:rPr lang="nl-BE" sz="1800" dirty="0">
                <a:effectLst/>
                <a:latin typeface="Calibri" panose="020F0502020204030204" pitchFamily="34" charset="0"/>
                <a:ea typeface="Calibri" panose="020F0502020204030204" pitchFamily="34" charset="0"/>
                <a:cs typeface="Times New Roman" panose="02020603050405020304" pitchFamily="18" charset="0"/>
              </a:rPr>
              <a:t>Aantal voorbeelden geven uit de woordenwolk die omgevingsinterventies illustreren, en aangeven op welk niveau ze zich bevinden. </a:t>
            </a:r>
            <a:r>
              <a:rPr lang="nl-BE" sz="1800" i="1" dirty="0"/>
              <a:t>(bv. schoolinfrastructuur en – inrichting zoals mogelijkheid hebben om gezonde voeding aan te bieden of een gezellige eetzaal waar leerlingen graag eten, gezond aanbod van dranken, tussendoortjes, middagmaal, …;  Voorbeeldfunctie van het personeel, de waterfles en de appel die op de bureau van de leerkracht staat.)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i="0" dirty="0"/>
              <a:t>De 3</a:t>
            </a:r>
            <a:r>
              <a:rPr lang="nl-BE" sz="1800" i="0" baseline="30000" dirty="0"/>
              <a:t>de</a:t>
            </a:r>
            <a:r>
              <a:rPr lang="nl-BE" sz="1800" i="0" dirty="0"/>
              <a:t> strategie gaat over afspraken en regels die gemaakt worden over voeding, zowel informele afspraken als afspraken die opgenomen worden in het s</a:t>
            </a:r>
            <a:r>
              <a:rPr lang="nl-BE" sz="1800" dirty="0"/>
              <a:t>chool- en arbeidsreglement. </a:t>
            </a:r>
            <a:r>
              <a:rPr lang="nl-BE" sz="1800" dirty="0">
                <a:effectLst/>
                <a:latin typeface="Calibri" panose="020F0502020204030204" pitchFamily="34" charset="0"/>
                <a:ea typeface="Calibri" panose="020F0502020204030204" pitchFamily="34" charset="0"/>
                <a:cs typeface="Times New Roman" panose="02020603050405020304" pitchFamily="18" charset="0"/>
              </a:rPr>
              <a:t>Aantal voorbeelden geven uit de woordenwolk die afspraken en regels illustreren, en aangeven op welk niveau ze zich bevinden. </a:t>
            </a:r>
            <a:r>
              <a:rPr lang="nl-BE" sz="1800" i="1" dirty="0"/>
              <a:t>Maak eerder stimulerende dan beperkende afspraken. Bv. l</a:t>
            </a:r>
            <a:r>
              <a:rPr lang="nl-NL" sz="1800" i="1" dirty="0" err="1"/>
              <a:t>eerlingen</a:t>
            </a:r>
            <a:r>
              <a:rPr lang="nl-NL" sz="1800" i="1" dirty="0"/>
              <a:t> mogen hun flesje water/drinkfles vullen aan de kraantjes in de klas. Da’s een leukere afspraak dan wanneer iets verboden wordt. Zorg voor </a:t>
            </a:r>
            <a:r>
              <a:rPr lang="nl-BE" sz="1800" i="1" dirty="0"/>
              <a:t>transparante procedures en een consequente houding van het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i="0" dirty="0"/>
          </a:p>
          <a:p>
            <a:r>
              <a:rPr lang="nl-BE" sz="1800" b="0" dirty="0"/>
              <a:t>En dan de strategie zorg en begeleiding, dat zijn a</a:t>
            </a:r>
            <a:r>
              <a:rPr lang="nl-BE" sz="1800" dirty="0"/>
              <a:t>lle activiteiten die de school en haar onderwijspartners (bv. CLB) nemen voor leerlingen die het extra nodig hebben. </a:t>
            </a:r>
            <a:r>
              <a:rPr lang="nl-BE" sz="1800" dirty="0">
                <a:effectLst/>
                <a:latin typeface="Calibri" panose="020F0502020204030204" pitchFamily="34" charset="0"/>
                <a:ea typeface="Calibri" panose="020F0502020204030204" pitchFamily="34" charset="0"/>
                <a:cs typeface="Times New Roman" panose="02020603050405020304" pitchFamily="18" charset="0"/>
              </a:rPr>
              <a:t>Aantal voorbeelden geven uit de woordenwolk die zorg &amp; begeleiding illustreren, en aangeven op welk niveau ze zich bevinden. </a:t>
            </a:r>
            <a:r>
              <a:rPr lang="nl-BE" sz="1800" i="1" dirty="0"/>
              <a:t>Bv. </a:t>
            </a:r>
            <a:r>
              <a:rPr lang="nl-BE" sz="1800" i="1" dirty="0" err="1"/>
              <a:t>vroegdetectie</a:t>
            </a:r>
            <a:r>
              <a:rPr lang="nl-BE" sz="1800" i="1" dirty="0"/>
              <a:t>: tijdig opmerken wanneer het met een leerling niet goed gaat; </a:t>
            </a:r>
            <a:r>
              <a:rPr lang="nl-BE" sz="1800" i="1" dirty="0" err="1"/>
              <a:t>vroeginterventie</a:t>
            </a:r>
            <a:r>
              <a:rPr lang="nl-BE" sz="1800" i="1" dirty="0"/>
              <a:t>: maatregelen nemen om leerlingen met een gezondheidsprobleem optimaal te laten participeren op school en -als dit niet volstaat- door het opzetten van een </a:t>
            </a:r>
            <a:r>
              <a:rPr lang="nl-BE" sz="1800" i="1" u="sng" dirty="0"/>
              <a:t>begeleidingstraject. </a:t>
            </a:r>
          </a:p>
          <a:p>
            <a:endParaRPr lang="nl-BE" sz="1800" i="1" u="none" dirty="0"/>
          </a:p>
          <a:p>
            <a:r>
              <a:rPr lang="nl-BE" sz="1800" i="1" u="none" dirty="0">
                <a:sym typeface="Wingdings" panose="05000000000000000000" pitchFamily="2" charset="2"/>
              </a:rPr>
              <a:t> </a:t>
            </a:r>
            <a:r>
              <a:rPr lang="nl-BE" sz="1800" i="0" u="none" dirty="0">
                <a:sym typeface="Wingdings" panose="05000000000000000000" pitchFamily="2" charset="2"/>
              </a:rPr>
              <a:t>Als er geen voorbeelden zijn, voorbeelden uit de voorbeeldmatrix geven.</a:t>
            </a:r>
            <a:endParaRPr lang="nl-BE" sz="1800" i="1" u="none" dirty="0"/>
          </a:p>
          <a:p>
            <a:endParaRPr lang="nl-BE" sz="1800" i="1" u="none" dirty="0"/>
          </a:p>
          <a:p>
            <a:r>
              <a:rPr lang="nl-BE" sz="1800" i="1" u="none" dirty="0"/>
              <a:t>-------</a:t>
            </a:r>
          </a:p>
          <a:p>
            <a:pPr>
              <a:lnSpc>
                <a:spcPct val="150000"/>
              </a:lnSpc>
              <a:buFont typeface="Wingdings" panose="05000000000000000000" pitchFamily="2" charset="2"/>
              <a:buNone/>
              <a:defRPr/>
            </a:pPr>
            <a:r>
              <a:rPr lang="nl-BE" b="1" dirty="0"/>
              <a:t>Individuele leerling;  </a:t>
            </a:r>
            <a:r>
              <a:rPr lang="nl-BE" sz="1200" dirty="0"/>
              <a:t>individuele leerlingen of groepjes leerlingen vb. groepje vluchtelingen. Prioritaire of risicogroepen</a:t>
            </a:r>
          </a:p>
          <a:p>
            <a:pPr>
              <a:lnSpc>
                <a:spcPct val="150000"/>
              </a:lnSpc>
              <a:buFont typeface="Wingdings" panose="05000000000000000000" pitchFamily="2" charset="2"/>
              <a:buNone/>
              <a:defRPr/>
            </a:pPr>
            <a:r>
              <a:rPr lang="nl-BE" b="1" dirty="0"/>
              <a:t>Klas: </a:t>
            </a:r>
            <a:r>
              <a:rPr lang="nl-BE" sz="1800" dirty="0"/>
              <a:t>Binnen 4 muren van de klas</a:t>
            </a:r>
          </a:p>
          <a:p>
            <a:pPr>
              <a:lnSpc>
                <a:spcPct val="150000"/>
              </a:lnSpc>
              <a:buFont typeface="Wingdings" panose="05000000000000000000" pitchFamily="2" charset="2"/>
              <a:buNone/>
              <a:defRPr/>
            </a:pPr>
            <a:r>
              <a:rPr lang="nl-BE" b="1" dirty="0"/>
              <a:t>School: </a:t>
            </a:r>
            <a:r>
              <a:rPr lang="nl-BE" b="0" dirty="0"/>
              <a:t>alles op schoolniveau</a:t>
            </a:r>
            <a:endParaRPr lang="nl-BE" sz="1200" b="1" dirty="0"/>
          </a:p>
          <a:p>
            <a:pPr>
              <a:lnSpc>
                <a:spcPct val="150000"/>
              </a:lnSpc>
              <a:buFont typeface="Wingdings" panose="05000000000000000000" pitchFamily="2" charset="2"/>
              <a:buNone/>
              <a:defRPr/>
            </a:pPr>
            <a:r>
              <a:rPr lang="nl-BE" sz="1800" b="1" dirty="0"/>
              <a:t>Buiten de school: </a:t>
            </a:r>
            <a:r>
              <a:rPr lang="nl-BE" sz="1800" dirty="0"/>
              <a:t>Samenwerking met schoolnabije en externe partners; Communicatie met ouders; Deelname aan gezondheidsacties in de lokale gemeenschap</a:t>
            </a:r>
          </a:p>
          <a:p>
            <a:endParaRPr lang="nl-BE"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49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cs typeface="Calibri"/>
              </a:rPr>
              <a:t>Samengevat, waarvoor gebruik je de gezondheidsmatrix? Om eerst en vooral </a:t>
            </a:r>
            <a:r>
              <a:rPr lang="nl-BE" sz="1200" b="1" kern="1200" dirty="0">
                <a:solidFill>
                  <a:schemeClr val="tx1"/>
                </a:solidFill>
                <a:effectLst/>
                <a:latin typeface="+mn-lt"/>
                <a:cs typeface="Calibri"/>
              </a:rPr>
              <a:t>in kaart te brengen </a:t>
            </a:r>
            <a:r>
              <a:rPr lang="nl-BE" sz="1200" kern="1200" dirty="0">
                <a:solidFill>
                  <a:schemeClr val="tx1"/>
                </a:solidFill>
                <a:effectLst/>
                <a:latin typeface="+mn-lt"/>
                <a:cs typeface="Calibri"/>
              </a:rPr>
              <a:t>wat jullie al doen rond voeding. En </a:t>
            </a:r>
            <a:r>
              <a:rPr lang="nl-BE" sz="1200" b="1" kern="1200" dirty="0">
                <a:solidFill>
                  <a:schemeClr val="tx1"/>
                </a:solidFill>
                <a:effectLst/>
                <a:latin typeface="+mn-lt"/>
                <a:cs typeface="Calibri"/>
              </a:rPr>
              <a:t>vervolgens</a:t>
            </a:r>
            <a:r>
              <a:rPr lang="nl-BE" sz="1200" kern="1200" dirty="0">
                <a:solidFill>
                  <a:schemeClr val="tx1"/>
                </a:solidFill>
                <a:effectLst/>
                <a:latin typeface="+mn-lt"/>
                <a:cs typeface="Calibri"/>
              </a:rPr>
              <a:t> zal je zien op welke strategieën je nog te weinig inzet, en waarrond je dus nog acties moet opzetten. Je kan de matrix invullen </a:t>
            </a:r>
            <a:r>
              <a:rPr lang="nl-BE" sz="1200" b="1" kern="1200" dirty="0">
                <a:solidFill>
                  <a:schemeClr val="tx1"/>
                </a:solidFill>
                <a:effectLst/>
                <a:latin typeface="+mn-lt"/>
                <a:cs typeface="Calibri"/>
              </a:rPr>
              <a:t>per thema </a:t>
            </a:r>
            <a:r>
              <a:rPr lang="nl-BE" sz="1200" kern="1200" dirty="0">
                <a:solidFill>
                  <a:schemeClr val="tx1"/>
                </a:solidFill>
                <a:effectLst/>
                <a:latin typeface="+mn-lt"/>
                <a:cs typeface="Calibri"/>
              </a:rPr>
              <a:t>(voeding) of per </a:t>
            </a:r>
            <a:r>
              <a:rPr lang="nl-BE" sz="1200" kern="1200" dirty="0" err="1">
                <a:solidFill>
                  <a:schemeClr val="tx1"/>
                </a:solidFill>
                <a:effectLst/>
                <a:latin typeface="+mn-lt"/>
                <a:cs typeface="Calibri"/>
              </a:rPr>
              <a:t>subthema</a:t>
            </a:r>
            <a:r>
              <a:rPr lang="nl-BE" sz="1200" kern="1200" dirty="0">
                <a:solidFill>
                  <a:schemeClr val="tx1"/>
                </a:solidFill>
                <a:effectLst/>
                <a:latin typeface="+mn-lt"/>
                <a:cs typeface="Calibri"/>
              </a:rPr>
              <a:t> (vb. enkel voor dranken en tussendoortjes). Dat is voor een voedingsbeleid. Nu, voor een </a:t>
            </a:r>
            <a:r>
              <a:rPr lang="nl-BE" sz="1200" b="1" kern="1200" dirty="0">
                <a:solidFill>
                  <a:schemeClr val="tx1"/>
                </a:solidFill>
                <a:effectLst/>
                <a:latin typeface="+mn-lt"/>
                <a:cs typeface="Calibri"/>
              </a:rPr>
              <a:t>gezondheidsbeleid</a:t>
            </a:r>
            <a:r>
              <a:rPr lang="nl-BE" sz="1200" kern="1200" dirty="0">
                <a:solidFill>
                  <a:schemeClr val="tx1"/>
                </a:solidFill>
                <a:effectLst/>
                <a:latin typeface="+mn-lt"/>
                <a:cs typeface="Calibri"/>
              </a:rPr>
              <a:t> heb je niet enkel een ingevulde matrix nodig over voeding, maar ook over de andere gezondheidsthema’s.</a:t>
            </a:r>
          </a:p>
          <a:p>
            <a:endParaRPr lang="nl-BE" sz="1200" kern="1200" dirty="0">
              <a:solidFill>
                <a:schemeClr val="tx1"/>
              </a:solidFill>
              <a:effectLst/>
              <a:latin typeface="+mn-lt"/>
              <a:cs typeface="Calibri"/>
            </a:endParaRPr>
          </a:p>
          <a:p>
            <a:endParaRPr lang="nl-BE" sz="1200" kern="1200" dirty="0">
              <a:solidFill>
                <a:schemeClr val="tx1"/>
              </a:solidFill>
              <a:effectLst/>
              <a:latin typeface="+mn-lt"/>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19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73A3C"/>
                </a:solidFill>
                <a:effectLst/>
                <a:latin typeface="Alegreya Sans"/>
              </a:rPr>
              <a:t>Scholen gaan vaak heel gemotiveerd aan de slag om het aanbod en de afspraken rond voeding op school te verbeteren. Maar soms loopt het niet zo vlot of botsen de acties op weerstand van ouders of leerlingen. Wat geeft het voedingsbeleid op school meer kans op slagen? We onderscheiden daarvoor enkele succesfactoren, zoals het actief betrekken van leerlingen en hun ouders en samenwerking met externe partners.</a:t>
            </a:r>
            <a:endParaRPr lang="nl-NL" dirty="0"/>
          </a:p>
          <a:p>
            <a:endParaRPr lang="nl-NL" dirty="0"/>
          </a:p>
          <a:p>
            <a:endParaRPr lang="nl-BE" sz="1200" kern="1200" dirty="0">
              <a:solidFill>
                <a:schemeClr val="tx1"/>
              </a:solidFill>
              <a:effectLst/>
              <a:latin typeface="+mn-lt"/>
              <a:cs typeface="Calibri"/>
            </a:endParaRP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895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6120000" cy="1440000"/>
          </a:xfrm>
        </p:spPr>
        <p:txBody>
          <a:bodyPr/>
          <a:lstStyle/>
          <a:p>
            <a:r>
              <a:rPr lang="nl-NL"/>
              <a:t>Klik om de stijl te bewerken</a:t>
            </a:r>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15" name="Date Placeholder 14"/>
          <p:cNvSpPr>
            <a:spLocks noGrp="1"/>
          </p:cNvSpPr>
          <p:nvPr>
            <p:ph type="dt" sz="half" idx="10"/>
          </p:nvPr>
        </p:nvSpPr>
        <p:spPr/>
        <p:txBody>
          <a:bodyPr/>
          <a:lstStyle/>
          <a:p>
            <a:fld id="{B67774C5-FF33-4292-8B64-49963CA21661}" type="datetime1">
              <a:rPr lang="nl-BE" smtClean="0"/>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spTree>
    <p:extLst>
      <p:ext uri="{BB962C8B-B14F-4D97-AF65-F5344CB8AC3E}">
        <p14:creationId xmlns:p14="http://schemas.microsoft.com/office/powerpoint/2010/main" val="4089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gezondheid</a:t>
            </a:r>
            <a:r>
              <a:rPr lang="en-US" dirty="0"/>
              <a:t> &amp; milieu</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6400" y="507600"/>
            <a:ext cx="1011607" cy="101732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17600" y="496800"/>
            <a:ext cx="1074475" cy="106304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69600" y="471600"/>
            <a:ext cx="548668" cy="1148774"/>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0000" y="507600"/>
            <a:ext cx="1011607" cy="1005891"/>
          </a:xfrm>
          <a:prstGeom prst="rect">
            <a:avLst/>
          </a:prstGeom>
        </p:spPr>
      </p:pic>
    </p:spTree>
    <p:extLst>
      <p:ext uri="{BB962C8B-B14F-4D97-AF65-F5344CB8AC3E}">
        <p14:creationId xmlns:p14="http://schemas.microsoft.com/office/powerpoint/2010/main" val="420892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ALLE THEMA'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presentatie</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461" y="509194"/>
            <a:ext cx="899206" cy="894126"/>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2837" y="551582"/>
            <a:ext cx="665514" cy="817922"/>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1321" y="605275"/>
            <a:ext cx="848404" cy="721397"/>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3602" y="658966"/>
            <a:ext cx="924607" cy="624872"/>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0000" y="684398"/>
            <a:ext cx="980490" cy="579150"/>
          </a:xfrm>
          <a:prstGeom prst="rect">
            <a:avLst/>
          </a:prstGeom>
        </p:spPr>
      </p:pic>
    </p:spTree>
    <p:extLst>
      <p:ext uri="{BB962C8B-B14F-4D97-AF65-F5344CB8AC3E}">
        <p14:creationId xmlns:p14="http://schemas.microsoft.com/office/powerpoint/2010/main" val="48298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0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118947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0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325647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0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183602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 04">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2332800"/>
            <a:ext cx="7560000" cy="360000"/>
          </a:xfrm>
        </p:spPr>
        <p:txBody>
          <a:bodyPr/>
          <a:lstStyle>
            <a:lvl1pPr>
              <a:defRPr sz="24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3676650" y="1789200"/>
            <a:ext cx="1790700" cy="468000"/>
          </a:xfrm>
        </p:spPr>
        <p:txBody>
          <a:bodyPr/>
          <a:lstStyle>
            <a:lvl1pPr marL="27450" indent="0" algn="ctr">
              <a:buNone/>
              <a:defRPr sz="3500" b="1"/>
            </a:lvl1pPr>
          </a:lstStyle>
          <a:p>
            <a:pPr lvl="0"/>
            <a:r>
              <a:rPr lang="nl-BE" dirty="0"/>
              <a:t>#.</a:t>
            </a:r>
          </a:p>
        </p:txBody>
      </p:sp>
      <p:sp>
        <p:nvSpPr>
          <p:cNvPr id="7" name="Text Placeholder 6"/>
          <p:cNvSpPr>
            <a:spLocks noGrp="1"/>
          </p:cNvSpPr>
          <p:nvPr>
            <p:ph type="body" sz="quarter" idx="11" hasCustomPrompt="1"/>
          </p:nvPr>
        </p:nvSpPr>
        <p:spPr>
          <a:xfrm>
            <a:off x="792163" y="2761200"/>
            <a:ext cx="7559675" cy="393700"/>
          </a:xfrm>
        </p:spPr>
        <p:txBody>
          <a:bodyPr/>
          <a:lstStyle>
            <a:lvl1pPr marL="0" indent="0" algn="ctr">
              <a:lnSpc>
                <a:spcPct val="100000"/>
              </a:lnSpc>
              <a:buNone/>
              <a:defRPr sz="24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149399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2"/>
        </a:solidFill>
        <a:effectLst/>
      </p:bgPr>
    </p:bg>
    <p:spTree>
      <p:nvGrpSpPr>
        <p:cNvPr id="1" name=""/>
        <p:cNvGrpSpPr/>
        <p:nvPr/>
      </p:nvGrpSpPr>
      <p:grpSpPr>
        <a:xfrm>
          <a:off x="0" y="0"/>
          <a:ext cx="0" cy="0"/>
          <a:chOff x="0" y="0"/>
          <a:chExt cx="0" cy="0"/>
        </a:xfrm>
      </p:grpSpPr>
      <p:sp>
        <p:nvSpPr>
          <p:cNvPr id="20" name="Freeform 19"/>
          <p:cNvSpPr/>
          <p:nvPr userDrawn="1"/>
        </p:nvSpPr>
        <p:spPr>
          <a:xfrm>
            <a:off x="0" y="0"/>
            <a:ext cx="8104714" cy="5143500"/>
          </a:xfrm>
          <a:custGeom>
            <a:avLst/>
            <a:gdLst>
              <a:gd name="connsiteX0" fmla="*/ 0 w 8104714"/>
              <a:gd name="connsiteY0" fmla="*/ 0 h 5143500"/>
              <a:gd name="connsiteX1" fmla="*/ 8104714 w 8104714"/>
              <a:gd name="connsiteY1" fmla="*/ 0 h 5143500"/>
              <a:gd name="connsiteX2" fmla="*/ 5134956 w 8104714"/>
              <a:gd name="connsiteY2" fmla="*/ 5143500 h 5143500"/>
              <a:gd name="connsiteX3" fmla="*/ 931045 w 8104714"/>
              <a:gd name="connsiteY3" fmla="*/ 5143500 h 5143500"/>
              <a:gd name="connsiteX4" fmla="*/ 0 w 8104714"/>
              <a:gd name="connsiteY4" fmla="*/ 353097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714" h="5143500">
                <a:moveTo>
                  <a:pt x="0" y="0"/>
                </a:moveTo>
                <a:lnTo>
                  <a:pt x="8104714" y="0"/>
                </a:lnTo>
                <a:lnTo>
                  <a:pt x="5134956" y="5143500"/>
                </a:lnTo>
                <a:lnTo>
                  <a:pt x="931045" y="5143500"/>
                </a:lnTo>
                <a:lnTo>
                  <a:pt x="0" y="353097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3" name="Title 2"/>
          <p:cNvSpPr>
            <a:spLocks noGrp="1"/>
          </p:cNvSpPr>
          <p:nvPr>
            <p:ph type="title"/>
          </p:nvPr>
        </p:nvSpPr>
        <p:spPr>
          <a:xfrm>
            <a:off x="720000" y="720000"/>
            <a:ext cx="6120000" cy="630000"/>
          </a:xfrm>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dirty="0">
                <a:solidFill>
                  <a:schemeClr val="bg2"/>
                </a:solidFill>
              </a:rPr>
              <a:t>gezondleven.be</a:t>
            </a:r>
          </a:p>
        </p:txBody>
      </p:sp>
    </p:spTree>
    <p:extLst>
      <p:ext uri="{BB962C8B-B14F-4D97-AF65-F5344CB8AC3E}">
        <p14:creationId xmlns:p14="http://schemas.microsoft.com/office/powerpoint/2010/main" val="61543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dankt alternatief">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3" name="Title 2"/>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dirty="0">
                <a:solidFill>
                  <a:schemeClr val="bg2"/>
                </a:solidFill>
              </a:rPr>
              <a:t>gezondleven.be</a:t>
            </a:r>
          </a:p>
        </p:txBody>
      </p:sp>
    </p:spTree>
    <p:extLst>
      <p:ext uri="{BB962C8B-B14F-4D97-AF65-F5344CB8AC3E}">
        <p14:creationId xmlns:p14="http://schemas.microsoft.com/office/powerpoint/2010/main" val="325333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6120000" cy="1440000"/>
          </a:xfrm>
        </p:spPr>
        <p:txBody>
          <a:bodyPr/>
          <a:lstStyle/>
          <a:p>
            <a:r>
              <a:rPr lang="nl-NL"/>
              <a:t>Klik om de stijl te bewerken</a:t>
            </a:r>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15" name="Date Placeholder 14"/>
          <p:cNvSpPr>
            <a:spLocks noGrp="1"/>
          </p:cNvSpPr>
          <p:nvPr>
            <p:ph type="dt" sz="half" idx="10"/>
          </p:nvPr>
        </p:nvSpPr>
        <p:spPr/>
        <p:txBody>
          <a:bodyPr/>
          <a:lstStyle/>
          <a:p>
            <a:fld id="{B67774C5-FF33-4292-8B64-49963CA21661}" type="datetime1">
              <a:rPr lang="nl-BE" smtClean="0"/>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spTree>
    <p:extLst>
      <p:ext uri="{BB962C8B-B14F-4D97-AF65-F5344CB8AC3E}">
        <p14:creationId xmlns:p14="http://schemas.microsoft.com/office/powerpoint/2010/main" val="4223179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alternatief 2">
    <p:spTree>
      <p:nvGrpSpPr>
        <p:cNvPr id="1" name=""/>
        <p:cNvGrpSpPr/>
        <p:nvPr/>
      </p:nvGrpSpPr>
      <p:grpSpPr>
        <a:xfrm>
          <a:off x="0" y="0"/>
          <a:ext cx="0" cy="0"/>
          <a:chOff x="0" y="0"/>
          <a:chExt cx="0" cy="0"/>
        </a:xfrm>
      </p:grpSpPr>
      <p:sp>
        <p:nvSpPr>
          <p:cNvPr id="14" name="Freeform 13"/>
          <p:cNvSpPr/>
          <p:nvPr userDrawn="1"/>
        </p:nvSpPr>
        <p:spPr>
          <a:xfrm>
            <a:off x="0" y="1"/>
            <a:ext cx="7858600" cy="51435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1260000"/>
            <a:ext cx="5040000" cy="720000"/>
          </a:xfrm>
        </p:spPr>
        <p:txBody>
          <a:bodyPr/>
          <a:lstStyle/>
          <a:p>
            <a:r>
              <a:rPr lang="nl-NL"/>
              <a:t>Klik om de stijl te bewerken</a:t>
            </a:r>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15" name="Date Placeholder 14"/>
          <p:cNvSpPr>
            <a:spLocks noGrp="1"/>
          </p:cNvSpPr>
          <p:nvPr>
            <p:ph type="dt" sz="half" idx="10"/>
          </p:nvPr>
        </p:nvSpPr>
        <p:spPr>
          <a:xfrm>
            <a:off x="720000" y="2224800"/>
            <a:ext cx="2057400" cy="273844"/>
          </a:xfrm>
        </p:spPr>
        <p:txBody>
          <a:bodyPr/>
          <a:lstStyle/>
          <a:p>
            <a:fld id="{AD73AED1-329C-4C76-B5FE-B1047D53A16F}" type="datetime1">
              <a:rPr lang="nl-BE" smtClean="0"/>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spTree>
    <p:extLst>
      <p:ext uri="{BB962C8B-B14F-4D97-AF65-F5344CB8AC3E}">
        <p14:creationId xmlns:p14="http://schemas.microsoft.com/office/powerpoint/2010/main" val="56174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ef 2">
    <p:bg>
      <p:bgPr>
        <a:solidFill>
          <a:schemeClr val="bg2"/>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7858600" cy="51435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1260000"/>
            <a:ext cx="5040000" cy="720000"/>
          </a:xfrm>
        </p:spPr>
        <p:txBody>
          <a:bodyPr/>
          <a:lstStyle/>
          <a:p>
            <a:r>
              <a:rPr lang="nl-NL"/>
              <a:t>Klik om de stijl te bewerken</a:t>
            </a:r>
            <a:endParaRPr lang="nl-BE"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
        <p:nvSpPr>
          <p:cNvPr id="15" name="Date Placeholder 14"/>
          <p:cNvSpPr>
            <a:spLocks noGrp="1"/>
          </p:cNvSpPr>
          <p:nvPr>
            <p:ph type="dt" sz="half" idx="10"/>
          </p:nvPr>
        </p:nvSpPr>
        <p:spPr>
          <a:xfrm>
            <a:off x="720000" y="2224800"/>
            <a:ext cx="2057400" cy="273844"/>
          </a:xfrm>
        </p:spPr>
        <p:txBody>
          <a:bodyPr/>
          <a:lstStyle/>
          <a:p>
            <a:fld id="{AD73AED1-329C-4C76-B5FE-B1047D53A16F}" type="datetime1">
              <a:rPr lang="nl-BE" smtClean="0"/>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spTree>
    <p:extLst>
      <p:ext uri="{BB962C8B-B14F-4D97-AF65-F5344CB8AC3E}">
        <p14:creationId xmlns:p14="http://schemas.microsoft.com/office/powerpoint/2010/main" val="10524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alternatief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9144000" cy="5143500"/>
          </a:xfrm>
          <a:prstGeom prst="rect">
            <a:avLst/>
          </a:prstGeom>
        </p:spPr>
      </p:pic>
      <p:sp>
        <p:nvSpPr>
          <p:cNvPr id="9" name="Flowchart: Merge 8"/>
          <p:cNvSpPr/>
          <p:nvPr userDrawn="1"/>
        </p:nvSpPr>
        <p:spPr>
          <a:xfrm>
            <a:off x="2777400" y="0"/>
            <a:ext cx="7082972" cy="6096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2253600"/>
            <a:ext cx="3492000" cy="720000"/>
          </a:xfrm>
        </p:spPr>
        <p:txBody>
          <a:bodyPr/>
          <a:lstStyle>
            <a:lvl1pPr>
              <a:defRPr>
                <a:solidFill>
                  <a:schemeClr val="bg2"/>
                </a:solidFill>
              </a:defRPr>
            </a:lvl1pPr>
          </a:lstStyle>
          <a:p>
            <a:r>
              <a:rPr lang="nl-NL"/>
              <a:t>Klik om de stijl te bewerken</a:t>
            </a:r>
            <a:endParaRPr lang="nl-BE"/>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DBCD64F5-1E45-4747-87AD-DBE227A372FD}" type="datetime1">
              <a:rPr lang="nl-BE" smtClean="0"/>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1600" y="561600"/>
            <a:ext cx="1295467" cy="682660"/>
          </a:xfrm>
          <a:prstGeom prst="rect">
            <a:avLst/>
          </a:prstGeom>
        </p:spPr>
      </p:pic>
    </p:spTree>
    <p:extLst>
      <p:ext uri="{BB962C8B-B14F-4D97-AF65-F5344CB8AC3E}">
        <p14:creationId xmlns:p14="http://schemas.microsoft.com/office/powerpoint/2010/main" val="1245189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alternatief 4">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678275" y="0"/>
            <a:ext cx="6451450" cy="51435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a:p>
        </p:txBody>
      </p:sp>
      <p:sp>
        <p:nvSpPr>
          <p:cNvPr id="2" name="Title 1"/>
          <p:cNvSpPr>
            <a:spLocks noGrp="1"/>
          </p:cNvSpPr>
          <p:nvPr>
            <p:ph type="title"/>
          </p:nvPr>
        </p:nvSpPr>
        <p:spPr>
          <a:xfrm>
            <a:off x="720000" y="2253600"/>
            <a:ext cx="3240000" cy="720000"/>
          </a:xfrm>
        </p:spPr>
        <p:txBody>
          <a:bodyPr/>
          <a:lstStyle/>
          <a:p>
            <a:r>
              <a:rPr lang="nl-NL"/>
              <a:t>Klik om de stijl te bewerken</a:t>
            </a:r>
            <a:endParaRPr lang="nl-BE"/>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A2558709-CB26-4BF5-B32C-B4E60F42CCA9}" type="datetime1">
              <a:rPr lang="nl-BE" smtClean="0"/>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1174425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alternatief 5">
    <p:spTree>
      <p:nvGrpSpPr>
        <p:cNvPr id="1" name=""/>
        <p:cNvGrpSpPr/>
        <p:nvPr/>
      </p:nvGrpSpPr>
      <p:grpSpPr>
        <a:xfrm>
          <a:off x="0" y="0"/>
          <a:ext cx="0" cy="0"/>
          <a:chOff x="0" y="0"/>
          <a:chExt cx="0" cy="0"/>
        </a:xfrm>
      </p:grpSpPr>
      <p:sp>
        <p:nvSpPr>
          <p:cNvPr id="2" name="Title 1"/>
          <p:cNvSpPr>
            <a:spLocks noGrp="1"/>
          </p:cNvSpPr>
          <p:nvPr>
            <p:ph type="title"/>
          </p:nvPr>
        </p:nvSpPr>
        <p:spPr>
          <a:xfrm>
            <a:off x="720000" y="2253600"/>
            <a:ext cx="3240000" cy="720000"/>
          </a:xfrm>
        </p:spPr>
        <p:txBody>
          <a:bodyPr/>
          <a:lstStyle/>
          <a:p>
            <a:r>
              <a:rPr lang="nl-NL"/>
              <a:t>Klik om de stijl te bewerken</a:t>
            </a:r>
            <a:endParaRPr lang="nl-BE"/>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A2558709-CB26-4BF5-B32C-B4E60F42CCA9}" type="datetime1">
              <a:rPr lang="nl-BE" smtClean="0"/>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3586602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THEMA voe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gezonde</a:t>
            </a:r>
            <a:r>
              <a:rPr lang="en-US"/>
              <a:t> </a:t>
            </a:r>
            <a:r>
              <a:rPr lang="en-US" err="1"/>
              <a:t>voeding</a:t>
            </a:r>
            <a:endParaRPr lang="nl-BE"/>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200" y="511200"/>
            <a:ext cx="730800" cy="78701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7200" y="507600"/>
            <a:ext cx="946800" cy="839722"/>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629999"/>
            <a:ext cx="1090800" cy="644306"/>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5600" y="385200"/>
            <a:ext cx="734400" cy="1050758"/>
          </a:xfrm>
          <a:prstGeom prst="rect">
            <a:avLst/>
          </a:prstGeom>
        </p:spPr>
      </p:pic>
    </p:spTree>
    <p:extLst>
      <p:ext uri="{BB962C8B-B14F-4D97-AF65-F5344CB8AC3E}">
        <p14:creationId xmlns:p14="http://schemas.microsoft.com/office/powerpoint/2010/main" val="75450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THEMA beweg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beweging</a:t>
            </a:r>
            <a:endParaRPr lang="nl-BE"/>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spTree>
    <p:extLst>
      <p:ext uri="{BB962C8B-B14F-4D97-AF65-F5344CB8AC3E}">
        <p14:creationId xmlns:p14="http://schemas.microsoft.com/office/powerpoint/2010/main" val="214049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THEMA rok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tabak</a:t>
            </a:r>
            <a:r>
              <a:rPr lang="en-US"/>
              <a:t>/</a:t>
            </a:r>
            <a:r>
              <a:rPr lang="en-US" err="1"/>
              <a:t>roken</a:t>
            </a:r>
            <a:endParaRPr lang="nl-BE"/>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600" y="392400"/>
            <a:ext cx="892800" cy="87048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3600" y="406800"/>
            <a:ext cx="752400" cy="10032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1600" y="622800"/>
            <a:ext cx="921600" cy="670254"/>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800" y="554400"/>
            <a:ext cx="932400" cy="792818"/>
          </a:xfrm>
          <a:prstGeom prst="rect">
            <a:avLst/>
          </a:prstGeom>
        </p:spPr>
      </p:pic>
    </p:spTree>
    <p:extLst>
      <p:ext uri="{BB962C8B-B14F-4D97-AF65-F5344CB8AC3E}">
        <p14:creationId xmlns:p14="http://schemas.microsoft.com/office/powerpoint/2010/main" val="251986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26613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geestelijke</a:t>
            </a:r>
            <a:r>
              <a:rPr lang="en-US"/>
              <a:t>/</a:t>
            </a:r>
            <a:r>
              <a:rPr lang="en-US" err="1"/>
              <a:t>mentale</a:t>
            </a:r>
            <a:r>
              <a:rPr lang="en-US"/>
              <a:t> </a:t>
            </a:r>
            <a:r>
              <a:rPr lang="en-US" err="1"/>
              <a:t>gezondheid</a:t>
            </a:r>
            <a:endParaRPr lang="nl-BE"/>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spTree>
    <p:extLst>
      <p:ext uri="{BB962C8B-B14F-4D97-AF65-F5344CB8AC3E}">
        <p14:creationId xmlns:p14="http://schemas.microsoft.com/office/powerpoint/2010/main" val="197486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themapresentatie</a:t>
            </a:r>
            <a:r>
              <a:rPr lang="en-US"/>
              <a:t> </a:t>
            </a:r>
            <a:r>
              <a:rPr lang="en-US" err="1"/>
              <a:t>rond</a:t>
            </a:r>
            <a:r>
              <a:rPr lang="en-US"/>
              <a:t> </a:t>
            </a:r>
            <a:r>
              <a:rPr lang="en-US" err="1"/>
              <a:t>gezondheid</a:t>
            </a:r>
            <a:r>
              <a:rPr lang="en-US"/>
              <a:t> &amp; milieu</a:t>
            </a:r>
            <a:endParaRPr lang="nl-BE"/>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6400" y="507600"/>
            <a:ext cx="1011607" cy="101732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17600" y="496800"/>
            <a:ext cx="1074475" cy="106304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69600" y="471600"/>
            <a:ext cx="548668" cy="1148774"/>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0000" y="507600"/>
            <a:ext cx="1011607" cy="1005891"/>
          </a:xfrm>
          <a:prstGeom prst="rect">
            <a:avLst/>
          </a:prstGeom>
        </p:spPr>
      </p:pic>
    </p:spTree>
    <p:extLst>
      <p:ext uri="{BB962C8B-B14F-4D97-AF65-F5344CB8AC3E}">
        <p14:creationId xmlns:p14="http://schemas.microsoft.com/office/powerpoint/2010/main" val="999112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ALLE THEM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err="1"/>
              <a:t>Hier</a:t>
            </a:r>
            <a:r>
              <a:rPr lang="en-US"/>
              <a:t> </a:t>
            </a:r>
            <a:r>
              <a:rPr lang="en-US" err="1"/>
              <a:t>komt</a:t>
            </a:r>
            <a:r>
              <a:rPr lang="en-US"/>
              <a:t> de </a:t>
            </a:r>
            <a:r>
              <a:rPr lang="en-US" err="1"/>
              <a:t>titel</a:t>
            </a:r>
            <a:r>
              <a:rPr lang="en-US"/>
              <a:t> van de </a:t>
            </a:r>
            <a:r>
              <a:rPr lang="en-US" err="1"/>
              <a:t>presentatie</a:t>
            </a:r>
            <a:endParaRPr lang="nl-BE"/>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461" y="509194"/>
            <a:ext cx="899206" cy="894126"/>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2837" y="551582"/>
            <a:ext cx="665514" cy="817922"/>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1321" y="605275"/>
            <a:ext cx="848404" cy="721397"/>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3602" y="658966"/>
            <a:ext cx="924607" cy="624872"/>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0000" y="684398"/>
            <a:ext cx="980490" cy="579150"/>
          </a:xfrm>
          <a:prstGeom prst="rect">
            <a:avLst/>
          </a:prstGeom>
        </p:spPr>
      </p:pic>
    </p:spTree>
    <p:extLst>
      <p:ext uri="{BB962C8B-B14F-4D97-AF65-F5344CB8AC3E}">
        <p14:creationId xmlns:p14="http://schemas.microsoft.com/office/powerpoint/2010/main" val="1330109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408423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ernatief 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9144000" cy="5143500"/>
          </a:xfrm>
          <a:prstGeom prst="rect">
            <a:avLst/>
          </a:prstGeom>
        </p:spPr>
      </p:pic>
      <p:sp>
        <p:nvSpPr>
          <p:cNvPr id="9" name="Flowchart: Merge 8"/>
          <p:cNvSpPr/>
          <p:nvPr userDrawn="1"/>
        </p:nvSpPr>
        <p:spPr>
          <a:xfrm>
            <a:off x="2777400" y="0"/>
            <a:ext cx="7082972" cy="6096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2253600"/>
            <a:ext cx="3492000" cy="720000"/>
          </a:xfrm>
        </p:spPr>
        <p:txBody>
          <a:bodyPr/>
          <a:lstStyle>
            <a:lvl1pPr>
              <a:defRPr>
                <a:solidFill>
                  <a:schemeClr val="bg2"/>
                </a:solidFill>
              </a:defRPr>
            </a:lvl1pPr>
          </a:lstStyle>
          <a:p>
            <a:r>
              <a:rPr lang="nl-NL"/>
              <a:t>Klik om de stijl te bewerken</a:t>
            </a:r>
            <a:endParaRPr lang="nl-BE" dirty="0"/>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DBCD64F5-1E45-4747-87AD-DBE227A372FD}" type="datetime1">
              <a:rPr lang="nl-BE" smtClean="0"/>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1600" y="561600"/>
            <a:ext cx="1295467" cy="682660"/>
          </a:xfrm>
          <a:prstGeom prst="rect">
            <a:avLst/>
          </a:prstGeom>
        </p:spPr>
      </p:pic>
    </p:spTree>
    <p:extLst>
      <p:ext uri="{BB962C8B-B14F-4D97-AF65-F5344CB8AC3E}">
        <p14:creationId xmlns:p14="http://schemas.microsoft.com/office/powerpoint/2010/main" val="3680939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128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8244000" cy="360000"/>
          </a:xfrm>
        </p:spPr>
        <p:txBody>
          <a:bodyPr/>
          <a:lstStyle>
            <a:lvl1pPr>
              <a:defRPr sz="2400">
                <a:solidFill>
                  <a:schemeClr val="bg1"/>
                </a:solidFill>
              </a:defRPr>
            </a:lvl1pPr>
          </a:lstStyle>
          <a:p>
            <a:r>
              <a:rPr lang="en-US"/>
              <a:t>Click to edit Master title style</a:t>
            </a:r>
            <a:endParaRPr lang="nl-BE"/>
          </a:p>
        </p:txBody>
      </p:sp>
      <p:sp>
        <p:nvSpPr>
          <p:cNvPr id="3" name="Date Placeholder 2"/>
          <p:cNvSpPr>
            <a:spLocks noGrp="1"/>
          </p:cNvSpPr>
          <p:nvPr>
            <p:ph type="dt" sz="half" idx="10"/>
          </p:nvPr>
        </p:nvSpPr>
        <p:spPr/>
        <p:txBody>
          <a:bodyPr/>
          <a:lstStyle/>
          <a:p>
            <a:fld id="{A6A440F9-096D-4BE8-820E-C5E10E2F52C9}" type="datetime1">
              <a:rPr lang="nl-BE" smtClean="0"/>
              <a:t>16/11/2021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539750" y="1054799"/>
            <a:ext cx="8243888" cy="3506400"/>
          </a:xfrm>
        </p:spPr>
        <p:txBody>
          <a:bodyPr/>
          <a:lstStyle>
            <a:lvl1pPr marL="0" indent="-360000">
              <a:lnSpc>
                <a:spcPct val="100000"/>
              </a:lnSpc>
              <a:spcAft>
                <a:spcPts val="1800"/>
              </a:spcAft>
              <a:buClr>
                <a:schemeClr val="bg1"/>
              </a:buClr>
              <a:buSzPct val="112000"/>
              <a:buFont typeface="+mj-lt"/>
              <a:buAutoNum type="arabicPeriod"/>
              <a:defRPr/>
            </a:lvl1pPr>
          </a:lstStyle>
          <a:p>
            <a:pPr lvl="0"/>
            <a:r>
              <a:rPr lang="en-US"/>
              <a:t>Click to edit Master text style</a:t>
            </a:r>
          </a:p>
        </p:txBody>
      </p:sp>
    </p:spTree>
    <p:extLst>
      <p:ext uri="{BB962C8B-B14F-4D97-AF65-F5344CB8AC3E}">
        <p14:creationId xmlns:p14="http://schemas.microsoft.com/office/powerpoint/2010/main" val="4265058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401275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4896000" y="1623600"/>
            <a:ext cx="4248000" cy="288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938411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met foto in cirk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4140000" cy="270000"/>
          </a:xfrm>
        </p:spPr>
        <p:txBody>
          <a:bodyPr/>
          <a:lstStyle/>
          <a:p>
            <a:r>
              <a:rPr lang="en-US"/>
              <a:t>Click to edit Master title style</a:t>
            </a:r>
            <a:endParaRPr lang="nl-BE"/>
          </a:p>
        </p:txBody>
      </p:sp>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4140000" cy="270000"/>
          </a:xfrm>
        </p:spPr>
        <p:txBody>
          <a:bodyPr/>
          <a:lstStyle>
            <a:lvl1pPr marL="0" indent="0">
              <a:lnSpc>
                <a:spcPct val="100000"/>
              </a:lnSpc>
              <a:buNone/>
              <a:defRPr sz="2000" b="1"/>
            </a:lvl1pPr>
          </a:lstStyle>
          <a:p>
            <a:pPr lvl="0"/>
            <a:r>
              <a:rPr lang="en-US"/>
              <a:t>Click to edit Master text styles</a:t>
            </a:r>
          </a:p>
        </p:txBody>
      </p:sp>
      <p:sp>
        <p:nvSpPr>
          <p:cNvPr id="6" name="Picture Placeholder 5"/>
          <p:cNvSpPr>
            <a:spLocks noGrp="1"/>
          </p:cNvSpPr>
          <p:nvPr>
            <p:ph type="pic" sz="quarter" idx="14"/>
          </p:nvPr>
        </p:nvSpPr>
        <p:spPr>
          <a:xfrm>
            <a:off x="5140800" y="-673200"/>
            <a:ext cx="5040000" cy="5040000"/>
          </a:xfrm>
          <a:prstGeom prst="ellipse">
            <a:avLst/>
          </a:prstGeom>
        </p:spPr>
        <p:txBody>
          <a:bodyPr anchor="b" anchorCtr="0"/>
          <a:lstStyle>
            <a:lvl1pPr algn="ctr">
              <a:defRPr/>
            </a:lvl1pPr>
          </a:lstStyle>
          <a:p>
            <a:endParaRPr lang="nl-BE"/>
          </a:p>
        </p:txBody>
      </p:sp>
    </p:spTree>
    <p:extLst>
      <p:ext uri="{BB962C8B-B14F-4D97-AF65-F5344CB8AC3E}">
        <p14:creationId xmlns:p14="http://schemas.microsoft.com/office/powerpoint/2010/main" val="2638553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Foto's naast elka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4500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4" name="Content Placeholder 3"/>
          <p:cNvSpPr>
            <a:spLocks noGrp="1"/>
          </p:cNvSpPr>
          <p:nvPr>
            <p:ph sz="half" idx="2" hasCustomPrompt="1"/>
          </p:nvPr>
        </p:nvSpPr>
        <p:spPr>
          <a:xfrm>
            <a:off x="4644000" y="1368000"/>
            <a:ext cx="4500000" cy="306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4041276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to schermbreed en s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9144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3682351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to/Film schermvullend">
    <p:bg>
      <p:bgPr>
        <a:solidFill>
          <a:schemeClr val="bg1">
            <a:lumMod val="10000"/>
            <a:lumOff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7886700" y="4508500"/>
            <a:ext cx="1257300" cy="6350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Content Placeholder 2"/>
          <p:cNvSpPr>
            <a:spLocks noGrp="1"/>
          </p:cNvSpPr>
          <p:nvPr>
            <p:ph sz="half" idx="1" hasCustomPrompt="1"/>
          </p:nvPr>
        </p:nvSpPr>
        <p:spPr>
          <a:xfrm>
            <a:off x="0" y="0"/>
            <a:ext cx="9144000" cy="5143500"/>
          </a:xfrm>
          <a:noFill/>
        </p:spPr>
        <p:txBody>
          <a:bodyPr tIns="720000"/>
          <a:lstStyle>
            <a:lvl1pPr algn="ctr">
              <a:defRPr/>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Tree>
    <p:extLst>
      <p:ext uri="{BB962C8B-B14F-4D97-AF65-F5344CB8AC3E}">
        <p14:creationId xmlns:p14="http://schemas.microsoft.com/office/powerpoint/2010/main" val="4249989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445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edankt alternatief">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6618" y="3978314"/>
            <a:ext cx="1762216" cy="930323"/>
          </a:xfrm>
          <a:prstGeom prst="rect">
            <a:avLst/>
          </a:prstGeom>
        </p:spPr>
      </p:pic>
      <p:sp>
        <p:nvSpPr>
          <p:cNvPr id="3" name="Title 2"/>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err="1"/>
              <a:t>Voornaam</a:t>
            </a:r>
            <a:r>
              <a:rPr lang="en-US"/>
              <a:t> </a:t>
            </a:r>
            <a:r>
              <a:rPr lang="en-US" err="1"/>
              <a:t>Naam</a:t>
            </a:r>
            <a:endParaRPr lang="en-US"/>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err="1"/>
              <a:t>Telefoon</a:t>
            </a:r>
            <a:r>
              <a:rPr lang="en-US"/>
              <a:t>#</a:t>
            </a:r>
          </a:p>
        </p:txBody>
      </p:sp>
      <p:sp>
        <p:nvSpPr>
          <p:cNvPr id="9" name="TextBox 8"/>
          <p:cNvSpPr txBox="1"/>
          <p:nvPr userDrawn="1"/>
        </p:nvSpPr>
        <p:spPr>
          <a:xfrm>
            <a:off x="861667" y="4514753"/>
            <a:ext cx="3703894" cy="215444"/>
          </a:xfrm>
          <a:prstGeom prst="rect">
            <a:avLst/>
          </a:prstGeom>
          <a:noFill/>
        </p:spPr>
        <p:txBody>
          <a:bodyPr wrap="square" lIns="0" tIns="0" rIns="0" bIns="0" rtlCol="0">
            <a:noAutofit/>
          </a:bodyPr>
          <a:lstStyle/>
          <a:p>
            <a:r>
              <a:rPr lang="nl-BE" sz="2800" b="1">
                <a:solidFill>
                  <a:schemeClr val="bg2"/>
                </a:solidFill>
              </a:rPr>
              <a:t>gezondleven.be</a:t>
            </a:r>
          </a:p>
        </p:txBody>
      </p:sp>
    </p:spTree>
    <p:extLst>
      <p:ext uri="{BB962C8B-B14F-4D97-AF65-F5344CB8AC3E}">
        <p14:creationId xmlns:p14="http://schemas.microsoft.com/office/powerpoint/2010/main" val="17268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lternatief 4">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678275" y="0"/>
            <a:ext cx="6451450" cy="51435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dirty="0"/>
          </a:p>
        </p:txBody>
      </p:sp>
      <p:sp>
        <p:nvSpPr>
          <p:cNvPr id="2" name="Title 1"/>
          <p:cNvSpPr>
            <a:spLocks noGrp="1"/>
          </p:cNvSpPr>
          <p:nvPr>
            <p:ph type="title"/>
          </p:nvPr>
        </p:nvSpPr>
        <p:spPr>
          <a:xfrm>
            <a:off x="720000" y="2253600"/>
            <a:ext cx="3240000" cy="720000"/>
          </a:xfrm>
        </p:spPr>
        <p:txBody>
          <a:bodyPr/>
          <a:lstStyle/>
          <a:p>
            <a:r>
              <a:rPr lang="nl-NL"/>
              <a:t>Klik om de stijl te bewerken</a:t>
            </a:r>
            <a:endParaRPr lang="nl-BE" dirty="0"/>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A2558709-CB26-4BF5-B32C-B4E60F42CCA9}" type="datetime1">
              <a:rPr lang="nl-BE" smtClean="0"/>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3052344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8244000" cy="360000"/>
          </a:xfrm>
        </p:spPr>
        <p:txBody>
          <a:bodyPr/>
          <a:lstStyle>
            <a:lvl1pPr>
              <a:defRPr sz="2400">
                <a:solidFill>
                  <a:schemeClr val="bg1"/>
                </a:solidFill>
              </a:defRPr>
            </a:lvl1pPr>
          </a:lstStyle>
          <a:p>
            <a:r>
              <a:rPr lang="en-US"/>
              <a:t>Click to edit Master title style</a:t>
            </a:r>
            <a:endParaRPr lang="nl-BE"/>
          </a:p>
        </p:txBody>
      </p:sp>
      <p:sp>
        <p:nvSpPr>
          <p:cNvPr id="3" name="Date Placeholder 2"/>
          <p:cNvSpPr>
            <a:spLocks noGrp="1"/>
          </p:cNvSpPr>
          <p:nvPr>
            <p:ph type="dt" sz="half" idx="10"/>
          </p:nvPr>
        </p:nvSpPr>
        <p:spPr/>
        <p:txBody>
          <a:bodyPr/>
          <a:lstStyle/>
          <a:p>
            <a:fld id="{A6A440F9-096D-4BE8-820E-C5E10E2F52C9}" type="datetime1">
              <a:rPr lang="nl-BE" smtClean="0"/>
              <a:t>16/11/2021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539750" y="1054799"/>
            <a:ext cx="8243888" cy="3506400"/>
          </a:xfrm>
        </p:spPr>
        <p:txBody>
          <a:bodyPr/>
          <a:lstStyle>
            <a:lvl1pPr marL="0" indent="-360000">
              <a:lnSpc>
                <a:spcPct val="100000"/>
              </a:lnSpc>
              <a:spcAft>
                <a:spcPts val="1800"/>
              </a:spcAft>
              <a:buClr>
                <a:schemeClr val="bg1"/>
              </a:buClr>
              <a:buSzPct val="112000"/>
              <a:buFont typeface="+mj-lt"/>
              <a:buAutoNum type="arabicPeriod"/>
              <a:defRPr/>
            </a:lvl1pPr>
          </a:lstStyle>
          <a:p>
            <a:pPr lvl="0"/>
            <a:r>
              <a:rPr lang="en-US"/>
              <a:t>Click to edit Master text style</a:t>
            </a:r>
          </a:p>
        </p:txBody>
      </p:sp>
    </p:spTree>
    <p:extLst>
      <p:ext uri="{BB962C8B-B14F-4D97-AF65-F5344CB8AC3E}">
        <p14:creationId xmlns:p14="http://schemas.microsoft.com/office/powerpoint/2010/main" val="3990963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987066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4896000" y="1623600"/>
            <a:ext cx="4248000" cy="288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191665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met foto in cirk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4140000" cy="270000"/>
          </a:xfrm>
        </p:spPr>
        <p:txBody>
          <a:bodyPr/>
          <a:lstStyle/>
          <a:p>
            <a:r>
              <a:rPr lang="en-US"/>
              <a:t>Click to edit Master title style</a:t>
            </a:r>
            <a:endParaRPr lang="nl-BE"/>
          </a:p>
        </p:txBody>
      </p:sp>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4140000" cy="270000"/>
          </a:xfrm>
        </p:spPr>
        <p:txBody>
          <a:bodyPr/>
          <a:lstStyle>
            <a:lvl1pPr marL="0" indent="0">
              <a:lnSpc>
                <a:spcPct val="100000"/>
              </a:lnSpc>
              <a:buNone/>
              <a:defRPr sz="2000" b="1"/>
            </a:lvl1pPr>
          </a:lstStyle>
          <a:p>
            <a:pPr lvl="0"/>
            <a:r>
              <a:rPr lang="en-US"/>
              <a:t>Click to edit Master text styles</a:t>
            </a:r>
          </a:p>
        </p:txBody>
      </p:sp>
      <p:sp>
        <p:nvSpPr>
          <p:cNvPr id="6" name="Picture Placeholder 5"/>
          <p:cNvSpPr>
            <a:spLocks noGrp="1"/>
          </p:cNvSpPr>
          <p:nvPr>
            <p:ph type="pic" sz="quarter" idx="14"/>
          </p:nvPr>
        </p:nvSpPr>
        <p:spPr>
          <a:xfrm>
            <a:off x="5140800" y="-673200"/>
            <a:ext cx="5040000" cy="5040000"/>
          </a:xfrm>
          <a:prstGeom prst="ellipse">
            <a:avLst/>
          </a:prstGeom>
        </p:spPr>
        <p:txBody>
          <a:bodyPr anchor="b" anchorCtr="0"/>
          <a:lstStyle>
            <a:lvl1pPr algn="ctr">
              <a:defRPr/>
            </a:lvl1pPr>
          </a:lstStyle>
          <a:p>
            <a:endParaRPr lang="nl-BE"/>
          </a:p>
        </p:txBody>
      </p:sp>
    </p:spTree>
    <p:extLst>
      <p:ext uri="{BB962C8B-B14F-4D97-AF65-F5344CB8AC3E}">
        <p14:creationId xmlns:p14="http://schemas.microsoft.com/office/powerpoint/2010/main" val="492907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Foto's naast elka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4500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4" name="Content Placeholder 3"/>
          <p:cNvSpPr>
            <a:spLocks noGrp="1"/>
          </p:cNvSpPr>
          <p:nvPr>
            <p:ph sz="half" idx="2" hasCustomPrompt="1"/>
          </p:nvPr>
        </p:nvSpPr>
        <p:spPr>
          <a:xfrm>
            <a:off x="4644000" y="1368000"/>
            <a:ext cx="4500000" cy="306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1759050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to schermbreed en s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9144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130082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to/Film schermvullend">
    <p:spTree>
      <p:nvGrpSpPr>
        <p:cNvPr id="1" name=""/>
        <p:cNvGrpSpPr/>
        <p:nvPr/>
      </p:nvGrpSpPr>
      <p:grpSpPr>
        <a:xfrm>
          <a:off x="0" y="0"/>
          <a:ext cx="0" cy="0"/>
          <a:chOff x="0" y="0"/>
          <a:chExt cx="0" cy="0"/>
        </a:xfrm>
      </p:grpSpPr>
      <p:sp>
        <p:nvSpPr>
          <p:cNvPr id="7" name="Rectangle 6"/>
          <p:cNvSpPr/>
          <p:nvPr userDrawn="1"/>
        </p:nvSpPr>
        <p:spPr>
          <a:xfrm>
            <a:off x="7886700" y="4508500"/>
            <a:ext cx="1257300" cy="6350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Content Placeholder 2"/>
          <p:cNvSpPr>
            <a:spLocks noGrp="1"/>
          </p:cNvSpPr>
          <p:nvPr>
            <p:ph sz="half" idx="1" hasCustomPrompt="1"/>
          </p:nvPr>
        </p:nvSpPr>
        <p:spPr>
          <a:xfrm>
            <a:off x="0" y="0"/>
            <a:ext cx="9144000" cy="5143500"/>
          </a:xfrm>
          <a:noFill/>
        </p:spPr>
        <p:txBody>
          <a:bodyPr tIns="720000"/>
          <a:lstStyle>
            <a:lvl1pPr algn="ctr">
              <a:defRPr/>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Tree>
    <p:extLst>
      <p:ext uri="{BB962C8B-B14F-4D97-AF65-F5344CB8AC3E}">
        <p14:creationId xmlns:p14="http://schemas.microsoft.com/office/powerpoint/2010/main" val="3762021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891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87696-DE94-4DF1-8BA4-5426731B18C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8CC0BDF-24BD-4087-A4E2-A2D4621EBB0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E70F377-C7B0-4681-AB71-FEDDBBB316C6}"/>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7BB2D23-DC0F-4665-8362-EFA8E7155065}" type="datetimeFigureOut">
              <a:rPr kumimoji="0" lang="nl-BE" sz="900" b="0" i="0" u="none" strike="noStrike" kern="1200" cap="none" spc="0" normalizeH="0" baseline="0" noProof="0" smtClean="0">
                <a:ln>
                  <a:noFill/>
                </a:ln>
                <a:solidFill>
                  <a:srgbClr val="F7AC4B">
                    <a:tint val="75000"/>
                  </a:srgbClr>
                </a:solidFill>
                <a:effectLst/>
                <a:uLnTx/>
                <a:uFillTx/>
                <a:latin typeface="Lucida Sans Unicode"/>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16/11/2021</a:t>
            </a:fld>
            <a:endParaRPr kumimoji="0" lang="nl-BE" sz="900" b="0" i="0" u="none" strike="noStrike" kern="1200" cap="none" spc="0" normalizeH="0" baseline="0" noProof="0">
              <a:ln>
                <a:noFill/>
              </a:ln>
              <a:solidFill>
                <a:srgbClr val="F7AC4B">
                  <a:tint val="75000"/>
                </a:srgbClr>
              </a:solidFill>
              <a:effectLst/>
              <a:uLnTx/>
              <a:uFillTx/>
              <a:latin typeface="Lucida Sans Unicode"/>
              <a:ea typeface="+mn-ea"/>
              <a:cs typeface="+mn-cs"/>
            </a:endParaRPr>
          </a:p>
        </p:txBody>
      </p:sp>
      <p:sp>
        <p:nvSpPr>
          <p:cNvPr id="5" name="Tijdelijke aanduiding voor voettekst 4">
            <a:extLst>
              <a:ext uri="{FF2B5EF4-FFF2-40B4-BE49-F238E27FC236}">
                <a16:creationId xmlns:a16="http://schemas.microsoft.com/office/drawing/2014/main" id="{26529146-4191-47DA-90AB-F327CEC81D5D}"/>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900" b="0" i="0" u="none" strike="noStrike" kern="1200" cap="none" spc="0" normalizeH="0" baseline="0" noProof="0">
              <a:ln>
                <a:noFill/>
              </a:ln>
              <a:solidFill>
                <a:srgbClr val="F7AC4B">
                  <a:tint val="75000"/>
                </a:srgbClr>
              </a:solidFill>
              <a:effectLst/>
              <a:uLnTx/>
              <a:uFillTx/>
              <a:latin typeface="Lucida Sans Unicode"/>
              <a:ea typeface="+mn-ea"/>
              <a:cs typeface="+mn-cs"/>
            </a:endParaRPr>
          </a:p>
        </p:txBody>
      </p:sp>
      <p:sp>
        <p:nvSpPr>
          <p:cNvPr id="6" name="Tijdelijke aanduiding voor dianummer 5">
            <a:extLst>
              <a:ext uri="{FF2B5EF4-FFF2-40B4-BE49-F238E27FC236}">
                <a16:creationId xmlns:a16="http://schemas.microsoft.com/office/drawing/2014/main" id="{8F989700-2C26-4B43-A871-46477241C72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FB4FB1-84CB-46C7-865C-D830B1B6DC3B}" type="slidenum">
              <a:rPr kumimoji="0" lang="nl-BE" sz="900" b="0" i="0" u="none" strike="noStrike" kern="1200" cap="none" spc="0" normalizeH="0" baseline="0" noProof="0" smtClean="0">
                <a:ln>
                  <a:noFill/>
                </a:ln>
                <a:solidFill>
                  <a:srgbClr val="F7AC4B">
                    <a:tint val="75000"/>
                  </a:srgbClr>
                </a:solidFill>
                <a:effectLst/>
                <a:uLnTx/>
                <a:uFillTx/>
                <a:latin typeface="Lucida Sans Unicode"/>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BE" sz="900" b="0" i="0" u="none" strike="noStrike" kern="1200" cap="none" spc="0" normalizeH="0" baseline="0" noProof="0">
              <a:ln>
                <a:noFill/>
              </a:ln>
              <a:solidFill>
                <a:srgbClr val="F7AC4B">
                  <a:tint val="75000"/>
                </a:srgbClr>
              </a:solidFill>
              <a:effectLst/>
              <a:uLnTx/>
              <a:uFillTx/>
              <a:latin typeface="Lucida Sans Unicode"/>
              <a:ea typeface="+mn-ea"/>
              <a:cs typeface="+mn-cs"/>
            </a:endParaRPr>
          </a:p>
        </p:txBody>
      </p:sp>
    </p:spTree>
    <p:extLst>
      <p:ext uri="{BB962C8B-B14F-4D97-AF65-F5344CB8AC3E}">
        <p14:creationId xmlns:p14="http://schemas.microsoft.com/office/powerpoint/2010/main" val="3749560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8244000" cy="360000"/>
          </a:xfrm>
        </p:spPr>
        <p:txBody>
          <a:bodyPr/>
          <a:lstStyle>
            <a:lvl1pPr>
              <a:defRPr sz="2400">
                <a:solidFill>
                  <a:schemeClr val="bg1"/>
                </a:solidFill>
              </a:defRPr>
            </a:lvl1pPr>
          </a:lstStyle>
          <a:p>
            <a:r>
              <a:rPr lang="en-US"/>
              <a:t>Click to edit Master title style</a:t>
            </a:r>
            <a:endParaRPr lang="nl-BE"/>
          </a:p>
        </p:txBody>
      </p:sp>
      <p:sp>
        <p:nvSpPr>
          <p:cNvPr id="3" name="Date Placeholder 2"/>
          <p:cNvSpPr>
            <a:spLocks noGrp="1"/>
          </p:cNvSpPr>
          <p:nvPr>
            <p:ph type="dt" sz="half" idx="10"/>
          </p:nvPr>
        </p:nvSpPr>
        <p:spPr/>
        <p:txBody>
          <a:bodyPr/>
          <a:lstStyle/>
          <a:p>
            <a:fld id="{A6A440F9-096D-4BE8-820E-C5E10E2F52C9}" type="datetime1">
              <a:rPr lang="nl-BE" smtClean="0"/>
              <a:t>16/11/2021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539750" y="1054799"/>
            <a:ext cx="8243888" cy="3506400"/>
          </a:xfrm>
        </p:spPr>
        <p:txBody>
          <a:bodyPr/>
          <a:lstStyle>
            <a:lvl1pPr marL="0" indent="-360000">
              <a:lnSpc>
                <a:spcPct val="100000"/>
              </a:lnSpc>
              <a:spcAft>
                <a:spcPts val="1800"/>
              </a:spcAft>
              <a:buClr>
                <a:schemeClr val="bg1"/>
              </a:buClr>
              <a:buSzPct val="112000"/>
              <a:buFont typeface="+mj-lt"/>
              <a:buAutoNum type="arabicPeriod"/>
              <a:defRPr/>
            </a:lvl1pPr>
          </a:lstStyle>
          <a:p>
            <a:pPr lvl="0"/>
            <a:r>
              <a:rPr lang="en-US"/>
              <a:t>Click to edit Master text style</a:t>
            </a:r>
          </a:p>
        </p:txBody>
      </p:sp>
    </p:spTree>
    <p:extLst>
      <p:ext uri="{BB962C8B-B14F-4D97-AF65-F5344CB8AC3E}">
        <p14:creationId xmlns:p14="http://schemas.microsoft.com/office/powerpoint/2010/main" val="8347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alternatief 5">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2253600"/>
            <a:ext cx="3240000" cy="720000"/>
          </a:xfrm>
        </p:spPr>
        <p:txBody>
          <a:bodyPr/>
          <a:lstStyle/>
          <a:p>
            <a:r>
              <a:rPr lang="nl-NL"/>
              <a:t>Klik om de stijl te bewerken</a:t>
            </a:r>
            <a:endParaRPr lang="nl-BE" dirty="0"/>
          </a:p>
        </p:txBody>
      </p:sp>
      <p:sp>
        <p:nvSpPr>
          <p:cNvPr id="15" name="Date Placeholder 14"/>
          <p:cNvSpPr>
            <a:spLocks noGrp="1"/>
          </p:cNvSpPr>
          <p:nvPr>
            <p:ph type="dt" sz="half" idx="10"/>
          </p:nvPr>
        </p:nvSpPr>
        <p:spPr>
          <a:xfrm>
            <a:off x="720000" y="3240000"/>
            <a:ext cx="2057400" cy="273844"/>
          </a:xfrm>
        </p:spPr>
        <p:txBody>
          <a:bodyPr/>
          <a:lstStyle>
            <a:lvl1pPr>
              <a:defRPr>
                <a:solidFill>
                  <a:schemeClr val="tx1"/>
                </a:solidFill>
              </a:defRPr>
            </a:lvl1pPr>
          </a:lstStyle>
          <a:p>
            <a:fld id="{A2558709-CB26-4BF5-B32C-B4E60F42CCA9}" type="datetime1">
              <a:rPr lang="nl-BE" smtClean="0"/>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554935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10916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4896000" y="1623600"/>
            <a:ext cx="4248000" cy="288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6512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met foto in cirkel">
    <p:spTree>
      <p:nvGrpSpPr>
        <p:cNvPr id="1" name=""/>
        <p:cNvGrpSpPr/>
        <p:nvPr/>
      </p:nvGrpSpPr>
      <p:grpSpPr>
        <a:xfrm>
          <a:off x="0" y="0"/>
          <a:ext cx="0" cy="0"/>
          <a:chOff x="0" y="0"/>
          <a:chExt cx="0" cy="0"/>
        </a:xfrm>
      </p:grpSpPr>
      <p:sp>
        <p:nvSpPr>
          <p:cNvPr id="2" name="Title 1"/>
          <p:cNvSpPr>
            <a:spLocks noGrp="1"/>
          </p:cNvSpPr>
          <p:nvPr>
            <p:ph type="title"/>
          </p:nvPr>
        </p:nvSpPr>
        <p:spPr>
          <a:xfrm>
            <a:off x="540000" y="460800"/>
            <a:ext cx="4140000" cy="270000"/>
          </a:xfrm>
        </p:spPr>
        <p:txBody>
          <a:bodyPr/>
          <a:lstStyle/>
          <a:p>
            <a:r>
              <a:rPr lang="en-US"/>
              <a:t>Click to edit Master title style</a:t>
            </a:r>
            <a:endParaRPr lang="nl-BE"/>
          </a:p>
        </p:txBody>
      </p:sp>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539750" y="882650"/>
            <a:ext cx="4140000" cy="270000"/>
          </a:xfrm>
        </p:spPr>
        <p:txBody>
          <a:bodyPr/>
          <a:lstStyle>
            <a:lvl1pPr marL="0" indent="0">
              <a:lnSpc>
                <a:spcPct val="100000"/>
              </a:lnSpc>
              <a:buNone/>
              <a:defRPr sz="2000" b="1"/>
            </a:lvl1pPr>
          </a:lstStyle>
          <a:p>
            <a:pPr lvl="0"/>
            <a:r>
              <a:rPr lang="en-US"/>
              <a:t>Click to edit Master text styles</a:t>
            </a:r>
          </a:p>
        </p:txBody>
      </p:sp>
      <p:sp>
        <p:nvSpPr>
          <p:cNvPr id="6" name="Picture Placeholder 5"/>
          <p:cNvSpPr>
            <a:spLocks noGrp="1"/>
          </p:cNvSpPr>
          <p:nvPr>
            <p:ph type="pic" sz="quarter" idx="14"/>
          </p:nvPr>
        </p:nvSpPr>
        <p:spPr>
          <a:xfrm>
            <a:off x="5140800" y="-673200"/>
            <a:ext cx="5040000" cy="5040000"/>
          </a:xfrm>
          <a:prstGeom prst="ellipse">
            <a:avLst/>
          </a:prstGeom>
        </p:spPr>
        <p:txBody>
          <a:bodyPr anchor="b" anchorCtr="0"/>
          <a:lstStyle>
            <a:lvl1pPr algn="ctr">
              <a:defRPr/>
            </a:lvl1pPr>
          </a:lstStyle>
          <a:p>
            <a:endParaRPr lang="nl-BE"/>
          </a:p>
        </p:txBody>
      </p:sp>
    </p:spTree>
    <p:extLst>
      <p:ext uri="{BB962C8B-B14F-4D97-AF65-F5344CB8AC3E}">
        <p14:creationId xmlns:p14="http://schemas.microsoft.com/office/powerpoint/2010/main" val="8830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Foto's naast elka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4500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4" name="Content Placeholder 3"/>
          <p:cNvSpPr>
            <a:spLocks noGrp="1"/>
          </p:cNvSpPr>
          <p:nvPr>
            <p:ph sz="half" idx="2" hasCustomPrompt="1"/>
          </p:nvPr>
        </p:nvSpPr>
        <p:spPr>
          <a:xfrm>
            <a:off x="4644000" y="1368000"/>
            <a:ext cx="4500000" cy="306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368897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schermbreed en s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368000"/>
            <a:ext cx="9144000" cy="306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Tree>
    <p:extLst>
      <p:ext uri="{BB962C8B-B14F-4D97-AF65-F5344CB8AC3E}">
        <p14:creationId xmlns:p14="http://schemas.microsoft.com/office/powerpoint/2010/main" val="18571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to/Film schermvullend">
    <p:bg>
      <p:bgPr>
        <a:solidFill>
          <a:schemeClr val="bg1">
            <a:lumMod val="10000"/>
            <a:lumOff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7886700" y="4508500"/>
            <a:ext cx="1257300" cy="6350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Content Placeholder 2"/>
          <p:cNvSpPr>
            <a:spLocks noGrp="1"/>
          </p:cNvSpPr>
          <p:nvPr>
            <p:ph sz="half" idx="1" hasCustomPrompt="1"/>
          </p:nvPr>
        </p:nvSpPr>
        <p:spPr>
          <a:xfrm>
            <a:off x="0" y="0"/>
            <a:ext cx="9144000" cy="5143500"/>
          </a:xfrm>
          <a:noFill/>
        </p:spPr>
        <p:txBody>
          <a:bodyPr tIns="720000"/>
          <a:lstStyle>
            <a:lvl1pPr algn="ctr">
              <a:defRPr/>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Tree>
    <p:extLst>
      <p:ext uri="{BB962C8B-B14F-4D97-AF65-F5344CB8AC3E}">
        <p14:creationId xmlns:p14="http://schemas.microsoft.com/office/powerpoint/2010/main" val="389560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74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HEMA voe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gezonde</a:t>
            </a:r>
            <a:r>
              <a:rPr lang="en-US" dirty="0"/>
              <a:t> </a:t>
            </a:r>
            <a:r>
              <a:rPr lang="en-US" dirty="0" err="1"/>
              <a:t>voeding</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200" y="511200"/>
            <a:ext cx="730800" cy="78701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7200" y="507600"/>
            <a:ext cx="946800" cy="839722"/>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629999"/>
            <a:ext cx="1090800" cy="644306"/>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5600" y="385200"/>
            <a:ext cx="734400" cy="1050758"/>
          </a:xfrm>
          <a:prstGeom prst="rect">
            <a:avLst/>
          </a:prstGeom>
        </p:spPr>
      </p:pic>
    </p:spTree>
    <p:extLst>
      <p:ext uri="{BB962C8B-B14F-4D97-AF65-F5344CB8AC3E}">
        <p14:creationId xmlns:p14="http://schemas.microsoft.com/office/powerpoint/2010/main" val="34505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THEMA beweg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beweging</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spTree>
    <p:extLst>
      <p:ext uri="{BB962C8B-B14F-4D97-AF65-F5344CB8AC3E}">
        <p14:creationId xmlns:p14="http://schemas.microsoft.com/office/powerpoint/2010/main" val="353776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HEMA rok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tabak</a:t>
            </a:r>
            <a:r>
              <a:rPr lang="en-US" dirty="0"/>
              <a:t>/</a:t>
            </a:r>
            <a:r>
              <a:rPr lang="en-US" dirty="0" err="1"/>
              <a:t>roken</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600" y="392400"/>
            <a:ext cx="892800" cy="87048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3600" y="406800"/>
            <a:ext cx="752400" cy="10032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1600" y="622800"/>
            <a:ext cx="921600" cy="670254"/>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800" y="554400"/>
            <a:ext cx="932400" cy="792818"/>
          </a:xfrm>
          <a:prstGeom prst="rect">
            <a:avLst/>
          </a:prstGeom>
        </p:spPr>
      </p:pic>
    </p:spTree>
    <p:extLst>
      <p:ext uri="{BB962C8B-B14F-4D97-AF65-F5344CB8AC3E}">
        <p14:creationId xmlns:p14="http://schemas.microsoft.com/office/powerpoint/2010/main" val="87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26613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geestelijke</a:t>
            </a:r>
            <a:r>
              <a:rPr lang="en-US" dirty="0"/>
              <a:t>/</a:t>
            </a:r>
            <a:r>
              <a:rPr lang="en-US" dirty="0" err="1"/>
              <a:t>mentale</a:t>
            </a:r>
            <a:r>
              <a:rPr lang="en-US" dirty="0"/>
              <a:t> </a:t>
            </a:r>
            <a:r>
              <a:rPr lang="en-US" dirty="0" err="1"/>
              <a:t>gezondheid</a:t>
            </a:r>
            <a:endParaRPr lang="nl-BE" dirty="0"/>
          </a:p>
        </p:txBody>
      </p:sp>
      <p:sp>
        <p:nvSpPr>
          <p:cNvPr id="15" name="Date Placeholder 14"/>
          <p:cNvSpPr>
            <a:spLocks noGrp="1"/>
          </p:cNvSpPr>
          <p:nvPr>
            <p:ph type="dt" sz="half" idx="10"/>
          </p:nvPr>
        </p:nvSpPr>
        <p:spPr>
          <a:xfrm>
            <a:off x="720000" y="3600000"/>
            <a:ext cx="2057400" cy="273844"/>
          </a:xfrm>
        </p:spPr>
        <p:txBody>
          <a:bodyPr/>
          <a:lstStyle>
            <a:lvl1pPr>
              <a:defRPr>
                <a:solidFill>
                  <a:schemeClr val="bg2"/>
                </a:solidFill>
              </a:defRPr>
            </a:lvl1pPr>
          </a:lstStyle>
          <a:p>
            <a:fld id="{A2558709-CB26-4BF5-B32C-B4E60F42CCA9}" type="datetime1">
              <a:rPr lang="nl-BE" smtClean="0"/>
              <a:pPr/>
              <a:t>16/11/2021</a:t>
            </a:fld>
            <a:endParaRPr lang="nl-BE" dirty="0"/>
          </a:p>
        </p:txBody>
      </p:sp>
      <p:sp>
        <p:nvSpPr>
          <p:cNvPr id="16" name="Footer Placeholder 15"/>
          <p:cNvSpPr>
            <a:spLocks noGrp="1"/>
          </p:cNvSpPr>
          <p:nvPr>
            <p:ph type="ftr" sz="quarter" idx="11"/>
          </p:nvPr>
        </p:nvSpPr>
        <p:spPr/>
        <p:txBody>
          <a:bodyPr/>
          <a:lstStyle/>
          <a:p>
            <a:endParaRPr lang="nl-BE"/>
          </a:p>
        </p:txBody>
      </p:sp>
      <p:sp>
        <p:nvSpPr>
          <p:cNvPr id="17" name="Slide Number Placeholder 16"/>
          <p:cNvSpPr>
            <a:spLocks noGrp="1"/>
          </p:cNvSpPr>
          <p:nvPr>
            <p:ph type="sldNum" sz="quarter" idx="12"/>
          </p:nvPr>
        </p:nvSpPr>
        <p:spPr/>
        <p:txBody>
          <a:bodyPr/>
          <a:lstStyle/>
          <a:p>
            <a:fld id="{B23AB928-941E-4114-ADAE-BFAF879226BF}" type="slidenum">
              <a:rPr lang="nl-BE" smtClean="0"/>
              <a:t>‹nr.›</a:t>
            </a:fld>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spTree>
    <p:extLst>
      <p:ext uri="{BB962C8B-B14F-4D97-AF65-F5344CB8AC3E}">
        <p14:creationId xmlns:p14="http://schemas.microsoft.com/office/powerpoint/2010/main" val="31240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7.png"/><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7.png"/><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28.emf"/><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727201"/>
            <a:ext cx="7704000" cy="29189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2" name="Title Placeholder 1"/>
          <p:cNvSpPr>
            <a:spLocks noGrp="1"/>
          </p:cNvSpPr>
          <p:nvPr>
            <p:ph type="title"/>
          </p:nvPr>
        </p:nvSpPr>
        <p:spPr>
          <a:xfrm>
            <a:off x="720000" y="1260000"/>
            <a:ext cx="7704000" cy="1440000"/>
          </a:xfrm>
          <a:prstGeom prst="rect">
            <a:avLst/>
          </a:prstGeom>
        </p:spPr>
        <p:txBody>
          <a:bodyPr vert="horz" lIns="0" tIns="0" rIns="0" bIns="0" rtlCol="0" anchor="t" anchorCtr="0">
            <a:noAutofit/>
          </a:bodyPr>
          <a:lstStyle/>
          <a:p>
            <a:r>
              <a:rPr lang="nl-NL"/>
              <a:t>Klik om de stijl te bewerken</a:t>
            </a:r>
            <a:endParaRPr lang="nl-BE" dirty="0"/>
          </a:p>
        </p:txBody>
      </p:sp>
      <p:sp>
        <p:nvSpPr>
          <p:cNvPr id="4" name="Date Placeholder 3"/>
          <p:cNvSpPr>
            <a:spLocks noGrp="1"/>
          </p:cNvSpPr>
          <p:nvPr>
            <p:ph type="dt" sz="half" idx="2"/>
          </p:nvPr>
        </p:nvSpPr>
        <p:spPr>
          <a:xfrm>
            <a:off x="720000" y="2880000"/>
            <a:ext cx="2057400" cy="273844"/>
          </a:xfrm>
          <a:prstGeom prst="rect">
            <a:avLst/>
          </a:prstGeom>
        </p:spPr>
        <p:txBody>
          <a:bodyPr vert="horz" lIns="0" tIns="0" rIns="0" bIns="0" rtlCol="0" anchor="ctr"/>
          <a:lstStyle>
            <a:lvl1pPr algn="l">
              <a:defRPr sz="1600" b="1">
                <a:solidFill>
                  <a:schemeClr val="bg2"/>
                </a:solidFill>
              </a:defRPr>
            </a:lvl1pPr>
          </a:lstStyle>
          <a:p>
            <a:fld id="{64935C11-25DD-4138-86C4-F9897470930B}" type="datetime1">
              <a:rPr lang="nl-BE" smtClean="0"/>
              <a:t>16/11/2021</a:t>
            </a:fld>
            <a:endParaRPr lang="nl-BE" dirty="0"/>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2377794863"/>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p:txStyles>
    <p:title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84D977F7-57F9-4D81-8DB5-6E971231B763}" type="datetime1">
              <a:rPr lang="nl-BE" smtClean="0"/>
              <a:t>16/11/2021</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46000" y="4611600"/>
            <a:ext cx="876345" cy="342918"/>
          </a:xfrm>
          <a:prstGeom prst="rect">
            <a:avLst/>
          </a:prstGeom>
        </p:spPr>
      </p:pic>
    </p:spTree>
    <p:extLst>
      <p:ext uri="{BB962C8B-B14F-4D97-AF65-F5344CB8AC3E}">
        <p14:creationId xmlns:p14="http://schemas.microsoft.com/office/powerpoint/2010/main" val="31946198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ftr="0"/>
  <p:txStyles>
    <p:titleStyle>
      <a:lvl1pPr algn="ctr"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548000"/>
            <a:ext cx="3600000" cy="288000"/>
          </a:xfrm>
          <a:prstGeom prst="rect">
            <a:avLst/>
          </a:prstGeom>
        </p:spPr>
        <p:txBody>
          <a:bodyPr vert="horz" lIns="0" tIns="0" rIns="0" bIns="0" rtlCol="0">
            <a:noAutofit/>
          </a:bodyPr>
          <a:lstStyle/>
          <a:p>
            <a:pPr lvl="0"/>
            <a:endParaRPr lang="en-US" dirty="0"/>
          </a:p>
        </p:txBody>
      </p:sp>
      <p:sp>
        <p:nvSpPr>
          <p:cNvPr id="2" name="Title Placeholder 1"/>
          <p:cNvSpPr>
            <a:spLocks noGrp="1"/>
          </p:cNvSpPr>
          <p:nvPr>
            <p:ph type="title"/>
          </p:nvPr>
        </p:nvSpPr>
        <p:spPr>
          <a:xfrm>
            <a:off x="720000" y="720000"/>
            <a:ext cx="7704000" cy="63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4" name="Date Placeholder 3"/>
          <p:cNvSpPr>
            <a:spLocks noGrp="1"/>
          </p:cNvSpPr>
          <p:nvPr>
            <p:ph type="dt" sz="half" idx="2"/>
          </p:nvPr>
        </p:nvSpPr>
        <p:spPr>
          <a:xfrm>
            <a:off x="720000" y="4646137"/>
            <a:ext cx="1877400" cy="273844"/>
          </a:xfrm>
          <a:prstGeom prst="rect">
            <a:avLst/>
          </a:prstGeom>
        </p:spPr>
        <p:txBody>
          <a:bodyPr vert="horz" lIns="0" tIns="0" rIns="0" bIns="0" rtlCol="0" anchor="ctr"/>
          <a:lstStyle>
            <a:lvl1pPr algn="l">
              <a:defRPr sz="1600" b="1">
                <a:solidFill>
                  <a:schemeClr val="bg2"/>
                </a:solidFill>
              </a:defRPr>
            </a:lvl1pPr>
          </a:lstStyle>
          <a:p>
            <a:fld id="{11139170-2BC5-4A6D-A90C-AB6447B9E0EB}" type="datetime1">
              <a:rPr lang="nl-BE" smtClean="0"/>
              <a:t>16/11/2021</a:t>
            </a:fld>
            <a:endParaRPr lang="nl-BE" dirty="0"/>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1268381505"/>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p:txStyles>
    <p:titleStyle>
      <a:lvl1pPr algn="l" defTabSz="685800" rtl="0" eaLnBrk="1" latinLnBrk="0" hangingPunct="1">
        <a:lnSpc>
          <a:spcPct val="100000"/>
        </a:lnSpc>
        <a:spcBef>
          <a:spcPct val="0"/>
        </a:spcBef>
        <a:buNone/>
        <a:defRPr sz="40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1800" b="1" kern="1200">
          <a:solidFill>
            <a:schemeClr val="bg2"/>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727201"/>
            <a:ext cx="7704000" cy="291893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2" name="Title Placeholder 1"/>
          <p:cNvSpPr>
            <a:spLocks noGrp="1"/>
          </p:cNvSpPr>
          <p:nvPr>
            <p:ph type="title"/>
          </p:nvPr>
        </p:nvSpPr>
        <p:spPr>
          <a:xfrm>
            <a:off x="720000" y="1260000"/>
            <a:ext cx="7704000" cy="1440000"/>
          </a:xfrm>
          <a:prstGeom prst="rect">
            <a:avLst/>
          </a:prstGeom>
        </p:spPr>
        <p:txBody>
          <a:bodyPr vert="horz" lIns="0" tIns="0" rIns="0" bIns="0" rtlCol="0" anchor="t" anchorCtr="0">
            <a:noAutofit/>
          </a:bodyPr>
          <a:lstStyle/>
          <a:p>
            <a:r>
              <a:rPr lang="nl-NL"/>
              <a:t>Klik om de stijl te bewerken</a:t>
            </a:r>
            <a:endParaRPr lang="nl-BE"/>
          </a:p>
        </p:txBody>
      </p:sp>
      <p:sp>
        <p:nvSpPr>
          <p:cNvPr id="4" name="Date Placeholder 3"/>
          <p:cNvSpPr>
            <a:spLocks noGrp="1"/>
          </p:cNvSpPr>
          <p:nvPr>
            <p:ph type="dt" sz="half" idx="2"/>
          </p:nvPr>
        </p:nvSpPr>
        <p:spPr>
          <a:xfrm>
            <a:off x="720000" y="2880000"/>
            <a:ext cx="2057400" cy="273844"/>
          </a:xfrm>
          <a:prstGeom prst="rect">
            <a:avLst/>
          </a:prstGeom>
        </p:spPr>
        <p:txBody>
          <a:bodyPr vert="horz" lIns="0" tIns="0" rIns="0" bIns="0" rtlCol="0" anchor="ctr"/>
          <a:lstStyle>
            <a:lvl1pPr algn="l">
              <a:defRPr sz="1600" b="1">
                <a:solidFill>
                  <a:schemeClr val="bg2"/>
                </a:solidFill>
              </a:defRPr>
            </a:lvl1pPr>
          </a:lstStyle>
          <a:p>
            <a:fld id="{64935C11-25DD-4138-86C4-F9897470930B}" type="datetime1">
              <a:rPr lang="nl-BE" smtClean="0"/>
              <a:t>16/11/2021</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7606864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p:txStyles>
    <p:title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70AD4C9E-F65A-49D5-80C5-22F60991B337}" type="datetime1">
              <a:rPr lang="nl-BE" smtClean="0"/>
              <a:t>16/11/2021</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46000" y="4611600"/>
            <a:ext cx="876345" cy="342918"/>
          </a:xfrm>
          <a:prstGeom prst="rect">
            <a:avLst/>
          </a:prstGeom>
        </p:spPr>
      </p:pic>
    </p:spTree>
    <p:extLst>
      <p:ext uri="{BB962C8B-B14F-4D97-AF65-F5344CB8AC3E}">
        <p14:creationId xmlns:p14="http://schemas.microsoft.com/office/powerpoint/2010/main" val="25820313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sldNum="0" hdr="0" ftr="0"/>
  <p:txStyles>
    <p:title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70AD4C9E-F65A-49D5-80C5-22F60991B337}" type="datetime1">
              <a:rPr lang="nl-BE" smtClean="0"/>
              <a:t>16/11/2021</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46000" y="4611600"/>
            <a:ext cx="876345" cy="342918"/>
          </a:xfrm>
          <a:prstGeom prst="rect">
            <a:avLst/>
          </a:prstGeom>
        </p:spPr>
      </p:pic>
    </p:spTree>
    <p:extLst>
      <p:ext uri="{BB962C8B-B14F-4D97-AF65-F5344CB8AC3E}">
        <p14:creationId xmlns:p14="http://schemas.microsoft.com/office/powerpoint/2010/main" val="7963412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sldNum="0" hdr="0" ftr="0"/>
  <p:txStyles>
    <p:title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60800"/>
            <a:ext cx="8244000" cy="27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540000" y="1623600"/>
            <a:ext cx="8244000" cy="28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540000" y="4646137"/>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70AD4C9E-F65A-49D5-80C5-22F60991B337}" type="datetime1">
              <a:rPr lang="nl-BE" smtClean="0"/>
              <a:t>16/11/2021</a:t>
            </a:fld>
            <a:endParaRPr lang="nl-BE"/>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‹nr.›</a:t>
            </a:fld>
            <a:endParaRPr lang="nl-BE"/>
          </a:p>
        </p:txBody>
      </p:sp>
      <p:pic>
        <p:nvPicPr>
          <p:cNvPr id="13" name="Afbeelding 12">
            <a:extLst>
              <a:ext uri="{FF2B5EF4-FFF2-40B4-BE49-F238E27FC236}">
                <a16:creationId xmlns:a16="http://schemas.microsoft.com/office/drawing/2014/main" id="{D8335FAD-D01C-674F-8193-FD80D7BBD97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81114" y="4490151"/>
            <a:ext cx="1045727" cy="653349"/>
          </a:xfrm>
          <a:prstGeom prst="rect">
            <a:avLst/>
          </a:prstGeom>
        </p:spPr>
      </p:pic>
    </p:spTree>
    <p:extLst>
      <p:ext uri="{BB962C8B-B14F-4D97-AF65-F5344CB8AC3E}">
        <p14:creationId xmlns:p14="http://schemas.microsoft.com/office/powerpoint/2010/main" val="27899695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685800" rtl="0" eaLnBrk="1" latinLnBrk="0" hangingPunct="1">
        <a:lnSpc>
          <a:spcPct val="100000"/>
        </a:lnSpc>
        <a:spcBef>
          <a:spcPct val="0"/>
        </a:spcBef>
        <a:buNone/>
        <a:defRPr sz="2200" b="1" kern="1200" baseline="0">
          <a:solidFill>
            <a:srgbClr val="F7AC4B"/>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8" Type="http://schemas.openxmlformats.org/officeDocument/2006/relationships/hyperlink" Target="https://www.gezondleven.be/settings/gezonde-school/ondersteuning/externe-partners-gezondheidsbeleid" TargetMode="External"/><Relationship Id="rId3" Type="http://schemas.openxmlformats.org/officeDocument/2006/relationships/notesSlide" Target="../notesSlides/notesSlide9.xml"/><Relationship Id="rId7" Type="http://schemas.openxmlformats.org/officeDocument/2006/relationships/hyperlink" Target="https://www.gezondleven.be/settings/gezonde-school/een-voedingsbeleid-op-school/succesfactoren-voor-een-voedingsbeleid" TargetMode="External"/><Relationship Id="rId2" Type="http://schemas.openxmlformats.org/officeDocument/2006/relationships/slideLayout" Target="../slideLayouts/slideLayout47.xml"/><Relationship Id="rId1" Type="http://schemas.openxmlformats.org/officeDocument/2006/relationships/tags" Target="../tags/tag2.xml"/><Relationship Id="rId6" Type="http://schemas.openxmlformats.org/officeDocument/2006/relationships/hyperlink" Target="https://www.gezondleven.be/settings/gezonde-school/ondersteuning" TargetMode="External"/><Relationship Id="rId5" Type="http://schemas.openxmlformats.org/officeDocument/2006/relationships/image" Target="../media/image43.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hyperlink" Target="https://vlaamse-logos.be/" TargetMode="External"/><Relationship Id="rId5" Type="http://schemas.openxmlformats.org/officeDocument/2006/relationships/hyperlink" Target="https://www.gezondleven.be/settings/gezonde-gemeente" TargetMode="External"/><Relationship Id="rId4" Type="http://schemas.openxmlformats.org/officeDocument/2006/relationships/hyperlink" Target="https://www.gezondleven.be/files/onderwijs-en-gezondheid.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7.xml"/><Relationship Id="rId1" Type="http://schemas.openxmlformats.org/officeDocument/2006/relationships/tags" Target="../tags/tag3.xml"/><Relationship Id="rId6" Type="http://schemas.openxmlformats.org/officeDocument/2006/relationships/hyperlink" Target="https://www.gezondleven.be/settings/gezonde-school/een-voedingsbeleid-op-school" TargetMode="External"/><Relationship Id="rId5" Type="http://schemas.openxmlformats.org/officeDocument/2006/relationships/image" Target="../media/image47.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hyperlink" Target="https://omgeving.vlaanderen.be/sites/default/files/atoms/files/20211008_Rapport%20Voedselomgevingen%20in%20kaart%20en%20beeld_AR-GL-Let%20Us_compr.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7.xml"/><Relationship Id="rId5" Type="http://schemas.openxmlformats.org/officeDocument/2006/relationships/hyperlink" Target="https://www.gezondleven.be/settings/gezonde-school/een-voedingsbeleid-op-school/op-weg-naar-een-voedingsbeleid" TargetMode="Externa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7.xml"/><Relationship Id="rId1" Type="http://schemas.openxmlformats.org/officeDocument/2006/relationships/tags" Target="../tags/tag1.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7" name="Picture 17">
            <a:extLst>
              <a:ext uri="{FF2B5EF4-FFF2-40B4-BE49-F238E27FC236}">
                <a16:creationId xmlns:a16="http://schemas.microsoft.com/office/drawing/2014/main" id="{411637AC-D04C-41F9-B03C-92961935A1F1}"/>
              </a:ext>
            </a:extLst>
          </p:cNvPr>
          <p:cNvPicPr>
            <a:picLocks noChangeAspect="1"/>
          </p:cNvPicPr>
          <p:nvPr/>
        </p:nvPicPr>
        <p:blipFill>
          <a:blip r:embed="rId3"/>
          <a:stretch>
            <a:fillRect/>
          </a:stretch>
        </p:blipFill>
        <p:spPr>
          <a:xfrm>
            <a:off x="4538132" y="517102"/>
            <a:ext cx="4623435" cy="4634865"/>
          </a:xfrm>
          <a:prstGeom prst="rect">
            <a:avLst/>
          </a:prstGeom>
        </p:spPr>
      </p:pic>
      <p:sp>
        <p:nvSpPr>
          <p:cNvPr id="2" name="Titel 1">
            <a:extLst>
              <a:ext uri="{FF2B5EF4-FFF2-40B4-BE49-F238E27FC236}">
                <a16:creationId xmlns:a16="http://schemas.microsoft.com/office/drawing/2014/main" id="{675D75B8-C11A-4CFC-BE97-C90B48E782CB}"/>
              </a:ext>
            </a:extLst>
          </p:cNvPr>
          <p:cNvSpPr>
            <a:spLocks noGrp="1"/>
          </p:cNvSpPr>
          <p:nvPr>
            <p:ph type="title"/>
          </p:nvPr>
        </p:nvSpPr>
        <p:spPr>
          <a:xfrm>
            <a:off x="1779379" y="629143"/>
            <a:ext cx="6828182" cy="1054273"/>
          </a:xfrm>
        </p:spPr>
        <p:txBody>
          <a:bodyPr/>
          <a:lstStyle/>
          <a:p>
            <a:r>
              <a:rPr lang="nl-BE" sz="3400">
                <a:solidFill>
                  <a:srgbClr val="2C2A29"/>
                </a:solidFill>
              </a:rPr>
              <a:t>Voedingsbeleid op school</a:t>
            </a:r>
            <a:endParaRPr lang="nl-BE" sz="3400">
              <a:solidFill>
                <a:srgbClr val="2C2A29"/>
              </a:solidFill>
              <a:cs typeface="Lucida Sans Unicode"/>
            </a:endParaRPr>
          </a:p>
        </p:txBody>
      </p:sp>
      <p:pic>
        <p:nvPicPr>
          <p:cNvPr id="5" name="Picture 14">
            <a:extLst>
              <a:ext uri="{FF2B5EF4-FFF2-40B4-BE49-F238E27FC236}">
                <a16:creationId xmlns:a16="http://schemas.microsoft.com/office/drawing/2014/main" id="{4D04BF05-7A4A-475B-BBA0-8BFDAD28F61A}"/>
              </a:ext>
            </a:extLst>
          </p:cNvPr>
          <p:cNvPicPr>
            <a:picLocks noChangeAspect="1"/>
          </p:cNvPicPr>
          <p:nvPr/>
        </p:nvPicPr>
        <p:blipFill>
          <a:blip r:embed="rId4"/>
          <a:stretch>
            <a:fillRect/>
          </a:stretch>
        </p:blipFill>
        <p:spPr>
          <a:xfrm>
            <a:off x="256790" y="3754087"/>
            <a:ext cx="1522589" cy="1080239"/>
          </a:xfrm>
          <a:prstGeom prst="rect">
            <a:avLst/>
          </a:prstGeom>
        </p:spPr>
      </p:pic>
      <p:pic>
        <p:nvPicPr>
          <p:cNvPr id="15" name="Picture 15">
            <a:extLst>
              <a:ext uri="{FF2B5EF4-FFF2-40B4-BE49-F238E27FC236}">
                <a16:creationId xmlns:a16="http://schemas.microsoft.com/office/drawing/2014/main" id="{0122148B-0264-48B1-93F0-A9A5661901A5}"/>
              </a:ext>
            </a:extLst>
          </p:cNvPr>
          <p:cNvPicPr>
            <a:picLocks noChangeAspect="1"/>
          </p:cNvPicPr>
          <p:nvPr/>
        </p:nvPicPr>
        <p:blipFill>
          <a:blip r:embed="rId5"/>
          <a:stretch>
            <a:fillRect/>
          </a:stretch>
        </p:blipFill>
        <p:spPr>
          <a:xfrm>
            <a:off x="1742774" y="4134111"/>
            <a:ext cx="1198034" cy="474737"/>
          </a:xfrm>
          <a:prstGeom prst="rect">
            <a:avLst/>
          </a:prstGeom>
        </p:spPr>
      </p:pic>
      <p:pic>
        <p:nvPicPr>
          <p:cNvPr id="11" name="Picture 2">
            <a:extLst>
              <a:ext uri="{FF2B5EF4-FFF2-40B4-BE49-F238E27FC236}">
                <a16:creationId xmlns:a16="http://schemas.microsoft.com/office/drawing/2014/main" id="{5133CD81-ADEC-4159-89DB-70FCC0B4C4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534"/>
          <a:stretch/>
        </p:blipFill>
        <p:spPr bwMode="auto">
          <a:xfrm>
            <a:off x="2235962" y="1718265"/>
            <a:ext cx="4171950" cy="25717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32E8CA0-8A1F-44BA-A1A0-D94B50A47731}"/>
              </a:ext>
            </a:extLst>
          </p:cNvPr>
          <p:cNvSpPr txBox="1"/>
          <p:nvPr/>
        </p:nvSpPr>
        <p:spPr>
          <a:xfrm>
            <a:off x="1779379" y="1318155"/>
            <a:ext cx="5250155"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rgbClr val="FFFFFF"/>
                </a:solidFill>
                <a:effectLst/>
                <a:uLnTx/>
                <a:uFillTx/>
                <a:latin typeface="Lucida Sans Unicode"/>
                <a:ea typeface="+mn-ea"/>
                <a:cs typeface="+mn-cs"/>
              </a:rPr>
              <a:t>Wat, hoe + de rol van een lokaal bestuur</a:t>
            </a:r>
          </a:p>
        </p:txBody>
      </p:sp>
    </p:spTree>
    <p:extLst>
      <p:ext uri="{BB962C8B-B14F-4D97-AF65-F5344CB8AC3E}">
        <p14:creationId xmlns:p14="http://schemas.microsoft.com/office/powerpoint/2010/main" val="248734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931B575-B3CB-4421-B4DC-81B97A8221D1}"/>
              </a:ext>
            </a:extLst>
          </p:cNvPr>
          <p:cNvPicPr>
            <a:picLocks noChangeAspect="1"/>
          </p:cNvPicPr>
          <p:nvPr/>
        </p:nvPicPr>
        <p:blipFill>
          <a:blip r:embed="rId4"/>
          <a:stretch>
            <a:fillRect/>
          </a:stretch>
        </p:blipFill>
        <p:spPr>
          <a:xfrm>
            <a:off x="7278511" y="3598517"/>
            <a:ext cx="1889478" cy="1544799"/>
          </a:xfrm>
          <a:prstGeom prst="rect">
            <a:avLst/>
          </a:prstGeom>
        </p:spPr>
      </p:pic>
      <p:sp>
        <p:nvSpPr>
          <p:cNvPr id="5" name="Content Placeholder 2">
            <a:extLst>
              <a:ext uri="{FF2B5EF4-FFF2-40B4-BE49-F238E27FC236}">
                <a16:creationId xmlns:a16="http://schemas.microsoft.com/office/drawing/2014/main" id="{02510CC7-8ADF-4F26-9D42-36FF39D8C558}"/>
              </a:ext>
            </a:extLst>
          </p:cNvPr>
          <p:cNvSpPr txBox="1">
            <a:spLocks/>
          </p:cNvSpPr>
          <p:nvPr/>
        </p:nvSpPr>
        <p:spPr>
          <a:xfrm>
            <a:off x="535725" y="1490916"/>
            <a:ext cx="8244000" cy="2880000"/>
          </a:xfrm>
          <a:prstGeom prst="rect">
            <a:avLst/>
          </a:prstGeom>
        </p:spPr>
        <p:txBody>
          <a:bodyPr/>
          <a:lst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Char char="▸"/>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Char char="▸"/>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p:txBody>
      </p:sp>
      <p:pic>
        <p:nvPicPr>
          <p:cNvPr id="4" name="Afbeelding 3">
            <a:extLst>
              <a:ext uri="{FF2B5EF4-FFF2-40B4-BE49-F238E27FC236}">
                <a16:creationId xmlns:a16="http://schemas.microsoft.com/office/drawing/2014/main" id="{5BAAC668-B321-400F-B919-A52D84361C27}"/>
              </a:ext>
            </a:extLst>
          </p:cNvPr>
          <p:cNvPicPr>
            <a:picLocks noChangeAspect="1"/>
          </p:cNvPicPr>
          <p:nvPr/>
        </p:nvPicPr>
        <p:blipFill>
          <a:blip r:embed="rId5"/>
          <a:stretch>
            <a:fillRect/>
          </a:stretch>
        </p:blipFill>
        <p:spPr>
          <a:xfrm>
            <a:off x="535725" y="258339"/>
            <a:ext cx="3098739" cy="4525919"/>
          </a:xfrm>
          <a:prstGeom prst="rect">
            <a:avLst/>
          </a:prstGeom>
        </p:spPr>
      </p:pic>
      <p:sp>
        <p:nvSpPr>
          <p:cNvPr id="7" name="Tekstvak 6">
            <a:extLst>
              <a:ext uri="{FF2B5EF4-FFF2-40B4-BE49-F238E27FC236}">
                <a16:creationId xmlns:a16="http://schemas.microsoft.com/office/drawing/2014/main" id="{76B0F8CD-02B5-4F08-9D53-1027DC804A8B}"/>
              </a:ext>
            </a:extLst>
          </p:cNvPr>
          <p:cNvSpPr txBox="1"/>
          <p:nvPr/>
        </p:nvSpPr>
        <p:spPr>
          <a:xfrm>
            <a:off x="4181869" y="498019"/>
            <a:ext cx="3914987" cy="1946687"/>
          </a:xfrm>
          <a:prstGeom prst="rect">
            <a:avLst/>
          </a:prstGeom>
          <a:noFill/>
        </p:spPr>
        <p:txBody>
          <a:bodyPr wrap="square" rtlCol="0">
            <a:spAutoFit/>
          </a:bodyPr>
          <a:lstStyle/>
          <a:p>
            <a:pPr marL="285750" indent="-285750">
              <a:buFont typeface="Wingdings" panose="05000000000000000000" pitchFamily="2" charset="2"/>
              <a:buChar char="ü"/>
            </a:pPr>
            <a:r>
              <a:rPr lang="nl-BE" dirty="0">
                <a:solidFill>
                  <a:schemeClr val="bg1"/>
                </a:solidFill>
              </a:rPr>
              <a:t>Leerlingenparticipatie</a:t>
            </a:r>
          </a:p>
          <a:p>
            <a:pPr marL="285750" indent="-285750">
              <a:buFont typeface="Wingdings" panose="05000000000000000000" pitchFamily="2" charset="2"/>
              <a:buChar char="ü"/>
            </a:pPr>
            <a:r>
              <a:rPr lang="nl-BE" dirty="0">
                <a:solidFill>
                  <a:schemeClr val="bg1"/>
                </a:solidFill>
              </a:rPr>
              <a:t>Deskundigheid</a:t>
            </a:r>
          </a:p>
          <a:p>
            <a:pPr marL="285750" indent="-285750">
              <a:buFont typeface="Wingdings" panose="05000000000000000000" pitchFamily="2" charset="2"/>
              <a:buChar char="ü"/>
            </a:pPr>
            <a:r>
              <a:rPr lang="nl-BE" sz="3200" b="1" dirty="0">
                <a:solidFill>
                  <a:schemeClr val="bg1"/>
                </a:solidFill>
              </a:rPr>
              <a:t>Samenwerking</a:t>
            </a:r>
          </a:p>
          <a:p>
            <a:pPr marL="628650" lvl="1" indent="-285750">
              <a:buFont typeface="Wingdings" panose="05000000000000000000" pitchFamily="2" charset="2"/>
              <a:buChar char="ü"/>
            </a:pPr>
            <a:r>
              <a:rPr lang="nl-BE" sz="1600" dirty="0">
                <a:solidFill>
                  <a:schemeClr val="bg1"/>
                </a:solidFill>
              </a:rPr>
              <a:t>Met ouders</a:t>
            </a:r>
          </a:p>
          <a:p>
            <a:pPr marL="628650" lvl="1" indent="-285750">
              <a:buFont typeface="Wingdings" panose="05000000000000000000" pitchFamily="2" charset="2"/>
              <a:buChar char="ü"/>
            </a:pPr>
            <a:r>
              <a:rPr lang="nl-BE" sz="1600" dirty="0">
                <a:solidFill>
                  <a:schemeClr val="bg1"/>
                </a:solidFill>
              </a:rPr>
              <a:t>Met extern partners, </a:t>
            </a:r>
            <a:r>
              <a:rPr lang="nl-BE" sz="1600" b="1" dirty="0">
                <a:solidFill>
                  <a:schemeClr val="bg1"/>
                </a:solidFill>
              </a:rPr>
              <a:t>o.a. gemeentes</a:t>
            </a:r>
          </a:p>
          <a:p>
            <a:pPr marL="285750" indent="-285750">
              <a:buFont typeface="Wingdings" panose="05000000000000000000" pitchFamily="2" charset="2"/>
              <a:buChar char="ü"/>
            </a:pPr>
            <a:endParaRPr lang="nl-NL" dirty="0">
              <a:solidFill>
                <a:schemeClr val="bg1"/>
              </a:solidFill>
            </a:endParaRPr>
          </a:p>
        </p:txBody>
      </p:sp>
      <p:sp>
        <p:nvSpPr>
          <p:cNvPr id="11" name="Tekstvak 10">
            <a:extLst>
              <a:ext uri="{FF2B5EF4-FFF2-40B4-BE49-F238E27FC236}">
                <a16:creationId xmlns:a16="http://schemas.microsoft.com/office/drawing/2014/main" id="{4FE60567-203C-4E0F-88C2-8F1BD3C69DE5}"/>
              </a:ext>
            </a:extLst>
          </p:cNvPr>
          <p:cNvSpPr txBox="1"/>
          <p:nvPr/>
        </p:nvSpPr>
        <p:spPr>
          <a:xfrm>
            <a:off x="4022729" y="2899931"/>
            <a:ext cx="4585546" cy="300082"/>
          </a:xfrm>
          <a:prstGeom prst="rect">
            <a:avLst/>
          </a:prstGeom>
          <a:noFill/>
        </p:spPr>
        <p:txBody>
          <a:bodyPr wrap="square">
            <a:spAutoFit/>
          </a:bodyPr>
          <a:lstStyle/>
          <a:p>
            <a:r>
              <a:rPr lang="nl-BE" dirty="0">
                <a:hlinkClick r:id="rId6"/>
              </a:rPr>
              <a:t>Ondersteuning | Gezond Leven</a:t>
            </a:r>
            <a:endParaRPr lang="nl-BE" dirty="0"/>
          </a:p>
        </p:txBody>
      </p:sp>
      <p:sp>
        <p:nvSpPr>
          <p:cNvPr id="13" name="Tekstvak 12">
            <a:extLst>
              <a:ext uri="{FF2B5EF4-FFF2-40B4-BE49-F238E27FC236}">
                <a16:creationId xmlns:a16="http://schemas.microsoft.com/office/drawing/2014/main" id="{8FD4C65F-DE23-4D60-AFD9-4A5BF11D2DCA}"/>
              </a:ext>
            </a:extLst>
          </p:cNvPr>
          <p:cNvSpPr txBox="1"/>
          <p:nvPr/>
        </p:nvSpPr>
        <p:spPr>
          <a:xfrm>
            <a:off x="4022729" y="3423367"/>
            <a:ext cx="4585546" cy="507831"/>
          </a:xfrm>
          <a:prstGeom prst="rect">
            <a:avLst/>
          </a:prstGeom>
          <a:noFill/>
        </p:spPr>
        <p:txBody>
          <a:bodyPr wrap="square">
            <a:spAutoFit/>
          </a:bodyPr>
          <a:lstStyle/>
          <a:p>
            <a:r>
              <a:rPr lang="nl-NL" dirty="0">
                <a:hlinkClick r:id="rId7"/>
              </a:rPr>
              <a:t>Succesfactoren voor een voedingsbeleid | Gezond Leven</a:t>
            </a:r>
            <a:endParaRPr lang="nl-BE" dirty="0"/>
          </a:p>
        </p:txBody>
      </p:sp>
      <p:sp>
        <p:nvSpPr>
          <p:cNvPr id="14" name="Tekstvak 13">
            <a:extLst>
              <a:ext uri="{FF2B5EF4-FFF2-40B4-BE49-F238E27FC236}">
                <a16:creationId xmlns:a16="http://schemas.microsoft.com/office/drawing/2014/main" id="{07B090FC-A783-4C5D-AB9A-CC0FF03BAAB2}"/>
              </a:ext>
            </a:extLst>
          </p:cNvPr>
          <p:cNvSpPr txBox="1"/>
          <p:nvPr/>
        </p:nvSpPr>
        <p:spPr>
          <a:xfrm>
            <a:off x="4022729" y="4125205"/>
            <a:ext cx="4585546" cy="300082"/>
          </a:xfrm>
          <a:prstGeom prst="rect">
            <a:avLst/>
          </a:prstGeom>
          <a:noFill/>
        </p:spPr>
        <p:txBody>
          <a:bodyPr wrap="square">
            <a:spAutoFit/>
          </a:bodyPr>
          <a:lstStyle/>
          <a:p>
            <a:r>
              <a:rPr lang="nl-NL" dirty="0">
                <a:hlinkClick r:id="rId8"/>
              </a:rPr>
              <a:t>Externe partners gezondheidsbeleid | Gezond Leven</a:t>
            </a:r>
            <a:endParaRPr lang="nl-BE" dirty="0"/>
          </a:p>
        </p:txBody>
      </p:sp>
    </p:spTree>
    <p:custDataLst>
      <p:tags r:id="rId1"/>
    </p:custDataLst>
    <p:extLst>
      <p:ext uri="{BB962C8B-B14F-4D97-AF65-F5344CB8AC3E}">
        <p14:creationId xmlns:p14="http://schemas.microsoft.com/office/powerpoint/2010/main" val="3895845860"/>
      </p:ext>
    </p:extLst>
  </p:cSld>
  <p:clrMapOvr>
    <a:masterClrMapping/>
  </p:clrMapOvr>
  <mc:AlternateContent xmlns:mc="http://schemas.openxmlformats.org/markup-compatibility/2006" xmlns:p14="http://schemas.microsoft.com/office/powerpoint/2010/main">
    <mc:Choice Requires="p14">
      <p:transition spd="slow" p14:dur="2000" advTm="65361"/>
    </mc:Choice>
    <mc:Fallback xmlns="">
      <p:transition spd="slow" advTm="6536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7" name="Picture 17">
            <a:extLst>
              <a:ext uri="{FF2B5EF4-FFF2-40B4-BE49-F238E27FC236}">
                <a16:creationId xmlns:a16="http://schemas.microsoft.com/office/drawing/2014/main" id="{A3C7871C-6819-43F9-99D8-49D5389A01F5}"/>
              </a:ext>
            </a:extLst>
          </p:cNvPr>
          <p:cNvPicPr>
            <a:picLocks noChangeAspect="1"/>
          </p:cNvPicPr>
          <p:nvPr/>
        </p:nvPicPr>
        <p:blipFill>
          <a:blip r:embed="rId3"/>
          <a:stretch>
            <a:fillRect/>
          </a:stretch>
        </p:blipFill>
        <p:spPr>
          <a:xfrm>
            <a:off x="4537710" y="508635"/>
            <a:ext cx="4623435" cy="4634865"/>
          </a:xfrm>
          <a:prstGeom prst="rect">
            <a:avLst/>
          </a:prstGeom>
        </p:spPr>
      </p:pic>
      <p:sp>
        <p:nvSpPr>
          <p:cNvPr id="18" name="Title 1">
            <a:extLst>
              <a:ext uri="{FF2B5EF4-FFF2-40B4-BE49-F238E27FC236}">
                <a16:creationId xmlns:a16="http://schemas.microsoft.com/office/drawing/2014/main" id="{D3CB5147-2C01-44BB-BC64-7C4CEC699D54}"/>
              </a:ext>
            </a:extLst>
          </p:cNvPr>
          <p:cNvSpPr>
            <a:spLocks noGrp="1"/>
          </p:cNvSpPr>
          <p:nvPr>
            <p:ph type="title"/>
          </p:nvPr>
        </p:nvSpPr>
        <p:spPr>
          <a:xfrm>
            <a:off x="792000" y="2283103"/>
            <a:ext cx="7560000" cy="360000"/>
          </a:xfrm>
        </p:spPr>
        <p:txBody>
          <a:bodyPr/>
          <a:lstStyle/>
          <a:p>
            <a:pPr algn="ctr"/>
            <a:r>
              <a:rPr lang="nl-BE" dirty="0"/>
              <a:t>Voedingsbeleid op school</a:t>
            </a:r>
            <a:br>
              <a:rPr lang="nl-BE" dirty="0"/>
            </a:br>
            <a:r>
              <a:rPr lang="nl-BE" dirty="0"/>
              <a:t>Welke rol kan een lokaal bestuur opnemen?</a:t>
            </a:r>
            <a:br>
              <a:rPr lang="nl-BE" dirty="0"/>
            </a:br>
            <a:endParaRPr lang="nl-BE" i="1" dirty="0"/>
          </a:p>
        </p:txBody>
      </p:sp>
    </p:spTree>
    <p:extLst>
      <p:ext uri="{BB962C8B-B14F-4D97-AF65-F5344CB8AC3E}">
        <p14:creationId xmlns:p14="http://schemas.microsoft.com/office/powerpoint/2010/main" val="378856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8328BB7-9D49-4FEC-8571-D6F5A5406F4E}"/>
              </a:ext>
            </a:extLst>
          </p:cNvPr>
          <p:cNvPicPr>
            <a:picLocks noChangeAspect="1"/>
          </p:cNvPicPr>
          <p:nvPr/>
        </p:nvPicPr>
        <p:blipFill>
          <a:blip r:embed="rId3"/>
          <a:stretch>
            <a:fillRect/>
          </a:stretch>
        </p:blipFill>
        <p:spPr>
          <a:xfrm>
            <a:off x="533399" y="1525141"/>
            <a:ext cx="4652905" cy="3123059"/>
          </a:xfrm>
          <a:prstGeom prst="rect">
            <a:avLst/>
          </a:prstGeom>
        </p:spPr>
      </p:pic>
      <p:sp>
        <p:nvSpPr>
          <p:cNvPr id="2" name="Titel 1">
            <a:extLst>
              <a:ext uri="{FF2B5EF4-FFF2-40B4-BE49-F238E27FC236}">
                <a16:creationId xmlns:a16="http://schemas.microsoft.com/office/drawing/2014/main" id="{D8A15F08-A822-4A9D-8BEE-6F0B3740E9AE}"/>
              </a:ext>
            </a:extLst>
          </p:cNvPr>
          <p:cNvSpPr>
            <a:spLocks noGrp="1"/>
          </p:cNvSpPr>
          <p:nvPr>
            <p:ph type="title"/>
          </p:nvPr>
        </p:nvSpPr>
        <p:spPr>
          <a:xfrm>
            <a:off x="533398" y="361300"/>
            <a:ext cx="6362701" cy="720000"/>
          </a:xfrm>
        </p:spPr>
        <p:txBody>
          <a:bodyPr/>
          <a:lstStyle/>
          <a:p>
            <a:r>
              <a:rPr lang="nl-NL" dirty="0"/>
              <a:t>Samenwerking met andere beleidsdomeinen: een win-win!</a:t>
            </a:r>
            <a:endParaRPr lang="nl-BE" dirty="0"/>
          </a:p>
        </p:txBody>
      </p:sp>
    </p:spTree>
    <p:extLst>
      <p:ext uri="{BB962C8B-B14F-4D97-AF65-F5344CB8AC3E}">
        <p14:creationId xmlns:p14="http://schemas.microsoft.com/office/powerpoint/2010/main" val="68460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753225B-4315-49B6-B379-999403F6A9B6}"/>
              </a:ext>
            </a:extLst>
          </p:cNvPr>
          <p:cNvPicPr>
            <a:picLocks noChangeAspect="1"/>
          </p:cNvPicPr>
          <p:nvPr/>
        </p:nvPicPr>
        <p:blipFill>
          <a:blip r:embed="rId3"/>
          <a:stretch>
            <a:fillRect/>
          </a:stretch>
        </p:blipFill>
        <p:spPr>
          <a:xfrm>
            <a:off x="562472" y="0"/>
            <a:ext cx="3867967" cy="5143500"/>
          </a:xfrm>
          <a:prstGeom prst="rect">
            <a:avLst/>
          </a:prstGeom>
        </p:spPr>
      </p:pic>
      <p:sp>
        <p:nvSpPr>
          <p:cNvPr id="7" name="Tekstvak 6">
            <a:extLst>
              <a:ext uri="{FF2B5EF4-FFF2-40B4-BE49-F238E27FC236}">
                <a16:creationId xmlns:a16="http://schemas.microsoft.com/office/drawing/2014/main" id="{3D4AB79F-DC9B-4104-9757-EE2FBB95C0E4}"/>
              </a:ext>
            </a:extLst>
          </p:cNvPr>
          <p:cNvSpPr txBox="1"/>
          <p:nvPr/>
        </p:nvSpPr>
        <p:spPr>
          <a:xfrm>
            <a:off x="4713563" y="1066618"/>
            <a:ext cx="4572000" cy="300082"/>
          </a:xfrm>
          <a:prstGeom prst="rect">
            <a:avLst/>
          </a:prstGeom>
          <a:noFill/>
        </p:spPr>
        <p:txBody>
          <a:bodyPr wrap="square">
            <a:spAutoFit/>
          </a:bodyPr>
          <a:lstStyle/>
          <a:p>
            <a:r>
              <a:rPr lang="nl-BE" dirty="0">
                <a:hlinkClick r:id="rId4"/>
              </a:rPr>
              <a:t>Onderwijs-en-gezondheid.pdf (gezondleven.be)</a:t>
            </a:r>
            <a:endParaRPr lang="nl-BE" dirty="0"/>
          </a:p>
        </p:txBody>
      </p:sp>
      <p:sp>
        <p:nvSpPr>
          <p:cNvPr id="6" name="Tekstvak 5">
            <a:extLst>
              <a:ext uri="{FF2B5EF4-FFF2-40B4-BE49-F238E27FC236}">
                <a16:creationId xmlns:a16="http://schemas.microsoft.com/office/drawing/2014/main" id="{4F79A2AF-B718-4C0B-AB1D-9EC72FF9A91A}"/>
              </a:ext>
            </a:extLst>
          </p:cNvPr>
          <p:cNvSpPr txBox="1"/>
          <p:nvPr/>
        </p:nvSpPr>
        <p:spPr>
          <a:xfrm>
            <a:off x="4713563" y="1807476"/>
            <a:ext cx="4572000" cy="507831"/>
          </a:xfrm>
          <a:prstGeom prst="rect">
            <a:avLst/>
          </a:prstGeom>
          <a:noFill/>
        </p:spPr>
        <p:txBody>
          <a:bodyPr wrap="square">
            <a:spAutoFit/>
          </a:bodyPr>
          <a:lstStyle/>
          <a:p>
            <a:r>
              <a:rPr lang="nl-NL" dirty="0">
                <a:hlinkClick r:id="rId5"/>
              </a:rPr>
              <a:t>Gezonde Gemeente: een gezondheidsbeleid in je gemeente | Gezond Leven</a:t>
            </a:r>
            <a:endParaRPr lang="nl-BE" dirty="0"/>
          </a:p>
        </p:txBody>
      </p:sp>
      <p:sp>
        <p:nvSpPr>
          <p:cNvPr id="8" name="Tekstvak 7">
            <a:extLst>
              <a:ext uri="{FF2B5EF4-FFF2-40B4-BE49-F238E27FC236}">
                <a16:creationId xmlns:a16="http://schemas.microsoft.com/office/drawing/2014/main" id="{15A1C61E-C1AF-4C0F-9BE3-157B47A16E0E}"/>
              </a:ext>
            </a:extLst>
          </p:cNvPr>
          <p:cNvSpPr txBox="1"/>
          <p:nvPr/>
        </p:nvSpPr>
        <p:spPr>
          <a:xfrm>
            <a:off x="4713563" y="2756083"/>
            <a:ext cx="4572000" cy="300082"/>
          </a:xfrm>
          <a:prstGeom prst="rect">
            <a:avLst/>
          </a:prstGeom>
          <a:noFill/>
        </p:spPr>
        <p:txBody>
          <a:bodyPr wrap="square">
            <a:spAutoFit/>
          </a:bodyPr>
          <a:lstStyle/>
          <a:p>
            <a:r>
              <a:rPr lang="nl-BE" dirty="0">
                <a:hlinkClick r:id="rId6"/>
              </a:rPr>
              <a:t>Vlaamse Logos | (vlaamse-logos.be)</a:t>
            </a:r>
            <a:endParaRPr lang="nl-BE" dirty="0"/>
          </a:p>
        </p:txBody>
      </p:sp>
    </p:spTree>
    <p:extLst>
      <p:ext uri="{BB962C8B-B14F-4D97-AF65-F5344CB8AC3E}">
        <p14:creationId xmlns:p14="http://schemas.microsoft.com/office/powerpoint/2010/main" val="328352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D15F"/>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9829B6-E4BA-442E-881D-C4DE272E4637}"/>
              </a:ext>
            </a:extLst>
          </p:cNvPr>
          <p:cNvSpPr/>
          <p:nvPr/>
        </p:nvSpPr>
        <p:spPr>
          <a:xfrm>
            <a:off x="275064" y="296901"/>
            <a:ext cx="8593873" cy="4549699"/>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Alegreya Sans"/>
              <a:ea typeface="+mn-ea"/>
              <a:cs typeface="+mn-cs"/>
            </a:endParaRPr>
          </a:p>
        </p:txBody>
      </p:sp>
      <p:sp>
        <p:nvSpPr>
          <p:cNvPr id="6" name="Rechthoek 5">
            <a:extLst>
              <a:ext uri="{FF2B5EF4-FFF2-40B4-BE49-F238E27FC236}">
                <a16:creationId xmlns:a16="http://schemas.microsoft.com/office/drawing/2014/main" id="{54A55D08-84CE-4D55-81DE-34FFE9F4E10D}"/>
              </a:ext>
            </a:extLst>
          </p:cNvPr>
          <p:cNvSpPr/>
          <p:nvPr/>
        </p:nvSpPr>
        <p:spPr>
          <a:xfrm>
            <a:off x="7820722" y="4415883"/>
            <a:ext cx="1167161" cy="669073"/>
          </a:xfrm>
          <a:prstGeom prst="rect">
            <a:avLst/>
          </a:prstGeom>
          <a:solidFill>
            <a:srgbClr val="F4D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Alegreya Sans"/>
              <a:ea typeface="+mn-ea"/>
              <a:cs typeface="+mn-cs"/>
            </a:endParaRPr>
          </a:p>
        </p:txBody>
      </p:sp>
      <p:pic>
        <p:nvPicPr>
          <p:cNvPr id="1026" name="Picture 2">
            <a:extLst>
              <a:ext uri="{FF2B5EF4-FFF2-40B4-BE49-F238E27FC236}">
                <a16:creationId xmlns:a16="http://schemas.microsoft.com/office/drawing/2014/main" id="{2D19CA82-5E64-45B2-956D-800392EE20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722" y="4328874"/>
            <a:ext cx="1212526" cy="85795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FDE79540-90B2-497C-ABBC-BF4BE6976CEF}"/>
              </a:ext>
            </a:extLst>
          </p:cNvPr>
          <p:cNvSpPr txBox="1">
            <a:spLocks/>
          </p:cNvSpPr>
          <p:nvPr/>
        </p:nvSpPr>
        <p:spPr>
          <a:xfrm>
            <a:off x="2964475" y="696236"/>
            <a:ext cx="3392849" cy="360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l-BE" sz="4400" b="1" i="0" u="none" strike="noStrike" kern="1200" cap="none" spc="0" normalizeH="0" baseline="0" noProof="0">
                <a:ln>
                  <a:noFill/>
                </a:ln>
                <a:solidFill>
                  <a:srgbClr val="FFFFFF"/>
                </a:solidFill>
                <a:effectLst/>
                <a:uLnTx/>
                <a:uFillTx/>
                <a:latin typeface="Lucida Sans Unicode"/>
                <a:ea typeface="+mj-ea"/>
                <a:cs typeface="+mj-cs"/>
              </a:rPr>
              <a:t>VRAAG</a:t>
            </a:r>
          </a:p>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nl-BE" sz="3500" b="1" i="0" u="none" strike="noStrike" kern="1200" cap="none" spc="0" normalizeH="0" baseline="0" noProof="0">
              <a:ln>
                <a:noFill/>
              </a:ln>
              <a:solidFill>
                <a:srgbClr val="2C2A29"/>
              </a:solidFill>
              <a:effectLst/>
              <a:uLnTx/>
              <a:uFillTx/>
              <a:latin typeface="Lucida Sans Unicode"/>
              <a:ea typeface="+mj-ea"/>
              <a:cs typeface="+mj-cs"/>
            </a:endParaRPr>
          </a:p>
        </p:txBody>
      </p:sp>
      <p:sp>
        <p:nvSpPr>
          <p:cNvPr id="10" name="Title 1">
            <a:extLst>
              <a:ext uri="{FF2B5EF4-FFF2-40B4-BE49-F238E27FC236}">
                <a16:creationId xmlns:a16="http://schemas.microsoft.com/office/drawing/2014/main" id="{986C4D7E-E66F-4B22-91AB-FEB54645337E}"/>
              </a:ext>
            </a:extLst>
          </p:cNvPr>
          <p:cNvSpPr>
            <a:spLocks noGrp="1"/>
          </p:cNvSpPr>
          <p:nvPr>
            <p:ph type="title"/>
          </p:nvPr>
        </p:nvSpPr>
        <p:spPr>
          <a:xfrm>
            <a:off x="5180296" y="1498548"/>
            <a:ext cx="3390411" cy="360000"/>
          </a:xfrm>
        </p:spPr>
        <p:txBody>
          <a:bodyPr/>
          <a:lstStyle/>
          <a:p>
            <a:r>
              <a:rPr lang="nl-NL" sz="2400" dirty="0">
                <a:solidFill>
                  <a:schemeClr val="bg2"/>
                </a:solidFill>
              </a:rPr>
              <a:t>Hoe kan je als lokaal bestuur samenwerken met de gezondheidsmedewerker in het kader van een gezondheidsbeleid of voedingsbeleid op school? </a:t>
            </a:r>
          </a:p>
        </p:txBody>
      </p:sp>
      <p:sp>
        <p:nvSpPr>
          <p:cNvPr id="31" name="Tekstvak 30">
            <a:extLst>
              <a:ext uri="{FF2B5EF4-FFF2-40B4-BE49-F238E27FC236}">
                <a16:creationId xmlns:a16="http://schemas.microsoft.com/office/drawing/2014/main" id="{68D712AA-6F63-49BC-9B68-035A5F07B82C}"/>
              </a:ext>
            </a:extLst>
          </p:cNvPr>
          <p:cNvSpPr txBox="1"/>
          <p:nvPr/>
        </p:nvSpPr>
        <p:spPr>
          <a:xfrm>
            <a:off x="625231" y="4379372"/>
            <a:ext cx="6239031"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Alegreya Sans"/>
                <a:ea typeface="+mn-ea"/>
                <a:cs typeface="+mn-cs"/>
              </a:rPr>
              <a:t>Ga naar www.menti.com en gebruik de code </a:t>
            </a:r>
            <a:r>
              <a:rPr lang="nl-BE" sz="2000" b="1" i="0" dirty="0">
                <a:solidFill>
                  <a:srgbClr val="252B36"/>
                </a:solidFill>
                <a:effectLst/>
                <a:latin typeface="MentiText"/>
              </a:rPr>
              <a:t>1570 2092</a:t>
            </a:r>
            <a:endParaRPr kumimoji="0" lang="nl-BE" sz="1600" b="0" i="0" u="none" strike="noStrike" kern="1200" cap="none" spc="0" normalizeH="0" baseline="0" noProof="0" dirty="0">
              <a:ln>
                <a:noFill/>
              </a:ln>
              <a:solidFill>
                <a:srgbClr val="B9CDD3"/>
              </a:solidFill>
              <a:effectLst/>
              <a:uLnTx/>
              <a:uFillTx/>
              <a:latin typeface="Alegreya Sans"/>
              <a:ea typeface="+mn-ea"/>
              <a:cs typeface="+mn-cs"/>
            </a:endParaRPr>
          </a:p>
        </p:txBody>
      </p:sp>
      <p:pic>
        <p:nvPicPr>
          <p:cNvPr id="2" name="Picture 2" descr="De bronafbeelding bekijken">
            <a:extLst>
              <a:ext uri="{FF2B5EF4-FFF2-40B4-BE49-F238E27FC236}">
                <a16:creationId xmlns:a16="http://schemas.microsoft.com/office/drawing/2014/main" id="{C763B88B-0EEF-4B7A-9D84-2B17C275C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82" y="1137118"/>
            <a:ext cx="4005197" cy="300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2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931B575-B3CB-4421-B4DC-81B97A8221D1}"/>
              </a:ext>
            </a:extLst>
          </p:cNvPr>
          <p:cNvPicPr>
            <a:picLocks noChangeAspect="1"/>
          </p:cNvPicPr>
          <p:nvPr/>
        </p:nvPicPr>
        <p:blipFill>
          <a:blip r:embed="rId4"/>
          <a:stretch>
            <a:fillRect/>
          </a:stretch>
        </p:blipFill>
        <p:spPr>
          <a:xfrm>
            <a:off x="7278511" y="3598517"/>
            <a:ext cx="1889478" cy="1544799"/>
          </a:xfrm>
          <a:prstGeom prst="rect">
            <a:avLst/>
          </a:prstGeom>
        </p:spPr>
      </p:pic>
      <p:sp>
        <p:nvSpPr>
          <p:cNvPr id="6" name="Titel 4">
            <a:extLst>
              <a:ext uri="{FF2B5EF4-FFF2-40B4-BE49-F238E27FC236}">
                <a16:creationId xmlns:a16="http://schemas.microsoft.com/office/drawing/2014/main" id="{F2063B38-EF48-4228-906C-1CDABFBFE692}"/>
              </a:ext>
            </a:extLst>
          </p:cNvPr>
          <p:cNvSpPr txBox="1">
            <a:spLocks/>
          </p:cNvSpPr>
          <p:nvPr/>
        </p:nvSpPr>
        <p:spPr>
          <a:xfrm>
            <a:off x="539749" y="504962"/>
            <a:ext cx="7930920" cy="26987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r>
              <a:rPr lang="nl-NL" dirty="0">
                <a:solidFill>
                  <a:schemeClr val="tx2"/>
                </a:solidFill>
              </a:rPr>
              <a:t>Hoe kan je samenwerken met de gezondheidsmedewerker in het kader van een gezondheidsbeleid of voedingsbeleid op school? </a:t>
            </a:r>
            <a:endParaRPr lang="nl-BE" dirty="0">
              <a:solidFill>
                <a:schemeClr val="tx2"/>
              </a:solidFill>
            </a:endParaRPr>
          </a:p>
        </p:txBody>
      </p:sp>
      <p:pic>
        <p:nvPicPr>
          <p:cNvPr id="4" name="Afbeelding 3">
            <a:extLst>
              <a:ext uri="{FF2B5EF4-FFF2-40B4-BE49-F238E27FC236}">
                <a16:creationId xmlns:a16="http://schemas.microsoft.com/office/drawing/2014/main" id="{132B019A-2299-4F47-841B-1B3C8628C4CB}"/>
              </a:ext>
            </a:extLst>
          </p:cNvPr>
          <p:cNvPicPr>
            <a:picLocks noChangeAspect="1"/>
          </p:cNvPicPr>
          <p:nvPr/>
        </p:nvPicPr>
        <p:blipFill>
          <a:blip r:embed="rId5"/>
          <a:stretch>
            <a:fillRect/>
          </a:stretch>
        </p:blipFill>
        <p:spPr>
          <a:xfrm>
            <a:off x="539749" y="1655879"/>
            <a:ext cx="5867400" cy="2917440"/>
          </a:xfrm>
          <a:prstGeom prst="rect">
            <a:avLst/>
          </a:prstGeom>
        </p:spPr>
      </p:pic>
      <p:sp>
        <p:nvSpPr>
          <p:cNvPr id="8" name="Tekstvak 7">
            <a:extLst>
              <a:ext uri="{FF2B5EF4-FFF2-40B4-BE49-F238E27FC236}">
                <a16:creationId xmlns:a16="http://schemas.microsoft.com/office/drawing/2014/main" id="{BBE0ACB0-7E86-450B-B814-D453CFD432EA}"/>
              </a:ext>
            </a:extLst>
          </p:cNvPr>
          <p:cNvSpPr txBox="1"/>
          <p:nvPr/>
        </p:nvSpPr>
        <p:spPr>
          <a:xfrm>
            <a:off x="412750" y="4733109"/>
            <a:ext cx="4584700" cy="300082"/>
          </a:xfrm>
          <a:prstGeom prst="rect">
            <a:avLst/>
          </a:prstGeom>
          <a:noFill/>
        </p:spPr>
        <p:txBody>
          <a:bodyPr wrap="square">
            <a:spAutoFit/>
          </a:bodyPr>
          <a:lstStyle/>
          <a:p>
            <a:r>
              <a:rPr lang="nl-NL" dirty="0">
                <a:hlinkClick r:id="rId6"/>
              </a:rPr>
              <a:t>Een voedingsbeleid op school | Gezond Leven</a:t>
            </a:r>
            <a:endParaRPr lang="nl-BE" dirty="0"/>
          </a:p>
        </p:txBody>
      </p:sp>
    </p:spTree>
    <p:custDataLst>
      <p:tags r:id="rId1"/>
    </p:custDataLst>
    <p:extLst>
      <p:ext uri="{BB962C8B-B14F-4D97-AF65-F5344CB8AC3E}">
        <p14:creationId xmlns:p14="http://schemas.microsoft.com/office/powerpoint/2010/main" val="441592981"/>
      </p:ext>
    </p:extLst>
  </p:cSld>
  <p:clrMapOvr>
    <a:masterClrMapping/>
  </p:clrMapOvr>
  <mc:AlternateContent xmlns:mc="http://schemas.openxmlformats.org/markup-compatibility/2006" xmlns:p14="http://schemas.microsoft.com/office/powerpoint/2010/main">
    <mc:Choice Requires="p14">
      <p:transition spd="slow" p14:dur="2000" advTm="65361"/>
    </mc:Choice>
    <mc:Fallback xmlns="">
      <p:transition spd="slow" advTm="653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Educatie</a:t>
            </a:r>
            <a:endParaRPr lang="nl-BE" dirty="0"/>
          </a:p>
        </p:txBody>
      </p:sp>
      <p:sp>
        <p:nvSpPr>
          <p:cNvPr id="3" name="Tijdelijke aanduiding voor inhoud 2">
            <a:extLst>
              <a:ext uri="{FF2B5EF4-FFF2-40B4-BE49-F238E27FC236}">
                <a16:creationId xmlns:a16="http://schemas.microsoft.com/office/drawing/2014/main" id="{BE95AC74-5B16-435F-BCCB-AB6E09DD8ACE}"/>
              </a:ext>
            </a:extLst>
          </p:cNvPr>
          <p:cNvSpPr>
            <a:spLocks noGrp="1"/>
          </p:cNvSpPr>
          <p:nvPr>
            <p:ph idx="1"/>
          </p:nvPr>
        </p:nvSpPr>
        <p:spPr>
          <a:xfrm>
            <a:off x="580300" y="1003300"/>
            <a:ext cx="7704000" cy="3365500"/>
          </a:xfrm>
        </p:spPr>
        <p:txBody>
          <a:bodyPr/>
          <a:lstStyle/>
          <a:p>
            <a:r>
              <a:rPr lang="nl-NL" dirty="0"/>
              <a:t>Informeer scholen over het belang van gezonde en milieuverantwoorde voeding - op basis van </a:t>
            </a:r>
            <a:r>
              <a:rPr lang="nl-NL" b="1" dirty="0"/>
              <a:t>de voedingsdriehoek </a:t>
            </a:r>
            <a:r>
              <a:rPr lang="nl-NL" dirty="0"/>
              <a:t>- voor kinderen en jongeren.</a:t>
            </a:r>
          </a:p>
          <a:p>
            <a:endParaRPr lang="nl-NL" dirty="0"/>
          </a:p>
          <a:p>
            <a:r>
              <a:rPr lang="nl-NL" dirty="0"/>
              <a:t>Motiveer scholen om aan de slag te gaan met </a:t>
            </a:r>
            <a:r>
              <a:rPr lang="nl-NL" b="1" dirty="0"/>
              <a:t>de leerlijn voeding</a:t>
            </a:r>
            <a:r>
              <a:rPr lang="nl-NL" dirty="0"/>
              <a:t>. Dit praktische hulpmiddel helpt het hele schoolteam om lesinhouden en educatieve materialen te kiezen en om onderling af te stemmen welke lessen rond voeding in welke vakken of welk leerjaar aan bod kunnen komen. </a:t>
            </a:r>
          </a:p>
          <a:p>
            <a:endParaRPr lang="nl-NL" dirty="0"/>
          </a:p>
          <a:p>
            <a:pPr marL="27450" indent="0">
              <a:buNone/>
            </a:pPr>
            <a:endParaRPr lang="nl-NL" dirty="0"/>
          </a:p>
          <a:p>
            <a:pPr marL="27450" indent="0">
              <a:buNone/>
            </a:pPr>
            <a:endParaRPr lang="nl-NL" dirty="0"/>
          </a:p>
          <a:p>
            <a:pPr marL="27450" indent="0">
              <a:buNone/>
            </a:pPr>
            <a:endParaRPr lang="nl-NL" dirty="0"/>
          </a:p>
          <a:p>
            <a:pPr marL="27450" indent="0">
              <a:buNone/>
            </a:pPr>
            <a:endParaRPr lang="nl-BE" dirty="0"/>
          </a:p>
        </p:txBody>
      </p:sp>
      <p:pic>
        <p:nvPicPr>
          <p:cNvPr id="1026" name="Picture 2">
            <a:extLst>
              <a:ext uri="{FF2B5EF4-FFF2-40B4-BE49-F238E27FC236}">
                <a16:creationId xmlns:a16="http://schemas.microsoft.com/office/drawing/2014/main" id="{D726CF4E-2DC8-4C52-9C7D-9E516EB69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299" y="3206138"/>
            <a:ext cx="2981325" cy="166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8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Educatie</a:t>
            </a:r>
            <a:endParaRPr lang="nl-BE" dirty="0"/>
          </a:p>
        </p:txBody>
      </p:sp>
      <p:sp>
        <p:nvSpPr>
          <p:cNvPr id="3" name="Tijdelijke aanduiding voor inhoud 2">
            <a:extLst>
              <a:ext uri="{FF2B5EF4-FFF2-40B4-BE49-F238E27FC236}">
                <a16:creationId xmlns:a16="http://schemas.microsoft.com/office/drawing/2014/main" id="{BE95AC74-5B16-435F-BCCB-AB6E09DD8ACE}"/>
              </a:ext>
            </a:extLst>
          </p:cNvPr>
          <p:cNvSpPr>
            <a:spLocks noGrp="1"/>
          </p:cNvSpPr>
          <p:nvPr>
            <p:ph idx="1"/>
          </p:nvPr>
        </p:nvSpPr>
        <p:spPr>
          <a:xfrm>
            <a:off x="580300" y="1003300"/>
            <a:ext cx="7268300" cy="3365500"/>
          </a:xfrm>
        </p:spPr>
        <p:txBody>
          <a:bodyPr/>
          <a:lstStyle/>
          <a:p>
            <a:r>
              <a:rPr lang="nl-NL" dirty="0"/>
              <a:t>Informeer leerkrachten uit het basisonderwijs over het educatief pakket ‘</a:t>
            </a:r>
            <a:r>
              <a:rPr lang="nl-NL" b="1" dirty="0"/>
              <a:t>Lekker gezond</a:t>
            </a:r>
            <a:r>
              <a:rPr lang="nl-NL" dirty="0"/>
              <a:t>!’. Dat zit vol kant-en-klare materialen die leerlingen vertrouwd zullen maken met de voedingsdriehoek. </a:t>
            </a:r>
          </a:p>
          <a:p>
            <a:pPr marL="27450" indent="0">
              <a:buNone/>
            </a:pPr>
            <a:endParaRPr lang="nl-NL" dirty="0"/>
          </a:p>
          <a:p>
            <a:r>
              <a:rPr lang="nl-NL" dirty="0"/>
              <a:t>Om de smaakontwikkeling bij kleuters en leerlingen uit de 1ste graad van het lager onderwijs te stimuleren, is er het educatieve project </a:t>
            </a:r>
            <a:r>
              <a:rPr lang="nl-NL" dirty="0" err="1"/>
              <a:t>‘</a:t>
            </a:r>
            <a:r>
              <a:rPr lang="nl-NL" b="1" dirty="0" err="1"/>
              <a:t>de</a:t>
            </a:r>
            <a:r>
              <a:rPr lang="nl-NL" b="1" dirty="0"/>
              <a:t> Proefkampioen</a:t>
            </a:r>
            <a:r>
              <a:rPr lang="nl-NL" dirty="0"/>
              <a:t>’. Kinderen aanmoedigen om water te drinken? Dat kunnen scholen doen met </a:t>
            </a:r>
            <a:r>
              <a:rPr lang="nl-NL" dirty="0" err="1"/>
              <a:t>‘</a:t>
            </a:r>
            <a:r>
              <a:rPr lang="nl-NL" b="1" dirty="0" err="1"/>
              <a:t>de</a:t>
            </a:r>
            <a:r>
              <a:rPr lang="nl-NL" b="1" dirty="0"/>
              <a:t> Waterpas</a:t>
            </a:r>
            <a:r>
              <a:rPr lang="nl-NL" dirty="0"/>
              <a:t>’.</a:t>
            </a:r>
          </a:p>
          <a:p>
            <a:endParaRPr lang="nl-NL" dirty="0"/>
          </a:p>
          <a:p>
            <a:r>
              <a:rPr lang="nl-NL" dirty="0"/>
              <a:t>Informeer leerkrachten uit het secundair onderwijs over </a:t>
            </a:r>
            <a:r>
              <a:rPr lang="nl-NL" b="1" dirty="0"/>
              <a:t>informatiedossiers rond specifieke voedingsthema’s </a:t>
            </a:r>
            <a:r>
              <a:rPr lang="nl-NL" dirty="0"/>
              <a:t>(reclame, suiker, energydranken, de voedingsdriehoek, ..). Die staan vol nuttige basisinformatie en handige instrumenten waarmee je een boeiende les samenstelt. </a:t>
            </a:r>
          </a:p>
          <a:p>
            <a:endParaRPr lang="nl-NL" dirty="0"/>
          </a:p>
          <a:p>
            <a:r>
              <a:rPr lang="nl-NL" dirty="0"/>
              <a:t>…</a:t>
            </a:r>
          </a:p>
          <a:p>
            <a:pPr marL="27450" indent="0">
              <a:buNone/>
            </a:pPr>
            <a:endParaRPr lang="nl-NL" dirty="0"/>
          </a:p>
          <a:p>
            <a:pPr marL="27450" indent="0">
              <a:buNone/>
            </a:pPr>
            <a:endParaRPr lang="nl-BE" dirty="0"/>
          </a:p>
        </p:txBody>
      </p:sp>
      <p:pic>
        <p:nvPicPr>
          <p:cNvPr id="2050" name="Picture 2">
            <a:extLst>
              <a:ext uri="{FF2B5EF4-FFF2-40B4-BE49-F238E27FC236}">
                <a16:creationId xmlns:a16="http://schemas.microsoft.com/office/drawing/2014/main" id="{82B27CAA-4592-4B0E-B54C-248BD44EB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88816" y="2060688"/>
            <a:ext cx="825667" cy="1145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3FAB7F2-3299-4E81-B4E8-FABBEB7F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216" y="3507263"/>
            <a:ext cx="1005851"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1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Omgevingsinterventies</a:t>
            </a:r>
            <a:endParaRPr lang="nl-BE" dirty="0"/>
          </a:p>
        </p:txBody>
      </p:sp>
      <p:sp>
        <p:nvSpPr>
          <p:cNvPr id="3" name="Tijdelijke aanduiding voor inhoud 2">
            <a:extLst>
              <a:ext uri="{FF2B5EF4-FFF2-40B4-BE49-F238E27FC236}">
                <a16:creationId xmlns:a16="http://schemas.microsoft.com/office/drawing/2014/main" id="{BE95AC74-5B16-435F-BCCB-AB6E09DD8ACE}"/>
              </a:ext>
            </a:extLst>
          </p:cNvPr>
          <p:cNvSpPr>
            <a:spLocks noGrp="1"/>
          </p:cNvSpPr>
          <p:nvPr>
            <p:ph idx="1"/>
          </p:nvPr>
        </p:nvSpPr>
        <p:spPr>
          <a:xfrm>
            <a:off x="580300" y="1079500"/>
            <a:ext cx="5878806" cy="3365500"/>
          </a:xfrm>
        </p:spPr>
        <p:txBody>
          <a:bodyPr/>
          <a:lstStyle/>
          <a:p>
            <a:r>
              <a:rPr lang="nl-NL" dirty="0"/>
              <a:t>Sensibiliseer directies op het scholenoverleg over </a:t>
            </a:r>
            <a:r>
              <a:rPr lang="nl-NL" b="1" dirty="0"/>
              <a:t>het belang van een gezond voedingsaanbod op school</a:t>
            </a:r>
            <a:r>
              <a:rPr lang="nl-NL" dirty="0"/>
              <a:t>. Breng hen op de hoogte dat er ook vanuit de Vlaamse overheid wat beweegt om te streven naar een gezonder voedingsaanbod op school: </a:t>
            </a:r>
            <a:r>
              <a:rPr lang="nl-NL" b="1" dirty="0"/>
              <a:t>de engagementsverklaring rond gezonde dranken en tussendoortjes</a:t>
            </a:r>
            <a:r>
              <a:rPr lang="nl-NL" dirty="0"/>
              <a:t> en </a:t>
            </a:r>
            <a:r>
              <a:rPr lang="nl-NL" b="1" dirty="0"/>
              <a:t>het charter voor gezonde, evenwichtige en duurzame schoolmaaltijden.</a:t>
            </a:r>
          </a:p>
          <a:p>
            <a:pPr marL="27450" indent="0">
              <a:buNone/>
            </a:pPr>
            <a:endParaRPr lang="nl-NL" dirty="0"/>
          </a:p>
          <a:p>
            <a:r>
              <a:rPr lang="nl-NL" dirty="0"/>
              <a:t>Moedig (bijzonder) secundaire scholen aan om deel te nemen aan </a:t>
            </a:r>
            <a:r>
              <a:rPr lang="nl-NL" b="1" dirty="0"/>
              <a:t>Snack &amp; </a:t>
            </a:r>
            <a:r>
              <a:rPr lang="nl-NL" b="1" dirty="0" err="1"/>
              <a:t>Chill</a:t>
            </a:r>
            <a:r>
              <a:rPr lang="nl-NL" dirty="0"/>
              <a:t>. Met dit project ga je stap voor stap naar een gezellige en gezonde snackbar op school. </a:t>
            </a:r>
            <a:endParaRPr lang="nl-BE" dirty="0"/>
          </a:p>
        </p:txBody>
      </p:sp>
      <p:pic>
        <p:nvPicPr>
          <p:cNvPr id="3074" name="Picture 2">
            <a:extLst>
              <a:ext uri="{FF2B5EF4-FFF2-40B4-BE49-F238E27FC236}">
                <a16:creationId xmlns:a16="http://schemas.microsoft.com/office/drawing/2014/main" id="{028C08DD-DE74-4CB3-A0C7-80B34AB3F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106" y="1987550"/>
            <a:ext cx="2452688"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69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Omgevingsinterventies</a:t>
            </a:r>
            <a:endParaRPr lang="nl-BE" dirty="0"/>
          </a:p>
        </p:txBody>
      </p:sp>
      <p:sp>
        <p:nvSpPr>
          <p:cNvPr id="3" name="Tijdelijke aanduiding voor inhoud 2">
            <a:extLst>
              <a:ext uri="{FF2B5EF4-FFF2-40B4-BE49-F238E27FC236}">
                <a16:creationId xmlns:a16="http://schemas.microsoft.com/office/drawing/2014/main" id="{BE95AC74-5B16-435F-BCCB-AB6E09DD8ACE}"/>
              </a:ext>
            </a:extLst>
          </p:cNvPr>
          <p:cNvSpPr>
            <a:spLocks noGrp="1"/>
          </p:cNvSpPr>
          <p:nvPr>
            <p:ph idx="1"/>
          </p:nvPr>
        </p:nvSpPr>
        <p:spPr>
          <a:xfrm>
            <a:off x="580300" y="1003300"/>
            <a:ext cx="4505267" cy="3365500"/>
          </a:xfrm>
        </p:spPr>
        <p:txBody>
          <a:bodyPr/>
          <a:lstStyle/>
          <a:p>
            <a:r>
              <a:rPr lang="nl-NL" dirty="0"/>
              <a:t>Moedig basisscholen (en </a:t>
            </a:r>
            <a:r>
              <a:rPr lang="nl-NL" dirty="0" err="1"/>
              <a:t>BuSO</a:t>
            </a:r>
            <a:r>
              <a:rPr lang="nl-NL" dirty="0"/>
              <a:t>) aan om deel te nemen aan ‘</a:t>
            </a:r>
            <a:r>
              <a:rPr lang="nl-NL" b="1" dirty="0"/>
              <a:t>Oog voor Lekkers</a:t>
            </a:r>
            <a:r>
              <a:rPr lang="nl-NL" dirty="0"/>
              <a:t>’. Dit is een project rond groenten, fruit en/of melk op school. Het principe is eenvoudig: op een vaste dag in de week eten de leerlingen samen een lekker stuk fruit/groente en/of drinken ze een glas melk als tussendoortje. De gemeente kan deelnemende scholen ondersteunen op administratief (bv. subsidieaanvraag indienen voor alle scholen in de gemeente) en logistiek vlak (bv. transport regelen van leverancier naar de scholen).</a:t>
            </a:r>
          </a:p>
          <a:p>
            <a:pPr marL="27450" indent="0">
              <a:buNone/>
            </a:pPr>
            <a:endParaRPr lang="nl-NL" dirty="0"/>
          </a:p>
          <a:p>
            <a:pPr marL="27450" indent="0">
              <a:buNone/>
            </a:pPr>
            <a:endParaRPr lang="nl-BE" dirty="0"/>
          </a:p>
        </p:txBody>
      </p:sp>
      <p:pic>
        <p:nvPicPr>
          <p:cNvPr id="2050" name="Picture 2">
            <a:extLst>
              <a:ext uri="{FF2B5EF4-FFF2-40B4-BE49-F238E27FC236}">
                <a16:creationId xmlns:a16="http://schemas.microsoft.com/office/drawing/2014/main" id="{DDB684CC-A380-42D2-B6CA-730CBAD79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325" y="0"/>
            <a:ext cx="36226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3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EAB024-7E95-4D44-BB4A-0B47CE563683}"/>
              </a:ext>
            </a:extLst>
          </p:cNvPr>
          <p:cNvSpPr>
            <a:spLocks noGrp="1"/>
          </p:cNvSpPr>
          <p:nvPr>
            <p:ph type="title"/>
          </p:nvPr>
        </p:nvSpPr>
        <p:spPr>
          <a:xfrm>
            <a:off x="5031899" y="-135000"/>
            <a:ext cx="3628302" cy="270000"/>
          </a:xfrm>
        </p:spPr>
        <p:txBody>
          <a:bodyPr/>
          <a:lstStyle/>
          <a:p>
            <a:br>
              <a:rPr lang="nl-BE" dirty="0">
                <a:solidFill>
                  <a:schemeClr val="tx2"/>
                </a:solidFill>
                <a:cs typeface="Lucida Sans Unicode"/>
              </a:rPr>
            </a:br>
            <a:r>
              <a:rPr lang="nl-BE" dirty="0">
                <a:solidFill>
                  <a:schemeClr val="tx2"/>
                </a:solidFill>
                <a:cs typeface="Lucida Sans Unicode"/>
              </a:rPr>
              <a:t>Gezonde en milieuverantwoorde voeding</a:t>
            </a:r>
          </a:p>
        </p:txBody>
      </p:sp>
      <p:pic>
        <p:nvPicPr>
          <p:cNvPr id="6" name="Tijdelijke aanduiding voor inhoud 5">
            <a:extLst>
              <a:ext uri="{FF2B5EF4-FFF2-40B4-BE49-F238E27FC236}">
                <a16:creationId xmlns:a16="http://schemas.microsoft.com/office/drawing/2014/main" id="{37BFC6C4-8ED3-4E7E-830B-7FEA53259F5F}"/>
              </a:ext>
            </a:extLst>
          </p:cNvPr>
          <p:cNvPicPr>
            <a:picLocks noChangeAspect="1"/>
          </p:cNvPicPr>
          <p:nvPr/>
        </p:nvPicPr>
        <p:blipFill>
          <a:blip r:embed="rId3"/>
          <a:stretch>
            <a:fillRect/>
          </a:stretch>
        </p:blipFill>
        <p:spPr>
          <a:xfrm>
            <a:off x="4955234" y="1745751"/>
            <a:ext cx="3303829" cy="2879725"/>
          </a:xfrm>
          <a:prstGeom prst="rect">
            <a:avLst/>
          </a:prstGeom>
        </p:spPr>
      </p:pic>
      <p:pic>
        <p:nvPicPr>
          <p:cNvPr id="3" name="Afbeelding 2">
            <a:extLst>
              <a:ext uri="{FF2B5EF4-FFF2-40B4-BE49-F238E27FC236}">
                <a16:creationId xmlns:a16="http://schemas.microsoft.com/office/drawing/2014/main" id="{52B2D4D4-BF8E-4B10-BA14-77BC2E982D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754" r="279" b="7009"/>
          <a:stretch/>
        </p:blipFill>
        <p:spPr>
          <a:xfrm>
            <a:off x="0" y="125194"/>
            <a:ext cx="4482225" cy="4717029"/>
          </a:xfrm>
          <a:prstGeom prst="rect">
            <a:avLst/>
          </a:prstGeom>
        </p:spPr>
      </p:pic>
    </p:spTree>
    <p:extLst>
      <p:ext uri="{BB962C8B-B14F-4D97-AF65-F5344CB8AC3E}">
        <p14:creationId xmlns:p14="http://schemas.microsoft.com/office/powerpoint/2010/main" val="271300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Omgevingsinterventies</a:t>
            </a:r>
            <a:endParaRPr lang="nl-BE" dirty="0"/>
          </a:p>
        </p:txBody>
      </p:sp>
      <p:pic>
        <p:nvPicPr>
          <p:cNvPr id="7" name="Afbeelding 6">
            <a:extLst>
              <a:ext uri="{FF2B5EF4-FFF2-40B4-BE49-F238E27FC236}">
                <a16:creationId xmlns:a16="http://schemas.microsoft.com/office/drawing/2014/main" id="{A7471B24-BFC3-4B6A-BD24-BBB1A2D4C461}"/>
              </a:ext>
            </a:extLst>
          </p:cNvPr>
          <p:cNvPicPr>
            <a:picLocks noChangeAspect="1"/>
          </p:cNvPicPr>
          <p:nvPr/>
        </p:nvPicPr>
        <p:blipFill rotWithShape="1">
          <a:blip r:embed="rId3"/>
          <a:srcRect t="13894"/>
          <a:stretch/>
        </p:blipFill>
        <p:spPr>
          <a:xfrm>
            <a:off x="580300" y="1217363"/>
            <a:ext cx="7768982" cy="3099835"/>
          </a:xfrm>
          <a:prstGeom prst="rect">
            <a:avLst/>
          </a:prstGeom>
        </p:spPr>
      </p:pic>
      <p:sp>
        <p:nvSpPr>
          <p:cNvPr id="9" name="Tekstvak 8">
            <a:extLst>
              <a:ext uri="{FF2B5EF4-FFF2-40B4-BE49-F238E27FC236}">
                <a16:creationId xmlns:a16="http://schemas.microsoft.com/office/drawing/2014/main" id="{2C099054-7850-42E2-AC99-575E68E81E2B}"/>
              </a:ext>
            </a:extLst>
          </p:cNvPr>
          <p:cNvSpPr txBox="1"/>
          <p:nvPr/>
        </p:nvSpPr>
        <p:spPr>
          <a:xfrm>
            <a:off x="132208" y="4737116"/>
            <a:ext cx="8217074" cy="300082"/>
          </a:xfrm>
          <a:prstGeom prst="rect">
            <a:avLst/>
          </a:prstGeom>
          <a:noFill/>
        </p:spPr>
        <p:txBody>
          <a:bodyPr wrap="square">
            <a:spAutoFit/>
          </a:bodyPr>
          <a:lstStyle/>
          <a:p>
            <a:r>
              <a:rPr lang="nl-NL" dirty="0">
                <a:hlinkClick r:id="rId4"/>
              </a:rPr>
              <a:t>20211008_Rapport Voedselomgevingen in kaart en </a:t>
            </a:r>
            <a:r>
              <a:rPr lang="nl-NL" dirty="0" err="1">
                <a:hlinkClick r:id="rId4"/>
              </a:rPr>
              <a:t>beeld_AR</a:t>
            </a:r>
            <a:r>
              <a:rPr lang="nl-NL" dirty="0">
                <a:hlinkClick r:id="rId4"/>
              </a:rPr>
              <a:t>-GL-Let Us.pdf (vlaanderen.be)</a:t>
            </a:r>
            <a:endParaRPr lang="nl-BE" dirty="0"/>
          </a:p>
        </p:txBody>
      </p:sp>
    </p:spTree>
    <p:extLst>
      <p:ext uri="{BB962C8B-B14F-4D97-AF65-F5344CB8AC3E}">
        <p14:creationId xmlns:p14="http://schemas.microsoft.com/office/powerpoint/2010/main" val="15933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Afspraken en regels</a:t>
            </a:r>
            <a:endParaRPr lang="nl-BE" dirty="0"/>
          </a:p>
        </p:txBody>
      </p:sp>
      <p:sp>
        <p:nvSpPr>
          <p:cNvPr id="3" name="Tijdelijke aanduiding voor inhoud 2">
            <a:extLst>
              <a:ext uri="{FF2B5EF4-FFF2-40B4-BE49-F238E27FC236}">
                <a16:creationId xmlns:a16="http://schemas.microsoft.com/office/drawing/2014/main" id="{BE95AC74-5B16-435F-BCCB-AB6E09DD8ACE}"/>
              </a:ext>
            </a:extLst>
          </p:cNvPr>
          <p:cNvSpPr>
            <a:spLocks noGrp="1"/>
          </p:cNvSpPr>
          <p:nvPr>
            <p:ph idx="1"/>
          </p:nvPr>
        </p:nvSpPr>
        <p:spPr>
          <a:xfrm>
            <a:off x="580300" y="1003300"/>
            <a:ext cx="6835108" cy="3365500"/>
          </a:xfrm>
        </p:spPr>
        <p:txBody>
          <a:bodyPr/>
          <a:lstStyle/>
          <a:p>
            <a:r>
              <a:rPr lang="nl-NL" dirty="0"/>
              <a:t>Maak afspraken met de school over het voedingsaanbod, en voorzie gemeentelijke subsidies voor het aanbieden van gezonde schoolmaaltijden, gezonde broodjes, en gezonde dranken en tussendoortjes op school</a:t>
            </a:r>
          </a:p>
          <a:p>
            <a:pPr marL="27450" indent="0">
              <a:buNone/>
            </a:pPr>
            <a:endParaRPr lang="nl-NL" dirty="0"/>
          </a:p>
          <a:p>
            <a:r>
              <a:rPr lang="nl-NL" dirty="0"/>
              <a:t>Werk vanuit de gemeente samen met lokale fruitleveranciers om fruit aan te bieden op de scholen in de gemeente, eventueel in kader van het project Oog voor Lekkers of Snack &amp; </a:t>
            </a:r>
            <a:r>
              <a:rPr lang="nl-NL" dirty="0" err="1"/>
              <a:t>Chill</a:t>
            </a:r>
            <a:endParaRPr lang="nl-NL" dirty="0"/>
          </a:p>
          <a:p>
            <a:pPr marL="27450" indent="0">
              <a:buNone/>
            </a:pPr>
            <a:endParaRPr lang="nl-NL" dirty="0"/>
          </a:p>
          <a:p>
            <a:r>
              <a:rPr lang="nl-NL" dirty="0"/>
              <a:t>…</a:t>
            </a:r>
          </a:p>
          <a:p>
            <a:pPr marL="27450" indent="0">
              <a:buNone/>
            </a:pPr>
            <a:endParaRPr lang="nl-NL" dirty="0"/>
          </a:p>
          <a:p>
            <a:pPr marL="27450" indent="0">
              <a:buNone/>
            </a:pPr>
            <a:endParaRPr lang="nl-BE" dirty="0"/>
          </a:p>
        </p:txBody>
      </p:sp>
      <p:pic>
        <p:nvPicPr>
          <p:cNvPr id="3076" name="Picture 4">
            <a:extLst>
              <a:ext uri="{FF2B5EF4-FFF2-40B4-BE49-F238E27FC236}">
                <a16:creationId xmlns:a16="http://schemas.microsoft.com/office/drawing/2014/main" id="{E7298B83-A0F3-425C-8EE1-2C71EE219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377" y="3284695"/>
            <a:ext cx="2361614" cy="171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0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052E-02CE-4E19-A3AE-E5613410891E}"/>
              </a:ext>
            </a:extLst>
          </p:cNvPr>
          <p:cNvSpPr>
            <a:spLocks noGrp="1"/>
          </p:cNvSpPr>
          <p:nvPr>
            <p:ph type="title"/>
          </p:nvPr>
        </p:nvSpPr>
        <p:spPr>
          <a:xfrm>
            <a:off x="580300" y="497363"/>
            <a:ext cx="7704000" cy="1440000"/>
          </a:xfrm>
        </p:spPr>
        <p:txBody>
          <a:bodyPr/>
          <a:lstStyle/>
          <a:p>
            <a:r>
              <a:rPr lang="nl-NL" dirty="0"/>
              <a:t>Zorg en begeleiding</a:t>
            </a:r>
            <a:endParaRPr lang="nl-BE" dirty="0"/>
          </a:p>
        </p:txBody>
      </p:sp>
      <p:sp>
        <p:nvSpPr>
          <p:cNvPr id="3" name="Tijdelijke aanduiding voor inhoud 2">
            <a:extLst>
              <a:ext uri="{FF2B5EF4-FFF2-40B4-BE49-F238E27FC236}">
                <a16:creationId xmlns:a16="http://schemas.microsoft.com/office/drawing/2014/main" id="{BE95AC74-5B16-435F-BCCB-AB6E09DD8ACE}"/>
              </a:ext>
            </a:extLst>
          </p:cNvPr>
          <p:cNvSpPr>
            <a:spLocks noGrp="1"/>
          </p:cNvSpPr>
          <p:nvPr>
            <p:ph idx="1"/>
          </p:nvPr>
        </p:nvSpPr>
        <p:spPr>
          <a:xfrm>
            <a:off x="580300" y="1003300"/>
            <a:ext cx="7704000" cy="3365500"/>
          </a:xfrm>
        </p:spPr>
        <p:txBody>
          <a:bodyPr/>
          <a:lstStyle/>
          <a:p>
            <a:r>
              <a:rPr lang="nl-NL" dirty="0"/>
              <a:t>Werk samen met diëtisten die individuele of groepssessies kunnen geven op school rond gezonde voeding en eetgedrag. Je Logo helpt je graag aan contactgegevens. </a:t>
            </a:r>
          </a:p>
          <a:p>
            <a:pPr marL="27450" indent="0">
              <a:buNone/>
            </a:pPr>
            <a:endParaRPr lang="nl-NL" dirty="0"/>
          </a:p>
          <a:p>
            <a:r>
              <a:rPr lang="nl-NL" dirty="0"/>
              <a:t>…</a:t>
            </a:r>
          </a:p>
          <a:p>
            <a:pPr marL="27450" indent="0">
              <a:buNone/>
            </a:pPr>
            <a:endParaRPr lang="nl-NL" dirty="0"/>
          </a:p>
          <a:p>
            <a:pPr marL="27450" indent="0">
              <a:buNone/>
            </a:pPr>
            <a:endParaRPr lang="nl-BE" dirty="0"/>
          </a:p>
        </p:txBody>
      </p:sp>
    </p:spTree>
    <p:extLst>
      <p:ext uri="{BB962C8B-B14F-4D97-AF65-F5344CB8AC3E}">
        <p14:creationId xmlns:p14="http://schemas.microsoft.com/office/powerpoint/2010/main" val="384848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Bedankt!</a:t>
            </a:r>
            <a:endParaRPr lang="nl-BE" dirty="0"/>
          </a:p>
        </p:txBody>
      </p:sp>
      <p:sp>
        <p:nvSpPr>
          <p:cNvPr id="3" name="Text Placeholder 2"/>
          <p:cNvSpPr>
            <a:spLocks noGrp="1"/>
          </p:cNvSpPr>
          <p:nvPr>
            <p:ph type="body" sz="quarter" idx="13"/>
          </p:nvPr>
        </p:nvSpPr>
        <p:spPr/>
        <p:txBody>
          <a:bodyPr/>
          <a:lstStyle/>
          <a:p>
            <a:r>
              <a:rPr lang="nl-NL" dirty="0"/>
              <a:t>Jolien Plaete</a:t>
            </a:r>
            <a:endParaRPr lang="nl-BE" dirty="0"/>
          </a:p>
        </p:txBody>
      </p:sp>
      <p:sp>
        <p:nvSpPr>
          <p:cNvPr id="4" name="Text Placeholder 3"/>
          <p:cNvSpPr>
            <a:spLocks noGrp="1"/>
          </p:cNvSpPr>
          <p:nvPr>
            <p:ph type="body" sz="quarter" idx="17"/>
          </p:nvPr>
        </p:nvSpPr>
        <p:spPr/>
        <p:txBody>
          <a:bodyPr/>
          <a:lstStyle/>
          <a:p>
            <a:r>
              <a:rPr lang="nl-NL" dirty="0"/>
              <a:t>Jolien.plaete@gezondleven.be</a:t>
            </a:r>
            <a:endParaRPr lang="nl-BE" dirty="0"/>
          </a:p>
        </p:txBody>
      </p:sp>
    </p:spTree>
    <p:extLst>
      <p:ext uri="{BB962C8B-B14F-4D97-AF65-F5344CB8AC3E}">
        <p14:creationId xmlns:p14="http://schemas.microsoft.com/office/powerpoint/2010/main" val="17767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D1BAE732-09C7-4434-BCE6-B4FB50982743}"/>
              </a:ext>
            </a:extLst>
          </p:cNvPr>
          <p:cNvSpPr txBox="1">
            <a:spLocks/>
          </p:cNvSpPr>
          <p:nvPr/>
        </p:nvSpPr>
        <p:spPr>
          <a:xfrm>
            <a:off x="5428168" y="744930"/>
            <a:ext cx="1772849" cy="2700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2000" b="1"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1500" b="1" i="0" u="none" strike="noStrike" kern="1200" cap="none" spc="0" normalizeH="0" baseline="0" noProof="0">
                <a:ln>
                  <a:noFill/>
                </a:ln>
                <a:solidFill>
                  <a:srgbClr val="2C2A29"/>
                </a:solidFill>
                <a:effectLst/>
                <a:uLnTx/>
                <a:uFillTx/>
                <a:latin typeface="Lucida Sans Unicode"/>
                <a:ea typeface="+mn-ea"/>
                <a:cs typeface="+mn-cs"/>
              </a:rPr>
              <a:t>En hoe doe je dat?</a:t>
            </a: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450"/>
              </a:spcBef>
              <a:spcAft>
                <a:spcPts val="450"/>
              </a:spcAft>
              <a:buClr>
                <a:srgbClr val="F7AC4B"/>
              </a:buClr>
              <a:buSzTx/>
              <a:buFont typeface="Lucida Sans Unicode" panose="020B0602030504020204" pitchFamily="34" charset="0"/>
              <a:buNone/>
              <a:tabLst/>
              <a:defRPr/>
            </a:pPr>
            <a:endParaRPr kumimoji="0" lang="nl-BE" sz="18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450"/>
              </a:spcBef>
              <a:spcAft>
                <a:spcPts val="450"/>
              </a:spcAft>
              <a:buClr>
                <a:srgbClr val="F7AC4B"/>
              </a:buClr>
              <a:buSzTx/>
              <a:buFont typeface="Lucida Sans Unicode" panose="020B0602030504020204" pitchFamily="34" charset="0"/>
              <a:buNone/>
              <a:tabLst/>
              <a:defRPr/>
            </a:pPr>
            <a:endParaRPr kumimoji="0" lang="nl-BE" sz="1800" b="1" i="0" u="none" strike="noStrike" kern="1200" cap="none" spc="0" normalizeH="0" baseline="0" noProof="0">
              <a:ln>
                <a:noFill/>
              </a:ln>
              <a:solidFill>
                <a:srgbClr val="2C2A29"/>
              </a:solidFill>
              <a:effectLst/>
              <a:uLnTx/>
              <a:uFillTx/>
              <a:latin typeface="Lucida Sans Unicode"/>
              <a:ea typeface="+mn-ea"/>
              <a:cs typeface="+mn-cs"/>
            </a:endParaRPr>
          </a:p>
        </p:txBody>
      </p:sp>
      <p:sp>
        <p:nvSpPr>
          <p:cNvPr id="10" name="Tijdelijke aanduiding voor inhoud 2">
            <a:extLst>
              <a:ext uri="{FF2B5EF4-FFF2-40B4-BE49-F238E27FC236}">
                <a16:creationId xmlns:a16="http://schemas.microsoft.com/office/drawing/2014/main" id="{8FFB7E9A-119D-4284-8F08-C6D079D63FC4}"/>
              </a:ext>
            </a:extLst>
          </p:cNvPr>
          <p:cNvSpPr txBox="1">
            <a:spLocks/>
          </p:cNvSpPr>
          <p:nvPr/>
        </p:nvSpPr>
        <p:spPr>
          <a:xfrm>
            <a:off x="1420035" y="769363"/>
            <a:ext cx="1535214" cy="270000"/>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2000" b="1"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1500" b="1" i="0" u="none" strike="noStrike" kern="1200" cap="none" spc="0" normalizeH="0" baseline="0" noProof="0">
                <a:ln>
                  <a:noFill/>
                </a:ln>
                <a:solidFill>
                  <a:srgbClr val="2C2A29"/>
                </a:solidFill>
                <a:effectLst/>
                <a:uLnTx/>
                <a:uFillTx/>
                <a:latin typeface="Lucida Sans Unicode"/>
                <a:ea typeface="+mn-ea"/>
                <a:cs typeface="+mn-cs"/>
              </a:rPr>
              <a:t>Wat eet je best?</a:t>
            </a: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0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450"/>
              </a:spcBef>
              <a:spcAft>
                <a:spcPts val="450"/>
              </a:spcAft>
              <a:buClr>
                <a:srgbClr val="F7AC4B"/>
              </a:buClr>
              <a:buSzTx/>
              <a:buFont typeface="Lucida Sans Unicode" panose="020B0602030504020204" pitchFamily="34" charset="0"/>
              <a:buNone/>
              <a:tabLst/>
              <a:defRPr/>
            </a:pPr>
            <a:endParaRPr kumimoji="0" lang="nl-BE" sz="1800"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450"/>
              </a:spcBef>
              <a:spcAft>
                <a:spcPts val="450"/>
              </a:spcAft>
              <a:buClr>
                <a:srgbClr val="F7AC4B"/>
              </a:buClr>
              <a:buSzTx/>
              <a:buFont typeface="Lucida Sans Unicode" panose="020B0602030504020204" pitchFamily="34" charset="0"/>
              <a:buNone/>
              <a:tabLst/>
              <a:defRPr/>
            </a:pPr>
            <a:endParaRPr kumimoji="0" lang="nl-BE" sz="1800" b="1" i="0" u="none" strike="noStrike" kern="1200" cap="none" spc="0" normalizeH="0" baseline="0" noProof="0">
              <a:ln>
                <a:noFill/>
              </a:ln>
              <a:solidFill>
                <a:srgbClr val="2C2A29"/>
              </a:solidFill>
              <a:effectLst/>
              <a:uLnTx/>
              <a:uFillTx/>
              <a:latin typeface="Lucida Sans Unicode"/>
              <a:ea typeface="+mn-ea"/>
              <a:cs typeface="+mn-cs"/>
            </a:endParaRPr>
          </a:p>
        </p:txBody>
      </p:sp>
      <p:sp>
        <p:nvSpPr>
          <p:cNvPr id="11" name="Titel 3">
            <a:extLst>
              <a:ext uri="{FF2B5EF4-FFF2-40B4-BE49-F238E27FC236}">
                <a16:creationId xmlns:a16="http://schemas.microsoft.com/office/drawing/2014/main" id="{4374C842-C14D-42E3-AEEC-A07180A4F030}"/>
              </a:ext>
            </a:extLst>
          </p:cNvPr>
          <p:cNvSpPr txBox="1">
            <a:spLocks/>
          </p:cNvSpPr>
          <p:nvPr/>
        </p:nvSpPr>
        <p:spPr>
          <a:xfrm>
            <a:off x="1137521" y="237662"/>
            <a:ext cx="6868957" cy="270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l-NL" sz="2200" b="1" i="0" u="none" strike="noStrike" kern="1200" cap="none" spc="0" normalizeH="0" baseline="0" noProof="0">
                <a:ln>
                  <a:noFill/>
                </a:ln>
                <a:solidFill>
                  <a:srgbClr val="B8D291"/>
                </a:solidFill>
                <a:effectLst/>
                <a:uLnTx/>
                <a:uFillTx/>
                <a:latin typeface="Lucida Sans Unicode"/>
                <a:ea typeface="+mj-ea"/>
                <a:cs typeface="Lucida Sans Unicode"/>
              </a:rPr>
              <a:t>Gezond-Leven TIPS BIJ DE VOEDINGSDRIEHOEK</a:t>
            </a:r>
            <a:endParaRPr kumimoji="0" lang="nl-BE" sz="2200" b="1" i="0" u="none" strike="noStrike" kern="1200" cap="none" spc="0" normalizeH="0" baseline="0" noProof="0">
              <a:ln>
                <a:noFill/>
              </a:ln>
              <a:solidFill>
                <a:srgbClr val="B8D291"/>
              </a:solidFill>
              <a:effectLst/>
              <a:uLnTx/>
              <a:uFillTx/>
              <a:latin typeface="Lucida Sans Unicode"/>
              <a:ea typeface="+mj-ea"/>
              <a:cs typeface="Lucida Sans Unicode"/>
            </a:endParaRPr>
          </a:p>
        </p:txBody>
      </p:sp>
      <p:pic>
        <p:nvPicPr>
          <p:cNvPr id="3" name="Afbeelding 2">
            <a:extLst>
              <a:ext uri="{FF2B5EF4-FFF2-40B4-BE49-F238E27FC236}">
                <a16:creationId xmlns:a16="http://schemas.microsoft.com/office/drawing/2014/main" id="{29AC9D75-B95B-43B2-B03F-7EDA41C84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410" r="2775" b="2320"/>
          <a:stretch/>
        </p:blipFill>
        <p:spPr>
          <a:xfrm>
            <a:off x="418894" y="1014930"/>
            <a:ext cx="3537495" cy="4180114"/>
          </a:xfrm>
          <a:prstGeom prst="rect">
            <a:avLst/>
          </a:prstGeom>
        </p:spPr>
      </p:pic>
      <p:sp>
        <p:nvSpPr>
          <p:cNvPr id="4" name="Rechthoek 3">
            <a:extLst>
              <a:ext uri="{FF2B5EF4-FFF2-40B4-BE49-F238E27FC236}">
                <a16:creationId xmlns:a16="http://schemas.microsoft.com/office/drawing/2014/main" id="{8A7EFF30-3E85-4BA7-ADAA-7DCB60EDADC4}"/>
              </a:ext>
            </a:extLst>
          </p:cNvPr>
          <p:cNvSpPr/>
          <p:nvPr/>
        </p:nvSpPr>
        <p:spPr>
          <a:xfrm>
            <a:off x="2823587" y="4853354"/>
            <a:ext cx="1535214" cy="4421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Lucida Sans Unicode"/>
              <a:ea typeface="+mn-ea"/>
              <a:cs typeface="+mn-cs"/>
            </a:endParaRPr>
          </a:p>
        </p:txBody>
      </p:sp>
      <p:pic>
        <p:nvPicPr>
          <p:cNvPr id="6" name="Afbeelding 5">
            <a:extLst>
              <a:ext uri="{FF2B5EF4-FFF2-40B4-BE49-F238E27FC236}">
                <a16:creationId xmlns:a16="http://schemas.microsoft.com/office/drawing/2014/main" id="{84974CAE-E6AF-40F6-A37E-8C1165CE2C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730" r="2775" b="7576"/>
          <a:stretch/>
        </p:blipFill>
        <p:spPr>
          <a:xfrm>
            <a:off x="4711288" y="1014930"/>
            <a:ext cx="3537495" cy="3790471"/>
          </a:xfrm>
          <a:prstGeom prst="rect">
            <a:avLst/>
          </a:prstGeom>
        </p:spPr>
      </p:pic>
    </p:spTree>
    <p:extLst>
      <p:ext uri="{BB962C8B-B14F-4D97-AF65-F5344CB8AC3E}">
        <p14:creationId xmlns:p14="http://schemas.microsoft.com/office/powerpoint/2010/main" val="354976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7" name="Picture 17">
            <a:extLst>
              <a:ext uri="{FF2B5EF4-FFF2-40B4-BE49-F238E27FC236}">
                <a16:creationId xmlns:a16="http://schemas.microsoft.com/office/drawing/2014/main" id="{A3C7871C-6819-43F9-99D8-49D5389A01F5}"/>
              </a:ext>
            </a:extLst>
          </p:cNvPr>
          <p:cNvPicPr>
            <a:picLocks noChangeAspect="1"/>
          </p:cNvPicPr>
          <p:nvPr/>
        </p:nvPicPr>
        <p:blipFill>
          <a:blip r:embed="rId3"/>
          <a:stretch>
            <a:fillRect/>
          </a:stretch>
        </p:blipFill>
        <p:spPr>
          <a:xfrm>
            <a:off x="4537710" y="508635"/>
            <a:ext cx="4623435" cy="4634865"/>
          </a:xfrm>
          <a:prstGeom prst="rect">
            <a:avLst/>
          </a:prstGeom>
        </p:spPr>
      </p:pic>
      <p:sp>
        <p:nvSpPr>
          <p:cNvPr id="15" name="Title 1">
            <a:extLst>
              <a:ext uri="{FF2B5EF4-FFF2-40B4-BE49-F238E27FC236}">
                <a16:creationId xmlns:a16="http://schemas.microsoft.com/office/drawing/2014/main" id="{39FE5D5F-89CB-4B39-AEC5-925C1DF06F2E}"/>
              </a:ext>
            </a:extLst>
          </p:cNvPr>
          <p:cNvSpPr txBox="1">
            <a:spLocks/>
          </p:cNvSpPr>
          <p:nvPr/>
        </p:nvSpPr>
        <p:spPr>
          <a:xfrm>
            <a:off x="4403126" y="1675800"/>
            <a:ext cx="476896" cy="360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BE" sz="3500" b="1" i="0" u="none" strike="noStrike" kern="1200" cap="none" spc="0" normalizeH="0" baseline="0" noProof="0">
                <a:ln>
                  <a:noFill/>
                </a:ln>
                <a:solidFill>
                  <a:srgbClr val="2C2A29"/>
                </a:solidFill>
                <a:effectLst/>
                <a:uLnTx/>
                <a:uFillTx/>
                <a:latin typeface="Lucida Sans Unicode"/>
                <a:ea typeface="+mj-ea"/>
                <a:cs typeface="+mj-cs"/>
              </a:rPr>
              <a:t>4</a:t>
            </a:r>
          </a:p>
        </p:txBody>
      </p:sp>
      <p:sp>
        <p:nvSpPr>
          <p:cNvPr id="18" name="Title 1">
            <a:extLst>
              <a:ext uri="{FF2B5EF4-FFF2-40B4-BE49-F238E27FC236}">
                <a16:creationId xmlns:a16="http://schemas.microsoft.com/office/drawing/2014/main" id="{D3CB5147-2C01-44BB-BC64-7C4CEC699D54}"/>
              </a:ext>
            </a:extLst>
          </p:cNvPr>
          <p:cNvSpPr>
            <a:spLocks noGrp="1"/>
          </p:cNvSpPr>
          <p:nvPr>
            <p:ph type="title"/>
          </p:nvPr>
        </p:nvSpPr>
        <p:spPr>
          <a:xfrm>
            <a:off x="792000" y="2283103"/>
            <a:ext cx="7560000" cy="360000"/>
          </a:xfrm>
        </p:spPr>
        <p:txBody>
          <a:bodyPr/>
          <a:lstStyle/>
          <a:p>
            <a:pPr algn="ctr"/>
            <a:r>
              <a:rPr lang="nl-BE" dirty="0"/>
              <a:t>Voedingsbeleid op school</a:t>
            </a:r>
            <a:br>
              <a:rPr lang="nl-BE" dirty="0"/>
            </a:br>
            <a:endParaRPr lang="nl-BE" i="1" dirty="0"/>
          </a:p>
        </p:txBody>
      </p:sp>
    </p:spTree>
    <p:extLst>
      <p:ext uri="{BB962C8B-B14F-4D97-AF65-F5344CB8AC3E}">
        <p14:creationId xmlns:p14="http://schemas.microsoft.com/office/powerpoint/2010/main" val="100759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53B7A-055E-4864-B4EA-4206B6AA6C35}"/>
              </a:ext>
            </a:extLst>
          </p:cNvPr>
          <p:cNvSpPr>
            <a:spLocks noGrp="1"/>
          </p:cNvSpPr>
          <p:nvPr>
            <p:ph type="title"/>
          </p:nvPr>
        </p:nvSpPr>
        <p:spPr/>
        <p:txBody>
          <a:bodyPr/>
          <a:lstStyle/>
          <a:p>
            <a:endParaRPr lang="nl-BE"/>
          </a:p>
        </p:txBody>
      </p:sp>
      <p:sp>
        <p:nvSpPr>
          <p:cNvPr id="3" name="Tijdelijke aanduiding voor datum 2">
            <a:extLst>
              <a:ext uri="{FF2B5EF4-FFF2-40B4-BE49-F238E27FC236}">
                <a16:creationId xmlns:a16="http://schemas.microsoft.com/office/drawing/2014/main" id="{3B379271-2E2D-465F-98FB-4EACB5CEED82}"/>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2558709-CB26-4BF5-B32C-B4E60F42CCA9}" type="datetime1">
              <a:rPr kumimoji="0" lang="nl-BE" sz="1600" b="1" i="0" u="none" strike="noStrike" kern="1200" cap="none" spc="0" normalizeH="0" baseline="0" noProof="0" smtClean="0">
                <a:ln>
                  <a:noFill/>
                </a:ln>
                <a:solidFill>
                  <a:srgbClr val="F7AC4B"/>
                </a:solidFill>
                <a:effectLst/>
                <a:uLnTx/>
                <a:uFillTx/>
                <a:latin typeface="Lucida Sans Unicode"/>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16/11/2021</a:t>
            </a:fld>
            <a:endParaRPr kumimoji="0" lang="nl-BE" sz="1600" b="1" i="0" u="none" strike="noStrike" kern="1200" cap="none" spc="0" normalizeH="0" baseline="0" noProof="0">
              <a:ln>
                <a:noFill/>
              </a:ln>
              <a:solidFill>
                <a:srgbClr val="F7AC4B"/>
              </a:solidFill>
              <a:effectLst/>
              <a:uLnTx/>
              <a:uFillTx/>
              <a:latin typeface="Lucida Sans Unicode"/>
              <a:ea typeface="+mn-ea"/>
              <a:cs typeface="+mn-cs"/>
            </a:endParaRPr>
          </a:p>
        </p:txBody>
      </p:sp>
      <p:pic>
        <p:nvPicPr>
          <p:cNvPr id="5" name="Afbeelding 4">
            <a:extLst>
              <a:ext uri="{FF2B5EF4-FFF2-40B4-BE49-F238E27FC236}">
                <a16:creationId xmlns:a16="http://schemas.microsoft.com/office/drawing/2014/main" id="{679E213A-9254-42EC-A56D-8EA015733BDB}"/>
              </a:ext>
            </a:extLst>
          </p:cNvPr>
          <p:cNvPicPr>
            <a:picLocks noChangeAspect="1"/>
          </p:cNvPicPr>
          <p:nvPr/>
        </p:nvPicPr>
        <p:blipFill>
          <a:blip r:embed="rId2"/>
          <a:stretch>
            <a:fillRect/>
          </a:stretch>
        </p:blipFill>
        <p:spPr>
          <a:xfrm>
            <a:off x="624160" y="0"/>
            <a:ext cx="8001680" cy="5282721"/>
          </a:xfrm>
          <a:prstGeom prst="rect">
            <a:avLst/>
          </a:prstGeom>
        </p:spPr>
      </p:pic>
    </p:spTree>
    <p:extLst>
      <p:ext uri="{BB962C8B-B14F-4D97-AF65-F5344CB8AC3E}">
        <p14:creationId xmlns:p14="http://schemas.microsoft.com/office/powerpoint/2010/main" val="795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931B575-B3CB-4421-B4DC-81B97A8221D1}"/>
              </a:ext>
            </a:extLst>
          </p:cNvPr>
          <p:cNvPicPr>
            <a:picLocks noChangeAspect="1"/>
          </p:cNvPicPr>
          <p:nvPr/>
        </p:nvPicPr>
        <p:blipFill>
          <a:blip r:embed="rId3"/>
          <a:stretch>
            <a:fillRect/>
          </a:stretch>
        </p:blipFill>
        <p:spPr>
          <a:xfrm>
            <a:off x="7278511" y="3598517"/>
            <a:ext cx="1889478" cy="1544799"/>
          </a:xfrm>
          <a:prstGeom prst="rect">
            <a:avLst/>
          </a:prstGeom>
        </p:spPr>
      </p:pic>
      <p:sp>
        <p:nvSpPr>
          <p:cNvPr id="6" name="Titel 4">
            <a:extLst>
              <a:ext uri="{FF2B5EF4-FFF2-40B4-BE49-F238E27FC236}">
                <a16:creationId xmlns:a16="http://schemas.microsoft.com/office/drawing/2014/main" id="{1C45F0FB-2B0A-4629-A05A-B9C321E7C84C}"/>
              </a:ext>
            </a:extLst>
          </p:cNvPr>
          <p:cNvSpPr txBox="1">
            <a:spLocks/>
          </p:cNvSpPr>
          <p:nvPr/>
        </p:nvSpPr>
        <p:spPr>
          <a:xfrm>
            <a:off x="985838" y="263024"/>
            <a:ext cx="6915150" cy="26987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2200" b="1" i="0" u="none" strike="noStrike" kern="1200" cap="none" spc="0" normalizeH="0" baseline="0" noProof="0">
                <a:ln>
                  <a:noFill/>
                </a:ln>
                <a:solidFill>
                  <a:srgbClr val="2C2A29"/>
                </a:solidFill>
                <a:effectLst/>
                <a:uLnTx/>
                <a:uFillTx/>
                <a:latin typeface="Lucida Sans Unicode"/>
                <a:ea typeface="+mj-ea"/>
                <a:cs typeface="Lucida Sans Unicode"/>
              </a:rPr>
              <a:t>Op weg naar een voedingsbeleid - stappenplan</a:t>
            </a:r>
          </a:p>
        </p:txBody>
      </p:sp>
      <p:pic>
        <p:nvPicPr>
          <p:cNvPr id="5" name="Afbeelding 4">
            <a:extLst>
              <a:ext uri="{FF2B5EF4-FFF2-40B4-BE49-F238E27FC236}">
                <a16:creationId xmlns:a16="http://schemas.microsoft.com/office/drawing/2014/main" id="{F557CB92-10BD-4A57-88CB-77B30BBC5068}"/>
              </a:ext>
            </a:extLst>
          </p:cNvPr>
          <p:cNvPicPr>
            <a:picLocks noChangeAspect="1"/>
          </p:cNvPicPr>
          <p:nvPr/>
        </p:nvPicPr>
        <p:blipFill>
          <a:blip r:embed="rId4"/>
          <a:stretch>
            <a:fillRect/>
          </a:stretch>
        </p:blipFill>
        <p:spPr>
          <a:xfrm>
            <a:off x="706128" y="821531"/>
            <a:ext cx="3923022" cy="4101805"/>
          </a:xfrm>
          <a:prstGeom prst="rect">
            <a:avLst/>
          </a:prstGeom>
        </p:spPr>
      </p:pic>
      <p:sp>
        <p:nvSpPr>
          <p:cNvPr id="8" name="Tekstvak 7">
            <a:extLst>
              <a:ext uri="{FF2B5EF4-FFF2-40B4-BE49-F238E27FC236}">
                <a16:creationId xmlns:a16="http://schemas.microsoft.com/office/drawing/2014/main" id="{2017271E-EC46-47DD-B337-08C6C9A576E5}"/>
              </a:ext>
            </a:extLst>
          </p:cNvPr>
          <p:cNvSpPr txBox="1"/>
          <p:nvPr/>
        </p:nvSpPr>
        <p:spPr>
          <a:xfrm>
            <a:off x="5265420" y="2135259"/>
            <a:ext cx="3096252" cy="11310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7AC4B"/>
                </a:solidFill>
                <a:effectLst/>
                <a:uLnTx/>
                <a:uFillTx/>
                <a:latin typeface="Lucida Sans Unicode"/>
                <a:ea typeface="+mn-ea"/>
                <a:cs typeface="+mn-cs"/>
              </a:rPr>
              <a:t>Meer info over het toepassen van elke stap: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7AC4B"/>
              </a:solidFill>
              <a:effectLst/>
              <a:uLnTx/>
              <a:uFillTx/>
              <a:latin typeface="Lucida Sans Unicode"/>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7AC4B"/>
                </a:solidFill>
                <a:effectLst/>
                <a:uLnTx/>
                <a:uFillTx/>
                <a:latin typeface="Lucida Sans Unicode"/>
                <a:ea typeface="+mn-ea"/>
                <a:cs typeface="+mn-cs"/>
                <a:hlinkClick r:id="rId5"/>
              </a:rPr>
              <a:t>Op weg naar een voedingsbeleid | Gezond Leven</a:t>
            </a:r>
            <a:endParaRPr kumimoji="0" lang="nl-BE" sz="1350" b="0" i="0" u="none" strike="noStrike" kern="1200" cap="none" spc="0" normalizeH="0" baseline="0" noProof="0">
              <a:ln>
                <a:noFill/>
              </a:ln>
              <a:solidFill>
                <a:srgbClr val="F7AC4B"/>
              </a:solidFill>
              <a:effectLst/>
              <a:uLnTx/>
              <a:uFillTx/>
              <a:latin typeface="Lucida Sans Unicode"/>
              <a:ea typeface="+mn-ea"/>
              <a:cs typeface="+mn-cs"/>
            </a:endParaRPr>
          </a:p>
        </p:txBody>
      </p:sp>
    </p:spTree>
    <p:extLst>
      <p:ext uri="{BB962C8B-B14F-4D97-AF65-F5344CB8AC3E}">
        <p14:creationId xmlns:p14="http://schemas.microsoft.com/office/powerpoint/2010/main" val="103887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D15F"/>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9829B6-E4BA-442E-881D-C4DE272E4637}"/>
              </a:ext>
            </a:extLst>
          </p:cNvPr>
          <p:cNvSpPr/>
          <p:nvPr/>
        </p:nvSpPr>
        <p:spPr>
          <a:xfrm>
            <a:off x="275064" y="296901"/>
            <a:ext cx="8593873" cy="4549699"/>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Alegreya Sans"/>
              <a:ea typeface="+mn-ea"/>
              <a:cs typeface="+mn-cs"/>
            </a:endParaRPr>
          </a:p>
        </p:txBody>
      </p:sp>
      <p:sp>
        <p:nvSpPr>
          <p:cNvPr id="6" name="Rechthoek 5">
            <a:extLst>
              <a:ext uri="{FF2B5EF4-FFF2-40B4-BE49-F238E27FC236}">
                <a16:creationId xmlns:a16="http://schemas.microsoft.com/office/drawing/2014/main" id="{54A55D08-84CE-4D55-81DE-34FFE9F4E10D}"/>
              </a:ext>
            </a:extLst>
          </p:cNvPr>
          <p:cNvSpPr/>
          <p:nvPr/>
        </p:nvSpPr>
        <p:spPr>
          <a:xfrm>
            <a:off x="7820722" y="4415883"/>
            <a:ext cx="1167161" cy="669073"/>
          </a:xfrm>
          <a:prstGeom prst="rect">
            <a:avLst/>
          </a:prstGeom>
          <a:solidFill>
            <a:srgbClr val="F4D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Alegreya Sans"/>
              <a:ea typeface="+mn-ea"/>
              <a:cs typeface="+mn-cs"/>
            </a:endParaRPr>
          </a:p>
        </p:txBody>
      </p:sp>
      <p:pic>
        <p:nvPicPr>
          <p:cNvPr id="1026" name="Picture 2">
            <a:extLst>
              <a:ext uri="{FF2B5EF4-FFF2-40B4-BE49-F238E27FC236}">
                <a16:creationId xmlns:a16="http://schemas.microsoft.com/office/drawing/2014/main" id="{2D19CA82-5E64-45B2-956D-800392EE20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722" y="4328874"/>
            <a:ext cx="1212526" cy="85795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FDE79540-90B2-497C-ABBC-BF4BE6976CEF}"/>
              </a:ext>
            </a:extLst>
          </p:cNvPr>
          <p:cNvSpPr txBox="1">
            <a:spLocks/>
          </p:cNvSpPr>
          <p:nvPr/>
        </p:nvSpPr>
        <p:spPr>
          <a:xfrm>
            <a:off x="2964475" y="696236"/>
            <a:ext cx="3392849" cy="360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nl-BE" sz="4400" b="1" i="0" u="none" strike="noStrike" kern="1200" cap="none" spc="0" normalizeH="0" baseline="0" noProof="0">
                <a:ln>
                  <a:noFill/>
                </a:ln>
                <a:solidFill>
                  <a:srgbClr val="FFFFFF"/>
                </a:solidFill>
                <a:effectLst/>
                <a:uLnTx/>
                <a:uFillTx/>
                <a:latin typeface="Lucida Sans Unicode"/>
                <a:ea typeface="+mj-ea"/>
                <a:cs typeface="+mj-cs"/>
              </a:rPr>
              <a:t>VRAAG</a:t>
            </a:r>
          </a:p>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nl-BE" sz="3500" b="1" i="0" u="none" strike="noStrike" kern="1200" cap="none" spc="0" normalizeH="0" baseline="0" noProof="0">
              <a:ln>
                <a:noFill/>
              </a:ln>
              <a:solidFill>
                <a:srgbClr val="2C2A29"/>
              </a:solidFill>
              <a:effectLst/>
              <a:uLnTx/>
              <a:uFillTx/>
              <a:latin typeface="Lucida Sans Unicode"/>
              <a:ea typeface="+mj-ea"/>
              <a:cs typeface="+mj-cs"/>
            </a:endParaRPr>
          </a:p>
        </p:txBody>
      </p:sp>
      <p:sp>
        <p:nvSpPr>
          <p:cNvPr id="10" name="Title 1">
            <a:extLst>
              <a:ext uri="{FF2B5EF4-FFF2-40B4-BE49-F238E27FC236}">
                <a16:creationId xmlns:a16="http://schemas.microsoft.com/office/drawing/2014/main" id="{986C4D7E-E66F-4B22-91AB-FEB54645337E}"/>
              </a:ext>
            </a:extLst>
          </p:cNvPr>
          <p:cNvSpPr>
            <a:spLocks noGrp="1"/>
          </p:cNvSpPr>
          <p:nvPr>
            <p:ph type="title"/>
          </p:nvPr>
        </p:nvSpPr>
        <p:spPr>
          <a:xfrm>
            <a:off x="5180296" y="1952888"/>
            <a:ext cx="3390411" cy="360000"/>
          </a:xfrm>
        </p:spPr>
        <p:txBody>
          <a:bodyPr/>
          <a:lstStyle/>
          <a:p>
            <a:r>
              <a:rPr lang="nl-NL" sz="2400" dirty="0">
                <a:solidFill>
                  <a:schemeClr val="bg2"/>
                </a:solidFill>
              </a:rPr>
              <a:t>Welke concrete acties kan een schoolteam ondernemen om te werken rond het thema voeding?</a:t>
            </a:r>
            <a:endParaRPr lang="nl-NL" dirty="0"/>
          </a:p>
        </p:txBody>
      </p:sp>
      <p:sp>
        <p:nvSpPr>
          <p:cNvPr id="31" name="Tekstvak 30">
            <a:extLst>
              <a:ext uri="{FF2B5EF4-FFF2-40B4-BE49-F238E27FC236}">
                <a16:creationId xmlns:a16="http://schemas.microsoft.com/office/drawing/2014/main" id="{68D712AA-6F63-49BC-9B68-035A5F07B82C}"/>
              </a:ext>
            </a:extLst>
          </p:cNvPr>
          <p:cNvSpPr txBox="1"/>
          <p:nvPr/>
        </p:nvSpPr>
        <p:spPr>
          <a:xfrm>
            <a:off x="625232" y="4379372"/>
            <a:ext cx="5562626" cy="4001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Alegreya Sans"/>
                <a:ea typeface="+mn-ea"/>
                <a:cs typeface="+mn-cs"/>
              </a:rPr>
              <a:t>Ga naar www.menti.com en gebruik de code </a:t>
            </a:r>
            <a:r>
              <a:rPr lang="nl-BE" sz="2000" b="0" i="0" dirty="0">
                <a:solidFill>
                  <a:srgbClr val="252B36"/>
                </a:solidFill>
                <a:effectLst/>
                <a:latin typeface="MentiText"/>
              </a:rPr>
              <a:t> </a:t>
            </a:r>
            <a:r>
              <a:rPr lang="nl-BE" sz="2000" b="1" i="0" dirty="0">
                <a:solidFill>
                  <a:srgbClr val="252B36"/>
                </a:solidFill>
                <a:effectLst/>
                <a:latin typeface="MentiText"/>
              </a:rPr>
              <a:t>5796 8816</a:t>
            </a:r>
            <a:endParaRPr kumimoji="0" lang="nl-BE" sz="1600" b="0" i="0" u="none" strike="noStrike" kern="1200" cap="none" spc="0" normalizeH="0" baseline="0" noProof="0" dirty="0">
              <a:ln>
                <a:noFill/>
              </a:ln>
              <a:solidFill>
                <a:srgbClr val="B9CDD3"/>
              </a:solidFill>
              <a:effectLst/>
              <a:uLnTx/>
              <a:uFillTx/>
              <a:latin typeface="Alegreya Sans"/>
              <a:ea typeface="+mn-ea"/>
              <a:cs typeface="+mn-cs"/>
            </a:endParaRPr>
          </a:p>
        </p:txBody>
      </p:sp>
      <p:pic>
        <p:nvPicPr>
          <p:cNvPr id="5122" name="Picture 2" descr="Five Educators Share Advice for New Teachers | NEA">
            <a:extLst>
              <a:ext uri="{FF2B5EF4-FFF2-40B4-BE49-F238E27FC236}">
                <a16:creationId xmlns:a16="http://schemas.microsoft.com/office/drawing/2014/main" id="{D79517A4-FF9B-4A95-AB9F-C92902CF6D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04" y="1498548"/>
            <a:ext cx="4170363" cy="28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931B575-B3CB-4421-B4DC-81B97A8221D1}"/>
              </a:ext>
            </a:extLst>
          </p:cNvPr>
          <p:cNvPicPr>
            <a:picLocks noChangeAspect="1"/>
          </p:cNvPicPr>
          <p:nvPr/>
        </p:nvPicPr>
        <p:blipFill>
          <a:blip r:embed="rId3"/>
          <a:stretch>
            <a:fillRect/>
          </a:stretch>
        </p:blipFill>
        <p:spPr>
          <a:xfrm>
            <a:off x="7278511" y="3598517"/>
            <a:ext cx="1889478" cy="1544799"/>
          </a:xfrm>
          <a:prstGeom prst="rect">
            <a:avLst/>
          </a:prstGeom>
        </p:spPr>
      </p:pic>
      <p:pic>
        <p:nvPicPr>
          <p:cNvPr id="7" name="Picture 2" descr="Gezondheidsmatrix Gezonde School">
            <a:extLst>
              <a:ext uri="{FF2B5EF4-FFF2-40B4-BE49-F238E27FC236}">
                <a16:creationId xmlns:a16="http://schemas.microsoft.com/office/drawing/2014/main" id="{882D2849-6083-4BBF-B96F-0664BBE4C7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 t="13541" r="225" b="8080"/>
          <a:stretch/>
        </p:blipFill>
        <p:spPr bwMode="auto">
          <a:xfrm>
            <a:off x="806346" y="657355"/>
            <a:ext cx="6954665" cy="385656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4">
            <a:extLst>
              <a:ext uri="{FF2B5EF4-FFF2-40B4-BE49-F238E27FC236}">
                <a16:creationId xmlns:a16="http://schemas.microsoft.com/office/drawing/2014/main" id="{1C45F0FB-2B0A-4629-A05A-B9C321E7C84C}"/>
              </a:ext>
            </a:extLst>
          </p:cNvPr>
          <p:cNvSpPr txBox="1">
            <a:spLocks/>
          </p:cNvSpPr>
          <p:nvPr/>
        </p:nvSpPr>
        <p:spPr>
          <a:xfrm>
            <a:off x="2848872" y="263024"/>
            <a:ext cx="2869614" cy="26987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2200" b="1" i="0" u="none" strike="noStrike" kern="1200" cap="none" spc="0" normalizeH="0" baseline="0" noProof="0">
                <a:ln>
                  <a:noFill/>
                </a:ln>
                <a:solidFill>
                  <a:srgbClr val="2C2A29"/>
                </a:solidFill>
                <a:effectLst/>
                <a:uLnTx/>
                <a:uFillTx/>
                <a:latin typeface="Lucida Sans Unicode"/>
                <a:ea typeface="+mj-ea"/>
                <a:cs typeface="Lucida Sans Unicode"/>
              </a:rPr>
              <a:t>Gezondheidsmatrix</a:t>
            </a:r>
          </a:p>
        </p:txBody>
      </p:sp>
      <p:sp>
        <p:nvSpPr>
          <p:cNvPr id="4" name="Rechthoek 3">
            <a:extLst>
              <a:ext uri="{FF2B5EF4-FFF2-40B4-BE49-F238E27FC236}">
                <a16:creationId xmlns:a16="http://schemas.microsoft.com/office/drawing/2014/main" id="{2CAA0357-4F8A-42B7-9FA3-A6D7F059B3CD}"/>
              </a:ext>
            </a:extLst>
          </p:cNvPr>
          <p:cNvSpPr/>
          <p:nvPr/>
        </p:nvSpPr>
        <p:spPr>
          <a:xfrm>
            <a:off x="914400" y="1374037"/>
            <a:ext cx="1718631" cy="294150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Lucida Sans Unicode"/>
              <a:ea typeface="+mn-ea"/>
              <a:cs typeface="+mn-cs"/>
            </a:endParaRPr>
          </a:p>
        </p:txBody>
      </p:sp>
      <p:sp>
        <p:nvSpPr>
          <p:cNvPr id="10" name="Rechthoek 9">
            <a:extLst>
              <a:ext uri="{FF2B5EF4-FFF2-40B4-BE49-F238E27FC236}">
                <a16:creationId xmlns:a16="http://schemas.microsoft.com/office/drawing/2014/main" id="{655AB224-B2F7-444C-9031-34635A95864E}"/>
              </a:ext>
            </a:extLst>
          </p:cNvPr>
          <p:cNvSpPr/>
          <p:nvPr/>
        </p:nvSpPr>
        <p:spPr>
          <a:xfrm>
            <a:off x="2477205" y="655178"/>
            <a:ext cx="5168501" cy="88980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2C2A29"/>
              </a:solidFill>
              <a:effectLst/>
              <a:uLnTx/>
              <a:uFillTx/>
              <a:latin typeface="Lucida Sans Unicode"/>
              <a:ea typeface="+mn-ea"/>
              <a:cs typeface="+mn-cs"/>
            </a:endParaRPr>
          </a:p>
        </p:txBody>
      </p:sp>
    </p:spTree>
    <p:extLst>
      <p:ext uri="{BB962C8B-B14F-4D97-AF65-F5344CB8AC3E}">
        <p14:creationId xmlns:p14="http://schemas.microsoft.com/office/powerpoint/2010/main" val="212494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931B575-B3CB-4421-B4DC-81B97A8221D1}"/>
              </a:ext>
            </a:extLst>
          </p:cNvPr>
          <p:cNvPicPr>
            <a:picLocks noChangeAspect="1"/>
          </p:cNvPicPr>
          <p:nvPr/>
        </p:nvPicPr>
        <p:blipFill>
          <a:blip r:embed="rId4"/>
          <a:stretch>
            <a:fillRect/>
          </a:stretch>
        </p:blipFill>
        <p:spPr>
          <a:xfrm>
            <a:off x="7278511" y="3598517"/>
            <a:ext cx="1889478" cy="1544799"/>
          </a:xfrm>
          <a:prstGeom prst="rect">
            <a:avLst/>
          </a:prstGeom>
        </p:spPr>
      </p:pic>
      <p:sp>
        <p:nvSpPr>
          <p:cNvPr id="6" name="Titel 4">
            <a:extLst>
              <a:ext uri="{FF2B5EF4-FFF2-40B4-BE49-F238E27FC236}">
                <a16:creationId xmlns:a16="http://schemas.microsoft.com/office/drawing/2014/main" id="{F2063B38-EF48-4228-906C-1CDABFBFE692}"/>
              </a:ext>
            </a:extLst>
          </p:cNvPr>
          <p:cNvSpPr txBox="1">
            <a:spLocks/>
          </p:cNvSpPr>
          <p:nvPr/>
        </p:nvSpPr>
        <p:spPr>
          <a:xfrm>
            <a:off x="539749" y="504962"/>
            <a:ext cx="7930920" cy="26987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2200" b="1" i="0" u="none" strike="noStrike" kern="1200" cap="none" spc="0" normalizeH="0" baseline="0" noProof="0" dirty="0">
                <a:ln>
                  <a:noFill/>
                </a:ln>
                <a:solidFill>
                  <a:srgbClr val="B8D291"/>
                </a:solidFill>
                <a:effectLst/>
                <a:uLnTx/>
                <a:uFillTx/>
                <a:latin typeface="Lucida Sans Unicode"/>
                <a:ea typeface="+mj-ea"/>
                <a:cs typeface="Lucida Sans Unicode"/>
              </a:rPr>
              <a:t>GEZONDHEIDSMATRIX</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1600" b="1" i="0" u="none" strike="noStrike" kern="1200" cap="none" spc="0" normalizeH="0" baseline="0" noProof="0" dirty="0">
                <a:ln>
                  <a:noFill/>
                </a:ln>
                <a:solidFill>
                  <a:srgbClr val="2C2A29"/>
                </a:solidFill>
                <a:effectLst/>
                <a:uLnTx/>
                <a:uFillTx/>
                <a:latin typeface="Lucida Sans Unicode"/>
                <a:ea typeface="+mj-ea"/>
                <a:cs typeface="Lucida Sans Unicode"/>
              </a:rPr>
              <a:t>Waarvoor gebruiken?</a:t>
            </a:r>
          </a:p>
        </p:txBody>
      </p:sp>
      <p:sp>
        <p:nvSpPr>
          <p:cNvPr id="5" name="Content Placeholder 2">
            <a:extLst>
              <a:ext uri="{FF2B5EF4-FFF2-40B4-BE49-F238E27FC236}">
                <a16:creationId xmlns:a16="http://schemas.microsoft.com/office/drawing/2014/main" id="{02510CC7-8ADF-4F26-9D42-36FF39D8C558}"/>
              </a:ext>
            </a:extLst>
          </p:cNvPr>
          <p:cNvSpPr txBox="1">
            <a:spLocks/>
          </p:cNvSpPr>
          <p:nvPr/>
        </p:nvSpPr>
        <p:spPr>
          <a:xfrm>
            <a:off x="535725" y="1490916"/>
            <a:ext cx="8244000" cy="2880000"/>
          </a:xfrm>
          <a:prstGeom prst="rect">
            <a:avLst/>
          </a:prstGeom>
        </p:spPr>
        <p:txBody>
          <a:bodyPr/>
          <a:lst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a:lstStyle>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r>
              <a:rPr kumimoji="0" lang="nl-BE" sz="1600" b="0" i="0" u="none" strike="noStrike" kern="1200" cap="none" spc="0" normalizeH="0" baseline="0" noProof="0" dirty="0">
                <a:ln>
                  <a:noFill/>
                </a:ln>
                <a:solidFill>
                  <a:srgbClr val="2C2A29"/>
                </a:solidFill>
                <a:effectLst/>
                <a:uLnTx/>
                <a:uFillTx/>
                <a:latin typeface="Lucida Sans Unicode"/>
                <a:ea typeface="+mn-ea"/>
                <a:cs typeface="+mn-cs"/>
              </a:rPr>
              <a:t>Inventarisatie van de bestaande schoolwerking rond voeding</a:t>
            </a:r>
          </a:p>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r>
              <a:rPr kumimoji="0" lang="nl-NL" sz="1600" b="0" i="0" u="none" strike="noStrike" kern="1200" cap="none" spc="0" normalizeH="0" baseline="0" noProof="0" dirty="0">
                <a:ln>
                  <a:noFill/>
                </a:ln>
                <a:solidFill>
                  <a:srgbClr val="2C2A29"/>
                </a:solidFill>
                <a:effectLst/>
                <a:uLnTx/>
                <a:uFillTx/>
                <a:latin typeface="Lucida Sans Unicode"/>
                <a:ea typeface="+mn-ea"/>
                <a:cs typeface="+mn-cs"/>
              </a:rPr>
              <a:t>Overzicht maken van acties die (naast hetgeen de school al doet) noodzakelijk zijn voor een kwaliteitsvolle werking rond voeding. </a:t>
            </a:r>
          </a:p>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r>
              <a:rPr kumimoji="0" lang="nl-NL" sz="1600" b="0" i="0" u="none" strike="noStrike" kern="1200" cap="none" spc="0" normalizeH="0" baseline="0" noProof="0" dirty="0">
                <a:ln>
                  <a:noFill/>
                </a:ln>
                <a:solidFill>
                  <a:srgbClr val="2C2A29"/>
                </a:solidFill>
                <a:effectLst/>
                <a:uLnTx/>
                <a:uFillTx/>
                <a:latin typeface="Lucida Sans Unicode"/>
                <a:ea typeface="+mn-ea"/>
                <a:cs typeface="+mn-cs"/>
              </a:rPr>
              <a:t>Per thema (bv. voeding) of </a:t>
            </a:r>
            <a:r>
              <a:rPr kumimoji="0" lang="nl-NL" sz="1600" b="0" i="0" u="none" strike="noStrike" kern="1200" cap="none" spc="0" normalizeH="0" baseline="0" noProof="0" dirty="0" err="1">
                <a:ln>
                  <a:noFill/>
                </a:ln>
                <a:solidFill>
                  <a:srgbClr val="2C2A29"/>
                </a:solidFill>
                <a:effectLst/>
                <a:uLnTx/>
                <a:uFillTx/>
                <a:latin typeface="Lucida Sans Unicode"/>
                <a:ea typeface="+mn-ea"/>
                <a:cs typeface="+mn-cs"/>
              </a:rPr>
              <a:t>subthema</a:t>
            </a:r>
            <a:r>
              <a:rPr kumimoji="0" lang="nl-NL" sz="1600" b="0" i="0" u="none" strike="noStrike" kern="1200" cap="none" spc="0" normalizeH="0" baseline="0" noProof="0" dirty="0">
                <a:ln>
                  <a:noFill/>
                </a:ln>
                <a:solidFill>
                  <a:srgbClr val="2C2A29"/>
                </a:solidFill>
                <a:effectLst/>
                <a:uLnTx/>
                <a:uFillTx/>
                <a:latin typeface="Lucida Sans Unicode"/>
                <a:ea typeface="+mn-ea"/>
                <a:cs typeface="+mn-cs"/>
              </a:rPr>
              <a:t> (bv. dranken en tussendoortjes) invullen</a:t>
            </a:r>
          </a:p>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endParaRPr kumimoji="0" lang="nl-NL"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2C2A29"/>
              </a:buClr>
              <a:buSzTx/>
              <a:buFont typeface="Lucida Sans Unicode" panose="020B0602030504020204" pitchFamily="34" charset="0"/>
              <a:buChar char="▸"/>
              <a:tabLst/>
              <a:defRPr/>
            </a:pPr>
            <a:r>
              <a:rPr kumimoji="0" lang="nl-NL" sz="1600" b="0" i="0" u="none" strike="noStrike" kern="1200" cap="none" spc="0" normalizeH="0" baseline="0" noProof="0" dirty="0">
                <a:ln>
                  <a:noFill/>
                </a:ln>
                <a:solidFill>
                  <a:srgbClr val="2C2A29"/>
                </a:solidFill>
                <a:effectLst/>
                <a:uLnTx/>
                <a:uFillTx/>
                <a:latin typeface="Lucida Sans Unicode"/>
                <a:ea typeface="+mn-ea"/>
                <a:cs typeface="+mn-cs"/>
              </a:rPr>
              <a:t>Gezondheidsbeleid = meerdere thematische matrixen </a:t>
            </a: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27450" marR="0" lvl="0" indent="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Char char="▸"/>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a:p>
            <a:pPr marL="171450" marR="0" lvl="0" indent="-144000" algn="l" defTabSz="685800" rtl="0" eaLnBrk="1" fontAlgn="auto" latinLnBrk="0" hangingPunct="1">
              <a:lnSpc>
                <a:spcPct val="114000"/>
              </a:lnSpc>
              <a:spcBef>
                <a:spcPts val="0"/>
              </a:spcBef>
              <a:spcAft>
                <a:spcPts val="0"/>
              </a:spcAft>
              <a:buClr>
                <a:srgbClr val="F7AC4B"/>
              </a:buClr>
              <a:buSzTx/>
              <a:buFont typeface="Lucida Sans Unicode" panose="020B0602030504020204" pitchFamily="34" charset="0"/>
              <a:buChar char="▸"/>
              <a:tabLst/>
              <a:defRPr/>
            </a:pPr>
            <a:endParaRPr kumimoji="0" lang="nl-BE" sz="1600" b="0" i="0" u="none" strike="noStrike" kern="1200" cap="none" spc="0" normalizeH="0" baseline="0" noProof="0" dirty="0">
              <a:ln>
                <a:noFill/>
              </a:ln>
              <a:solidFill>
                <a:srgbClr val="2C2A29"/>
              </a:solidFill>
              <a:effectLst/>
              <a:uLnTx/>
              <a:uFillTx/>
              <a:latin typeface="Lucida Sans Unicode"/>
              <a:ea typeface="+mn-ea"/>
              <a:cs typeface="+mn-cs"/>
            </a:endParaRPr>
          </a:p>
        </p:txBody>
      </p:sp>
    </p:spTree>
    <p:custDataLst>
      <p:tags r:id="rId1"/>
    </p:custDataLst>
    <p:extLst>
      <p:ext uri="{BB962C8B-B14F-4D97-AF65-F5344CB8AC3E}">
        <p14:creationId xmlns:p14="http://schemas.microsoft.com/office/powerpoint/2010/main" val="2064770920"/>
      </p:ext>
    </p:extLst>
  </p:cSld>
  <p:clrMapOvr>
    <a:masterClrMapping/>
  </p:clrMapOvr>
  <mc:AlternateContent xmlns:mc="http://schemas.openxmlformats.org/markup-compatibility/2006" xmlns:p14="http://schemas.microsoft.com/office/powerpoint/2010/main">
    <mc:Choice Requires="p14">
      <p:transition spd="slow" p14:dur="2000" advTm="65361"/>
    </mc:Choice>
    <mc:Fallback xmlns="">
      <p:transition spd="slow" advTm="65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2|1.1|10.8|5.7|12.3"/>
</p:tagLst>
</file>

<file path=ppt/tags/tag2.xml><?xml version="1.0" encoding="utf-8"?>
<p:tagLst xmlns:a="http://schemas.openxmlformats.org/drawingml/2006/main" xmlns:r="http://schemas.openxmlformats.org/officeDocument/2006/relationships" xmlns:p="http://schemas.openxmlformats.org/presentationml/2006/main">
  <p:tag name="TIMING" val="|7|3.2|1.1|10.8|5.7|12.3"/>
</p:tagLst>
</file>

<file path=ppt/tags/tag3.xml><?xml version="1.0" encoding="utf-8"?>
<p:tagLst xmlns:a="http://schemas.openxmlformats.org/drawingml/2006/main" xmlns:r="http://schemas.openxmlformats.org/officeDocument/2006/relationships" xmlns:p="http://schemas.openxmlformats.org/presentationml/2006/main">
  <p:tag name="TIMING" val="|7|3.2|1.1|10.8|5.7|12.3"/>
</p:tagLst>
</file>

<file path=ppt/theme/theme1.xml><?xml version="1.0" encoding="utf-8"?>
<a:theme xmlns:a="http://schemas.openxmlformats.org/drawingml/2006/main" name="Cover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2.xml><?xml version="1.0" encoding="utf-8"?>
<a:theme xmlns:a="http://schemas.openxmlformats.org/drawingml/2006/main" name="Hoofdstuk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2D7F828A-C275-48A4-B0E4-4ECE664191CA}"/>
    </a:ext>
  </a:extLst>
</a:theme>
</file>

<file path=ppt/theme/theme3.xml><?xml version="1.0" encoding="utf-8"?>
<a:theme xmlns:a="http://schemas.openxmlformats.org/drawingml/2006/main" name="Eind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9024D21E-44C2-42D9-8431-175A15C61684}"/>
    </a:ext>
  </a:extLst>
</a:theme>
</file>

<file path=ppt/theme/theme4.xml><?xml version="1.0" encoding="utf-8"?>
<a:theme xmlns:a="http://schemas.openxmlformats.org/drawingml/2006/main" name="1_Cover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5.xml><?xml version="1.0" encoding="utf-8"?>
<a:theme xmlns:a="http://schemas.openxmlformats.org/drawingml/2006/main" name="Inhoudelijke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4C7BE940-584A-4037-9A97-7797735EAFC5}" vid="{5EA1C06E-D6D0-4A4E-956B-25775EB5F1DA}"/>
    </a:ext>
  </a:extLst>
</a:theme>
</file>

<file path=ppt/theme/theme6.xml><?xml version="1.0" encoding="utf-8"?>
<a:theme xmlns:a="http://schemas.openxmlformats.org/drawingml/2006/main" name="1_Inhoudelijke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1DE3055B-F101-4999-ACF0-882C505B1E9D}"/>
    </a:ext>
  </a:extLst>
</a:theme>
</file>

<file path=ppt/theme/theme7.xml><?xml version="1.0" encoding="utf-8"?>
<a:theme xmlns:a="http://schemas.openxmlformats.org/drawingml/2006/main" name="3_Inhoudelijke slides">
  <a:themeElements>
    <a:clrScheme name="Aangepast 1">
      <a:dk1>
        <a:srgbClr val="B9CDD3"/>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GL pdf">
      <a:majorFont>
        <a:latin typeface="Neutraface 2 Text Book"/>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1DE3055B-F101-4999-ACF0-882C505B1E9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B9F108AC3CB9408F9F0F434D10036E" ma:contentTypeVersion="9" ma:contentTypeDescription="Create a new document." ma:contentTypeScope="" ma:versionID="709daa00b031a5515cec5ba79afab4a1">
  <xsd:schema xmlns:xsd="http://www.w3.org/2001/XMLSchema" xmlns:xs="http://www.w3.org/2001/XMLSchema" xmlns:p="http://schemas.microsoft.com/office/2006/metadata/properties" xmlns:ns2="27c3a557-c68f-40cf-9d20-44d089e87109" xmlns:ns3="12a37c68-db88-49c9-8eba-772101549bfc" targetNamespace="http://schemas.microsoft.com/office/2006/metadata/properties" ma:root="true" ma:fieldsID="97d187f966721685d4ce2efcfc64df81" ns2:_="" ns3:_="">
    <xsd:import namespace="27c3a557-c68f-40cf-9d20-44d089e87109"/>
    <xsd:import namespace="12a37c68-db88-49c9-8eba-772101549bfc"/>
    <xsd:element name="properties">
      <xsd:complexType>
        <xsd:sequence>
          <xsd:element name="documentManagement">
            <xsd:complexType>
              <xsd:all>
                <xsd:element ref="ns2:SharedWithUsers" minOccurs="0"/>
                <xsd:element ref="ns2:SharedWithDetails" minOccurs="0"/>
                <xsd:element ref="ns2:SharingHintHash"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a37c68-db88-49c9-8eba-772101549bf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36C8D-5449-4DD7-B0F5-065F35F2735F}">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12a37c68-db88-49c9-8eba-772101549bfc"/>
    <ds:schemaRef ds:uri="http://schemas.microsoft.com/office/2006/documentManagement/types"/>
    <ds:schemaRef ds:uri="27c3a557-c68f-40cf-9d20-44d089e87109"/>
    <ds:schemaRef ds:uri="http://www.w3.org/XML/1998/namespace"/>
    <ds:schemaRef ds:uri="http://purl.org/dc/dcmitype/"/>
  </ds:schemaRefs>
</ds:datastoreItem>
</file>

<file path=customXml/itemProps2.xml><?xml version="1.0" encoding="utf-8"?>
<ds:datastoreItem xmlns:ds="http://schemas.openxmlformats.org/officeDocument/2006/customXml" ds:itemID="{2ED3C0E3-7D65-47E8-9662-D6FDE84AA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12a37c68-db88-49c9-8eba-772101549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4B7200-6744-41BD-BA0E-719C324F5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Gezond_leven-template (002)</Template>
  <TotalTime>0</TotalTime>
  <Words>3544</Words>
  <Application>Microsoft Office PowerPoint</Application>
  <PresentationFormat>Diavoorstelling (16:9)</PresentationFormat>
  <Paragraphs>217</Paragraphs>
  <Slides>23</Slides>
  <Notes>16</Notes>
  <HiddenSlides>0</HiddenSlides>
  <MMClips>0</MMClips>
  <ScaleCrop>false</ScaleCrop>
  <HeadingPairs>
    <vt:vector size="6" baseType="variant">
      <vt:variant>
        <vt:lpstr>Gebruikte lettertypen</vt:lpstr>
      </vt:variant>
      <vt:variant>
        <vt:i4>9</vt:i4>
      </vt:variant>
      <vt:variant>
        <vt:lpstr>Thema</vt:lpstr>
      </vt:variant>
      <vt:variant>
        <vt:i4>7</vt:i4>
      </vt:variant>
      <vt:variant>
        <vt:lpstr>Diatitels</vt:lpstr>
      </vt:variant>
      <vt:variant>
        <vt:i4>23</vt:i4>
      </vt:variant>
    </vt:vector>
  </HeadingPairs>
  <TitlesOfParts>
    <vt:vector size="39" baseType="lpstr">
      <vt:lpstr>Alegreya Sans</vt:lpstr>
      <vt:lpstr>Arial</vt:lpstr>
      <vt:lpstr>Calibri</vt:lpstr>
      <vt:lpstr>Lucida Sans Unicode</vt:lpstr>
      <vt:lpstr>MentiText</vt:lpstr>
      <vt:lpstr>Neutraface 2 Text Book</vt:lpstr>
      <vt:lpstr>Neutraface2DisplayTT</vt:lpstr>
      <vt:lpstr>Times New Roman</vt:lpstr>
      <vt:lpstr>Wingdings</vt:lpstr>
      <vt:lpstr>Cover slides</vt:lpstr>
      <vt:lpstr>Hoofdstuk slides</vt:lpstr>
      <vt:lpstr>Eind slides</vt:lpstr>
      <vt:lpstr>1_Cover slides</vt:lpstr>
      <vt:lpstr>Inhoudelijke slides</vt:lpstr>
      <vt:lpstr>1_Inhoudelijke slides</vt:lpstr>
      <vt:lpstr>3_Inhoudelijke slides</vt:lpstr>
      <vt:lpstr>Voedingsbeleid op school</vt:lpstr>
      <vt:lpstr> Gezonde en milieuverantwoorde voeding</vt:lpstr>
      <vt:lpstr>PowerPoint-presentatie</vt:lpstr>
      <vt:lpstr>Voedingsbeleid op school </vt:lpstr>
      <vt:lpstr>PowerPoint-presentatie</vt:lpstr>
      <vt:lpstr>PowerPoint-presentatie</vt:lpstr>
      <vt:lpstr>Welke concrete acties kan een schoolteam ondernemen om te werken rond het thema voeding?</vt:lpstr>
      <vt:lpstr>PowerPoint-presentatie</vt:lpstr>
      <vt:lpstr>PowerPoint-presentatie</vt:lpstr>
      <vt:lpstr>PowerPoint-presentatie</vt:lpstr>
      <vt:lpstr>Voedingsbeleid op school Welke rol kan een lokaal bestuur opnemen? </vt:lpstr>
      <vt:lpstr>Samenwerking met andere beleidsdomeinen: een win-win!</vt:lpstr>
      <vt:lpstr>PowerPoint-presentatie</vt:lpstr>
      <vt:lpstr>Hoe kan je als lokaal bestuur samenwerken met de gezondheidsmedewerker in het kader van een gezondheidsbeleid of voedingsbeleid op school? </vt:lpstr>
      <vt:lpstr>PowerPoint-presentatie</vt:lpstr>
      <vt:lpstr>Educatie</vt:lpstr>
      <vt:lpstr>Educatie</vt:lpstr>
      <vt:lpstr>Omgevingsinterventies</vt:lpstr>
      <vt:lpstr>Omgevingsinterventies</vt:lpstr>
      <vt:lpstr>Omgevingsinterventies</vt:lpstr>
      <vt:lpstr>Afspraken en regels</vt:lpstr>
      <vt:lpstr>Zorg en begeleiding</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Liese Weemaels</dc:creator>
  <cp:lastModifiedBy>Jolien Plaete</cp:lastModifiedBy>
  <cp:revision>2</cp:revision>
  <dcterms:created xsi:type="dcterms:W3CDTF">2017-09-14T08:40:12Z</dcterms:created>
  <dcterms:modified xsi:type="dcterms:W3CDTF">2021-11-16T09:38:05Z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0x010100E2B9F108AC3CB9408F9F0F434D10036E</vt:lpwstr>
  </property>
</Properties>
</file>