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4"/>
    <p:sldMasterId id="2147483710" r:id="rId5"/>
    <p:sldMasterId id="2147483666" r:id="rId6"/>
    <p:sldMasterId id="2147483723" r:id="rId7"/>
  </p:sldMasterIdLst>
  <p:notesMasterIdLst>
    <p:notesMasterId r:id="rId25"/>
  </p:notesMasterIdLst>
  <p:sldIdLst>
    <p:sldId id="344" r:id="rId8"/>
    <p:sldId id="330" r:id="rId9"/>
    <p:sldId id="343" r:id="rId10"/>
    <p:sldId id="259" r:id="rId11"/>
    <p:sldId id="346" r:id="rId12"/>
    <p:sldId id="341" r:id="rId13"/>
    <p:sldId id="354" r:id="rId14"/>
    <p:sldId id="355" r:id="rId15"/>
    <p:sldId id="347" r:id="rId16"/>
    <p:sldId id="345" r:id="rId17"/>
    <p:sldId id="348" r:id="rId18"/>
    <p:sldId id="349" r:id="rId19"/>
    <p:sldId id="350" r:id="rId20"/>
    <p:sldId id="351" r:id="rId21"/>
    <p:sldId id="352" r:id="rId22"/>
    <p:sldId id="338" r:id="rId23"/>
    <p:sldId id="353" r:id="rId24"/>
  </p:sldIdLst>
  <p:sldSz cx="12192000" cy="6858000"/>
  <p:notesSz cx="6858000" cy="9144000"/>
  <p:defaultTextStyle>
    <a:defPPr>
      <a:defRPr lang="en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DC5"/>
    <a:srgbClr val="00C5C5"/>
    <a:srgbClr val="4B555F"/>
    <a:srgbClr val="FFF6DC"/>
    <a:srgbClr val="F6F6F7"/>
    <a:srgbClr val="F2F3F4"/>
    <a:srgbClr val="A5AAAF"/>
    <a:srgbClr val="EDEEEF"/>
    <a:srgbClr val="C9CCCF"/>
    <a:srgbClr val="F5FA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–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10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theme" Target="theme/theme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FC814E-8FDC-1749-B97C-A2CA93DB0B4F}" type="datetimeFigureOut">
              <a:rPr lang="en-BE" smtClean="0"/>
              <a:t>06/15/2026</a:t>
            </a:fld>
            <a:endParaRPr lang="en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B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D28700-ED17-2D40-80A6-F59E0ADF13A7}" type="slidenum">
              <a:rPr lang="en-BE" smtClean="0"/>
              <a:t>‹nr.›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165045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6360886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8997812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D13A9E-85F8-4E79-852B-F5698AD39D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3pPr>
              <a:spcBef>
                <a:spcPts val="500"/>
              </a:spcBef>
              <a:defRPr/>
            </a:lvl3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34F91B3D-8D98-3A4E-A6F8-B297C5A1A4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BE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8F7303E9-3BB4-7F3C-3E1C-F28F1AE6FDF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65200" y="6033600"/>
            <a:ext cx="316800" cy="316800"/>
          </a:xfrm>
          <a:prstGeom prst="rect">
            <a:avLst/>
          </a:prstGeom>
        </p:spPr>
      </p:pic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95B81BEF-F62F-AF73-BA19-BDE6FA84E8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11B815D9-4084-5E4D-8A7C-73F1AABD3009}" type="datetimeFigureOut">
              <a:rPr lang="en-BE" smtClean="0"/>
              <a:pPr algn="r"/>
              <a:t>06/15/2026</a:t>
            </a:fld>
            <a:endParaRPr lang="en-BE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D5408984-0486-36E4-CF0E-5919857EF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A3BFB323-11EF-CE81-E943-797A712E9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32292-6445-D943-AFA6-AE4F80EBBF19}" type="slidenum">
              <a:rPr lang="en-BE" smtClean="0"/>
              <a:pPr/>
              <a:t>‹nr.›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193771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el + logo +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>
            <a:spLocks noGrp="1"/>
          </p:cNvSpPr>
          <p:nvPr>
            <p:ph type="pic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>
            <a:lvl1pPr>
              <a:defRPr>
                <a:latin typeface="+mj-lt"/>
              </a:defRPr>
            </a:lvl1pPr>
          </a:lstStyle>
          <a:p>
            <a:endParaRPr/>
          </a:p>
        </p:txBody>
      </p:sp>
      <p:sp>
        <p:nvSpPr>
          <p:cNvPr id="15" name="Shape 15"/>
          <p:cNvSpPr>
            <a:spLocks noGrp="1"/>
          </p:cNvSpPr>
          <p:nvPr>
            <p:ph type="title"/>
          </p:nvPr>
        </p:nvSpPr>
        <p:spPr>
          <a:xfrm>
            <a:off x="816382" y="5360712"/>
            <a:ext cx="9810751" cy="792867"/>
          </a:xfrm>
          <a:prstGeom prst="rect">
            <a:avLst/>
          </a:prstGeom>
        </p:spPr>
        <p:txBody>
          <a:bodyPr anchor="b"/>
          <a:lstStyle>
            <a:lvl1pPr>
              <a:defRPr>
                <a:latin typeface="+mj-lt"/>
              </a:defRPr>
            </a:lvl1pPr>
          </a:lstStyle>
          <a:p>
            <a:r>
              <a:t>Titeltekst</a:t>
            </a:r>
          </a:p>
        </p:txBody>
      </p:sp>
      <p:sp>
        <p:nvSpPr>
          <p:cNvPr id="16" name="Shape 16"/>
          <p:cNvSpPr/>
          <p:nvPr/>
        </p:nvSpPr>
        <p:spPr>
          <a:xfrm>
            <a:off x="816382" y="5940789"/>
            <a:ext cx="9810751" cy="61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35719" tIns="35719" rIns="35719" bIns="35719" anchor="b">
            <a:normAutofit/>
          </a:bodyPr>
          <a:lstStyle>
            <a:lvl1pPr algn="l">
              <a:defRPr sz="3800">
                <a:solidFill>
                  <a:srgbClr val="283533"/>
                </a:solidFill>
              </a:defRPr>
            </a:lvl1pPr>
          </a:lstStyle>
          <a:p>
            <a:r>
              <a:rPr sz="2672">
                <a:latin typeface="+mj-lt"/>
              </a:rPr>
              <a:t>Titeltekst</a:t>
            </a:r>
          </a:p>
        </p:txBody>
      </p:sp>
      <p:grpSp>
        <p:nvGrpSpPr>
          <p:cNvPr id="2" name="Groep 1"/>
          <p:cNvGrpSpPr/>
          <p:nvPr userDrawn="1"/>
        </p:nvGrpSpPr>
        <p:grpSpPr>
          <a:xfrm>
            <a:off x="-319355" y="4228660"/>
            <a:ext cx="12830709" cy="3161218"/>
            <a:chOff x="-340645" y="5991970"/>
            <a:chExt cx="13686090" cy="4495955"/>
          </a:xfrm>
        </p:grpSpPr>
        <p:sp>
          <p:nvSpPr>
            <p:cNvPr id="14" name="Shape 14"/>
            <p:cNvSpPr/>
            <p:nvPr/>
          </p:nvSpPr>
          <p:spPr>
            <a:xfrm rot="21300000">
              <a:off x="-340645" y="7038075"/>
              <a:ext cx="13686090" cy="3449850"/>
            </a:xfrm>
            <a:prstGeom prst="rect">
              <a:avLst/>
            </a:prstGeom>
            <a:solidFill>
              <a:srgbClr val="FFFFFF"/>
            </a:solidFill>
            <a:ln w="12700">
              <a:miter lim="400000"/>
            </a:ln>
          </p:spPr>
          <p:txBody>
            <a:bodyPr lIns="50800" tIns="50800" rIns="50800" bIns="50800" anchor="ctr"/>
            <a:lstStyle/>
            <a:p>
              <a:pPr>
                <a:defRPr sz="2400">
                  <a:solidFill>
                    <a:srgbClr val="FFFFFF"/>
                  </a:solidFill>
                </a:defRPr>
              </a:pPr>
              <a:endParaRPr sz="1687">
                <a:latin typeface="+mj-lt"/>
              </a:endParaRPr>
            </a:p>
          </p:txBody>
        </p:sp>
        <p:pic>
          <p:nvPicPr>
            <p:cNvPr id="17" name="W13-logo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536686" y="5991970"/>
              <a:ext cx="2996927" cy="3269164"/>
            </a:xfrm>
            <a:prstGeom prst="rect">
              <a:avLst/>
            </a:prstGeom>
            <a:ln w="12700">
              <a:miter lim="400000"/>
            </a:ln>
          </p:spPr>
        </p:pic>
      </p:grpSp>
      <p:sp>
        <p:nvSpPr>
          <p:cNvPr id="18" name="Shape 18"/>
          <p:cNvSpPr>
            <a:spLocks noGrp="1"/>
          </p:cNvSpPr>
          <p:nvPr>
            <p:ph type="sldNum" sz="quarter" idx="2"/>
          </p:nvPr>
        </p:nvSpPr>
        <p:spPr>
          <a:xfrm>
            <a:off x="5843586" y="6500813"/>
            <a:ext cx="492923" cy="266900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fld id="{86CB4B4D-7CA3-9044-876B-883B54F8677D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623119934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34F91B3D-8D98-3A4E-A6F8-B297C5A1A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3116702"/>
            <a:ext cx="11174400" cy="624595"/>
          </a:xfrm>
        </p:spPr>
        <p:txBody>
          <a:bodyPr anchor="ctr">
            <a:spAutoFit/>
          </a:bodyPr>
          <a:lstStyle>
            <a:lvl1pPr algn="ctr">
              <a:lnSpc>
                <a:spcPct val="100000"/>
              </a:lnSpc>
              <a:defRPr sz="4000" b="0"/>
            </a:lvl1pPr>
          </a:lstStyle>
          <a:p>
            <a:r>
              <a:rPr lang="en-GB"/>
              <a:t>Click to edit Master title style</a:t>
            </a:r>
            <a:endParaRPr lang="en-BE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D742FE77-06F1-EF55-DF38-84142FBE916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65200" y="6033600"/>
            <a:ext cx="316800" cy="31680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76296C75-0A39-3338-8D45-6764820BE88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31600" y="507600"/>
            <a:ext cx="954000" cy="95400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B9F72382-F446-C2FA-7E29-0D9299EFB27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7600" y="5396400"/>
            <a:ext cx="954000" cy="954000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51215593-67EC-0F71-0213-C14423D76CA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7600" y="507600"/>
            <a:ext cx="507600" cy="507600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7945C3F-C6CA-720C-55B9-FF79F60C4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815D9-4084-5E4D-8A7C-73F1AABD3009}" type="datetimeFigureOut">
              <a:rPr lang="en-BE" smtClean="0"/>
              <a:pPr/>
              <a:t>06/15/2026</a:t>
            </a:fld>
            <a:endParaRPr lang="en-BE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4F0EC267-756D-C213-C678-4881367DB1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07737" y="6256800"/>
            <a:ext cx="4114800" cy="123111"/>
          </a:xfrm>
        </p:spPr>
        <p:txBody>
          <a:bodyPr/>
          <a:lstStyle/>
          <a:p>
            <a:endParaRPr lang="en-BE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89EFE2A3-82D2-93E3-0ED7-F27103D4E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32292-6445-D943-AFA6-AE4F80EBBF19}" type="slidenum">
              <a:rPr lang="en-BE" smtClean="0"/>
              <a:pPr/>
              <a:t>‹nr.›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9389348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&amp; image fullscree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3DCA243-90E5-D0E9-95F9-59FE94D6C75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endParaRPr lang="en-BE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34F91B3D-8D98-3A4E-A6F8-B297C5A1A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5725805"/>
            <a:ext cx="11174400" cy="624595"/>
          </a:xfrm>
        </p:spPr>
        <p:txBody>
          <a:bodyPr anchor="b">
            <a:spAutoFit/>
          </a:bodyPr>
          <a:lstStyle>
            <a:lvl1pPr algn="l">
              <a:lnSpc>
                <a:spcPct val="100000"/>
              </a:lnSpc>
              <a:defRPr sz="4000" b="0">
                <a:solidFill>
                  <a:schemeClr val="bg2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AAB35966-D58A-D69E-F269-6855695430E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365200" y="6033600"/>
            <a:ext cx="316871" cy="316805"/>
          </a:xfrm>
          <a:custGeom>
            <a:avLst/>
            <a:gdLst>
              <a:gd name="connsiteX0" fmla="*/ 254576 w 316871"/>
              <a:gd name="connsiteY0" fmla="*/ 105591 h 316805"/>
              <a:gd name="connsiteX1" fmla="*/ 306946 w 316871"/>
              <a:gd name="connsiteY1" fmla="*/ 105591 h 316805"/>
              <a:gd name="connsiteX2" fmla="*/ 316871 w 316871"/>
              <a:gd name="connsiteY2" fmla="*/ 115516 h 316805"/>
              <a:gd name="connsiteX3" fmla="*/ 316866 w 316871"/>
              <a:gd name="connsiteY3" fmla="*/ 115521 h 316805"/>
              <a:gd name="connsiteX4" fmla="*/ 316866 w 316871"/>
              <a:gd name="connsiteY4" fmla="*/ 201260 h 316805"/>
              <a:gd name="connsiteX5" fmla="*/ 306941 w 316871"/>
              <a:gd name="connsiteY5" fmla="*/ 211186 h 316805"/>
              <a:gd name="connsiteX6" fmla="*/ 221173 w 316871"/>
              <a:gd name="connsiteY6" fmla="*/ 211186 h 316805"/>
              <a:gd name="connsiteX7" fmla="*/ 211247 w 316871"/>
              <a:gd name="connsiteY7" fmla="*/ 221111 h 316805"/>
              <a:gd name="connsiteX8" fmla="*/ 211247 w 316871"/>
              <a:gd name="connsiteY8" fmla="*/ 306879 h 316805"/>
              <a:gd name="connsiteX9" fmla="*/ 201322 w 316871"/>
              <a:gd name="connsiteY9" fmla="*/ 316805 h 316805"/>
              <a:gd name="connsiteX10" fmla="*/ 115554 w 316871"/>
              <a:gd name="connsiteY10" fmla="*/ 316805 h 316805"/>
              <a:gd name="connsiteX11" fmla="*/ 105628 w 316871"/>
              <a:gd name="connsiteY11" fmla="*/ 306879 h 316805"/>
              <a:gd name="connsiteX12" fmla="*/ 105628 w 316871"/>
              <a:gd name="connsiteY12" fmla="*/ 254539 h 316805"/>
              <a:gd name="connsiteX13" fmla="*/ 254576 w 316871"/>
              <a:gd name="connsiteY13" fmla="*/ 105591 h 316805"/>
              <a:gd name="connsiteX14" fmla="*/ 115549 w 316871"/>
              <a:gd name="connsiteY14" fmla="*/ 0 h 316805"/>
              <a:gd name="connsiteX15" fmla="*/ 201317 w 316871"/>
              <a:gd name="connsiteY15" fmla="*/ 0 h 316805"/>
              <a:gd name="connsiteX16" fmla="*/ 211243 w 316871"/>
              <a:gd name="connsiteY16" fmla="*/ 9925 h 316805"/>
              <a:gd name="connsiteX17" fmla="*/ 211243 w 316871"/>
              <a:gd name="connsiteY17" fmla="*/ 94903 h 316805"/>
              <a:gd name="connsiteX18" fmla="*/ 18748 w 316871"/>
              <a:gd name="connsiteY18" fmla="*/ 211191 h 316805"/>
              <a:gd name="connsiteX19" fmla="*/ 18748 w 316871"/>
              <a:gd name="connsiteY19" fmla="*/ 211186 h 316805"/>
              <a:gd name="connsiteX20" fmla="*/ 9925 w 316871"/>
              <a:gd name="connsiteY20" fmla="*/ 211186 h 316805"/>
              <a:gd name="connsiteX21" fmla="*/ 0 w 316871"/>
              <a:gd name="connsiteY21" fmla="*/ 201260 h 316805"/>
              <a:gd name="connsiteX22" fmla="*/ 0 w 316871"/>
              <a:gd name="connsiteY22" fmla="*/ 115516 h 316805"/>
              <a:gd name="connsiteX23" fmla="*/ 9925 w 316871"/>
              <a:gd name="connsiteY23" fmla="*/ 105591 h 316805"/>
              <a:gd name="connsiteX24" fmla="*/ 95698 w 316871"/>
              <a:gd name="connsiteY24" fmla="*/ 105591 h 316805"/>
              <a:gd name="connsiteX25" fmla="*/ 105624 w 316871"/>
              <a:gd name="connsiteY25" fmla="*/ 95665 h 316805"/>
              <a:gd name="connsiteX26" fmla="*/ 105624 w 316871"/>
              <a:gd name="connsiteY26" fmla="*/ 9925 h 316805"/>
              <a:gd name="connsiteX27" fmla="*/ 115549 w 316871"/>
              <a:gd name="connsiteY27" fmla="*/ 0 h 316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316871" h="316805">
                <a:moveTo>
                  <a:pt x="254576" y="105591"/>
                </a:moveTo>
                <a:lnTo>
                  <a:pt x="306946" y="105591"/>
                </a:lnTo>
                <a:cubicBezTo>
                  <a:pt x="312429" y="105591"/>
                  <a:pt x="316871" y="110032"/>
                  <a:pt x="316871" y="115516"/>
                </a:cubicBezTo>
                <a:lnTo>
                  <a:pt x="316866" y="115521"/>
                </a:lnTo>
                <a:lnTo>
                  <a:pt x="316866" y="201260"/>
                </a:lnTo>
                <a:cubicBezTo>
                  <a:pt x="316866" y="206744"/>
                  <a:pt x="312424" y="211186"/>
                  <a:pt x="306941" y="211186"/>
                </a:cubicBezTo>
                <a:lnTo>
                  <a:pt x="221173" y="211186"/>
                </a:lnTo>
                <a:cubicBezTo>
                  <a:pt x="215689" y="211186"/>
                  <a:pt x="211247" y="215628"/>
                  <a:pt x="211247" y="221111"/>
                </a:cubicBezTo>
                <a:lnTo>
                  <a:pt x="211247" y="306879"/>
                </a:lnTo>
                <a:cubicBezTo>
                  <a:pt x="211247" y="312363"/>
                  <a:pt x="206806" y="316805"/>
                  <a:pt x="201322" y="316805"/>
                </a:cubicBezTo>
                <a:lnTo>
                  <a:pt x="115554" y="316805"/>
                </a:lnTo>
                <a:cubicBezTo>
                  <a:pt x="110070" y="316805"/>
                  <a:pt x="105628" y="312363"/>
                  <a:pt x="105628" y="306879"/>
                </a:cubicBezTo>
                <a:lnTo>
                  <a:pt x="105628" y="254539"/>
                </a:lnTo>
                <a:cubicBezTo>
                  <a:pt x="105628" y="172275"/>
                  <a:pt x="172317" y="105591"/>
                  <a:pt x="254576" y="105591"/>
                </a:cubicBezTo>
                <a:close/>
                <a:moveTo>
                  <a:pt x="115549" y="0"/>
                </a:moveTo>
                <a:lnTo>
                  <a:pt x="201317" y="0"/>
                </a:lnTo>
                <a:cubicBezTo>
                  <a:pt x="206801" y="0"/>
                  <a:pt x="211243" y="4442"/>
                  <a:pt x="211243" y="9925"/>
                </a:cubicBezTo>
                <a:lnTo>
                  <a:pt x="211243" y="94903"/>
                </a:lnTo>
                <a:cubicBezTo>
                  <a:pt x="116757" y="102655"/>
                  <a:pt x="90068" y="211191"/>
                  <a:pt x="18748" y="211191"/>
                </a:cubicBezTo>
                <a:lnTo>
                  <a:pt x="18748" y="211186"/>
                </a:lnTo>
                <a:lnTo>
                  <a:pt x="9925" y="211186"/>
                </a:lnTo>
                <a:cubicBezTo>
                  <a:pt x="4442" y="211186"/>
                  <a:pt x="0" y="206744"/>
                  <a:pt x="0" y="201260"/>
                </a:cubicBezTo>
                <a:lnTo>
                  <a:pt x="0" y="115516"/>
                </a:lnTo>
                <a:cubicBezTo>
                  <a:pt x="0" y="110032"/>
                  <a:pt x="4442" y="105591"/>
                  <a:pt x="9925" y="105591"/>
                </a:cubicBezTo>
                <a:lnTo>
                  <a:pt x="95698" y="105591"/>
                </a:lnTo>
                <a:cubicBezTo>
                  <a:pt x="101182" y="105591"/>
                  <a:pt x="105624" y="101149"/>
                  <a:pt x="105624" y="95665"/>
                </a:cubicBezTo>
                <a:lnTo>
                  <a:pt x="105624" y="9925"/>
                </a:lnTo>
                <a:cubicBezTo>
                  <a:pt x="105624" y="4442"/>
                  <a:pt x="110066" y="0"/>
                  <a:pt x="115549" y="0"/>
                </a:cubicBezTo>
                <a:close/>
              </a:path>
            </a:pathLst>
          </a:custGeom>
          <a:solidFill>
            <a:srgbClr val="FFC300"/>
          </a:solidFill>
        </p:spPr>
        <p:txBody>
          <a:bodyPr wrap="square">
            <a:noAutofit/>
          </a:bodyPr>
          <a:lstStyle>
            <a:lvl1pPr>
              <a:defRPr sz="600" i="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GB"/>
              <a:t>Placeholder</a:t>
            </a:r>
            <a:endParaRPr lang="en-BE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65C0BA39-5DE0-6AFD-FFAF-FD4FEA052B28}"/>
              </a:ext>
            </a:extLst>
          </p:cNvPr>
          <p:cNvSpPr>
            <a:spLocks noGrp="1" noChangeAspect="1"/>
          </p:cNvSpPr>
          <p:nvPr>
            <p:ph type="body" sz="quarter" idx="15" hasCustomPrompt="1"/>
          </p:nvPr>
        </p:nvSpPr>
        <p:spPr>
          <a:xfrm>
            <a:off x="507600" y="507600"/>
            <a:ext cx="507600" cy="507600"/>
          </a:xfrm>
          <a:prstGeom prst="ellipse">
            <a:avLst/>
          </a:prstGeom>
          <a:solidFill>
            <a:schemeClr val="bg1"/>
          </a:solidFill>
        </p:spPr>
        <p:txBody>
          <a:bodyPr anchor="ctr"/>
          <a:lstStyle>
            <a:lvl1pPr algn="ctr">
              <a:defRPr sz="5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GB"/>
              <a:t>Placeholder</a:t>
            </a:r>
            <a:endParaRPr lang="en-BE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8F4F242E-1D47-E55E-F017-7BDC82D6F9C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600" y="651186"/>
            <a:ext cx="255600" cy="255503"/>
          </a:xfrm>
          <a:custGeom>
            <a:avLst/>
            <a:gdLst>
              <a:gd name="connsiteX0" fmla="*/ 79875 w 255600"/>
              <a:gd name="connsiteY0" fmla="*/ 55976 h 255503"/>
              <a:gd name="connsiteX1" fmla="*/ 79875 w 255600"/>
              <a:gd name="connsiteY1" fmla="*/ 56104 h 255503"/>
              <a:gd name="connsiteX2" fmla="*/ 103901 w 255600"/>
              <a:gd name="connsiteY2" fmla="*/ 56104 h 255503"/>
              <a:gd name="connsiteX3" fmla="*/ 119876 w 255600"/>
              <a:gd name="connsiteY3" fmla="*/ 72079 h 255503"/>
              <a:gd name="connsiteX4" fmla="*/ 119876 w 255600"/>
              <a:gd name="connsiteY4" fmla="*/ 115659 h 255503"/>
              <a:gd name="connsiteX5" fmla="*/ 89843 w 255600"/>
              <a:gd name="connsiteY5" fmla="*/ 151060 h 255503"/>
              <a:gd name="connsiteX6" fmla="*/ 85882 w 255600"/>
              <a:gd name="connsiteY6" fmla="*/ 151699 h 255503"/>
              <a:gd name="connsiteX7" fmla="*/ 72079 w 255600"/>
              <a:gd name="connsiteY7" fmla="*/ 141858 h 255503"/>
              <a:gd name="connsiteX8" fmla="*/ 81920 w 255600"/>
              <a:gd name="connsiteY8" fmla="*/ 128056 h 255503"/>
              <a:gd name="connsiteX9" fmla="*/ 85882 w 255600"/>
              <a:gd name="connsiteY9" fmla="*/ 127417 h 255503"/>
              <a:gd name="connsiteX10" fmla="*/ 95850 w 255600"/>
              <a:gd name="connsiteY10" fmla="*/ 115531 h 255503"/>
              <a:gd name="connsiteX11" fmla="*/ 95850 w 255600"/>
              <a:gd name="connsiteY11" fmla="*/ 111953 h 255503"/>
              <a:gd name="connsiteX12" fmla="*/ 79875 w 255600"/>
              <a:gd name="connsiteY12" fmla="*/ 111953 h 255503"/>
              <a:gd name="connsiteX13" fmla="*/ 63900 w 255600"/>
              <a:gd name="connsiteY13" fmla="*/ 95978 h 255503"/>
              <a:gd name="connsiteX14" fmla="*/ 63900 w 255600"/>
              <a:gd name="connsiteY14" fmla="*/ 71951 h 255503"/>
              <a:gd name="connsiteX15" fmla="*/ 79875 w 255600"/>
              <a:gd name="connsiteY15" fmla="*/ 55976 h 255503"/>
              <a:gd name="connsiteX16" fmla="*/ 151699 w 255600"/>
              <a:gd name="connsiteY16" fmla="*/ 55849 h 255503"/>
              <a:gd name="connsiteX17" fmla="*/ 175725 w 255600"/>
              <a:gd name="connsiteY17" fmla="*/ 55849 h 255503"/>
              <a:gd name="connsiteX18" fmla="*/ 191700 w 255600"/>
              <a:gd name="connsiteY18" fmla="*/ 71824 h 255503"/>
              <a:gd name="connsiteX19" fmla="*/ 191700 w 255600"/>
              <a:gd name="connsiteY19" fmla="*/ 95850 h 255503"/>
              <a:gd name="connsiteX20" fmla="*/ 191700 w 255600"/>
              <a:gd name="connsiteY20" fmla="*/ 95978 h 255503"/>
              <a:gd name="connsiteX21" fmla="*/ 191700 w 255600"/>
              <a:gd name="connsiteY21" fmla="*/ 115531 h 255503"/>
              <a:gd name="connsiteX22" fmla="*/ 161667 w 255600"/>
              <a:gd name="connsiteY22" fmla="*/ 150932 h 255503"/>
              <a:gd name="connsiteX23" fmla="*/ 157705 w 255600"/>
              <a:gd name="connsiteY23" fmla="*/ 151571 h 255503"/>
              <a:gd name="connsiteX24" fmla="*/ 143903 w 255600"/>
              <a:gd name="connsiteY24" fmla="*/ 141730 h 255503"/>
              <a:gd name="connsiteX25" fmla="*/ 153743 w 255600"/>
              <a:gd name="connsiteY25" fmla="*/ 127928 h 255503"/>
              <a:gd name="connsiteX26" fmla="*/ 157705 w 255600"/>
              <a:gd name="connsiteY26" fmla="*/ 127289 h 255503"/>
              <a:gd name="connsiteX27" fmla="*/ 167674 w 255600"/>
              <a:gd name="connsiteY27" fmla="*/ 115403 h 255503"/>
              <a:gd name="connsiteX28" fmla="*/ 167674 w 255600"/>
              <a:gd name="connsiteY28" fmla="*/ 111825 h 255503"/>
              <a:gd name="connsiteX29" fmla="*/ 151699 w 255600"/>
              <a:gd name="connsiteY29" fmla="*/ 111825 h 255503"/>
              <a:gd name="connsiteX30" fmla="*/ 135724 w 255600"/>
              <a:gd name="connsiteY30" fmla="*/ 95850 h 255503"/>
              <a:gd name="connsiteX31" fmla="*/ 135724 w 255600"/>
              <a:gd name="connsiteY31" fmla="*/ 71824 h 255503"/>
              <a:gd name="connsiteX32" fmla="*/ 151699 w 255600"/>
              <a:gd name="connsiteY32" fmla="*/ 55849 h 255503"/>
              <a:gd name="connsiteX33" fmla="*/ 31822 w 255600"/>
              <a:gd name="connsiteY33" fmla="*/ 24026 h 255503"/>
              <a:gd name="connsiteX34" fmla="*/ 23899 w 255600"/>
              <a:gd name="connsiteY34" fmla="*/ 31950 h 255503"/>
              <a:gd name="connsiteX35" fmla="*/ 23899 w 255600"/>
              <a:gd name="connsiteY35" fmla="*/ 175725 h 255503"/>
              <a:gd name="connsiteX36" fmla="*/ 31822 w 255600"/>
              <a:gd name="connsiteY36" fmla="*/ 183649 h 255503"/>
              <a:gd name="connsiteX37" fmla="*/ 79747 w 255600"/>
              <a:gd name="connsiteY37" fmla="*/ 183649 h 255503"/>
              <a:gd name="connsiteX38" fmla="*/ 103774 w 255600"/>
              <a:gd name="connsiteY38" fmla="*/ 207675 h 255503"/>
              <a:gd name="connsiteX39" fmla="*/ 103774 w 255600"/>
              <a:gd name="connsiteY39" fmla="*/ 215599 h 255503"/>
              <a:gd name="connsiteX40" fmla="*/ 139941 w 255600"/>
              <a:gd name="connsiteY40" fmla="*/ 188505 h 255503"/>
              <a:gd name="connsiteX41" fmla="*/ 154255 w 255600"/>
              <a:gd name="connsiteY41" fmla="*/ 183649 h 255503"/>
              <a:gd name="connsiteX42" fmla="*/ 223522 w 255600"/>
              <a:gd name="connsiteY42" fmla="*/ 183649 h 255503"/>
              <a:gd name="connsiteX43" fmla="*/ 231446 w 255600"/>
              <a:gd name="connsiteY43" fmla="*/ 175725 h 255503"/>
              <a:gd name="connsiteX44" fmla="*/ 231446 w 255600"/>
              <a:gd name="connsiteY44" fmla="*/ 31950 h 255503"/>
              <a:gd name="connsiteX45" fmla="*/ 223522 w 255600"/>
              <a:gd name="connsiteY45" fmla="*/ 24026 h 255503"/>
              <a:gd name="connsiteX46" fmla="*/ 31950 w 255600"/>
              <a:gd name="connsiteY46" fmla="*/ 0 h 255503"/>
              <a:gd name="connsiteX47" fmla="*/ 223650 w 255600"/>
              <a:gd name="connsiteY47" fmla="*/ 0 h 255503"/>
              <a:gd name="connsiteX48" fmla="*/ 255600 w 255600"/>
              <a:gd name="connsiteY48" fmla="*/ 31950 h 255503"/>
              <a:gd name="connsiteX49" fmla="*/ 255600 w 255600"/>
              <a:gd name="connsiteY49" fmla="*/ 175725 h 255503"/>
              <a:gd name="connsiteX50" fmla="*/ 223650 w 255600"/>
              <a:gd name="connsiteY50" fmla="*/ 207675 h 255503"/>
              <a:gd name="connsiteX51" fmla="*/ 154382 w 255600"/>
              <a:gd name="connsiteY51" fmla="*/ 207675 h 255503"/>
              <a:gd name="connsiteX52" fmla="*/ 103774 w 255600"/>
              <a:gd name="connsiteY52" fmla="*/ 245759 h 255503"/>
              <a:gd name="connsiteX53" fmla="*/ 103774 w 255600"/>
              <a:gd name="connsiteY53" fmla="*/ 245632 h 255503"/>
              <a:gd name="connsiteX54" fmla="*/ 101218 w 255600"/>
              <a:gd name="connsiteY54" fmla="*/ 247549 h 255503"/>
              <a:gd name="connsiteX55" fmla="*/ 92655 w 255600"/>
              <a:gd name="connsiteY55" fmla="*/ 253939 h 255503"/>
              <a:gd name="connsiteX56" fmla="*/ 84220 w 255600"/>
              <a:gd name="connsiteY56" fmla="*/ 254705 h 255503"/>
              <a:gd name="connsiteX57" fmla="*/ 79875 w 255600"/>
              <a:gd name="connsiteY57" fmla="*/ 247549 h 255503"/>
              <a:gd name="connsiteX58" fmla="*/ 79875 w 255600"/>
              <a:gd name="connsiteY58" fmla="*/ 233618 h 255503"/>
              <a:gd name="connsiteX59" fmla="*/ 79875 w 255600"/>
              <a:gd name="connsiteY59" fmla="*/ 207675 h 255503"/>
              <a:gd name="connsiteX60" fmla="*/ 31950 w 255600"/>
              <a:gd name="connsiteY60" fmla="*/ 207675 h 255503"/>
              <a:gd name="connsiteX61" fmla="*/ 0 w 255600"/>
              <a:gd name="connsiteY61" fmla="*/ 175725 h 255503"/>
              <a:gd name="connsiteX62" fmla="*/ 0 w 255600"/>
              <a:gd name="connsiteY62" fmla="*/ 31950 h 255503"/>
              <a:gd name="connsiteX63" fmla="*/ 31950 w 255600"/>
              <a:gd name="connsiteY63" fmla="*/ 0 h 255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255600" h="255503">
                <a:moveTo>
                  <a:pt x="79875" y="55976"/>
                </a:moveTo>
                <a:lnTo>
                  <a:pt x="79875" y="56104"/>
                </a:lnTo>
                <a:lnTo>
                  <a:pt x="103901" y="56104"/>
                </a:lnTo>
                <a:cubicBezTo>
                  <a:pt x="112720" y="56104"/>
                  <a:pt x="119876" y="63261"/>
                  <a:pt x="119876" y="72079"/>
                </a:cubicBezTo>
                <a:lnTo>
                  <a:pt x="119876" y="115659"/>
                </a:lnTo>
                <a:cubicBezTo>
                  <a:pt x="119876" y="133168"/>
                  <a:pt x="107224" y="148120"/>
                  <a:pt x="89843" y="151060"/>
                </a:cubicBezTo>
                <a:lnTo>
                  <a:pt x="85882" y="151699"/>
                </a:lnTo>
                <a:cubicBezTo>
                  <a:pt x="79364" y="152721"/>
                  <a:pt x="73102" y="148376"/>
                  <a:pt x="72079" y="141858"/>
                </a:cubicBezTo>
                <a:cubicBezTo>
                  <a:pt x="71057" y="135340"/>
                  <a:pt x="75402" y="129206"/>
                  <a:pt x="81920" y="128056"/>
                </a:cubicBezTo>
                <a:lnTo>
                  <a:pt x="85882" y="127417"/>
                </a:lnTo>
                <a:cubicBezTo>
                  <a:pt x="91633" y="126394"/>
                  <a:pt x="95850" y="121410"/>
                  <a:pt x="95850" y="115531"/>
                </a:cubicBezTo>
                <a:lnTo>
                  <a:pt x="95850" y="111953"/>
                </a:lnTo>
                <a:lnTo>
                  <a:pt x="79875" y="111953"/>
                </a:lnTo>
                <a:cubicBezTo>
                  <a:pt x="71057" y="111953"/>
                  <a:pt x="63900" y="104796"/>
                  <a:pt x="63900" y="95978"/>
                </a:cubicBezTo>
                <a:lnTo>
                  <a:pt x="63900" y="71951"/>
                </a:lnTo>
                <a:cubicBezTo>
                  <a:pt x="63900" y="63133"/>
                  <a:pt x="71057" y="55976"/>
                  <a:pt x="79875" y="55976"/>
                </a:cubicBezTo>
                <a:close/>
                <a:moveTo>
                  <a:pt x="151699" y="55849"/>
                </a:moveTo>
                <a:lnTo>
                  <a:pt x="175725" y="55849"/>
                </a:lnTo>
                <a:cubicBezTo>
                  <a:pt x="184543" y="55849"/>
                  <a:pt x="191700" y="63005"/>
                  <a:pt x="191700" y="71824"/>
                </a:cubicBezTo>
                <a:lnTo>
                  <a:pt x="191700" y="95850"/>
                </a:lnTo>
                <a:lnTo>
                  <a:pt x="191700" y="95978"/>
                </a:lnTo>
                <a:lnTo>
                  <a:pt x="191700" y="115531"/>
                </a:lnTo>
                <a:cubicBezTo>
                  <a:pt x="191700" y="133040"/>
                  <a:pt x="179048" y="147992"/>
                  <a:pt x="161667" y="150932"/>
                </a:cubicBezTo>
                <a:lnTo>
                  <a:pt x="157705" y="151571"/>
                </a:lnTo>
                <a:cubicBezTo>
                  <a:pt x="151187" y="152593"/>
                  <a:pt x="145053" y="148248"/>
                  <a:pt x="143903" y="141730"/>
                </a:cubicBezTo>
                <a:cubicBezTo>
                  <a:pt x="142880" y="135212"/>
                  <a:pt x="147226" y="129078"/>
                  <a:pt x="153743" y="127928"/>
                </a:cubicBezTo>
                <a:lnTo>
                  <a:pt x="157705" y="127289"/>
                </a:lnTo>
                <a:cubicBezTo>
                  <a:pt x="163456" y="126266"/>
                  <a:pt x="167674" y="121282"/>
                  <a:pt x="167674" y="115403"/>
                </a:cubicBezTo>
                <a:lnTo>
                  <a:pt x="167674" y="111825"/>
                </a:lnTo>
                <a:lnTo>
                  <a:pt x="151699" y="111825"/>
                </a:lnTo>
                <a:cubicBezTo>
                  <a:pt x="142880" y="111825"/>
                  <a:pt x="135724" y="104668"/>
                  <a:pt x="135724" y="95850"/>
                </a:cubicBezTo>
                <a:lnTo>
                  <a:pt x="135724" y="71824"/>
                </a:lnTo>
                <a:cubicBezTo>
                  <a:pt x="135724" y="63005"/>
                  <a:pt x="142880" y="55849"/>
                  <a:pt x="151699" y="55849"/>
                </a:cubicBezTo>
                <a:close/>
                <a:moveTo>
                  <a:pt x="31822" y="24026"/>
                </a:moveTo>
                <a:cubicBezTo>
                  <a:pt x="27477" y="24026"/>
                  <a:pt x="23899" y="27605"/>
                  <a:pt x="23899" y="31950"/>
                </a:cubicBezTo>
                <a:lnTo>
                  <a:pt x="23899" y="175725"/>
                </a:lnTo>
                <a:cubicBezTo>
                  <a:pt x="23899" y="180070"/>
                  <a:pt x="27477" y="183649"/>
                  <a:pt x="31822" y="183649"/>
                </a:cubicBezTo>
                <a:lnTo>
                  <a:pt x="79747" y="183649"/>
                </a:lnTo>
                <a:cubicBezTo>
                  <a:pt x="93038" y="183649"/>
                  <a:pt x="103774" y="194512"/>
                  <a:pt x="103774" y="207675"/>
                </a:cubicBezTo>
                <a:lnTo>
                  <a:pt x="103774" y="215599"/>
                </a:lnTo>
                <a:lnTo>
                  <a:pt x="139941" y="188505"/>
                </a:lnTo>
                <a:cubicBezTo>
                  <a:pt x="144031" y="185310"/>
                  <a:pt x="149015" y="183649"/>
                  <a:pt x="154255" y="183649"/>
                </a:cubicBezTo>
                <a:lnTo>
                  <a:pt x="223522" y="183649"/>
                </a:lnTo>
                <a:cubicBezTo>
                  <a:pt x="227867" y="183649"/>
                  <a:pt x="231446" y="180070"/>
                  <a:pt x="231446" y="175725"/>
                </a:cubicBezTo>
                <a:lnTo>
                  <a:pt x="231446" y="31950"/>
                </a:lnTo>
                <a:cubicBezTo>
                  <a:pt x="231446" y="27605"/>
                  <a:pt x="227867" y="24026"/>
                  <a:pt x="223522" y="24026"/>
                </a:cubicBezTo>
                <a:close/>
                <a:moveTo>
                  <a:pt x="31950" y="0"/>
                </a:moveTo>
                <a:lnTo>
                  <a:pt x="223650" y="0"/>
                </a:lnTo>
                <a:cubicBezTo>
                  <a:pt x="241286" y="0"/>
                  <a:pt x="255600" y="14314"/>
                  <a:pt x="255600" y="31950"/>
                </a:cubicBezTo>
                <a:lnTo>
                  <a:pt x="255600" y="175725"/>
                </a:lnTo>
                <a:cubicBezTo>
                  <a:pt x="255600" y="193361"/>
                  <a:pt x="241286" y="207675"/>
                  <a:pt x="223650" y="207675"/>
                </a:cubicBezTo>
                <a:lnTo>
                  <a:pt x="154382" y="207675"/>
                </a:lnTo>
                <a:cubicBezTo>
                  <a:pt x="154382" y="207675"/>
                  <a:pt x="103774" y="245759"/>
                  <a:pt x="103774" y="245759"/>
                </a:cubicBezTo>
                <a:lnTo>
                  <a:pt x="103774" y="245632"/>
                </a:lnTo>
                <a:lnTo>
                  <a:pt x="101218" y="247549"/>
                </a:lnTo>
                <a:lnTo>
                  <a:pt x="92655" y="253939"/>
                </a:lnTo>
                <a:cubicBezTo>
                  <a:pt x="90227" y="255728"/>
                  <a:pt x="86904" y="255983"/>
                  <a:pt x="84220" y="254705"/>
                </a:cubicBezTo>
                <a:cubicBezTo>
                  <a:pt x="81536" y="253300"/>
                  <a:pt x="79875" y="250616"/>
                  <a:pt x="79875" y="247549"/>
                </a:cubicBezTo>
                <a:lnTo>
                  <a:pt x="79875" y="233618"/>
                </a:lnTo>
                <a:lnTo>
                  <a:pt x="79875" y="207675"/>
                </a:lnTo>
                <a:lnTo>
                  <a:pt x="31950" y="207675"/>
                </a:lnTo>
                <a:cubicBezTo>
                  <a:pt x="14314" y="207675"/>
                  <a:pt x="0" y="193361"/>
                  <a:pt x="0" y="175725"/>
                </a:cubicBezTo>
                <a:lnTo>
                  <a:pt x="0" y="31950"/>
                </a:lnTo>
                <a:cubicBezTo>
                  <a:pt x="0" y="14314"/>
                  <a:pt x="14314" y="0"/>
                  <a:pt x="31950" y="0"/>
                </a:cubicBezTo>
                <a:close/>
              </a:path>
            </a:pathLst>
          </a:custGeom>
          <a:solidFill>
            <a:schemeClr val="tx1"/>
          </a:solidFill>
        </p:spPr>
        <p:txBody>
          <a:bodyPr wrap="square" anchor="ctr">
            <a:noAutofit/>
          </a:bodyPr>
          <a:lstStyle>
            <a:lvl1pPr algn="ctr">
              <a:defRPr sz="5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GB"/>
              <a:t>Placeholder</a:t>
            </a:r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3692467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&amp; image">
    <p:bg>
      <p:bgPr>
        <a:solidFill>
          <a:srgbClr val="F5FA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483DF4-0DBC-7AB2-0499-82A30DC33AB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184470" y="6256800"/>
            <a:ext cx="1402730" cy="123111"/>
          </a:xfrm>
        </p:spPr>
        <p:txBody>
          <a:bodyPr/>
          <a:lstStyle/>
          <a:p>
            <a:fld id="{11B815D9-4084-5E4D-8A7C-73F1AABD3009}" type="datetimeFigureOut">
              <a:rPr lang="en-BE" smtClean="0"/>
              <a:t>06/15/2026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410A96-5198-771C-CDEF-56C6363714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2E86DF-8EC8-F59F-94CA-3F1D9DA0C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32292-6445-D943-AFA6-AE4F80EBBF19}" type="slidenum">
              <a:rPr lang="en-BE" smtClean="0"/>
              <a:t>‹nr.›</a:t>
            </a:fld>
            <a:endParaRPr lang="en-BE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34F91B3D-8D98-3A4E-A6F8-B297C5A1A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2813447"/>
            <a:ext cx="5079600" cy="1231106"/>
          </a:xfrm>
        </p:spPr>
        <p:txBody>
          <a:bodyPr anchor="ctr">
            <a:spAutoFit/>
          </a:bodyPr>
          <a:lstStyle>
            <a:lvl1pPr>
              <a:lnSpc>
                <a:spcPct val="100000"/>
              </a:lnSpc>
              <a:defRPr sz="4000" b="0"/>
            </a:lvl1pPr>
          </a:lstStyle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C7950CD7-9BBA-D99B-1D30-D03BEA6D27B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4800" y="255600"/>
            <a:ext cx="5842800" cy="6350400"/>
          </a:xfrm>
          <a:prstGeom prst="roundRect">
            <a:avLst>
              <a:gd name="adj" fmla="val 1619"/>
            </a:avLst>
          </a:prstGeom>
        </p:spPr>
        <p:txBody>
          <a:bodyPr/>
          <a:lstStyle/>
          <a:p>
            <a:endParaRPr lang="en-BE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27DD9C9F-8A17-6E4F-283B-288070BA8A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365200" y="6033600"/>
            <a:ext cx="316871" cy="316805"/>
          </a:xfrm>
          <a:custGeom>
            <a:avLst/>
            <a:gdLst>
              <a:gd name="connsiteX0" fmla="*/ 254576 w 316871"/>
              <a:gd name="connsiteY0" fmla="*/ 105591 h 316805"/>
              <a:gd name="connsiteX1" fmla="*/ 306946 w 316871"/>
              <a:gd name="connsiteY1" fmla="*/ 105591 h 316805"/>
              <a:gd name="connsiteX2" fmla="*/ 316871 w 316871"/>
              <a:gd name="connsiteY2" fmla="*/ 115516 h 316805"/>
              <a:gd name="connsiteX3" fmla="*/ 316866 w 316871"/>
              <a:gd name="connsiteY3" fmla="*/ 115521 h 316805"/>
              <a:gd name="connsiteX4" fmla="*/ 316866 w 316871"/>
              <a:gd name="connsiteY4" fmla="*/ 201260 h 316805"/>
              <a:gd name="connsiteX5" fmla="*/ 306941 w 316871"/>
              <a:gd name="connsiteY5" fmla="*/ 211186 h 316805"/>
              <a:gd name="connsiteX6" fmla="*/ 221173 w 316871"/>
              <a:gd name="connsiteY6" fmla="*/ 211186 h 316805"/>
              <a:gd name="connsiteX7" fmla="*/ 211247 w 316871"/>
              <a:gd name="connsiteY7" fmla="*/ 221111 h 316805"/>
              <a:gd name="connsiteX8" fmla="*/ 211247 w 316871"/>
              <a:gd name="connsiteY8" fmla="*/ 306879 h 316805"/>
              <a:gd name="connsiteX9" fmla="*/ 201322 w 316871"/>
              <a:gd name="connsiteY9" fmla="*/ 316805 h 316805"/>
              <a:gd name="connsiteX10" fmla="*/ 115554 w 316871"/>
              <a:gd name="connsiteY10" fmla="*/ 316805 h 316805"/>
              <a:gd name="connsiteX11" fmla="*/ 105628 w 316871"/>
              <a:gd name="connsiteY11" fmla="*/ 306879 h 316805"/>
              <a:gd name="connsiteX12" fmla="*/ 105628 w 316871"/>
              <a:gd name="connsiteY12" fmla="*/ 254539 h 316805"/>
              <a:gd name="connsiteX13" fmla="*/ 254576 w 316871"/>
              <a:gd name="connsiteY13" fmla="*/ 105591 h 316805"/>
              <a:gd name="connsiteX14" fmla="*/ 115549 w 316871"/>
              <a:gd name="connsiteY14" fmla="*/ 0 h 316805"/>
              <a:gd name="connsiteX15" fmla="*/ 201317 w 316871"/>
              <a:gd name="connsiteY15" fmla="*/ 0 h 316805"/>
              <a:gd name="connsiteX16" fmla="*/ 211243 w 316871"/>
              <a:gd name="connsiteY16" fmla="*/ 9925 h 316805"/>
              <a:gd name="connsiteX17" fmla="*/ 211243 w 316871"/>
              <a:gd name="connsiteY17" fmla="*/ 94903 h 316805"/>
              <a:gd name="connsiteX18" fmla="*/ 18748 w 316871"/>
              <a:gd name="connsiteY18" fmla="*/ 211191 h 316805"/>
              <a:gd name="connsiteX19" fmla="*/ 18748 w 316871"/>
              <a:gd name="connsiteY19" fmla="*/ 211186 h 316805"/>
              <a:gd name="connsiteX20" fmla="*/ 9925 w 316871"/>
              <a:gd name="connsiteY20" fmla="*/ 211186 h 316805"/>
              <a:gd name="connsiteX21" fmla="*/ 0 w 316871"/>
              <a:gd name="connsiteY21" fmla="*/ 201260 h 316805"/>
              <a:gd name="connsiteX22" fmla="*/ 0 w 316871"/>
              <a:gd name="connsiteY22" fmla="*/ 115516 h 316805"/>
              <a:gd name="connsiteX23" fmla="*/ 9925 w 316871"/>
              <a:gd name="connsiteY23" fmla="*/ 105591 h 316805"/>
              <a:gd name="connsiteX24" fmla="*/ 95698 w 316871"/>
              <a:gd name="connsiteY24" fmla="*/ 105591 h 316805"/>
              <a:gd name="connsiteX25" fmla="*/ 105624 w 316871"/>
              <a:gd name="connsiteY25" fmla="*/ 95665 h 316805"/>
              <a:gd name="connsiteX26" fmla="*/ 105624 w 316871"/>
              <a:gd name="connsiteY26" fmla="*/ 9925 h 316805"/>
              <a:gd name="connsiteX27" fmla="*/ 115549 w 316871"/>
              <a:gd name="connsiteY27" fmla="*/ 0 h 316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316871" h="316805">
                <a:moveTo>
                  <a:pt x="254576" y="105591"/>
                </a:moveTo>
                <a:lnTo>
                  <a:pt x="306946" y="105591"/>
                </a:lnTo>
                <a:cubicBezTo>
                  <a:pt x="312429" y="105591"/>
                  <a:pt x="316871" y="110032"/>
                  <a:pt x="316871" y="115516"/>
                </a:cubicBezTo>
                <a:lnTo>
                  <a:pt x="316866" y="115521"/>
                </a:lnTo>
                <a:lnTo>
                  <a:pt x="316866" y="201260"/>
                </a:lnTo>
                <a:cubicBezTo>
                  <a:pt x="316866" y="206744"/>
                  <a:pt x="312424" y="211186"/>
                  <a:pt x="306941" y="211186"/>
                </a:cubicBezTo>
                <a:lnTo>
                  <a:pt x="221173" y="211186"/>
                </a:lnTo>
                <a:cubicBezTo>
                  <a:pt x="215689" y="211186"/>
                  <a:pt x="211247" y="215628"/>
                  <a:pt x="211247" y="221111"/>
                </a:cubicBezTo>
                <a:lnTo>
                  <a:pt x="211247" y="306879"/>
                </a:lnTo>
                <a:cubicBezTo>
                  <a:pt x="211247" y="312363"/>
                  <a:pt x="206806" y="316805"/>
                  <a:pt x="201322" y="316805"/>
                </a:cubicBezTo>
                <a:lnTo>
                  <a:pt x="115554" y="316805"/>
                </a:lnTo>
                <a:cubicBezTo>
                  <a:pt x="110070" y="316805"/>
                  <a:pt x="105628" y="312363"/>
                  <a:pt x="105628" y="306879"/>
                </a:cubicBezTo>
                <a:lnTo>
                  <a:pt x="105628" y="254539"/>
                </a:lnTo>
                <a:cubicBezTo>
                  <a:pt x="105628" y="172275"/>
                  <a:pt x="172317" y="105591"/>
                  <a:pt x="254576" y="105591"/>
                </a:cubicBezTo>
                <a:close/>
                <a:moveTo>
                  <a:pt x="115549" y="0"/>
                </a:moveTo>
                <a:lnTo>
                  <a:pt x="201317" y="0"/>
                </a:lnTo>
                <a:cubicBezTo>
                  <a:pt x="206801" y="0"/>
                  <a:pt x="211243" y="4442"/>
                  <a:pt x="211243" y="9925"/>
                </a:cubicBezTo>
                <a:lnTo>
                  <a:pt x="211243" y="94903"/>
                </a:lnTo>
                <a:cubicBezTo>
                  <a:pt x="116757" y="102655"/>
                  <a:pt x="90068" y="211191"/>
                  <a:pt x="18748" y="211191"/>
                </a:cubicBezTo>
                <a:lnTo>
                  <a:pt x="18748" y="211186"/>
                </a:lnTo>
                <a:lnTo>
                  <a:pt x="9925" y="211186"/>
                </a:lnTo>
                <a:cubicBezTo>
                  <a:pt x="4442" y="211186"/>
                  <a:pt x="0" y="206744"/>
                  <a:pt x="0" y="201260"/>
                </a:cubicBezTo>
                <a:lnTo>
                  <a:pt x="0" y="115516"/>
                </a:lnTo>
                <a:cubicBezTo>
                  <a:pt x="0" y="110032"/>
                  <a:pt x="4442" y="105591"/>
                  <a:pt x="9925" y="105591"/>
                </a:cubicBezTo>
                <a:lnTo>
                  <a:pt x="95698" y="105591"/>
                </a:lnTo>
                <a:cubicBezTo>
                  <a:pt x="101182" y="105591"/>
                  <a:pt x="105624" y="101149"/>
                  <a:pt x="105624" y="95665"/>
                </a:cubicBezTo>
                <a:lnTo>
                  <a:pt x="105624" y="9925"/>
                </a:lnTo>
                <a:cubicBezTo>
                  <a:pt x="105624" y="4442"/>
                  <a:pt x="110066" y="0"/>
                  <a:pt x="115549" y="0"/>
                </a:cubicBezTo>
                <a:close/>
              </a:path>
            </a:pathLst>
          </a:custGeom>
          <a:solidFill>
            <a:srgbClr val="FFC300"/>
          </a:solidFill>
        </p:spPr>
        <p:txBody>
          <a:bodyPr wrap="square">
            <a:noAutofit/>
          </a:bodyPr>
          <a:lstStyle>
            <a:lvl1pPr>
              <a:defRPr sz="600" i="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GB"/>
              <a:t>Placeholder</a:t>
            </a:r>
            <a:endParaRPr lang="en-BE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30081050-2852-D801-7D7E-D2204C78207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07600" y="507600"/>
            <a:ext cx="507600" cy="50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4241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grafiek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76B7C4-D04B-6BF9-3AF1-99870540F9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6E8979-E9BF-ADFC-71AE-1967B4A9D2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48400" y="6256800"/>
            <a:ext cx="2743200" cy="123111"/>
          </a:xfrm>
        </p:spPr>
        <p:txBody>
          <a:bodyPr/>
          <a:lstStyle/>
          <a:p>
            <a:fld id="{11B815D9-4084-5E4D-8A7C-73F1AABD3009}" type="datetimeFigureOut">
              <a:rPr lang="en-BE" smtClean="0"/>
              <a:pPr/>
              <a:t>06/15/2026</a:t>
            </a:fld>
            <a:endParaRPr lang="en-B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ECD781-10A2-4924-46B8-86253C8ADD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53CDD7-24D8-1B34-4CD2-8450396EF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32292-6445-D943-AFA6-AE4F80EBBF19}" type="slidenum">
              <a:rPr lang="en-BE" smtClean="0"/>
              <a:pPr/>
              <a:t>‹nr.›</a:t>
            </a:fld>
            <a:endParaRPr lang="en-BE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19D6868-1FDE-9840-9970-8F94B6BABFF8}"/>
              </a:ext>
            </a:extLst>
          </p:cNvPr>
          <p:cNvCxnSpPr/>
          <p:nvPr userDrawn="1"/>
        </p:nvCxnSpPr>
        <p:spPr>
          <a:xfrm>
            <a:off x="4064400" y="1587600"/>
            <a:ext cx="0" cy="3679200"/>
          </a:xfrm>
          <a:prstGeom prst="line">
            <a:avLst/>
          </a:prstGeom>
          <a:ln w="6350">
            <a:solidFill>
              <a:srgbClr val="C9CCC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070788F-E88F-CFEA-7F27-F18AD48B0009}"/>
              </a:ext>
            </a:extLst>
          </p:cNvPr>
          <p:cNvCxnSpPr/>
          <p:nvPr userDrawn="1"/>
        </p:nvCxnSpPr>
        <p:spPr>
          <a:xfrm>
            <a:off x="8128800" y="1587600"/>
            <a:ext cx="0" cy="3679200"/>
          </a:xfrm>
          <a:prstGeom prst="line">
            <a:avLst/>
          </a:prstGeom>
          <a:ln w="6350">
            <a:solidFill>
              <a:srgbClr val="C9CCC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Chart Placeholder 10">
            <a:extLst>
              <a:ext uri="{FF2B5EF4-FFF2-40B4-BE49-F238E27FC236}">
                <a16:creationId xmlns:a16="http://schemas.microsoft.com/office/drawing/2014/main" id="{93CC449D-36AD-9F32-EAFE-8721B813627D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33600" y="1735200"/>
            <a:ext cx="2793600" cy="3405600"/>
          </a:xfrm>
        </p:spPr>
        <p:txBody>
          <a:bodyPr/>
          <a:lstStyle/>
          <a:p>
            <a:endParaRPr lang="en-BE"/>
          </a:p>
        </p:txBody>
      </p:sp>
      <p:sp>
        <p:nvSpPr>
          <p:cNvPr id="12" name="Chart Placeholder 10">
            <a:extLst>
              <a:ext uri="{FF2B5EF4-FFF2-40B4-BE49-F238E27FC236}">
                <a16:creationId xmlns:a16="http://schemas.microsoft.com/office/drawing/2014/main" id="{414BA780-D3EF-D25C-FA50-12022745A278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4698000" y="1735200"/>
            <a:ext cx="2793600" cy="3405600"/>
          </a:xfrm>
        </p:spPr>
        <p:txBody>
          <a:bodyPr/>
          <a:lstStyle/>
          <a:p>
            <a:endParaRPr lang="en-BE"/>
          </a:p>
        </p:txBody>
      </p:sp>
      <p:sp>
        <p:nvSpPr>
          <p:cNvPr id="13" name="Chart Placeholder 10">
            <a:extLst>
              <a:ext uri="{FF2B5EF4-FFF2-40B4-BE49-F238E27FC236}">
                <a16:creationId xmlns:a16="http://schemas.microsoft.com/office/drawing/2014/main" id="{0494D0DE-51F6-6390-F457-0C665BEC1DBE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8762400" y="1735200"/>
            <a:ext cx="2793600" cy="3405600"/>
          </a:xfrm>
        </p:spPr>
        <p:txBody>
          <a:bodyPr/>
          <a:lstStyle/>
          <a:p>
            <a:endParaRPr lang="en-BE"/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942F0F36-5FCE-941A-9F73-C1255777F28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65200" y="6033600"/>
            <a:ext cx="316800" cy="31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4039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V1">
    <p:bg>
      <p:bgPr>
        <a:solidFill>
          <a:srgbClr val="0A19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01C07630-B37A-967B-840C-73107835C1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1600">
                <a:solidFill>
                  <a:schemeClr val="tx2"/>
                </a:solidFill>
              </a:defRPr>
            </a:lvl1pPr>
          </a:lstStyle>
          <a:p>
            <a:r>
              <a:rPr lang="en-GB" err="1"/>
              <a:t>Inhoudstafel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75911E-EAB2-6DCE-501D-8D033F44BC6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7600" y="1742400"/>
            <a:ext cx="11174400" cy="4064399"/>
          </a:xfrm>
        </p:spPr>
        <p:txBody>
          <a:bodyPr anchor="t" anchorCtr="0"/>
          <a:lstStyle>
            <a:lvl1pPr marL="381600" indent="-381600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Font typeface="+mj-lt"/>
              <a:buAutoNum type="arabicPeriod"/>
              <a:defRPr b="0" i="0">
                <a:solidFill>
                  <a:schemeClr val="tx2"/>
                </a:solidFill>
              </a:defRPr>
            </a:lvl1pPr>
            <a:lvl2pPr marL="3816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defRPr>
                <a:solidFill>
                  <a:srgbClr val="808C9E"/>
                </a:solidFill>
              </a:defRPr>
            </a:lvl2pPr>
            <a:lvl3pPr marL="0" indent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>
                <a:solidFill>
                  <a:schemeClr val="tx1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In between naming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228D9AEB-A499-1EA1-4CF9-051CFEB544C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65200" y="6033600"/>
            <a:ext cx="316800" cy="31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8683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V2">
    <p:bg>
      <p:bgPr>
        <a:solidFill>
          <a:srgbClr val="FFF6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01C07630-B37A-967B-840C-73107835C1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Inhoudstafel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75911E-EAB2-6DCE-501D-8D033F44BC6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7600" y="1742400"/>
            <a:ext cx="11174400" cy="4064399"/>
          </a:xfrm>
        </p:spPr>
        <p:txBody>
          <a:bodyPr anchor="t" anchorCtr="0"/>
          <a:lstStyle>
            <a:lvl1pPr marL="381600" indent="-381600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Font typeface="+mj-lt"/>
              <a:buAutoNum type="arabicPeriod"/>
              <a:defRPr b="0" i="0">
                <a:solidFill>
                  <a:srgbClr val="4B555F"/>
                </a:solidFill>
              </a:defRPr>
            </a:lvl1pPr>
            <a:lvl2pPr marL="3816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defRPr>
                <a:solidFill>
                  <a:srgbClr val="808C9E"/>
                </a:solidFill>
              </a:defRPr>
            </a:lvl2pPr>
            <a:lvl3pPr marL="0" indent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>
                <a:solidFill>
                  <a:schemeClr val="tx1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In between naming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228D9AEB-A499-1EA1-4CF9-051CFEB544C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65200" y="6033600"/>
            <a:ext cx="316800" cy="31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9481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V1 - 2 columns">
    <p:bg>
      <p:bgPr>
        <a:solidFill>
          <a:srgbClr val="0A19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01C07630-B37A-967B-840C-73107835C1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1600">
                <a:solidFill>
                  <a:schemeClr val="tx2"/>
                </a:solidFill>
              </a:defRPr>
            </a:lvl1pPr>
          </a:lstStyle>
          <a:p>
            <a:r>
              <a:rPr lang="en-GB" err="1"/>
              <a:t>Inhoudstafel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75911E-EAB2-6DCE-501D-8D033F44BC6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7600" y="2254183"/>
            <a:ext cx="5472000" cy="3555733"/>
          </a:xfrm>
        </p:spPr>
        <p:txBody>
          <a:bodyPr anchor="t" anchorCtr="0"/>
          <a:lstStyle>
            <a:lvl1pPr marL="381600" indent="-381600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Font typeface="+mj-lt"/>
              <a:buAutoNum type="arabicPeriod"/>
              <a:defRPr b="0" i="0">
                <a:solidFill>
                  <a:schemeClr val="tx2"/>
                </a:solidFill>
              </a:defRPr>
            </a:lvl1pPr>
            <a:lvl2pPr marL="3816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defRPr>
                <a:solidFill>
                  <a:srgbClr val="808C9E"/>
                </a:solidFill>
              </a:defRPr>
            </a:lvl2pPr>
            <a:lvl3pPr marL="0" indent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FontTx/>
              <a:buNone/>
              <a:defRPr sz="1600" b="0" cap="none" baseline="0">
                <a:solidFill>
                  <a:schemeClr val="tx1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 err="1"/>
              <a:t>Pauzetitel</a:t>
            </a:r>
            <a:endParaRPr lang="en-GB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228D9AEB-A499-1EA1-4CF9-051CFEB544C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65200" y="6033600"/>
            <a:ext cx="316800" cy="316800"/>
          </a:xfrm>
          <a:prstGeom prst="rect">
            <a:avLst/>
          </a:prstGeom>
        </p:spPr>
      </p:pic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7017C862-5E8B-4A4E-45F0-A6623074F7E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10000" y="2254183"/>
            <a:ext cx="5472000" cy="3555733"/>
          </a:xfrm>
        </p:spPr>
        <p:txBody>
          <a:bodyPr anchor="t" anchorCtr="0"/>
          <a:lstStyle>
            <a:lvl1pPr marL="381600" indent="-381600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Font typeface="+mj-lt"/>
              <a:buAutoNum type="arabicPeriod"/>
              <a:defRPr b="0" i="0">
                <a:solidFill>
                  <a:schemeClr val="tx2"/>
                </a:solidFill>
              </a:defRPr>
            </a:lvl1pPr>
            <a:lvl2pPr marL="3816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defRPr>
                <a:solidFill>
                  <a:srgbClr val="808C9E"/>
                </a:solidFill>
              </a:defRPr>
            </a:lvl2pPr>
            <a:lvl3pPr marL="0" indent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FontTx/>
              <a:buNone/>
              <a:defRPr sz="1600" b="0" cap="none" baseline="0">
                <a:solidFill>
                  <a:schemeClr val="tx1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 err="1"/>
              <a:t>Pauzetitel</a:t>
            </a:r>
            <a:endParaRPr lang="en-GB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99E53486-B67C-6932-655E-1002B39EFA9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7600" y="1742400"/>
            <a:ext cx="5472000" cy="313776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Font typeface="+mj-lt"/>
              <a:buNone/>
              <a:defRPr b="0" i="0">
                <a:solidFill>
                  <a:schemeClr val="tx1"/>
                </a:solidFill>
              </a:defRPr>
            </a:lvl1pPr>
            <a:lvl2pPr marL="3816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defRPr>
                <a:solidFill>
                  <a:srgbClr val="808C9E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 err="1"/>
              <a:t>Titel</a:t>
            </a:r>
            <a:r>
              <a:rPr lang="en-GB"/>
              <a:t> </a:t>
            </a:r>
            <a:r>
              <a:rPr lang="en-GB" err="1"/>
              <a:t>kolom</a:t>
            </a:r>
            <a:r>
              <a:rPr lang="en-GB"/>
              <a:t> 1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34D930F3-B182-DE54-B222-58109401C80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10000" y="1745977"/>
            <a:ext cx="5472000" cy="313776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Font typeface="+mj-lt"/>
              <a:buNone/>
              <a:defRPr b="0" i="0">
                <a:solidFill>
                  <a:schemeClr val="tx1"/>
                </a:solidFill>
              </a:defRPr>
            </a:lvl1pPr>
            <a:lvl2pPr marL="3816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defRPr>
                <a:solidFill>
                  <a:srgbClr val="808C9E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ClrTx/>
              <a:buSzTx/>
              <a:buFont typeface="+mj-lt"/>
              <a:buNone/>
              <a:tabLst/>
              <a:defRPr/>
            </a:pPr>
            <a:r>
              <a:rPr lang="en-GB" err="1"/>
              <a:t>Titel</a:t>
            </a:r>
            <a:r>
              <a:rPr lang="en-GB"/>
              <a:t> </a:t>
            </a:r>
            <a:r>
              <a:rPr lang="en-GB" err="1"/>
              <a:t>kolom</a:t>
            </a:r>
            <a:r>
              <a:rPr lang="en-GB"/>
              <a:t> 2</a:t>
            </a:r>
          </a:p>
        </p:txBody>
      </p:sp>
    </p:spTree>
    <p:extLst>
      <p:ext uri="{BB962C8B-B14F-4D97-AF65-F5344CB8AC3E}">
        <p14:creationId xmlns:p14="http://schemas.microsoft.com/office/powerpoint/2010/main" val="42060942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V2 - 2 columns">
    <p:bg>
      <p:bgPr>
        <a:solidFill>
          <a:srgbClr val="FFF6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01C07630-B37A-967B-840C-73107835C1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Inhoudstafel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75911E-EAB2-6DCE-501D-8D033F44BC6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7600" y="2250606"/>
            <a:ext cx="5472000" cy="3555733"/>
          </a:xfrm>
        </p:spPr>
        <p:txBody>
          <a:bodyPr anchor="t" anchorCtr="0"/>
          <a:lstStyle>
            <a:lvl1pPr marL="381600" indent="-381600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Font typeface="+mj-lt"/>
              <a:buAutoNum type="arabicPeriod"/>
              <a:defRPr b="0" i="0">
                <a:solidFill>
                  <a:srgbClr val="4B555F"/>
                </a:solidFill>
              </a:defRPr>
            </a:lvl1pPr>
            <a:lvl2pPr marL="3816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defRPr>
                <a:solidFill>
                  <a:srgbClr val="808C9E"/>
                </a:solidFill>
              </a:defRPr>
            </a:lvl2pPr>
            <a:lvl3pPr marL="0" indent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FontTx/>
              <a:buNone/>
              <a:defRPr sz="1600" b="0" cap="none" baseline="0">
                <a:solidFill>
                  <a:schemeClr val="tx1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 err="1"/>
              <a:t>Pauzetitel</a:t>
            </a:r>
            <a:endParaRPr lang="en-GB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228D9AEB-A499-1EA1-4CF9-051CFEB544C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65200" y="6033600"/>
            <a:ext cx="316800" cy="316800"/>
          </a:xfrm>
          <a:prstGeom prst="rect">
            <a:avLst/>
          </a:prstGeom>
        </p:spPr>
      </p:pic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7017C862-5E8B-4A4E-45F0-A6623074F7E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10000" y="2250606"/>
            <a:ext cx="5472000" cy="3555733"/>
          </a:xfrm>
        </p:spPr>
        <p:txBody>
          <a:bodyPr anchor="t" anchorCtr="0"/>
          <a:lstStyle>
            <a:lvl1pPr marL="381600" indent="-381600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Font typeface="+mj-lt"/>
              <a:buAutoNum type="arabicPeriod"/>
              <a:defRPr b="0" i="0">
                <a:solidFill>
                  <a:srgbClr val="4B555F"/>
                </a:solidFill>
              </a:defRPr>
            </a:lvl1pPr>
            <a:lvl2pPr marL="3816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defRPr>
                <a:solidFill>
                  <a:srgbClr val="808C9E"/>
                </a:solidFill>
              </a:defRPr>
            </a:lvl2pPr>
            <a:lvl3pPr marL="0" indent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FontTx/>
              <a:buNone/>
              <a:defRPr sz="1600" b="0" cap="none" baseline="0">
                <a:solidFill>
                  <a:schemeClr val="tx1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 err="1"/>
              <a:t>Pauzetitel</a:t>
            </a:r>
            <a:endParaRPr lang="en-GB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99E53486-B67C-6932-655E-1002B39EFA9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7600" y="1742400"/>
            <a:ext cx="5472000" cy="313776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Font typeface="+mj-lt"/>
              <a:buNone/>
              <a:defRPr b="0" i="0">
                <a:solidFill>
                  <a:schemeClr val="tx1"/>
                </a:solidFill>
              </a:defRPr>
            </a:lvl1pPr>
            <a:lvl2pPr marL="3816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defRPr>
                <a:solidFill>
                  <a:srgbClr val="808C9E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 err="1"/>
              <a:t>Titel</a:t>
            </a:r>
            <a:r>
              <a:rPr lang="en-GB"/>
              <a:t> </a:t>
            </a:r>
            <a:r>
              <a:rPr lang="en-GB" err="1"/>
              <a:t>kolom</a:t>
            </a:r>
            <a:r>
              <a:rPr lang="en-GB"/>
              <a:t> 1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34D930F3-B182-DE54-B222-58109401C80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10000" y="1742400"/>
            <a:ext cx="5472000" cy="313776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Font typeface="+mj-lt"/>
              <a:buNone/>
              <a:defRPr b="0" i="0">
                <a:solidFill>
                  <a:schemeClr val="tx1"/>
                </a:solidFill>
              </a:defRPr>
            </a:lvl1pPr>
            <a:lvl2pPr marL="3816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defRPr>
                <a:solidFill>
                  <a:srgbClr val="808C9E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ClrTx/>
              <a:buSzTx/>
              <a:buFont typeface="+mj-lt"/>
              <a:buNone/>
              <a:tabLst/>
              <a:defRPr/>
            </a:pPr>
            <a:r>
              <a:rPr lang="en-GB" err="1"/>
              <a:t>Titel</a:t>
            </a:r>
            <a:r>
              <a:rPr lang="en-GB"/>
              <a:t> </a:t>
            </a:r>
            <a:r>
              <a:rPr lang="en-GB" err="1"/>
              <a:t>kolom</a:t>
            </a:r>
            <a:r>
              <a:rPr lang="en-GB"/>
              <a:t> 2</a:t>
            </a:r>
          </a:p>
        </p:txBody>
      </p:sp>
    </p:spTree>
    <p:extLst>
      <p:ext uri="{BB962C8B-B14F-4D97-AF65-F5344CB8AC3E}">
        <p14:creationId xmlns:p14="http://schemas.microsoft.com/office/powerpoint/2010/main" val="6368417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ofdstuk 1 V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2CAB74B7-072A-4580-11DD-D8BFB00542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07600" y="6033600"/>
            <a:ext cx="316800" cy="31680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D73C4F97-C080-F5D9-E81C-08FB0675B19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52000" y="507600"/>
            <a:ext cx="3333473" cy="5846399"/>
          </a:xfrm>
          <a:prstGeom prst="rect">
            <a:avLst/>
          </a:prstGeom>
        </p:spPr>
      </p:pic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2BFE0F31-170F-CBE0-8478-E2A13AEAC4FA}"/>
              </a:ext>
            </a:extLst>
          </p:cNvPr>
          <p:cNvSpPr/>
          <p:nvPr userDrawn="1"/>
        </p:nvSpPr>
        <p:spPr>
          <a:xfrm>
            <a:off x="507600" y="507600"/>
            <a:ext cx="1522800" cy="306000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Ins="90000" rtlCol="0" anchor="ctr"/>
          <a:lstStyle/>
          <a:p>
            <a:pPr algn="l"/>
            <a:r>
              <a:rPr lang="en-BE" sz="1400" b="1">
                <a:solidFill>
                  <a:schemeClr val="tx1"/>
                </a:solidFill>
              </a:rPr>
              <a:t>Hoofdstuk 1</a:t>
            </a:r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CD321CF1-ABFB-6AA0-3BA7-860866C328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7600" y="2882266"/>
            <a:ext cx="5587199" cy="1107996"/>
          </a:xfrm>
        </p:spPr>
        <p:txBody>
          <a:bodyPr wrap="square" anchor="ctr">
            <a:spAutoFit/>
          </a:bodyPr>
          <a:lstStyle>
            <a:lvl1pPr>
              <a:defRPr lang="en-BE" sz="4000" b="1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GB" err="1"/>
              <a:t>Titel</a:t>
            </a:r>
            <a:r>
              <a:rPr lang="en-GB"/>
              <a:t> van het </a:t>
            </a:r>
            <a:r>
              <a:rPr lang="en-GB" err="1"/>
              <a:t>eerste</a:t>
            </a:r>
            <a:r>
              <a:rPr lang="en-GB"/>
              <a:t> </a:t>
            </a:r>
            <a:r>
              <a:rPr lang="en-GB" err="1"/>
              <a:t>hoofdstuk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96688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kolomme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01D0A8-6B78-EBC7-1095-8F4F98E70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BE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87216E7-1AB6-8A7F-B352-2CC99E57AFE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65200" y="6033600"/>
            <a:ext cx="316800" cy="316800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7529568-7482-91DD-FDC2-3303EA41462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6301" y="1451575"/>
            <a:ext cx="5270500" cy="3211512"/>
          </a:xfrm>
          <a:prstGeom prst="roundRect">
            <a:avLst>
              <a:gd name="adj" fmla="val 3167"/>
            </a:avLst>
          </a:prstGeom>
          <a:solidFill>
            <a:srgbClr val="FFF6DC">
              <a:alpha val="73000"/>
            </a:srgbClr>
          </a:solidFill>
        </p:spPr>
        <p:txBody>
          <a:bodyPr lIns="507600" tIns="507600" rIns="507600" bIns="507600">
            <a:sp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1D7EE21E-94A0-6B07-7152-7C303811670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15200" y="1451575"/>
            <a:ext cx="5270500" cy="3211512"/>
          </a:xfrm>
          <a:prstGeom prst="roundRect">
            <a:avLst>
              <a:gd name="adj" fmla="val 3167"/>
            </a:avLst>
          </a:prstGeom>
          <a:solidFill>
            <a:srgbClr val="F6F6F7">
              <a:alpha val="73000"/>
            </a:srgbClr>
          </a:solidFill>
        </p:spPr>
        <p:txBody>
          <a:bodyPr lIns="507600" tIns="507600" rIns="507600" bIns="507600">
            <a:sp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7BA5E35-990B-F31D-175C-508A478B4FBE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6415200" y="6256800"/>
            <a:ext cx="2743200" cy="123111"/>
          </a:xfrm>
        </p:spPr>
        <p:txBody>
          <a:bodyPr/>
          <a:lstStyle>
            <a:lvl1pPr algn="l">
              <a:defRPr/>
            </a:lvl1pPr>
          </a:lstStyle>
          <a:p>
            <a:fld id="{11B815D9-4084-5E4D-8A7C-73F1AABD3009}" type="datetimeFigureOut">
              <a:rPr lang="en-BE" smtClean="0"/>
              <a:pPr/>
              <a:t>06/15/2026</a:t>
            </a:fld>
            <a:endParaRPr lang="en-B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66B40F9-E7C7-4FF1-377C-D9896F1A601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145DD36-3FE8-011B-54BF-2119157E63AC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A8F32292-6445-D943-AFA6-AE4F80EBBF19}" type="slidenum">
              <a:rPr lang="en-BE" smtClean="0"/>
              <a:pPr/>
              <a:t>‹nr.›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4725147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ofdstuk 2 V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2CAB74B7-072A-4580-11DD-D8BFB00542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07600" y="6033600"/>
            <a:ext cx="316800" cy="316800"/>
          </a:xfrm>
          <a:prstGeom prst="rect">
            <a:avLst/>
          </a:prstGeom>
        </p:spPr>
      </p:pic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2BFE0F31-170F-CBE0-8478-E2A13AEAC4FA}"/>
              </a:ext>
            </a:extLst>
          </p:cNvPr>
          <p:cNvSpPr/>
          <p:nvPr userDrawn="1"/>
        </p:nvSpPr>
        <p:spPr>
          <a:xfrm>
            <a:off x="507600" y="507600"/>
            <a:ext cx="1522800" cy="306000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Ins="90000" rtlCol="0" anchor="ctr"/>
          <a:lstStyle/>
          <a:p>
            <a:pPr algn="l"/>
            <a:r>
              <a:rPr lang="en-BE" sz="1400" b="1">
                <a:solidFill>
                  <a:schemeClr val="tx1"/>
                </a:solidFill>
              </a:rPr>
              <a:t>Hoofdstuk 2</a:t>
            </a:r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CD321CF1-ABFB-6AA0-3BA7-860866C328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7600" y="2882266"/>
            <a:ext cx="5587199" cy="1107996"/>
          </a:xfrm>
        </p:spPr>
        <p:txBody>
          <a:bodyPr wrap="square" anchor="ctr">
            <a:spAutoFit/>
          </a:bodyPr>
          <a:lstStyle>
            <a:lvl1pPr>
              <a:defRPr lang="en-BE" sz="4000" b="1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GB" err="1"/>
              <a:t>Titel</a:t>
            </a:r>
            <a:r>
              <a:rPr lang="en-GB"/>
              <a:t> van het </a:t>
            </a:r>
            <a:r>
              <a:rPr lang="en-GB" err="1"/>
              <a:t>tweede</a:t>
            </a:r>
            <a:r>
              <a:rPr lang="en-GB"/>
              <a:t> </a:t>
            </a:r>
            <a:r>
              <a:rPr lang="en-GB" err="1"/>
              <a:t>hoofdstuk</a:t>
            </a:r>
            <a:endParaRPr lang="en-GB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1354DF9B-1D2D-8D90-62B5-595DDA25E16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25938" y="331200"/>
            <a:ext cx="3858462" cy="60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71356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ofdstuk 3 V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2CAB74B7-072A-4580-11DD-D8BFB00542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07600" y="6033600"/>
            <a:ext cx="316800" cy="316800"/>
          </a:xfrm>
          <a:prstGeom prst="rect">
            <a:avLst/>
          </a:prstGeom>
        </p:spPr>
      </p:pic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2BFE0F31-170F-CBE0-8478-E2A13AEAC4FA}"/>
              </a:ext>
            </a:extLst>
          </p:cNvPr>
          <p:cNvSpPr/>
          <p:nvPr userDrawn="1"/>
        </p:nvSpPr>
        <p:spPr>
          <a:xfrm>
            <a:off x="507600" y="507600"/>
            <a:ext cx="1522800" cy="306000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Ins="90000" rtlCol="0" anchor="ctr"/>
          <a:lstStyle/>
          <a:p>
            <a:pPr algn="l"/>
            <a:r>
              <a:rPr lang="en-BE" sz="1400" b="1">
                <a:solidFill>
                  <a:schemeClr val="tx1"/>
                </a:solidFill>
              </a:rPr>
              <a:t>Hoofdstuk 3</a:t>
            </a:r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CD321CF1-ABFB-6AA0-3BA7-860866C328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7600" y="2882266"/>
            <a:ext cx="5587199" cy="1107996"/>
          </a:xfrm>
        </p:spPr>
        <p:txBody>
          <a:bodyPr wrap="square" anchor="ctr">
            <a:spAutoFit/>
          </a:bodyPr>
          <a:lstStyle>
            <a:lvl1pPr>
              <a:defRPr lang="en-BE" sz="4000" b="1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GB" err="1"/>
              <a:t>Titel</a:t>
            </a:r>
            <a:r>
              <a:rPr lang="en-GB"/>
              <a:t> van het </a:t>
            </a:r>
            <a:r>
              <a:rPr lang="en-GB" err="1"/>
              <a:t>derde</a:t>
            </a:r>
            <a:r>
              <a:rPr lang="en-GB"/>
              <a:t> </a:t>
            </a:r>
            <a:r>
              <a:rPr lang="en-GB" err="1"/>
              <a:t>hoofdstuk</a:t>
            </a:r>
            <a:endParaRPr lang="en-GB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943E06FF-81E5-4FBF-CDF2-FFED9CB8DF0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46385" y="360000"/>
            <a:ext cx="4076940" cy="61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902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ofdstuk 4 V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2CAB74B7-072A-4580-11DD-D8BFB00542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07600" y="6033600"/>
            <a:ext cx="316800" cy="316800"/>
          </a:xfrm>
          <a:prstGeom prst="rect">
            <a:avLst/>
          </a:prstGeom>
        </p:spPr>
      </p:pic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2BFE0F31-170F-CBE0-8478-E2A13AEAC4FA}"/>
              </a:ext>
            </a:extLst>
          </p:cNvPr>
          <p:cNvSpPr/>
          <p:nvPr userDrawn="1"/>
        </p:nvSpPr>
        <p:spPr>
          <a:xfrm>
            <a:off x="507600" y="507600"/>
            <a:ext cx="1522800" cy="306000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Ins="90000" rtlCol="0" anchor="ctr"/>
          <a:lstStyle/>
          <a:p>
            <a:pPr algn="l"/>
            <a:r>
              <a:rPr lang="en-BE" sz="1400" b="1">
                <a:solidFill>
                  <a:schemeClr val="tx1"/>
                </a:solidFill>
              </a:rPr>
              <a:t>Hoofdstuk 4</a:t>
            </a:r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CD321CF1-ABFB-6AA0-3BA7-860866C328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7600" y="2882266"/>
            <a:ext cx="5587199" cy="1107996"/>
          </a:xfrm>
        </p:spPr>
        <p:txBody>
          <a:bodyPr wrap="square" anchor="ctr">
            <a:spAutoFit/>
          </a:bodyPr>
          <a:lstStyle>
            <a:lvl1pPr>
              <a:defRPr lang="en-BE" sz="4000" b="1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GB" err="1"/>
              <a:t>Titel</a:t>
            </a:r>
            <a:r>
              <a:rPr lang="en-GB"/>
              <a:t> van het </a:t>
            </a:r>
            <a:r>
              <a:rPr lang="en-GB" err="1"/>
              <a:t>vierde</a:t>
            </a:r>
            <a:r>
              <a:rPr lang="en-GB"/>
              <a:t> </a:t>
            </a:r>
            <a:r>
              <a:rPr lang="en-GB" err="1"/>
              <a:t>hoofdstuk</a:t>
            </a:r>
            <a:endParaRPr lang="en-GB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9BD94D39-176F-4715-725B-335B7E7D8F0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64569" y="504001"/>
            <a:ext cx="4119831" cy="5846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62989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ofdstuk 5 V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2CAB74B7-072A-4580-11DD-D8BFB00542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07600" y="6033600"/>
            <a:ext cx="316800" cy="316800"/>
          </a:xfrm>
          <a:prstGeom prst="rect">
            <a:avLst/>
          </a:prstGeom>
        </p:spPr>
      </p:pic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2BFE0F31-170F-CBE0-8478-E2A13AEAC4FA}"/>
              </a:ext>
            </a:extLst>
          </p:cNvPr>
          <p:cNvSpPr/>
          <p:nvPr userDrawn="1"/>
        </p:nvSpPr>
        <p:spPr>
          <a:xfrm>
            <a:off x="507600" y="507600"/>
            <a:ext cx="1522800" cy="306000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Ins="90000" rtlCol="0" anchor="ctr"/>
          <a:lstStyle/>
          <a:p>
            <a:pPr algn="l"/>
            <a:r>
              <a:rPr lang="en-BE" sz="1400" b="1">
                <a:solidFill>
                  <a:schemeClr val="tx1"/>
                </a:solidFill>
              </a:rPr>
              <a:t>Hoofdstuk 5</a:t>
            </a:r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CD321CF1-ABFB-6AA0-3BA7-860866C328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7600" y="2882266"/>
            <a:ext cx="5587199" cy="1107996"/>
          </a:xfrm>
        </p:spPr>
        <p:txBody>
          <a:bodyPr wrap="square" anchor="ctr">
            <a:spAutoFit/>
          </a:bodyPr>
          <a:lstStyle>
            <a:lvl1pPr>
              <a:defRPr lang="en-BE" sz="4000" b="1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GB" err="1"/>
              <a:t>Titel</a:t>
            </a:r>
            <a:r>
              <a:rPr lang="en-GB"/>
              <a:t> van het </a:t>
            </a:r>
            <a:r>
              <a:rPr lang="en-GB" err="1"/>
              <a:t>vijfde</a:t>
            </a:r>
            <a:r>
              <a:rPr lang="en-GB"/>
              <a:t> </a:t>
            </a:r>
            <a:r>
              <a:rPr lang="en-GB" err="1"/>
              <a:t>hoofdstuk</a:t>
            </a:r>
            <a:endParaRPr lang="en-GB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37647475-A26E-0C16-489C-B8D7E7F261C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90759" y="504001"/>
            <a:ext cx="4093641" cy="60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55359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ofdstuk 6 V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2CAB74B7-072A-4580-11DD-D8BFB00542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07600" y="6033600"/>
            <a:ext cx="316800" cy="316800"/>
          </a:xfrm>
          <a:prstGeom prst="rect">
            <a:avLst/>
          </a:prstGeom>
        </p:spPr>
      </p:pic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2BFE0F31-170F-CBE0-8478-E2A13AEAC4FA}"/>
              </a:ext>
            </a:extLst>
          </p:cNvPr>
          <p:cNvSpPr/>
          <p:nvPr userDrawn="1"/>
        </p:nvSpPr>
        <p:spPr>
          <a:xfrm>
            <a:off x="507600" y="507600"/>
            <a:ext cx="1522800" cy="306000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Ins="90000" rtlCol="0" anchor="ctr"/>
          <a:lstStyle/>
          <a:p>
            <a:pPr algn="l"/>
            <a:r>
              <a:rPr lang="en-BE" sz="1400" b="1">
                <a:solidFill>
                  <a:schemeClr val="tx1"/>
                </a:solidFill>
              </a:rPr>
              <a:t>Hoofdstuk 6</a:t>
            </a:r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CD321CF1-ABFB-6AA0-3BA7-860866C328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7600" y="2882266"/>
            <a:ext cx="5587199" cy="1107996"/>
          </a:xfrm>
        </p:spPr>
        <p:txBody>
          <a:bodyPr wrap="square" anchor="ctr">
            <a:spAutoFit/>
          </a:bodyPr>
          <a:lstStyle>
            <a:lvl1pPr>
              <a:defRPr lang="en-BE" sz="4000" b="1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GB" err="1"/>
              <a:t>Titel</a:t>
            </a:r>
            <a:r>
              <a:rPr lang="en-GB"/>
              <a:t> van het </a:t>
            </a:r>
            <a:r>
              <a:rPr lang="en-GB" err="1"/>
              <a:t>zesde</a:t>
            </a:r>
            <a:r>
              <a:rPr lang="en-GB"/>
              <a:t> </a:t>
            </a:r>
            <a:r>
              <a:rPr lang="en-GB" err="1"/>
              <a:t>hoofdstuk</a:t>
            </a:r>
            <a:endParaRPr lang="en-GB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697B8010-CDDC-9F9E-4963-12114973E7A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53918" y="338401"/>
            <a:ext cx="4101240" cy="617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9182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ofdstuk 7 V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2CAB74B7-072A-4580-11DD-D8BFB00542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07600" y="6033600"/>
            <a:ext cx="316800" cy="316800"/>
          </a:xfrm>
          <a:prstGeom prst="rect">
            <a:avLst/>
          </a:prstGeom>
        </p:spPr>
      </p:pic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2BFE0F31-170F-CBE0-8478-E2A13AEAC4FA}"/>
              </a:ext>
            </a:extLst>
          </p:cNvPr>
          <p:cNvSpPr/>
          <p:nvPr userDrawn="1"/>
        </p:nvSpPr>
        <p:spPr>
          <a:xfrm>
            <a:off x="507600" y="507600"/>
            <a:ext cx="1522800" cy="306000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Ins="90000" rtlCol="0" anchor="ctr"/>
          <a:lstStyle/>
          <a:p>
            <a:pPr algn="l"/>
            <a:r>
              <a:rPr lang="en-BE" sz="1400" b="1">
                <a:solidFill>
                  <a:schemeClr val="tx1"/>
                </a:solidFill>
              </a:rPr>
              <a:t>Hoofdstuk 7</a:t>
            </a:r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CD321CF1-ABFB-6AA0-3BA7-860866C328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7600" y="2882266"/>
            <a:ext cx="5587199" cy="1107996"/>
          </a:xfrm>
        </p:spPr>
        <p:txBody>
          <a:bodyPr wrap="square" anchor="ctr">
            <a:spAutoFit/>
          </a:bodyPr>
          <a:lstStyle>
            <a:lvl1pPr>
              <a:defRPr lang="en-BE" sz="4000" b="1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GB" err="1"/>
              <a:t>Titel</a:t>
            </a:r>
            <a:r>
              <a:rPr lang="en-GB"/>
              <a:t> van het </a:t>
            </a:r>
            <a:r>
              <a:rPr lang="en-GB" err="1"/>
              <a:t>zevende</a:t>
            </a:r>
            <a:r>
              <a:rPr lang="en-GB"/>
              <a:t> </a:t>
            </a:r>
            <a:r>
              <a:rPr lang="en-GB" err="1"/>
              <a:t>hoofdstuk</a:t>
            </a:r>
            <a:endParaRPr lang="en-GB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999B6CE6-248D-AAC1-C8CC-CBDB5D6F352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94506" y="507600"/>
            <a:ext cx="3589894" cy="5846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1811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ofdstuk 8 V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2CAB74B7-072A-4580-11DD-D8BFB00542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07600" y="6033600"/>
            <a:ext cx="316800" cy="316800"/>
          </a:xfrm>
          <a:prstGeom prst="rect">
            <a:avLst/>
          </a:prstGeom>
        </p:spPr>
      </p:pic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2BFE0F31-170F-CBE0-8478-E2A13AEAC4FA}"/>
              </a:ext>
            </a:extLst>
          </p:cNvPr>
          <p:cNvSpPr/>
          <p:nvPr userDrawn="1"/>
        </p:nvSpPr>
        <p:spPr>
          <a:xfrm>
            <a:off x="507600" y="507600"/>
            <a:ext cx="1522800" cy="306000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Ins="90000" rtlCol="0" anchor="ctr"/>
          <a:lstStyle/>
          <a:p>
            <a:pPr algn="l"/>
            <a:r>
              <a:rPr lang="en-BE" sz="1400" b="1">
                <a:solidFill>
                  <a:schemeClr val="tx1"/>
                </a:solidFill>
              </a:rPr>
              <a:t>Hoofdstuk 8</a:t>
            </a:r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CD321CF1-ABFB-6AA0-3BA7-860866C328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7600" y="2882266"/>
            <a:ext cx="5587199" cy="1107996"/>
          </a:xfrm>
        </p:spPr>
        <p:txBody>
          <a:bodyPr wrap="square" anchor="ctr">
            <a:spAutoFit/>
          </a:bodyPr>
          <a:lstStyle>
            <a:lvl1pPr>
              <a:defRPr lang="en-BE" sz="4000" b="1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GB" err="1"/>
              <a:t>Titel</a:t>
            </a:r>
            <a:r>
              <a:rPr lang="en-GB"/>
              <a:t> van het </a:t>
            </a:r>
            <a:r>
              <a:rPr lang="en-GB" err="1"/>
              <a:t>achtste</a:t>
            </a:r>
            <a:r>
              <a:rPr lang="en-GB"/>
              <a:t> </a:t>
            </a:r>
            <a:r>
              <a:rPr lang="en-GB" err="1"/>
              <a:t>hoofdstuk</a:t>
            </a:r>
            <a:endParaRPr lang="en-GB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EA1ADF53-B84C-2F99-3859-3E1F451D5C7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66000" y="347464"/>
            <a:ext cx="4118400" cy="617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08063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ofdstuk 9 V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2CAB74B7-072A-4580-11DD-D8BFB00542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07600" y="6033600"/>
            <a:ext cx="316800" cy="316800"/>
          </a:xfrm>
          <a:prstGeom prst="rect">
            <a:avLst/>
          </a:prstGeom>
        </p:spPr>
      </p:pic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2BFE0F31-170F-CBE0-8478-E2A13AEAC4FA}"/>
              </a:ext>
            </a:extLst>
          </p:cNvPr>
          <p:cNvSpPr/>
          <p:nvPr userDrawn="1"/>
        </p:nvSpPr>
        <p:spPr>
          <a:xfrm>
            <a:off x="507600" y="507600"/>
            <a:ext cx="1522800" cy="306000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Ins="90000" rtlCol="0" anchor="ctr"/>
          <a:lstStyle/>
          <a:p>
            <a:pPr algn="l"/>
            <a:r>
              <a:rPr lang="en-BE" sz="1400" b="1">
                <a:solidFill>
                  <a:schemeClr val="tx1"/>
                </a:solidFill>
              </a:rPr>
              <a:t>Hoofdstuk 9</a:t>
            </a:r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CD321CF1-ABFB-6AA0-3BA7-860866C328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7600" y="2882266"/>
            <a:ext cx="5587199" cy="1107996"/>
          </a:xfrm>
        </p:spPr>
        <p:txBody>
          <a:bodyPr wrap="square" anchor="ctr">
            <a:spAutoFit/>
          </a:bodyPr>
          <a:lstStyle>
            <a:lvl1pPr>
              <a:defRPr lang="en-BE" sz="4000" b="1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GB" err="1"/>
              <a:t>Titel</a:t>
            </a:r>
            <a:r>
              <a:rPr lang="en-GB"/>
              <a:t> van het </a:t>
            </a:r>
            <a:r>
              <a:rPr lang="en-GB" err="1"/>
              <a:t>negende</a:t>
            </a:r>
            <a:r>
              <a:rPr lang="en-GB"/>
              <a:t> </a:t>
            </a:r>
            <a:r>
              <a:rPr lang="en-GB" err="1"/>
              <a:t>hoofdstuk</a:t>
            </a:r>
            <a:endParaRPr lang="en-GB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22476FC6-8942-896C-8458-21AE0C38474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25760" y="347464"/>
            <a:ext cx="4358640" cy="617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85836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ofdstuk V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2CAB74B7-072A-4580-11DD-D8BFB00542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65200" y="6033600"/>
            <a:ext cx="316800" cy="316800"/>
          </a:xfrm>
          <a:prstGeom prst="rect">
            <a:avLst/>
          </a:prstGeom>
        </p:spPr>
      </p:pic>
      <p:sp>
        <p:nvSpPr>
          <p:cNvPr id="13" name="Title 12">
            <a:extLst>
              <a:ext uri="{FF2B5EF4-FFF2-40B4-BE49-F238E27FC236}">
                <a16:creationId xmlns:a16="http://schemas.microsoft.com/office/drawing/2014/main" id="{CD321CF1-ABFB-6AA0-3BA7-860866C328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02400" y="3146601"/>
            <a:ext cx="5587199" cy="553998"/>
          </a:xfrm>
        </p:spPr>
        <p:txBody>
          <a:bodyPr wrap="square" anchor="ctr">
            <a:spAutoFit/>
          </a:bodyPr>
          <a:lstStyle>
            <a:lvl1pPr algn="ctr">
              <a:defRPr lang="en-BE" sz="4000" b="1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GB" err="1"/>
              <a:t>Titel</a:t>
            </a:r>
            <a:r>
              <a:rPr lang="en-GB"/>
              <a:t> van het </a:t>
            </a:r>
            <a:r>
              <a:rPr lang="en-GB" err="1"/>
              <a:t>hoofdstuk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C35D28-5645-37D5-DEF2-3B4037CA658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7600" y="507600"/>
            <a:ext cx="1522800" cy="306000"/>
          </a:xfrm>
          <a:prstGeom prst="roundRect">
            <a:avLst>
              <a:gd name="adj" fmla="val 50000"/>
            </a:avLst>
          </a:prstGeom>
          <a:solidFill>
            <a:schemeClr val="bg2"/>
          </a:solidFill>
        </p:spPr>
        <p:txBody>
          <a:bodyPr wrap="square" lIns="180000" tIns="0" rIns="90000" bIns="46800" anchor="ctr" anchorCtr="0">
            <a:noAutofit/>
          </a:bodyPr>
          <a:lstStyle>
            <a:lvl1pPr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 sz="1400" i="0"/>
            </a:lvl1pPr>
          </a:lstStyle>
          <a:p>
            <a:pPr lvl="0"/>
            <a:r>
              <a:rPr lang="en-GB" err="1"/>
              <a:t>Hoofdstuk</a:t>
            </a:r>
            <a:r>
              <a:rPr lang="en-GB"/>
              <a:t> #</a:t>
            </a:r>
            <a:endParaRPr lang="en-BE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9289BAF7-C971-012E-F7E3-6AF4E502139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7600" y="503019"/>
            <a:ext cx="11174400" cy="5841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6407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ofdstuk V2 zonder hoofdstuknumm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2CAB74B7-072A-4580-11DD-D8BFB00542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65200" y="6033600"/>
            <a:ext cx="316800" cy="316800"/>
          </a:xfrm>
          <a:prstGeom prst="rect">
            <a:avLst/>
          </a:prstGeom>
        </p:spPr>
      </p:pic>
      <p:sp>
        <p:nvSpPr>
          <p:cNvPr id="13" name="Title 12">
            <a:extLst>
              <a:ext uri="{FF2B5EF4-FFF2-40B4-BE49-F238E27FC236}">
                <a16:creationId xmlns:a16="http://schemas.microsoft.com/office/drawing/2014/main" id="{CD321CF1-ABFB-6AA0-3BA7-860866C328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02400" y="3146601"/>
            <a:ext cx="5587199" cy="553998"/>
          </a:xfrm>
        </p:spPr>
        <p:txBody>
          <a:bodyPr wrap="square" anchor="ctr">
            <a:spAutoFit/>
          </a:bodyPr>
          <a:lstStyle>
            <a:lvl1pPr algn="ctr">
              <a:defRPr lang="en-BE" sz="4000" b="1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GB" err="1"/>
              <a:t>Titel</a:t>
            </a:r>
            <a:r>
              <a:rPr lang="en-GB"/>
              <a:t> van het </a:t>
            </a:r>
            <a:r>
              <a:rPr lang="en-GB" err="1"/>
              <a:t>hoofdstuk</a:t>
            </a:r>
            <a:endParaRPr lang="en-GB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9289BAF7-C971-012E-F7E3-6AF4E502139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7600" y="503019"/>
            <a:ext cx="11174400" cy="5841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5693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kolommen afbeelding -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01D0A8-6B78-EBC7-1095-8F4F98E70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BE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87216E7-1AB6-8A7F-B352-2CC99E57AFE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65200" y="6033600"/>
            <a:ext cx="316800" cy="316800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7529568-7482-91DD-FDC2-3303EA41462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11500" y="1451575"/>
            <a:ext cx="5270500" cy="3211512"/>
          </a:xfrm>
          <a:prstGeom prst="roundRect">
            <a:avLst>
              <a:gd name="adj" fmla="val 3167"/>
            </a:avLst>
          </a:prstGeom>
          <a:solidFill>
            <a:srgbClr val="F6F6F7">
              <a:alpha val="73000"/>
            </a:srgbClr>
          </a:solidFill>
        </p:spPr>
        <p:txBody>
          <a:bodyPr lIns="507600" tIns="507600" rIns="507600" bIns="507600">
            <a:sp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D483B2F-5443-876B-5B5C-F2FBC8DCC97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07600" y="1451574"/>
            <a:ext cx="5270400" cy="3211513"/>
          </a:xfrm>
          <a:prstGeom prst="roundRect">
            <a:avLst>
              <a:gd name="adj" fmla="val 3237"/>
            </a:avLst>
          </a:prstGeom>
          <a:solidFill>
            <a:srgbClr val="FFF6DC">
              <a:alpha val="73000"/>
            </a:srgbClr>
          </a:solidFill>
        </p:spPr>
        <p:txBody>
          <a:bodyPr/>
          <a:lstStyle/>
          <a:p>
            <a:endParaRPr lang="en-B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DEF29E2-5946-FD91-3F5C-B98C2337B234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6411500" y="6256800"/>
            <a:ext cx="2743200" cy="123111"/>
          </a:xfrm>
        </p:spPr>
        <p:txBody>
          <a:bodyPr/>
          <a:lstStyle>
            <a:lvl1pPr algn="l">
              <a:defRPr/>
            </a:lvl1pPr>
          </a:lstStyle>
          <a:p>
            <a:fld id="{11B815D9-4084-5E4D-8A7C-73F1AABD3009}" type="datetimeFigureOut">
              <a:rPr lang="en-BE" smtClean="0"/>
              <a:pPr/>
              <a:t>06/15/2026</a:t>
            </a:fld>
            <a:endParaRPr lang="en-BE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5F770EEC-E880-33D2-052D-D2163F81B43F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9D7CCA5B-D41F-B8DE-CF8A-EB7DD1543B51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A8F32292-6445-D943-AFA6-AE4F80EBBF19}" type="slidenum">
              <a:rPr lang="en-BE" smtClean="0"/>
              <a:pPr/>
              <a:t>‹nr.›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31554202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el + logo +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>
            <a:spLocks noGrp="1"/>
          </p:cNvSpPr>
          <p:nvPr>
            <p:ph type="pic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>
            <a:lvl1pPr>
              <a:defRPr>
                <a:latin typeface="+mj-lt"/>
              </a:defRPr>
            </a:lvl1pPr>
          </a:lstStyle>
          <a:p>
            <a:endParaRPr/>
          </a:p>
        </p:txBody>
      </p:sp>
      <p:sp>
        <p:nvSpPr>
          <p:cNvPr id="15" name="Shape 15"/>
          <p:cNvSpPr>
            <a:spLocks noGrp="1"/>
          </p:cNvSpPr>
          <p:nvPr>
            <p:ph type="title"/>
          </p:nvPr>
        </p:nvSpPr>
        <p:spPr>
          <a:xfrm>
            <a:off x="816382" y="5360712"/>
            <a:ext cx="9810751" cy="792867"/>
          </a:xfrm>
          <a:prstGeom prst="rect">
            <a:avLst/>
          </a:prstGeom>
        </p:spPr>
        <p:txBody>
          <a:bodyPr anchor="b"/>
          <a:lstStyle>
            <a:lvl1pPr>
              <a:defRPr>
                <a:latin typeface="+mj-lt"/>
              </a:defRPr>
            </a:lvl1pPr>
          </a:lstStyle>
          <a:p>
            <a:r>
              <a:t>Titeltekst</a:t>
            </a:r>
          </a:p>
        </p:txBody>
      </p:sp>
      <p:sp>
        <p:nvSpPr>
          <p:cNvPr id="16" name="Shape 16"/>
          <p:cNvSpPr/>
          <p:nvPr/>
        </p:nvSpPr>
        <p:spPr>
          <a:xfrm>
            <a:off x="816382" y="5940789"/>
            <a:ext cx="9810751" cy="61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35719" tIns="35719" rIns="35719" bIns="35719" anchor="b">
            <a:normAutofit/>
          </a:bodyPr>
          <a:lstStyle>
            <a:lvl1pPr algn="l">
              <a:defRPr sz="3800">
                <a:solidFill>
                  <a:srgbClr val="283533"/>
                </a:solidFill>
              </a:defRPr>
            </a:lvl1pPr>
          </a:lstStyle>
          <a:p>
            <a:r>
              <a:rPr sz="2672">
                <a:latin typeface="+mj-lt"/>
              </a:rPr>
              <a:t>Titeltekst</a:t>
            </a:r>
          </a:p>
        </p:txBody>
      </p:sp>
      <p:grpSp>
        <p:nvGrpSpPr>
          <p:cNvPr id="2" name="Groep 1"/>
          <p:cNvGrpSpPr/>
          <p:nvPr userDrawn="1"/>
        </p:nvGrpSpPr>
        <p:grpSpPr>
          <a:xfrm>
            <a:off x="-319355" y="4228660"/>
            <a:ext cx="12830709" cy="3161218"/>
            <a:chOff x="-340645" y="5991970"/>
            <a:chExt cx="13686090" cy="4495955"/>
          </a:xfrm>
        </p:grpSpPr>
        <p:sp>
          <p:nvSpPr>
            <p:cNvPr id="14" name="Shape 14"/>
            <p:cNvSpPr/>
            <p:nvPr/>
          </p:nvSpPr>
          <p:spPr>
            <a:xfrm rot="21300000">
              <a:off x="-340645" y="7038075"/>
              <a:ext cx="13686090" cy="3449850"/>
            </a:xfrm>
            <a:prstGeom prst="rect">
              <a:avLst/>
            </a:prstGeom>
            <a:solidFill>
              <a:srgbClr val="FFFFFF"/>
            </a:solidFill>
            <a:ln w="12700">
              <a:miter lim="400000"/>
            </a:ln>
          </p:spPr>
          <p:txBody>
            <a:bodyPr lIns="50800" tIns="50800" rIns="50800" bIns="50800" anchor="ctr"/>
            <a:lstStyle/>
            <a:p>
              <a:pPr>
                <a:defRPr sz="2400">
                  <a:solidFill>
                    <a:srgbClr val="FFFFFF"/>
                  </a:solidFill>
                </a:defRPr>
              </a:pPr>
              <a:endParaRPr sz="1687">
                <a:latin typeface="+mj-lt"/>
              </a:endParaRPr>
            </a:p>
          </p:txBody>
        </p:sp>
        <p:pic>
          <p:nvPicPr>
            <p:cNvPr id="17" name="W13-logo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536686" y="5991970"/>
              <a:ext cx="2996927" cy="3269164"/>
            </a:xfrm>
            <a:prstGeom prst="rect">
              <a:avLst/>
            </a:prstGeom>
            <a:ln w="12700">
              <a:miter lim="400000"/>
            </a:ln>
          </p:spPr>
        </p:pic>
      </p:grpSp>
      <p:sp>
        <p:nvSpPr>
          <p:cNvPr id="18" name="Shape 18"/>
          <p:cNvSpPr>
            <a:spLocks noGrp="1"/>
          </p:cNvSpPr>
          <p:nvPr>
            <p:ph type="sldNum" sz="quarter" idx="2"/>
          </p:nvPr>
        </p:nvSpPr>
        <p:spPr>
          <a:xfrm>
            <a:off x="5843586" y="6500813"/>
            <a:ext cx="391774" cy="297389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fld id="{86CB4B4D-7CA3-9044-876B-883B54F8677D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651083981"/>
      </p:ext>
    </p:extLst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+ opsomm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err="1"/>
              <a:t>Titeltekst</a:t>
            </a:r>
            <a:endParaRPr/>
          </a:p>
        </p:txBody>
      </p:sp>
      <p:sp>
        <p:nvSpPr>
          <p:cNvPr id="26" name="Shape 26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err="1"/>
              <a:t>Hoofdtekst</a:t>
            </a:r>
            <a:r>
              <a:t> - </a:t>
            </a:r>
            <a:r>
              <a:rPr err="1"/>
              <a:t>niveau</a:t>
            </a:r>
            <a:r>
              <a:t> </a:t>
            </a:r>
            <a:r>
              <a:rPr err="1"/>
              <a:t>één</a:t>
            </a:r>
            <a:endParaRPr/>
          </a:p>
          <a:p>
            <a:pPr lvl="1"/>
            <a:r>
              <a:rPr err="1"/>
              <a:t>Hoofdtekst</a:t>
            </a:r>
            <a:r>
              <a:t> - </a:t>
            </a:r>
            <a:r>
              <a:rPr err="1"/>
              <a:t>niveau</a:t>
            </a:r>
            <a:r>
              <a:t> twee</a:t>
            </a:r>
          </a:p>
          <a:p>
            <a:pPr lvl="2"/>
            <a:r>
              <a:rPr err="1"/>
              <a:t>Hoofdtekst</a:t>
            </a:r>
            <a:r>
              <a:t> - </a:t>
            </a:r>
            <a:r>
              <a:rPr err="1"/>
              <a:t>niveau</a:t>
            </a:r>
            <a:r>
              <a:t> </a:t>
            </a:r>
            <a:r>
              <a:rPr err="1"/>
              <a:t>drie</a:t>
            </a:r>
            <a:endParaRPr/>
          </a:p>
          <a:p>
            <a:pPr lvl="3"/>
            <a:r>
              <a:rPr err="1"/>
              <a:t>Hoofdtekst</a:t>
            </a:r>
            <a:r>
              <a:t> - </a:t>
            </a:r>
            <a:r>
              <a:rPr err="1"/>
              <a:t>niveau</a:t>
            </a:r>
            <a:r>
              <a:t> </a:t>
            </a:r>
            <a:r>
              <a:rPr err="1"/>
              <a:t>vier</a:t>
            </a:r>
            <a:endParaRPr/>
          </a:p>
          <a:p>
            <a:pPr lvl="4"/>
            <a:r>
              <a:rPr err="1"/>
              <a:t>Hoofdtekst</a:t>
            </a:r>
            <a:r>
              <a:t> - </a:t>
            </a:r>
            <a:r>
              <a:rPr err="1"/>
              <a:t>niveau</a:t>
            </a:r>
            <a:r>
              <a:t> </a:t>
            </a:r>
            <a:r>
              <a:rPr err="1"/>
              <a:t>vijf</a:t>
            </a:r>
            <a:endParaRPr/>
          </a:p>
        </p:txBody>
      </p:sp>
      <p:sp>
        <p:nvSpPr>
          <p:cNvPr id="27" name="Shape 2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09346982"/>
      </p:ext>
    </p:extLst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+ opsomming +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>
            <a:spLocks noGrp="1"/>
          </p:cNvSpPr>
          <p:nvPr>
            <p:ph type="pic" sz="half" idx="13"/>
          </p:nvPr>
        </p:nvSpPr>
        <p:spPr>
          <a:xfrm>
            <a:off x="8163512" y="0"/>
            <a:ext cx="4028488" cy="6858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5" name="Shape 35"/>
          <p:cNvSpPr>
            <a:spLocks noGrp="1"/>
          </p:cNvSpPr>
          <p:nvPr>
            <p:ph type="title"/>
          </p:nvPr>
        </p:nvSpPr>
        <p:spPr>
          <a:xfrm>
            <a:off x="892969" y="312539"/>
            <a:ext cx="6955719" cy="1212377"/>
          </a:xfrm>
          <a:prstGeom prst="rect">
            <a:avLst/>
          </a:prstGeom>
        </p:spPr>
        <p:txBody>
          <a:bodyPr/>
          <a:lstStyle/>
          <a:p>
            <a:r>
              <a:rPr err="1"/>
              <a:t>Titeltekst</a:t>
            </a:r>
            <a:endParaRPr/>
          </a:p>
        </p:txBody>
      </p:sp>
      <p:sp>
        <p:nvSpPr>
          <p:cNvPr id="36" name="Shape 36"/>
          <p:cNvSpPr>
            <a:spLocks noGrp="1"/>
          </p:cNvSpPr>
          <p:nvPr>
            <p:ph type="body" sz="half" idx="1"/>
          </p:nvPr>
        </p:nvSpPr>
        <p:spPr>
          <a:xfrm>
            <a:off x="892969" y="1669852"/>
            <a:ext cx="6955719" cy="4420195"/>
          </a:xfrm>
          <a:prstGeom prst="rect">
            <a:avLst/>
          </a:prstGeom>
        </p:spPr>
        <p:txBody>
          <a:bodyPr/>
          <a:lstStyle/>
          <a:p>
            <a:r>
              <a:rPr err="1"/>
              <a:t>Hoofdtekst</a:t>
            </a:r>
            <a:r>
              <a:t> - </a:t>
            </a:r>
            <a:r>
              <a:rPr err="1"/>
              <a:t>niveau</a:t>
            </a:r>
            <a:r>
              <a:t> </a:t>
            </a:r>
            <a:r>
              <a:rPr err="1"/>
              <a:t>één</a:t>
            </a:r>
            <a:endParaRPr/>
          </a:p>
          <a:p>
            <a:pPr lvl="1"/>
            <a:r>
              <a:rPr err="1"/>
              <a:t>Hoofdtekst</a:t>
            </a:r>
            <a:r>
              <a:t> - </a:t>
            </a:r>
            <a:r>
              <a:rPr err="1"/>
              <a:t>niveau</a:t>
            </a:r>
            <a:r>
              <a:t> twee</a:t>
            </a:r>
          </a:p>
          <a:p>
            <a:pPr lvl="2"/>
            <a:r>
              <a:rPr err="1"/>
              <a:t>Hoofdtekst</a:t>
            </a:r>
            <a:r>
              <a:t> - </a:t>
            </a:r>
            <a:r>
              <a:rPr err="1"/>
              <a:t>niveau</a:t>
            </a:r>
            <a:r>
              <a:t> </a:t>
            </a:r>
            <a:r>
              <a:rPr err="1"/>
              <a:t>drie</a:t>
            </a:r>
            <a:endParaRPr/>
          </a:p>
          <a:p>
            <a:pPr lvl="3"/>
            <a:r>
              <a:rPr err="1"/>
              <a:t>Hoofdtekst</a:t>
            </a:r>
            <a:r>
              <a:t> - </a:t>
            </a:r>
            <a:r>
              <a:rPr err="1"/>
              <a:t>niveau</a:t>
            </a:r>
            <a:r>
              <a:t> </a:t>
            </a:r>
            <a:r>
              <a:rPr err="1"/>
              <a:t>vier</a:t>
            </a:r>
            <a:endParaRPr/>
          </a:p>
          <a:p>
            <a:pPr lvl="4"/>
            <a:r>
              <a:rPr err="1"/>
              <a:t>Hoofdtekst</a:t>
            </a:r>
            <a:r>
              <a:t> - </a:t>
            </a:r>
            <a:r>
              <a:rPr err="1"/>
              <a:t>niveau</a:t>
            </a:r>
            <a:r>
              <a:t> </a:t>
            </a:r>
            <a:r>
              <a:rPr err="1"/>
              <a:t>vijf</a:t>
            </a:r>
            <a:endParaRPr/>
          </a:p>
        </p:txBody>
      </p:sp>
      <p:sp>
        <p:nvSpPr>
          <p:cNvPr id="37" name="Shape 3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9722517"/>
      </p:ext>
    </p:extLst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oto +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>
            <a:spLocks noGrp="1"/>
          </p:cNvSpPr>
          <p:nvPr>
            <p:ph type="pic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pic>
        <p:nvPicPr>
          <p:cNvPr id="45" name="W13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40644" y="4213104"/>
            <a:ext cx="2809619" cy="2298631"/>
          </a:xfrm>
          <a:prstGeom prst="rect">
            <a:avLst/>
          </a:prstGeom>
          <a:ln w="12700">
            <a:miter lim="400000"/>
          </a:ln>
        </p:spPr>
      </p:pic>
      <p:sp>
        <p:nvSpPr>
          <p:cNvPr id="46" name="Shape 46"/>
          <p:cNvSpPr>
            <a:spLocks noGrp="1"/>
          </p:cNvSpPr>
          <p:nvPr>
            <p:ph type="sldNum" sz="quarter" idx="2"/>
          </p:nvPr>
        </p:nvSpPr>
        <p:spPr>
          <a:xfrm>
            <a:off x="5917310" y="6500812"/>
            <a:ext cx="386901" cy="297389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58785135"/>
      </p:ext>
    </p:extLst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ita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>
            <a:spLocks noGrp="1"/>
          </p:cNvSpPr>
          <p:nvPr>
            <p:ph type="body" sz="quarter" idx="13"/>
          </p:nvPr>
        </p:nvSpPr>
        <p:spPr>
          <a:xfrm>
            <a:off x="1190625" y="4478239"/>
            <a:ext cx="9810750" cy="394852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1687">
                <a:solidFill>
                  <a:srgbClr val="00A5B5"/>
                </a:solidFill>
              </a:defRPr>
            </a:lvl1pPr>
          </a:lstStyle>
          <a:p>
            <a:r>
              <a:t>–</a:t>
            </a:r>
            <a:r>
              <a:rPr err="1"/>
              <a:t>Naam</a:t>
            </a:r>
            <a:r>
              <a:t> </a:t>
            </a:r>
            <a:r>
              <a:rPr err="1"/>
              <a:t>spreker</a:t>
            </a:r>
            <a:endParaRPr/>
          </a:p>
        </p:txBody>
      </p:sp>
      <p:sp>
        <p:nvSpPr>
          <p:cNvPr id="54" name="Shape 54"/>
          <p:cNvSpPr>
            <a:spLocks noGrp="1"/>
          </p:cNvSpPr>
          <p:nvPr>
            <p:ph type="body" sz="quarter" idx="14"/>
          </p:nvPr>
        </p:nvSpPr>
        <p:spPr>
          <a:xfrm>
            <a:off x="1190625" y="3496246"/>
            <a:ext cx="9810750" cy="565476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672">
                <a:solidFill>
                  <a:srgbClr val="424242"/>
                </a:solidFill>
              </a:defRPr>
            </a:lvl1pPr>
          </a:lstStyle>
          <a:p>
            <a:r>
              <a:t>"</a:t>
            </a:r>
            <a:r>
              <a:rPr err="1"/>
              <a:t>Typ</a:t>
            </a:r>
            <a:r>
              <a:t> </a:t>
            </a:r>
            <a:r>
              <a:rPr err="1"/>
              <a:t>hier</a:t>
            </a:r>
            <a:r>
              <a:t> </a:t>
            </a:r>
            <a:r>
              <a:rPr err="1"/>
              <a:t>een</a:t>
            </a:r>
            <a:r>
              <a:t> </a:t>
            </a:r>
            <a:r>
              <a:rPr err="1"/>
              <a:t>citaat</a:t>
            </a:r>
            <a:r>
              <a:t>." </a:t>
            </a:r>
          </a:p>
        </p:txBody>
      </p:sp>
      <p:pic>
        <p:nvPicPr>
          <p:cNvPr id="55" name="W13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9308" y="1437560"/>
            <a:ext cx="1433385" cy="1172694"/>
          </a:xfrm>
          <a:prstGeom prst="rect">
            <a:avLst/>
          </a:prstGeom>
          <a:ln w="12700">
            <a:miter lim="400000"/>
          </a:ln>
        </p:spPr>
      </p:pic>
      <p:sp>
        <p:nvSpPr>
          <p:cNvPr id="56" name="Shape 5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56020830"/>
      </p:ext>
    </p:extLst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7903" y="1826122"/>
            <a:ext cx="5186660" cy="4350990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67437" y="1826122"/>
            <a:ext cx="5186661" cy="4350990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>
          <a:xfrm>
            <a:off x="837903" y="6356821"/>
            <a:ext cx="2742902" cy="365001"/>
          </a:xfrm>
          <a:prstGeom prst="rect">
            <a:avLst/>
          </a:prstGeom>
        </p:spPr>
        <p:txBody>
          <a:bodyPr/>
          <a:lstStyle/>
          <a:p>
            <a:fld id="{C4ECF33B-447D-4674-BB93-2BF5BC18B3E5}" type="datetimeFigureOut">
              <a:rPr lang="nl-BE" smtClean="0"/>
              <a:t>15/06/2026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>
          <a:xfrm>
            <a:off x="4039196" y="6356821"/>
            <a:ext cx="4113609" cy="365001"/>
          </a:xfrm>
          <a:prstGeom prst="rect">
            <a:avLst/>
          </a:prstGeom>
        </p:spPr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EEFB1-0DE8-4B17-B2F8-14AF6EDBCCA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050313315"/>
      </p:ext>
    </p:extLst>
  </p:cSld>
  <p:clrMapOvr>
    <a:masterClrMapping/>
  </p:clrMapOvr>
  <p:transition spd="med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391" y="365001"/>
            <a:ext cx="10516195" cy="1326059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391" y="1780442"/>
            <a:ext cx="5158383" cy="672990"/>
          </a:xfrm>
        </p:spPr>
        <p:txBody>
          <a:bodyPr anchor="ctr"/>
          <a:lstStyle>
            <a:lvl1pPr marL="0" indent="0" algn="ctr">
              <a:buNone/>
              <a:defRPr sz="1687" b="1"/>
            </a:lvl1pPr>
            <a:lvl2pPr marL="321457" indent="0">
              <a:buNone/>
              <a:defRPr sz="1406" b="1"/>
            </a:lvl2pPr>
            <a:lvl3pPr marL="642915" indent="0">
              <a:buNone/>
              <a:defRPr sz="1266" b="1"/>
            </a:lvl3pPr>
            <a:lvl4pPr marL="964372" indent="0">
              <a:buNone/>
              <a:defRPr sz="1125" b="1"/>
            </a:lvl4pPr>
            <a:lvl5pPr marL="1285829" indent="0">
              <a:buNone/>
              <a:defRPr sz="1125" b="1"/>
            </a:lvl5pPr>
            <a:lvl6pPr marL="1607287" indent="0">
              <a:buNone/>
              <a:defRPr sz="1125" b="1"/>
            </a:lvl6pPr>
            <a:lvl7pPr marL="1928744" indent="0">
              <a:buNone/>
              <a:defRPr sz="1125" b="1"/>
            </a:lvl7pPr>
            <a:lvl8pPr marL="2250201" indent="0">
              <a:buNone/>
              <a:defRPr sz="1125" b="1"/>
            </a:lvl8pPr>
            <a:lvl9pPr marL="2571659" indent="0">
              <a:buNone/>
              <a:defRPr sz="1125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391" y="2504777"/>
            <a:ext cx="5158383" cy="3684613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1903" y="1780442"/>
            <a:ext cx="5183683" cy="672990"/>
          </a:xfrm>
        </p:spPr>
        <p:txBody>
          <a:bodyPr anchor="ctr"/>
          <a:lstStyle>
            <a:lvl1pPr marL="0" indent="0" algn="ctr">
              <a:buNone/>
              <a:defRPr sz="1687" b="1"/>
            </a:lvl1pPr>
            <a:lvl2pPr marL="321457" indent="0">
              <a:buNone/>
              <a:defRPr sz="1406" b="1"/>
            </a:lvl2pPr>
            <a:lvl3pPr marL="642915" indent="0">
              <a:buNone/>
              <a:defRPr sz="1266" b="1"/>
            </a:lvl3pPr>
            <a:lvl4pPr marL="964372" indent="0">
              <a:buNone/>
              <a:defRPr sz="1125" b="1"/>
            </a:lvl4pPr>
            <a:lvl5pPr marL="1285829" indent="0">
              <a:buNone/>
              <a:defRPr sz="1125" b="1"/>
            </a:lvl5pPr>
            <a:lvl6pPr marL="1607287" indent="0">
              <a:buNone/>
              <a:defRPr sz="1125" b="1"/>
            </a:lvl6pPr>
            <a:lvl7pPr marL="1928744" indent="0">
              <a:buNone/>
              <a:defRPr sz="1125" b="1"/>
            </a:lvl7pPr>
            <a:lvl8pPr marL="2250201" indent="0">
              <a:buNone/>
              <a:defRPr sz="1125" b="1"/>
            </a:lvl8pPr>
            <a:lvl9pPr marL="2571659" indent="0">
              <a:buNone/>
              <a:defRPr sz="1125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1903" y="2504777"/>
            <a:ext cx="5183683" cy="3684613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>
          <a:xfrm>
            <a:off x="837903" y="6356821"/>
            <a:ext cx="2742902" cy="365001"/>
          </a:xfrm>
          <a:prstGeom prst="rect">
            <a:avLst/>
          </a:prstGeom>
        </p:spPr>
        <p:txBody>
          <a:bodyPr/>
          <a:lstStyle/>
          <a:p>
            <a:fld id="{C4ECF33B-447D-4674-BB93-2BF5BC18B3E5}" type="datetimeFigureOut">
              <a:rPr lang="nl-BE" smtClean="0"/>
              <a:t>15/06/2026</a:t>
            </a:fld>
            <a:endParaRPr lang="nl-BE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>
          <a:xfrm>
            <a:off x="4039196" y="6356821"/>
            <a:ext cx="4113609" cy="365001"/>
          </a:xfrm>
          <a:prstGeom prst="rect">
            <a:avLst/>
          </a:prstGeom>
        </p:spPr>
        <p:txBody>
          <a:bodyPr/>
          <a:lstStyle/>
          <a:p>
            <a:endParaRPr lang="nl-BE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EEFB1-0DE8-4B17-B2F8-14AF6EDBCCA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14314669"/>
      </p:ext>
    </p:extLst>
  </p:cSld>
  <p:clrMapOvr>
    <a:masterClrMapping/>
  </p:clrMapOvr>
  <p:transition spd="med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B4B4D-7CA3-9044-876B-883B54F8677D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65213040"/>
      </p:ext>
    </p:extLst>
  </p:cSld>
  <p:clrMapOvr>
    <a:masterClrMapping/>
  </p:clrMapOvr>
  <p:transition spd="med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EEFB1-0DE8-4B17-B2F8-14AF6EDBCCA9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98837242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lommen text -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01D0A8-6B78-EBC7-1095-8F4F98E70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BE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87216E7-1AB6-8A7F-B352-2CC99E57AFE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65200" y="6033600"/>
            <a:ext cx="316800" cy="316800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7529568-7482-91DD-FDC2-3303EA41462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7600" y="1451575"/>
            <a:ext cx="5270500" cy="3211512"/>
          </a:xfrm>
          <a:prstGeom prst="roundRect">
            <a:avLst>
              <a:gd name="adj" fmla="val 3167"/>
            </a:avLst>
          </a:prstGeom>
          <a:solidFill>
            <a:srgbClr val="FFF6DC">
              <a:alpha val="73000"/>
            </a:srgbClr>
          </a:solidFill>
        </p:spPr>
        <p:txBody>
          <a:bodyPr lIns="507600" tIns="507600" rIns="507600" bIns="507600">
            <a:sp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D483B2F-5443-876B-5B5C-F2FBC8DCC97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411600" y="1451574"/>
            <a:ext cx="5270400" cy="3211513"/>
          </a:xfrm>
          <a:prstGeom prst="roundRect">
            <a:avLst>
              <a:gd name="adj" fmla="val 3237"/>
            </a:avLst>
          </a:prstGeom>
          <a:solidFill>
            <a:srgbClr val="F6F6F7">
              <a:alpha val="73000"/>
            </a:srgbClr>
          </a:solidFill>
        </p:spPr>
        <p:txBody>
          <a:bodyPr/>
          <a:lstStyle/>
          <a:p>
            <a:endParaRPr lang="en-B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F18EF69-62A3-0A70-0BC8-928F086AF796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6411600" y="6256800"/>
            <a:ext cx="2743200" cy="123111"/>
          </a:xfrm>
        </p:spPr>
        <p:txBody>
          <a:bodyPr/>
          <a:lstStyle>
            <a:lvl1pPr algn="l">
              <a:defRPr/>
            </a:lvl1pPr>
          </a:lstStyle>
          <a:p>
            <a:fld id="{11B815D9-4084-5E4D-8A7C-73F1AABD3009}" type="datetimeFigureOut">
              <a:rPr lang="en-BE" smtClean="0"/>
              <a:pPr/>
              <a:t>06/15/2026</a:t>
            </a:fld>
            <a:endParaRPr lang="en-BE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596789CD-90E3-9A65-D41D-E68BB4B856D9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452C4E78-B29C-7DE5-CDA5-55C0651299D8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A8F32292-6445-D943-AFA6-AE4F80EBBF19}" type="slidenum">
              <a:rPr lang="en-BE" smtClean="0"/>
              <a:pPr/>
              <a:t>‹nr.›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244972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D13A9E-85F8-4E79-852B-F5698AD39D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7600" y="1742400"/>
            <a:ext cx="5079600" cy="4306202"/>
          </a:xfrm>
        </p:spPr>
        <p:txBody>
          <a:bodyPr/>
          <a:lstStyle>
            <a:lvl3pPr>
              <a:spcBef>
                <a:spcPts val="500"/>
              </a:spcBef>
              <a:defRPr/>
            </a:lvl3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34F91B3D-8D98-3A4E-A6F8-B297C5A1A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476604"/>
            <a:ext cx="5079600" cy="2160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C7950CD7-9BBA-D99B-1D30-D03BEA6D27B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4800" y="255600"/>
            <a:ext cx="5842800" cy="6350400"/>
          </a:xfrm>
          <a:prstGeom prst="roundRect">
            <a:avLst>
              <a:gd name="adj" fmla="val 1619"/>
            </a:avLst>
          </a:prstGeom>
        </p:spPr>
        <p:txBody>
          <a:bodyPr/>
          <a:lstStyle/>
          <a:p>
            <a:endParaRPr lang="en-BE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27DD9C9F-8A17-6E4F-283B-288070BA8A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365200" y="6033600"/>
            <a:ext cx="316871" cy="316805"/>
          </a:xfrm>
          <a:custGeom>
            <a:avLst/>
            <a:gdLst>
              <a:gd name="connsiteX0" fmla="*/ 254576 w 316871"/>
              <a:gd name="connsiteY0" fmla="*/ 105591 h 316805"/>
              <a:gd name="connsiteX1" fmla="*/ 306946 w 316871"/>
              <a:gd name="connsiteY1" fmla="*/ 105591 h 316805"/>
              <a:gd name="connsiteX2" fmla="*/ 316871 w 316871"/>
              <a:gd name="connsiteY2" fmla="*/ 115516 h 316805"/>
              <a:gd name="connsiteX3" fmla="*/ 316866 w 316871"/>
              <a:gd name="connsiteY3" fmla="*/ 115521 h 316805"/>
              <a:gd name="connsiteX4" fmla="*/ 316866 w 316871"/>
              <a:gd name="connsiteY4" fmla="*/ 201260 h 316805"/>
              <a:gd name="connsiteX5" fmla="*/ 306941 w 316871"/>
              <a:gd name="connsiteY5" fmla="*/ 211186 h 316805"/>
              <a:gd name="connsiteX6" fmla="*/ 221173 w 316871"/>
              <a:gd name="connsiteY6" fmla="*/ 211186 h 316805"/>
              <a:gd name="connsiteX7" fmla="*/ 211247 w 316871"/>
              <a:gd name="connsiteY7" fmla="*/ 221111 h 316805"/>
              <a:gd name="connsiteX8" fmla="*/ 211247 w 316871"/>
              <a:gd name="connsiteY8" fmla="*/ 306879 h 316805"/>
              <a:gd name="connsiteX9" fmla="*/ 201322 w 316871"/>
              <a:gd name="connsiteY9" fmla="*/ 316805 h 316805"/>
              <a:gd name="connsiteX10" fmla="*/ 115554 w 316871"/>
              <a:gd name="connsiteY10" fmla="*/ 316805 h 316805"/>
              <a:gd name="connsiteX11" fmla="*/ 105628 w 316871"/>
              <a:gd name="connsiteY11" fmla="*/ 306879 h 316805"/>
              <a:gd name="connsiteX12" fmla="*/ 105628 w 316871"/>
              <a:gd name="connsiteY12" fmla="*/ 254539 h 316805"/>
              <a:gd name="connsiteX13" fmla="*/ 254576 w 316871"/>
              <a:gd name="connsiteY13" fmla="*/ 105591 h 316805"/>
              <a:gd name="connsiteX14" fmla="*/ 115549 w 316871"/>
              <a:gd name="connsiteY14" fmla="*/ 0 h 316805"/>
              <a:gd name="connsiteX15" fmla="*/ 201317 w 316871"/>
              <a:gd name="connsiteY15" fmla="*/ 0 h 316805"/>
              <a:gd name="connsiteX16" fmla="*/ 211243 w 316871"/>
              <a:gd name="connsiteY16" fmla="*/ 9925 h 316805"/>
              <a:gd name="connsiteX17" fmla="*/ 211243 w 316871"/>
              <a:gd name="connsiteY17" fmla="*/ 94903 h 316805"/>
              <a:gd name="connsiteX18" fmla="*/ 18748 w 316871"/>
              <a:gd name="connsiteY18" fmla="*/ 211191 h 316805"/>
              <a:gd name="connsiteX19" fmla="*/ 18748 w 316871"/>
              <a:gd name="connsiteY19" fmla="*/ 211186 h 316805"/>
              <a:gd name="connsiteX20" fmla="*/ 9925 w 316871"/>
              <a:gd name="connsiteY20" fmla="*/ 211186 h 316805"/>
              <a:gd name="connsiteX21" fmla="*/ 0 w 316871"/>
              <a:gd name="connsiteY21" fmla="*/ 201260 h 316805"/>
              <a:gd name="connsiteX22" fmla="*/ 0 w 316871"/>
              <a:gd name="connsiteY22" fmla="*/ 115516 h 316805"/>
              <a:gd name="connsiteX23" fmla="*/ 9925 w 316871"/>
              <a:gd name="connsiteY23" fmla="*/ 105591 h 316805"/>
              <a:gd name="connsiteX24" fmla="*/ 95698 w 316871"/>
              <a:gd name="connsiteY24" fmla="*/ 105591 h 316805"/>
              <a:gd name="connsiteX25" fmla="*/ 105624 w 316871"/>
              <a:gd name="connsiteY25" fmla="*/ 95665 h 316805"/>
              <a:gd name="connsiteX26" fmla="*/ 105624 w 316871"/>
              <a:gd name="connsiteY26" fmla="*/ 9925 h 316805"/>
              <a:gd name="connsiteX27" fmla="*/ 115549 w 316871"/>
              <a:gd name="connsiteY27" fmla="*/ 0 h 316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316871" h="316805">
                <a:moveTo>
                  <a:pt x="254576" y="105591"/>
                </a:moveTo>
                <a:lnTo>
                  <a:pt x="306946" y="105591"/>
                </a:lnTo>
                <a:cubicBezTo>
                  <a:pt x="312429" y="105591"/>
                  <a:pt x="316871" y="110032"/>
                  <a:pt x="316871" y="115516"/>
                </a:cubicBezTo>
                <a:lnTo>
                  <a:pt x="316866" y="115521"/>
                </a:lnTo>
                <a:lnTo>
                  <a:pt x="316866" y="201260"/>
                </a:lnTo>
                <a:cubicBezTo>
                  <a:pt x="316866" y="206744"/>
                  <a:pt x="312424" y="211186"/>
                  <a:pt x="306941" y="211186"/>
                </a:cubicBezTo>
                <a:lnTo>
                  <a:pt x="221173" y="211186"/>
                </a:lnTo>
                <a:cubicBezTo>
                  <a:pt x="215689" y="211186"/>
                  <a:pt x="211247" y="215628"/>
                  <a:pt x="211247" y="221111"/>
                </a:cubicBezTo>
                <a:lnTo>
                  <a:pt x="211247" y="306879"/>
                </a:lnTo>
                <a:cubicBezTo>
                  <a:pt x="211247" y="312363"/>
                  <a:pt x="206806" y="316805"/>
                  <a:pt x="201322" y="316805"/>
                </a:cubicBezTo>
                <a:lnTo>
                  <a:pt x="115554" y="316805"/>
                </a:lnTo>
                <a:cubicBezTo>
                  <a:pt x="110070" y="316805"/>
                  <a:pt x="105628" y="312363"/>
                  <a:pt x="105628" y="306879"/>
                </a:cubicBezTo>
                <a:lnTo>
                  <a:pt x="105628" y="254539"/>
                </a:lnTo>
                <a:cubicBezTo>
                  <a:pt x="105628" y="172275"/>
                  <a:pt x="172317" y="105591"/>
                  <a:pt x="254576" y="105591"/>
                </a:cubicBezTo>
                <a:close/>
                <a:moveTo>
                  <a:pt x="115549" y="0"/>
                </a:moveTo>
                <a:lnTo>
                  <a:pt x="201317" y="0"/>
                </a:lnTo>
                <a:cubicBezTo>
                  <a:pt x="206801" y="0"/>
                  <a:pt x="211243" y="4442"/>
                  <a:pt x="211243" y="9925"/>
                </a:cubicBezTo>
                <a:lnTo>
                  <a:pt x="211243" y="94903"/>
                </a:lnTo>
                <a:cubicBezTo>
                  <a:pt x="116757" y="102655"/>
                  <a:pt x="90068" y="211191"/>
                  <a:pt x="18748" y="211191"/>
                </a:cubicBezTo>
                <a:lnTo>
                  <a:pt x="18748" y="211186"/>
                </a:lnTo>
                <a:lnTo>
                  <a:pt x="9925" y="211186"/>
                </a:lnTo>
                <a:cubicBezTo>
                  <a:pt x="4442" y="211186"/>
                  <a:pt x="0" y="206744"/>
                  <a:pt x="0" y="201260"/>
                </a:cubicBezTo>
                <a:lnTo>
                  <a:pt x="0" y="115516"/>
                </a:lnTo>
                <a:cubicBezTo>
                  <a:pt x="0" y="110032"/>
                  <a:pt x="4442" y="105591"/>
                  <a:pt x="9925" y="105591"/>
                </a:cubicBezTo>
                <a:lnTo>
                  <a:pt x="95698" y="105591"/>
                </a:lnTo>
                <a:cubicBezTo>
                  <a:pt x="101182" y="105591"/>
                  <a:pt x="105624" y="101149"/>
                  <a:pt x="105624" y="95665"/>
                </a:cubicBezTo>
                <a:lnTo>
                  <a:pt x="105624" y="9925"/>
                </a:lnTo>
                <a:cubicBezTo>
                  <a:pt x="105624" y="4442"/>
                  <a:pt x="110066" y="0"/>
                  <a:pt x="115549" y="0"/>
                </a:cubicBezTo>
                <a:close/>
              </a:path>
            </a:pathLst>
          </a:custGeom>
          <a:solidFill>
            <a:srgbClr val="FFC300"/>
          </a:solidFill>
        </p:spPr>
        <p:txBody>
          <a:bodyPr wrap="square">
            <a:noAutofit/>
          </a:bodyPr>
          <a:lstStyle>
            <a:lvl1pPr>
              <a:defRPr sz="600" i="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GB"/>
              <a:t>Placeholder</a:t>
            </a:r>
            <a:endParaRPr lang="en-BE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7F67988-3F6E-2EA5-7F0F-6E790C2CA8B2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4170888" y="6256800"/>
            <a:ext cx="1416312" cy="123111"/>
          </a:xfrm>
        </p:spPr>
        <p:txBody>
          <a:bodyPr/>
          <a:lstStyle/>
          <a:p>
            <a:pPr algn="r"/>
            <a:fld id="{11B815D9-4084-5E4D-8A7C-73F1AABD3009}" type="datetimeFigureOut">
              <a:rPr lang="en-BE" smtClean="0"/>
              <a:pPr algn="r"/>
              <a:t>06/15/2026</a:t>
            </a:fld>
            <a:endParaRPr lang="en-BE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082E7895-52BC-7C07-E68F-ABAFF9DF550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1AE5A00-D322-F95A-AB84-E419359A37E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A8F32292-6445-D943-AFA6-AE4F80EBBF19}" type="slidenum">
              <a:rPr lang="en-BE" smtClean="0"/>
              <a:pPr/>
              <a:t>‹nr.›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8650991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D13A9E-85F8-4E79-852B-F5698AD39D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02400" y="1742400"/>
            <a:ext cx="5079600" cy="4082400"/>
          </a:xfrm>
        </p:spPr>
        <p:txBody>
          <a:bodyPr/>
          <a:lstStyle>
            <a:lvl3pPr>
              <a:spcBef>
                <a:spcPts val="500"/>
              </a:spcBef>
              <a:defRPr/>
            </a:lvl3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34F91B3D-8D98-3A4E-A6F8-B297C5A1A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2400" y="476604"/>
            <a:ext cx="4655072" cy="2160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C7950CD7-9BBA-D99B-1D30-D03BEA6D27B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55600" y="255600"/>
            <a:ext cx="5842800" cy="6350400"/>
          </a:xfrm>
          <a:prstGeom prst="roundRect">
            <a:avLst>
              <a:gd name="adj" fmla="val 1619"/>
            </a:avLst>
          </a:prstGeom>
        </p:spPr>
        <p:txBody>
          <a:bodyPr/>
          <a:lstStyle/>
          <a:p>
            <a:endParaRPr lang="en-BE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C00B44E0-19AF-8A5B-B924-7C21F2F61D0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65200" y="6033600"/>
            <a:ext cx="316800" cy="316800"/>
          </a:xfrm>
          <a:prstGeom prst="rect">
            <a:avLst/>
          </a:prstGeom>
        </p:spPr>
      </p:pic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F0AEEEF-2654-592A-A942-79389929ED1E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171688" y="6256800"/>
            <a:ext cx="964550" cy="123111"/>
          </a:xfrm>
        </p:spPr>
        <p:txBody>
          <a:bodyPr/>
          <a:lstStyle/>
          <a:p>
            <a:pPr algn="r"/>
            <a:fld id="{11B815D9-4084-5E4D-8A7C-73F1AABD3009}" type="datetimeFigureOut">
              <a:rPr lang="en-BE" smtClean="0"/>
              <a:pPr algn="r"/>
              <a:t>06/15/2026</a:t>
            </a:fld>
            <a:endParaRPr lang="en-BE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7399FA64-10B0-1F2B-9751-CCA8836E073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6602400" y="6256800"/>
            <a:ext cx="4114800" cy="123111"/>
          </a:xfrm>
        </p:spPr>
        <p:txBody>
          <a:bodyPr/>
          <a:lstStyle/>
          <a:p>
            <a:endParaRPr lang="en-BE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78B7DE16-83F7-12B8-FDA2-4D7A2B80872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A8F32292-6445-D943-AFA6-AE4F80EBBF19}" type="slidenum">
              <a:rPr lang="en-BE" smtClean="0"/>
              <a:pPr/>
              <a:t>‹nr.›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58230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fullsc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0979BED-7A3F-F527-6747-22E6CFD7468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algn="ctr">
              <a:defRPr/>
            </a:lvl1pPr>
          </a:lstStyle>
          <a:p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034B25-A983-2F6F-60F1-B9DDD758F1D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55600" y="1929600"/>
            <a:ext cx="4442400" cy="4683599"/>
          </a:xfrm>
          <a:prstGeom prst="roundRect">
            <a:avLst>
              <a:gd name="adj" fmla="val 5589"/>
            </a:avLst>
          </a:prstGeom>
          <a:solidFill>
            <a:schemeClr val="accent2"/>
          </a:solidFill>
        </p:spPr>
        <p:txBody>
          <a:bodyPr lIns="432000" tIns="342000" rIns="432000" bIns="432000"/>
          <a:lstStyle>
            <a:lvl1pPr>
              <a:lnSpc>
                <a:spcPct val="100000"/>
              </a:lnSpc>
              <a:spcBef>
                <a:spcPts val="0"/>
              </a:spcBef>
              <a:defRPr sz="3000">
                <a:solidFill>
                  <a:schemeClr val="tx1"/>
                </a:solidFill>
              </a:defRPr>
            </a:lvl1pPr>
            <a:lvl2pPr marL="0" indent="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None/>
              <a:defRPr/>
            </a:lvl2pPr>
            <a:lvl3pPr marL="187200">
              <a:spcBef>
                <a:spcPts val="500"/>
              </a:spcBef>
              <a:defRPr sz="2000"/>
            </a:lvl3pPr>
            <a:lvl4pPr marL="374400">
              <a:defRPr sz="1800"/>
            </a:lvl4pPr>
            <a:lvl5pPr marL="561600" indent="-187200">
              <a:lnSpc>
                <a:spcPct val="113000"/>
              </a:lnSpc>
              <a:spcBef>
                <a:spcPts val="250"/>
              </a:spcBef>
              <a:spcAft>
                <a:spcPts val="250"/>
              </a:spcAft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GB" err="1"/>
              <a:t>Grotere</a:t>
            </a:r>
            <a:r>
              <a:rPr lang="en-GB"/>
              <a:t> </a:t>
            </a:r>
            <a:r>
              <a:rPr lang="en-GB" err="1"/>
              <a:t>titel</a:t>
            </a:r>
            <a:endParaRPr lang="en-GB"/>
          </a:p>
          <a:p>
            <a:pPr lvl="1"/>
            <a:r>
              <a:rPr lang="en-GB" err="1"/>
              <a:t>Broodtekst</a:t>
            </a:r>
            <a:r>
              <a:rPr lang="en-GB"/>
              <a:t> 20 pt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E5AE617D-8C6D-04F7-5C7A-F748D0BD97B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365200" y="6033600"/>
            <a:ext cx="316871" cy="316805"/>
          </a:xfrm>
          <a:custGeom>
            <a:avLst/>
            <a:gdLst>
              <a:gd name="connsiteX0" fmla="*/ 254576 w 316871"/>
              <a:gd name="connsiteY0" fmla="*/ 105591 h 316805"/>
              <a:gd name="connsiteX1" fmla="*/ 306946 w 316871"/>
              <a:gd name="connsiteY1" fmla="*/ 105591 h 316805"/>
              <a:gd name="connsiteX2" fmla="*/ 316871 w 316871"/>
              <a:gd name="connsiteY2" fmla="*/ 115516 h 316805"/>
              <a:gd name="connsiteX3" fmla="*/ 316866 w 316871"/>
              <a:gd name="connsiteY3" fmla="*/ 115521 h 316805"/>
              <a:gd name="connsiteX4" fmla="*/ 316866 w 316871"/>
              <a:gd name="connsiteY4" fmla="*/ 201260 h 316805"/>
              <a:gd name="connsiteX5" fmla="*/ 306941 w 316871"/>
              <a:gd name="connsiteY5" fmla="*/ 211186 h 316805"/>
              <a:gd name="connsiteX6" fmla="*/ 221173 w 316871"/>
              <a:gd name="connsiteY6" fmla="*/ 211186 h 316805"/>
              <a:gd name="connsiteX7" fmla="*/ 211247 w 316871"/>
              <a:gd name="connsiteY7" fmla="*/ 221111 h 316805"/>
              <a:gd name="connsiteX8" fmla="*/ 211247 w 316871"/>
              <a:gd name="connsiteY8" fmla="*/ 306879 h 316805"/>
              <a:gd name="connsiteX9" fmla="*/ 201322 w 316871"/>
              <a:gd name="connsiteY9" fmla="*/ 316805 h 316805"/>
              <a:gd name="connsiteX10" fmla="*/ 115554 w 316871"/>
              <a:gd name="connsiteY10" fmla="*/ 316805 h 316805"/>
              <a:gd name="connsiteX11" fmla="*/ 105628 w 316871"/>
              <a:gd name="connsiteY11" fmla="*/ 306879 h 316805"/>
              <a:gd name="connsiteX12" fmla="*/ 105628 w 316871"/>
              <a:gd name="connsiteY12" fmla="*/ 254539 h 316805"/>
              <a:gd name="connsiteX13" fmla="*/ 254576 w 316871"/>
              <a:gd name="connsiteY13" fmla="*/ 105591 h 316805"/>
              <a:gd name="connsiteX14" fmla="*/ 115549 w 316871"/>
              <a:gd name="connsiteY14" fmla="*/ 0 h 316805"/>
              <a:gd name="connsiteX15" fmla="*/ 201317 w 316871"/>
              <a:gd name="connsiteY15" fmla="*/ 0 h 316805"/>
              <a:gd name="connsiteX16" fmla="*/ 211243 w 316871"/>
              <a:gd name="connsiteY16" fmla="*/ 9925 h 316805"/>
              <a:gd name="connsiteX17" fmla="*/ 211243 w 316871"/>
              <a:gd name="connsiteY17" fmla="*/ 94903 h 316805"/>
              <a:gd name="connsiteX18" fmla="*/ 18748 w 316871"/>
              <a:gd name="connsiteY18" fmla="*/ 211191 h 316805"/>
              <a:gd name="connsiteX19" fmla="*/ 18748 w 316871"/>
              <a:gd name="connsiteY19" fmla="*/ 211186 h 316805"/>
              <a:gd name="connsiteX20" fmla="*/ 9925 w 316871"/>
              <a:gd name="connsiteY20" fmla="*/ 211186 h 316805"/>
              <a:gd name="connsiteX21" fmla="*/ 0 w 316871"/>
              <a:gd name="connsiteY21" fmla="*/ 201260 h 316805"/>
              <a:gd name="connsiteX22" fmla="*/ 0 w 316871"/>
              <a:gd name="connsiteY22" fmla="*/ 115516 h 316805"/>
              <a:gd name="connsiteX23" fmla="*/ 9925 w 316871"/>
              <a:gd name="connsiteY23" fmla="*/ 105591 h 316805"/>
              <a:gd name="connsiteX24" fmla="*/ 95698 w 316871"/>
              <a:gd name="connsiteY24" fmla="*/ 105591 h 316805"/>
              <a:gd name="connsiteX25" fmla="*/ 105624 w 316871"/>
              <a:gd name="connsiteY25" fmla="*/ 95665 h 316805"/>
              <a:gd name="connsiteX26" fmla="*/ 105624 w 316871"/>
              <a:gd name="connsiteY26" fmla="*/ 9925 h 316805"/>
              <a:gd name="connsiteX27" fmla="*/ 115549 w 316871"/>
              <a:gd name="connsiteY27" fmla="*/ 0 h 316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316871" h="316805">
                <a:moveTo>
                  <a:pt x="254576" y="105591"/>
                </a:moveTo>
                <a:lnTo>
                  <a:pt x="306946" y="105591"/>
                </a:lnTo>
                <a:cubicBezTo>
                  <a:pt x="312429" y="105591"/>
                  <a:pt x="316871" y="110032"/>
                  <a:pt x="316871" y="115516"/>
                </a:cubicBezTo>
                <a:lnTo>
                  <a:pt x="316866" y="115521"/>
                </a:lnTo>
                <a:lnTo>
                  <a:pt x="316866" y="201260"/>
                </a:lnTo>
                <a:cubicBezTo>
                  <a:pt x="316866" y="206744"/>
                  <a:pt x="312424" y="211186"/>
                  <a:pt x="306941" y="211186"/>
                </a:cubicBezTo>
                <a:lnTo>
                  <a:pt x="221173" y="211186"/>
                </a:lnTo>
                <a:cubicBezTo>
                  <a:pt x="215689" y="211186"/>
                  <a:pt x="211247" y="215628"/>
                  <a:pt x="211247" y="221111"/>
                </a:cubicBezTo>
                <a:lnTo>
                  <a:pt x="211247" y="306879"/>
                </a:lnTo>
                <a:cubicBezTo>
                  <a:pt x="211247" y="312363"/>
                  <a:pt x="206806" y="316805"/>
                  <a:pt x="201322" y="316805"/>
                </a:cubicBezTo>
                <a:lnTo>
                  <a:pt x="115554" y="316805"/>
                </a:lnTo>
                <a:cubicBezTo>
                  <a:pt x="110070" y="316805"/>
                  <a:pt x="105628" y="312363"/>
                  <a:pt x="105628" y="306879"/>
                </a:cubicBezTo>
                <a:lnTo>
                  <a:pt x="105628" y="254539"/>
                </a:lnTo>
                <a:cubicBezTo>
                  <a:pt x="105628" y="172275"/>
                  <a:pt x="172317" y="105591"/>
                  <a:pt x="254576" y="105591"/>
                </a:cubicBezTo>
                <a:close/>
                <a:moveTo>
                  <a:pt x="115549" y="0"/>
                </a:moveTo>
                <a:lnTo>
                  <a:pt x="201317" y="0"/>
                </a:lnTo>
                <a:cubicBezTo>
                  <a:pt x="206801" y="0"/>
                  <a:pt x="211243" y="4442"/>
                  <a:pt x="211243" y="9925"/>
                </a:cubicBezTo>
                <a:lnTo>
                  <a:pt x="211243" y="94903"/>
                </a:lnTo>
                <a:cubicBezTo>
                  <a:pt x="116757" y="102655"/>
                  <a:pt x="90068" y="211191"/>
                  <a:pt x="18748" y="211191"/>
                </a:cubicBezTo>
                <a:lnTo>
                  <a:pt x="18748" y="211186"/>
                </a:lnTo>
                <a:lnTo>
                  <a:pt x="9925" y="211186"/>
                </a:lnTo>
                <a:cubicBezTo>
                  <a:pt x="4442" y="211186"/>
                  <a:pt x="0" y="206744"/>
                  <a:pt x="0" y="201260"/>
                </a:cubicBezTo>
                <a:lnTo>
                  <a:pt x="0" y="115516"/>
                </a:lnTo>
                <a:cubicBezTo>
                  <a:pt x="0" y="110032"/>
                  <a:pt x="4442" y="105591"/>
                  <a:pt x="9925" y="105591"/>
                </a:cubicBezTo>
                <a:lnTo>
                  <a:pt x="95698" y="105591"/>
                </a:lnTo>
                <a:cubicBezTo>
                  <a:pt x="101182" y="105591"/>
                  <a:pt x="105624" y="101149"/>
                  <a:pt x="105624" y="95665"/>
                </a:cubicBezTo>
                <a:lnTo>
                  <a:pt x="105624" y="9925"/>
                </a:lnTo>
                <a:cubicBezTo>
                  <a:pt x="105624" y="4442"/>
                  <a:pt x="110066" y="0"/>
                  <a:pt x="115549" y="0"/>
                </a:cubicBezTo>
                <a:close/>
              </a:path>
            </a:pathLst>
          </a:custGeom>
          <a:solidFill>
            <a:srgbClr val="FFC300"/>
          </a:solidFill>
        </p:spPr>
        <p:txBody>
          <a:bodyPr wrap="square">
            <a:noAutofit/>
          </a:bodyPr>
          <a:lstStyle>
            <a:lvl1pPr>
              <a:defRPr sz="100" i="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pPr lvl="0"/>
            <a:r>
              <a:rPr lang="en-GB"/>
              <a:t>a</a:t>
            </a:r>
            <a:endParaRPr lang="en-BE"/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FDE50E77-0191-CBB2-446C-85E19FB363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09200" y="1929600"/>
            <a:ext cx="392400" cy="392400"/>
          </a:xfrm>
          <a:custGeom>
            <a:avLst/>
            <a:gdLst>
              <a:gd name="connsiteX0" fmla="*/ 13924 w 392400"/>
              <a:gd name="connsiteY0" fmla="*/ 0 h 392400"/>
              <a:gd name="connsiteX1" fmla="*/ 141770 w 392400"/>
              <a:gd name="connsiteY1" fmla="*/ 0 h 392400"/>
              <a:gd name="connsiteX2" fmla="*/ 392400 w 392400"/>
              <a:gd name="connsiteY2" fmla="*/ 250630 h 392400"/>
              <a:gd name="connsiteX3" fmla="*/ 392400 w 392400"/>
              <a:gd name="connsiteY3" fmla="*/ 378476 h 392400"/>
              <a:gd name="connsiteX4" fmla="*/ 378476 w 392400"/>
              <a:gd name="connsiteY4" fmla="*/ 392400 h 392400"/>
              <a:gd name="connsiteX5" fmla="*/ 210124 w 392400"/>
              <a:gd name="connsiteY5" fmla="*/ 392400 h 392400"/>
              <a:gd name="connsiteX6" fmla="*/ 196200 w 392400"/>
              <a:gd name="connsiteY6" fmla="*/ 378476 h 392400"/>
              <a:gd name="connsiteX7" fmla="*/ 196200 w 392400"/>
              <a:gd name="connsiteY7" fmla="*/ 210124 h 392400"/>
              <a:gd name="connsiteX8" fmla="*/ 182276 w 392400"/>
              <a:gd name="connsiteY8" fmla="*/ 196200 h 392400"/>
              <a:gd name="connsiteX9" fmla="*/ 13924 w 392400"/>
              <a:gd name="connsiteY9" fmla="*/ 196200 h 392400"/>
              <a:gd name="connsiteX10" fmla="*/ 0 w 392400"/>
              <a:gd name="connsiteY10" fmla="*/ 182276 h 392400"/>
              <a:gd name="connsiteX11" fmla="*/ 0 w 392400"/>
              <a:gd name="connsiteY11" fmla="*/ 13924 h 392400"/>
              <a:gd name="connsiteX12" fmla="*/ 13924 w 392400"/>
              <a:gd name="connsiteY12" fmla="*/ 0 h 39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92400" h="392400">
                <a:moveTo>
                  <a:pt x="13924" y="0"/>
                </a:moveTo>
                <a:lnTo>
                  <a:pt x="141770" y="0"/>
                </a:lnTo>
                <a:cubicBezTo>
                  <a:pt x="280123" y="0"/>
                  <a:pt x="392400" y="112277"/>
                  <a:pt x="392400" y="250630"/>
                </a:cubicBezTo>
                <a:lnTo>
                  <a:pt x="392400" y="378476"/>
                </a:lnTo>
                <a:cubicBezTo>
                  <a:pt x="392400" y="386198"/>
                  <a:pt x="386198" y="392400"/>
                  <a:pt x="378476" y="392400"/>
                </a:cubicBezTo>
                <a:lnTo>
                  <a:pt x="210124" y="392400"/>
                </a:lnTo>
                <a:cubicBezTo>
                  <a:pt x="202402" y="392400"/>
                  <a:pt x="196200" y="386198"/>
                  <a:pt x="196200" y="378476"/>
                </a:cubicBezTo>
                <a:lnTo>
                  <a:pt x="196200" y="210124"/>
                </a:lnTo>
                <a:cubicBezTo>
                  <a:pt x="196200" y="202402"/>
                  <a:pt x="189998" y="196200"/>
                  <a:pt x="182276" y="196200"/>
                </a:cubicBezTo>
                <a:lnTo>
                  <a:pt x="13924" y="196200"/>
                </a:lnTo>
                <a:cubicBezTo>
                  <a:pt x="6202" y="196200"/>
                  <a:pt x="0" y="189998"/>
                  <a:pt x="0" y="182276"/>
                </a:cubicBezTo>
                <a:lnTo>
                  <a:pt x="0" y="13924"/>
                </a:lnTo>
                <a:cubicBezTo>
                  <a:pt x="0" y="6202"/>
                  <a:pt x="6202" y="0"/>
                  <a:pt x="13924" y="0"/>
                </a:cubicBezTo>
                <a:close/>
              </a:path>
            </a:pathLst>
          </a:custGeom>
          <a:solidFill>
            <a:srgbClr val="FFC300"/>
          </a:solidFill>
        </p:spPr>
        <p:txBody>
          <a:bodyPr wrap="square">
            <a:noAutofit/>
          </a:bodyPr>
          <a:lstStyle>
            <a:lvl1pPr>
              <a:defRPr sz="4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GB"/>
              <a:t>Placeholder</a:t>
            </a:r>
            <a:endParaRPr lang="en-BE"/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EA21247A-D2D2-01C5-8881-976D4FEF40C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55600" y="6220800"/>
            <a:ext cx="392400" cy="392400"/>
          </a:xfrm>
          <a:custGeom>
            <a:avLst/>
            <a:gdLst>
              <a:gd name="connsiteX0" fmla="*/ 13924 w 392400"/>
              <a:gd name="connsiteY0" fmla="*/ 0 h 392400"/>
              <a:gd name="connsiteX1" fmla="*/ 182276 w 392400"/>
              <a:gd name="connsiteY1" fmla="*/ 0 h 392400"/>
              <a:gd name="connsiteX2" fmla="*/ 196200 w 392400"/>
              <a:gd name="connsiteY2" fmla="*/ 13924 h 392400"/>
              <a:gd name="connsiteX3" fmla="*/ 196200 w 392400"/>
              <a:gd name="connsiteY3" fmla="*/ 182276 h 392400"/>
              <a:gd name="connsiteX4" fmla="*/ 210124 w 392400"/>
              <a:gd name="connsiteY4" fmla="*/ 196200 h 392400"/>
              <a:gd name="connsiteX5" fmla="*/ 378476 w 392400"/>
              <a:gd name="connsiteY5" fmla="*/ 196200 h 392400"/>
              <a:gd name="connsiteX6" fmla="*/ 392400 w 392400"/>
              <a:gd name="connsiteY6" fmla="*/ 210124 h 392400"/>
              <a:gd name="connsiteX7" fmla="*/ 392400 w 392400"/>
              <a:gd name="connsiteY7" fmla="*/ 378476 h 392400"/>
              <a:gd name="connsiteX8" fmla="*/ 378476 w 392400"/>
              <a:gd name="connsiteY8" fmla="*/ 392400 h 392400"/>
              <a:gd name="connsiteX9" fmla="*/ 250630 w 392400"/>
              <a:gd name="connsiteY9" fmla="*/ 392400 h 392400"/>
              <a:gd name="connsiteX10" fmla="*/ 0 w 392400"/>
              <a:gd name="connsiteY10" fmla="*/ 141770 h 392400"/>
              <a:gd name="connsiteX11" fmla="*/ 0 w 392400"/>
              <a:gd name="connsiteY11" fmla="*/ 13924 h 392400"/>
              <a:gd name="connsiteX12" fmla="*/ 13924 w 392400"/>
              <a:gd name="connsiteY12" fmla="*/ 0 h 39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92400" h="392400">
                <a:moveTo>
                  <a:pt x="13924" y="0"/>
                </a:moveTo>
                <a:lnTo>
                  <a:pt x="182276" y="0"/>
                </a:lnTo>
                <a:cubicBezTo>
                  <a:pt x="189998" y="0"/>
                  <a:pt x="196200" y="6202"/>
                  <a:pt x="196200" y="13924"/>
                </a:cubicBezTo>
                <a:lnTo>
                  <a:pt x="196200" y="182276"/>
                </a:lnTo>
                <a:cubicBezTo>
                  <a:pt x="196200" y="189998"/>
                  <a:pt x="202402" y="196200"/>
                  <a:pt x="210124" y="196200"/>
                </a:cubicBezTo>
                <a:lnTo>
                  <a:pt x="378476" y="196200"/>
                </a:lnTo>
                <a:cubicBezTo>
                  <a:pt x="386198" y="196200"/>
                  <a:pt x="392400" y="202402"/>
                  <a:pt x="392400" y="210124"/>
                </a:cubicBezTo>
                <a:lnTo>
                  <a:pt x="392400" y="378476"/>
                </a:lnTo>
                <a:cubicBezTo>
                  <a:pt x="392400" y="386198"/>
                  <a:pt x="386198" y="392400"/>
                  <a:pt x="378476" y="392400"/>
                </a:cubicBezTo>
                <a:lnTo>
                  <a:pt x="250630" y="392400"/>
                </a:lnTo>
                <a:cubicBezTo>
                  <a:pt x="112277" y="392400"/>
                  <a:pt x="0" y="280250"/>
                  <a:pt x="0" y="141770"/>
                </a:cubicBezTo>
                <a:lnTo>
                  <a:pt x="0" y="13924"/>
                </a:lnTo>
                <a:cubicBezTo>
                  <a:pt x="0" y="6202"/>
                  <a:pt x="6202" y="0"/>
                  <a:pt x="13924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 sz="4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GB"/>
              <a:t>Placeholder</a:t>
            </a:r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932709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F971B1-361C-0190-180E-9A7DB6446F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032E73FE-2081-9A1A-4BED-FA5CD64D9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11B815D9-4084-5E4D-8A7C-73F1AABD3009}" type="datetimeFigureOut">
              <a:rPr lang="en-BE" smtClean="0"/>
              <a:pPr algn="r"/>
              <a:t>06/15/2026</a:t>
            </a:fld>
            <a:endParaRPr lang="en-BE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73C7A6D3-A89F-FD9E-FF49-E1C630917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065CD63-6F6F-E1A3-1BB1-D2FA1B8943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32292-6445-D943-AFA6-AE4F80EBBF19}" type="slidenum">
              <a:rPr lang="en-BE" smtClean="0"/>
              <a:pPr/>
              <a:t>‹nr.›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6189542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920906-7851-0055-1495-BD743D1AA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11B815D9-4084-5E4D-8A7C-73F1AABD3009}" type="datetimeFigureOut">
              <a:rPr lang="en-BE" smtClean="0"/>
              <a:pPr algn="r"/>
              <a:t>06/15/2026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72E8AD-C0DA-9527-B5BB-D281B95A2C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7AC920-A74A-996E-83BD-05CE35D44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32292-6445-D943-AFA6-AE4F80EBBF19}" type="slidenum">
              <a:rPr lang="en-BE" smtClean="0"/>
              <a:pPr/>
              <a:t>‹nr.›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1551524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.sv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image" Target="../media/image1.svg"/><Relationship Id="rId2" Type="http://schemas.openxmlformats.org/officeDocument/2006/relationships/slideLayout" Target="../slideLayouts/slideLayout16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image" Target="../media/image19.png"/><Relationship Id="rId5" Type="http://schemas.openxmlformats.org/officeDocument/2006/relationships/slideLayout" Target="../slideLayouts/slideLayout34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D3DC097-F7F5-38CD-1608-6167911E56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476604"/>
            <a:ext cx="10749600" cy="21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A55DB0-9207-6A0C-7FED-34AFA2D663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7601" y="1742400"/>
            <a:ext cx="7286399" cy="40824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GB" err="1"/>
              <a:t>Broodtekst</a:t>
            </a:r>
            <a:r>
              <a:rPr lang="en-GB"/>
              <a:t> 20 pt</a:t>
            </a:r>
          </a:p>
          <a:p>
            <a:pPr lvl="1"/>
            <a:r>
              <a:rPr lang="en-GB"/>
              <a:t>Bullet point level one 20 pt</a:t>
            </a:r>
          </a:p>
          <a:p>
            <a:pPr lvl="2"/>
            <a:r>
              <a:rPr lang="en-GB"/>
              <a:t>Bullet point level two 18 pt</a:t>
            </a:r>
          </a:p>
          <a:p>
            <a:pPr lvl="3"/>
            <a:r>
              <a:rPr lang="en-GB"/>
              <a:t>Bullet point level three 16 pt</a:t>
            </a:r>
          </a:p>
          <a:p>
            <a:pPr lvl="4"/>
            <a:r>
              <a:rPr lang="en-GB" err="1"/>
              <a:t>Grotere</a:t>
            </a:r>
            <a:r>
              <a:rPr lang="en-GB"/>
              <a:t> </a:t>
            </a:r>
            <a:r>
              <a:rPr lang="en-GB" err="1"/>
              <a:t>titel</a:t>
            </a:r>
            <a:endParaRPr lang="en-GB"/>
          </a:p>
          <a:p>
            <a:pPr lvl="5"/>
            <a:r>
              <a:rPr lang="en-GB" err="1"/>
              <a:t>Ondertitel</a:t>
            </a:r>
            <a:endParaRPr lang="en-GB"/>
          </a:p>
          <a:p>
            <a:pPr lvl="6"/>
            <a:r>
              <a:rPr lang="en-GB" err="1"/>
              <a:t>Tekst</a:t>
            </a:r>
            <a:r>
              <a:rPr lang="en-GB"/>
              <a:t> 24 pt</a:t>
            </a:r>
          </a:p>
          <a:p>
            <a:pPr lvl="7"/>
            <a:r>
              <a:rPr lang="en-GB"/>
              <a:t>Text 22 pt</a:t>
            </a:r>
          </a:p>
          <a:p>
            <a:pPr lvl="8"/>
            <a:r>
              <a:rPr lang="en-GB"/>
              <a:t>Text 16 pt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23567B-9D7C-0F69-E2F6-423D1A2999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050800" y="6256800"/>
            <a:ext cx="2743200" cy="123111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l">
              <a:defRPr sz="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algn="r"/>
            <a:fld id="{11B815D9-4084-5E4D-8A7C-73F1AABD3009}" type="datetimeFigureOut">
              <a:rPr lang="en-BE" smtClean="0"/>
              <a:pPr algn="r"/>
              <a:t>06/15/2026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461CEC-83DE-44CC-824C-1D75A7BE7B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7600" y="6256800"/>
            <a:ext cx="4114800" cy="123111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l">
              <a:defRPr sz="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E0631B-A61E-07C3-BB02-FC5CF36F46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57472" y="474547"/>
            <a:ext cx="426928" cy="12311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r">
              <a:defRPr sz="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8F32292-6445-D943-AFA6-AE4F80EBBF19}" type="slidenum">
              <a:rPr lang="en-BE" smtClean="0"/>
              <a:pPr/>
              <a:t>‹nr.›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112316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17" r:id="rId2"/>
    <p:sldLayoutId id="2147483718" r:id="rId3"/>
    <p:sldLayoutId id="2147483719" r:id="rId4"/>
    <p:sldLayoutId id="2147483705" r:id="rId5"/>
    <p:sldLayoutId id="2147483706" r:id="rId6"/>
    <p:sldLayoutId id="2147483709" r:id="rId7"/>
    <p:sldLayoutId id="2147483707" r:id="rId8"/>
    <p:sldLayoutId id="2147483708" r:id="rId9"/>
    <p:sldLayoutId id="2147483722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1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4000"/>
        </a:lnSpc>
        <a:spcBef>
          <a:spcPts val="500"/>
        </a:spcBef>
        <a:spcAft>
          <a:spcPts val="500"/>
        </a:spcAft>
        <a:buFont typeface="Arial" panose="020B0604020202020204" pitchFamily="34" charset="0"/>
        <a:buNone/>
        <a:defRPr sz="2000" b="0" i="0" kern="1200">
          <a:solidFill>
            <a:schemeClr val="tx2"/>
          </a:solidFill>
          <a:latin typeface="+mn-lt"/>
          <a:ea typeface="+mn-ea"/>
          <a:cs typeface="+mn-cs"/>
        </a:defRPr>
      </a:lvl1pPr>
      <a:lvl2pPr marL="187200" indent="-187200" algn="l" defTabSz="914400" rtl="0" eaLnBrk="1" latinLnBrk="0" hangingPunct="1">
        <a:lnSpc>
          <a:spcPct val="114000"/>
        </a:lnSpc>
        <a:spcBef>
          <a:spcPts val="500"/>
        </a:spcBef>
        <a:spcAft>
          <a:spcPts val="250"/>
        </a:spcAft>
        <a:buSzPct val="90000"/>
        <a:buFontTx/>
        <a:buBlip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</a:buBlip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374400" indent="-187200" algn="l" defTabSz="914400" rtl="0" eaLnBrk="1" latinLnBrk="0" hangingPunct="1">
        <a:lnSpc>
          <a:spcPct val="114000"/>
        </a:lnSpc>
        <a:spcBef>
          <a:spcPts val="250"/>
        </a:spcBef>
        <a:spcAft>
          <a:spcPts val="250"/>
        </a:spcAft>
        <a:buSzPct val="90000"/>
        <a:buFontTx/>
        <a:buBlip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</a:buBlip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561600" indent="-187200" algn="l" defTabSz="914400" rtl="0" eaLnBrk="1" latinLnBrk="0" hangingPunct="1">
        <a:lnSpc>
          <a:spcPct val="114000"/>
        </a:lnSpc>
        <a:spcBef>
          <a:spcPts val="250"/>
        </a:spcBef>
        <a:spcAft>
          <a:spcPts val="250"/>
        </a:spcAft>
        <a:buSzPct val="90000"/>
        <a:buFontTx/>
        <a:buBlip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</a:buBlip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1000"/>
        </a:spcBef>
        <a:spcAft>
          <a:spcPts val="1000"/>
        </a:spcAft>
        <a:buSzPct val="90000"/>
        <a:buFont typeface="Arial" panose="020B0604020202020204" pitchFamily="34" charset="0"/>
        <a:buNone/>
        <a:defRPr sz="3400" kern="1200">
          <a:solidFill>
            <a:schemeClr val="tx1"/>
          </a:solidFill>
          <a:latin typeface="+mn-lt"/>
          <a:ea typeface="+mn-ea"/>
          <a:cs typeface="+mn-cs"/>
        </a:defRPr>
      </a:lvl5pPr>
      <a:lvl6pPr marL="0" indent="0" algn="l" defTabSz="914400" rtl="0" eaLnBrk="1" latinLnBrk="0" hangingPunct="1">
        <a:lnSpc>
          <a:spcPct val="100000"/>
        </a:lnSpc>
        <a:spcBef>
          <a:spcPts val="1000"/>
        </a:spcBef>
        <a:spcAft>
          <a:spcPts val="0"/>
        </a:spcAft>
        <a:buFont typeface="Arial" panose="020B0604020202020204" pitchFamily="34" charset="0"/>
        <a:buNone/>
        <a:defRPr sz="2400" b="1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lnSpc>
          <a:spcPct val="113000"/>
        </a:lnSpc>
        <a:spcBef>
          <a:spcPts val="500"/>
        </a:spcBef>
        <a:spcAft>
          <a:spcPts val="500"/>
        </a:spcAft>
        <a:buFont typeface="Arial" panose="020B0604020202020204" pitchFamily="34" charset="0"/>
        <a:buNone/>
        <a:defRPr sz="2400" kern="1200">
          <a:solidFill>
            <a:schemeClr val="tx2"/>
          </a:solidFill>
          <a:latin typeface="+mn-lt"/>
          <a:ea typeface="+mn-ea"/>
          <a:cs typeface="+mn-cs"/>
        </a:defRPr>
      </a:lvl7pPr>
      <a:lvl8pPr marL="0" indent="0" algn="l" defTabSz="914400" rtl="0" eaLnBrk="1" latinLnBrk="0" hangingPunct="1">
        <a:lnSpc>
          <a:spcPct val="113000"/>
        </a:lnSpc>
        <a:spcBef>
          <a:spcPts val="500"/>
        </a:spcBef>
        <a:spcAft>
          <a:spcPts val="500"/>
        </a:spcAft>
        <a:buFont typeface="Arial" panose="020B0604020202020204" pitchFamily="34" charset="0"/>
        <a:buNone/>
        <a:defRPr sz="2200" kern="120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500"/>
        </a:spcAft>
        <a:buFont typeface="Arial" panose="020B0604020202020204" pitchFamily="34" charset="0"/>
        <a:buNone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D3DC097-F7F5-38CD-1608-6167911E56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476604"/>
            <a:ext cx="10749600" cy="21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A55DB0-9207-6A0C-7FED-34AFA2D663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7600" y="1742400"/>
            <a:ext cx="7282800" cy="430620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GB"/>
              <a:t>Intro - subtitle</a:t>
            </a:r>
          </a:p>
          <a:p>
            <a:pPr lvl="1"/>
            <a:r>
              <a:rPr lang="en-GB" err="1"/>
              <a:t>Bodytext</a:t>
            </a:r>
            <a:endParaRPr lang="en-GB"/>
          </a:p>
          <a:p>
            <a:pPr lvl="2"/>
            <a:r>
              <a:rPr lang="en-GB"/>
              <a:t>Bullet point one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  <a:p>
            <a:pPr lvl="5"/>
            <a:r>
              <a:rPr lang="en-GB" err="1"/>
              <a:t>Grotere</a:t>
            </a:r>
            <a:r>
              <a:rPr lang="en-GB"/>
              <a:t> </a:t>
            </a:r>
            <a:r>
              <a:rPr lang="en-GB" err="1"/>
              <a:t>titel</a:t>
            </a:r>
            <a:endParaRPr lang="en-GB"/>
          </a:p>
          <a:p>
            <a:pPr lvl="6"/>
            <a:r>
              <a:rPr lang="en-GB" err="1"/>
              <a:t>Grafiektitels</a:t>
            </a:r>
            <a:endParaRPr lang="en-GB"/>
          </a:p>
          <a:p>
            <a:pPr lvl="7"/>
            <a:r>
              <a:rPr lang="en-GB"/>
              <a:t>Text 12pt</a:t>
            </a:r>
          </a:p>
          <a:p>
            <a:pPr lvl="8"/>
            <a:r>
              <a:rPr lang="en-GB"/>
              <a:t>Text 10pt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23567B-9D7C-0F69-E2F6-423D1A2999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047200" y="6256800"/>
            <a:ext cx="2743200" cy="123111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r">
              <a:defRPr sz="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1B815D9-4084-5E4D-8A7C-73F1AABD3009}" type="datetimeFigureOut">
              <a:rPr lang="en-BE" smtClean="0"/>
              <a:pPr/>
              <a:t>06/15/2026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461CEC-83DE-44CC-824C-1D75A7BE7B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7600" y="6256800"/>
            <a:ext cx="4114800" cy="123111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l">
              <a:defRPr sz="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E0631B-A61E-07C3-BB02-FC5CF36F46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57200" y="475200"/>
            <a:ext cx="427200" cy="12311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r">
              <a:defRPr sz="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8F32292-6445-D943-AFA6-AE4F80EBBF19}" type="slidenum">
              <a:rPr lang="en-BE" smtClean="0"/>
              <a:pPr/>
              <a:t>‹nr.›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332966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4" r:id="rId2"/>
    <p:sldLayoutId id="2147483713" r:id="rId3"/>
    <p:sldLayoutId id="214748371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1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4000"/>
        </a:lnSpc>
        <a:spcBef>
          <a:spcPts val="1000"/>
        </a:spcBef>
        <a:spcAft>
          <a:spcPts val="1000"/>
        </a:spcAft>
        <a:buFont typeface="Arial" panose="020B0604020202020204" pitchFamily="34" charset="0"/>
        <a:buNone/>
        <a:defRPr sz="1800" b="1" i="1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14000"/>
        </a:lnSpc>
        <a:spcBef>
          <a:spcPts val="1000"/>
        </a:spcBef>
        <a:spcAft>
          <a:spcPts val="1000"/>
        </a:spcAft>
        <a:buFont typeface="Arial" panose="020B0604020202020204" pitchFamily="34" charset="0"/>
        <a:buNone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187200" indent="-187200" algn="l" defTabSz="914400" rtl="0" eaLnBrk="1" latinLnBrk="0" hangingPunct="1">
        <a:lnSpc>
          <a:spcPct val="114000"/>
        </a:lnSpc>
        <a:spcBef>
          <a:spcPts val="500"/>
        </a:spcBef>
        <a:spcAft>
          <a:spcPts val="250"/>
        </a:spcAft>
        <a:buSzPct val="90000"/>
        <a:buFontTx/>
        <a:buBlip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</a:buBlip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374400" indent="-187200" algn="l" defTabSz="914400" rtl="0" eaLnBrk="1" latinLnBrk="0" hangingPunct="1">
        <a:lnSpc>
          <a:spcPct val="114000"/>
        </a:lnSpc>
        <a:spcBef>
          <a:spcPts val="250"/>
        </a:spcBef>
        <a:spcAft>
          <a:spcPts val="250"/>
        </a:spcAft>
        <a:buSzPct val="90000"/>
        <a:buFontTx/>
        <a:buBlip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</a:buBlip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561600" indent="-187200" algn="l" defTabSz="914400" rtl="0" eaLnBrk="1" latinLnBrk="0" hangingPunct="1">
        <a:lnSpc>
          <a:spcPct val="114000"/>
        </a:lnSpc>
        <a:spcBef>
          <a:spcPts val="250"/>
        </a:spcBef>
        <a:spcAft>
          <a:spcPts val="250"/>
        </a:spcAft>
        <a:buSzPct val="90000"/>
        <a:buFontTx/>
        <a:buBlip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</a:buBlip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0" indent="0" algn="l" defTabSz="914400" rtl="0" eaLnBrk="1" latinLnBrk="0" hangingPunct="1">
        <a:lnSpc>
          <a:spcPct val="100000"/>
        </a:lnSpc>
        <a:spcBef>
          <a:spcPts val="1000"/>
        </a:spcBef>
        <a:spcAft>
          <a:spcPts val="0"/>
        </a:spcAft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500"/>
        </a:spcAft>
        <a:buFont typeface="Arial" panose="020B0604020202020204" pitchFamily="34" charset="0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500"/>
        </a:spcAft>
        <a:buFont typeface="Arial" panose="020B0604020202020204" pitchFamily="34" charset="0"/>
        <a:buNone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500"/>
        </a:spcAft>
        <a:buFont typeface="Arial" panose="020B0604020202020204" pitchFamily="34" charset="0"/>
        <a:buNone/>
        <a:defRPr sz="10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D3DC097-F7F5-38CD-1608-6167911E56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476604"/>
            <a:ext cx="11174400" cy="21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A55DB0-9207-6A0C-7FED-34AFA2D663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7600" y="1742400"/>
            <a:ext cx="7282800" cy="430620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GB"/>
              <a:t>Intro - subtitle</a:t>
            </a:r>
          </a:p>
          <a:p>
            <a:pPr lvl="1"/>
            <a:r>
              <a:rPr lang="en-GB" err="1"/>
              <a:t>Bodytext</a:t>
            </a:r>
            <a:endParaRPr lang="en-GB"/>
          </a:p>
          <a:p>
            <a:pPr lvl="2"/>
            <a:r>
              <a:rPr lang="en-GB"/>
              <a:t>Bullet point one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  <a:p>
            <a:pPr lvl="5"/>
            <a:r>
              <a:rPr lang="en-GB" err="1"/>
              <a:t>Grotere</a:t>
            </a:r>
            <a:r>
              <a:rPr lang="en-GB"/>
              <a:t> </a:t>
            </a:r>
            <a:r>
              <a:rPr lang="en-GB" err="1"/>
              <a:t>titel</a:t>
            </a:r>
            <a:endParaRPr lang="en-GB"/>
          </a:p>
          <a:p>
            <a:pPr lvl="6"/>
            <a:r>
              <a:rPr lang="en-GB" err="1"/>
              <a:t>Grafiektitels</a:t>
            </a:r>
            <a:endParaRPr lang="en-GB"/>
          </a:p>
          <a:p>
            <a:pPr lvl="7"/>
            <a:r>
              <a:rPr lang="en-GB"/>
              <a:t>Text 12pt</a:t>
            </a:r>
          </a:p>
          <a:p>
            <a:pPr lvl="8"/>
            <a:r>
              <a:rPr lang="en-GB"/>
              <a:t>Text 10pt</a:t>
            </a:r>
          </a:p>
        </p:txBody>
      </p:sp>
    </p:spTree>
    <p:extLst>
      <p:ext uri="{BB962C8B-B14F-4D97-AF65-F5344CB8AC3E}">
        <p14:creationId xmlns:p14="http://schemas.microsoft.com/office/powerpoint/2010/main" val="4184334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92" r:id="rId2"/>
    <p:sldLayoutId id="2147483694" r:id="rId3"/>
    <p:sldLayoutId id="2147483695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3" r:id="rId14"/>
    <p:sldLayoutId id="2147483716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1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4000"/>
        </a:lnSpc>
        <a:spcBef>
          <a:spcPts val="1000"/>
        </a:spcBef>
        <a:spcAft>
          <a:spcPts val="1000"/>
        </a:spcAft>
        <a:buFont typeface="Arial" panose="020B0604020202020204" pitchFamily="34" charset="0"/>
        <a:buNone/>
        <a:defRPr sz="1800" b="1" i="1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14000"/>
        </a:lnSpc>
        <a:spcBef>
          <a:spcPts val="1000"/>
        </a:spcBef>
        <a:spcAft>
          <a:spcPts val="1000"/>
        </a:spcAft>
        <a:buFont typeface="Arial" panose="020B0604020202020204" pitchFamily="34" charset="0"/>
        <a:buNone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187200" indent="-187200" algn="l" defTabSz="914400" rtl="0" eaLnBrk="1" latinLnBrk="0" hangingPunct="1">
        <a:lnSpc>
          <a:spcPct val="114000"/>
        </a:lnSpc>
        <a:spcBef>
          <a:spcPts val="500"/>
        </a:spcBef>
        <a:spcAft>
          <a:spcPts val="250"/>
        </a:spcAft>
        <a:buSzPct val="90000"/>
        <a:buFontTx/>
        <a:buBlip>
          <a:blip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</a:buBlip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374400" indent="-187200" algn="l" defTabSz="914400" rtl="0" eaLnBrk="1" latinLnBrk="0" hangingPunct="1">
        <a:lnSpc>
          <a:spcPct val="114000"/>
        </a:lnSpc>
        <a:spcBef>
          <a:spcPts val="250"/>
        </a:spcBef>
        <a:spcAft>
          <a:spcPts val="250"/>
        </a:spcAft>
        <a:buSzPct val="90000"/>
        <a:buFontTx/>
        <a:buBlip>
          <a:blip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</a:buBlip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561600" indent="-187200" algn="l" defTabSz="914400" rtl="0" eaLnBrk="1" latinLnBrk="0" hangingPunct="1">
        <a:lnSpc>
          <a:spcPct val="114000"/>
        </a:lnSpc>
        <a:spcBef>
          <a:spcPts val="250"/>
        </a:spcBef>
        <a:spcAft>
          <a:spcPts val="250"/>
        </a:spcAft>
        <a:buSzPct val="90000"/>
        <a:buFontTx/>
        <a:buBlip>
          <a:blip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</a:buBlip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0" indent="0" algn="l" defTabSz="914400" rtl="0" eaLnBrk="1" latinLnBrk="0" hangingPunct="1">
        <a:lnSpc>
          <a:spcPct val="100000"/>
        </a:lnSpc>
        <a:spcBef>
          <a:spcPts val="1000"/>
        </a:spcBef>
        <a:spcAft>
          <a:spcPts val="0"/>
        </a:spcAft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500"/>
        </a:spcAft>
        <a:buFont typeface="Arial" panose="020B0604020202020204" pitchFamily="34" charset="0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500"/>
        </a:spcAft>
        <a:buFont typeface="Arial" panose="020B0604020202020204" pitchFamily="34" charset="0"/>
        <a:buNone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500"/>
        </a:spcAft>
        <a:buFont typeface="Arial" panose="020B0604020202020204" pitchFamily="34" charset="0"/>
        <a:buNone/>
        <a:defRPr sz="10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892969" y="312539"/>
            <a:ext cx="10406063" cy="12618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rPr err="1"/>
              <a:t>Titeltekst</a:t>
            </a:r>
            <a:endParaRPr/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892969" y="1669852"/>
            <a:ext cx="10406063" cy="44201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t">
            <a:normAutofit/>
          </a:bodyPr>
          <a:lstStyle/>
          <a:p>
            <a:r>
              <a:rPr err="1"/>
              <a:t>Hoofdtekst</a:t>
            </a:r>
            <a:r>
              <a:t> - </a:t>
            </a:r>
            <a:r>
              <a:rPr err="1"/>
              <a:t>niveau</a:t>
            </a:r>
            <a:r>
              <a:t> </a:t>
            </a:r>
            <a:r>
              <a:rPr err="1"/>
              <a:t>één</a:t>
            </a:r>
            <a:endParaRPr/>
          </a:p>
          <a:p>
            <a:pPr lvl="1"/>
            <a:r>
              <a:rPr err="1"/>
              <a:t>Hoofdtekst</a:t>
            </a:r>
            <a:r>
              <a:t> - </a:t>
            </a:r>
            <a:r>
              <a:rPr err="1"/>
              <a:t>niveau</a:t>
            </a:r>
            <a:r>
              <a:t> twee</a:t>
            </a:r>
          </a:p>
          <a:p>
            <a:pPr lvl="2"/>
            <a:r>
              <a:rPr err="1"/>
              <a:t>Hoofdtekst</a:t>
            </a:r>
            <a:r>
              <a:t> - </a:t>
            </a:r>
            <a:r>
              <a:rPr err="1"/>
              <a:t>niveau</a:t>
            </a:r>
            <a:r>
              <a:t> </a:t>
            </a:r>
            <a:r>
              <a:rPr err="1"/>
              <a:t>drie</a:t>
            </a:r>
            <a:endParaRPr/>
          </a:p>
          <a:p>
            <a:pPr lvl="3"/>
            <a:r>
              <a:rPr err="1"/>
              <a:t>Hoofdtekst</a:t>
            </a:r>
            <a:r>
              <a:t> - </a:t>
            </a:r>
            <a:r>
              <a:rPr err="1"/>
              <a:t>niveau</a:t>
            </a:r>
            <a:r>
              <a:t> </a:t>
            </a:r>
            <a:r>
              <a:rPr err="1"/>
              <a:t>vier</a:t>
            </a:r>
            <a:endParaRPr/>
          </a:p>
          <a:p>
            <a:pPr lvl="4"/>
            <a:r>
              <a:rPr err="1"/>
              <a:t>Hoofdtekst</a:t>
            </a:r>
            <a:r>
              <a:t> - </a:t>
            </a:r>
            <a:r>
              <a:rPr err="1"/>
              <a:t>niveau</a:t>
            </a:r>
            <a:r>
              <a:t> </a:t>
            </a:r>
            <a:r>
              <a:rPr err="1"/>
              <a:t>vijf</a:t>
            </a:r>
            <a:endParaRPr/>
          </a:p>
        </p:txBody>
      </p:sp>
      <p:grpSp>
        <p:nvGrpSpPr>
          <p:cNvPr id="7" name="Groep 6"/>
          <p:cNvGrpSpPr/>
          <p:nvPr userDrawn="1"/>
        </p:nvGrpSpPr>
        <p:grpSpPr>
          <a:xfrm>
            <a:off x="-247691" y="5685306"/>
            <a:ext cx="12830708" cy="1686669"/>
            <a:chOff x="-264204" y="8085769"/>
            <a:chExt cx="13686089" cy="2398818"/>
          </a:xfrm>
        </p:grpSpPr>
        <p:sp>
          <p:nvSpPr>
            <p:cNvPr id="4" name="Shape 4"/>
            <p:cNvSpPr/>
            <p:nvPr/>
          </p:nvSpPr>
          <p:spPr>
            <a:xfrm rot="21300000">
              <a:off x="-264204" y="8788860"/>
              <a:ext cx="13686089" cy="1695727"/>
            </a:xfrm>
            <a:prstGeom prst="rect">
              <a:avLst/>
            </a:prstGeom>
            <a:solidFill>
              <a:srgbClr val="424242"/>
            </a:solidFill>
            <a:ln w="12700">
              <a:miter lim="400000"/>
            </a:ln>
          </p:spPr>
          <p:txBody>
            <a:bodyPr lIns="50800" tIns="50800" rIns="50800" bIns="50800" anchor="ctr"/>
            <a:lstStyle/>
            <a:p>
              <a:pPr>
                <a:defRPr sz="2400">
                  <a:solidFill>
                    <a:srgbClr val="FFFFFF"/>
                  </a:solidFill>
                </a:defRPr>
              </a:pPr>
              <a:endParaRPr sz="1687"/>
            </a:p>
          </p:txBody>
        </p:sp>
        <p:pic>
          <p:nvPicPr>
            <p:cNvPr id="5" name="W13-logo.png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1475857" y="8085769"/>
              <a:ext cx="1528943" cy="1667831"/>
            </a:xfrm>
            <a:prstGeom prst="rect">
              <a:avLst/>
            </a:prstGeom>
            <a:ln w="12700">
              <a:miter lim="400000"/>
            </a:ln>
          </p:spPr>
        </p:pic>
      </p:grpSp>
      <p:sp>
        <p:nvSpPr>
          <p:cNvPr id="6" name="Shape 6"/>
          <p:cNvSpPr>
            <a:spLocks noGrp="1"/>
          </p:cNvSpPr>
          <p:nvPr>
            <p:ph type="sldNum" sz="quarter" idx="2"/>
          </p:nvPr>
        </p:nvSpPr>
        <p:spPr>
          <a:xfrm>
            <a:off x="5917310" y="6505277"/>
            <a:ext cx="386901" cy="29738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266"/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6392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</p:sldLayoutIdLst>
  <p:transition spd="med"/>
  <p:txStyles>
    <p:titleStyle>
      <a:lvl1pPr marL="0" marR="0" indent="0" algn="l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711" b="1" i="0" u="none" strike="noStrike" cap="none" spc="0" baseline="0">
          <a:ln>
            <a:noFill/>
          </a:ln>
          <a:solidFill>
            <a:srgbClr val="00ADC5"/>
          </a:solidFill>
          <a:uFillTx/>
          <a:latin typeface="+mj-lt"/>
          <a:ea typeface="+mj-ea"/>
          <a:cs typeface="+mj-cs"/>
          <a:sym typeface="Helvetica"/>
        </a:defRPr>
      </a:lvl1pPr>
      <a:lvl2pPr marL="0" marR="0" indent="160729" algn="l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711" b="1" i="0" u="none" strike="noStrike" cap="none" spc="0" baseline="0">
          <a:ln>
            <a:noFill/>
          </a:ln>
          <a:solidFill>
            <a:srgbClr val="00ADC5"/>
          </a:solidFill>
          <a:uFillTx/>
          <a:latin typeface="+mj-lt"/>
          <a:ea typeface="+mj-ea"/>
          <a:cs typeface="+mj-cs"/>
          <a:sym typeface="Helvetica"/>
        </a:defRPr>
      </a:lvl2pPr>
      <a:lvl3pPr marL="0" marR="0" indent="321457" algn="l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711" b="1" i="0" u="none" strike="noStrike" cap="none" spc="0" baseline="0">
          <a:ln>
            <a:noFill/>
          </a:ln>
          <a:solidFill>
            <a:srgbClr val="00ADC5"/>
          </a:solidFill>
          <a:uFillTx/>
          <a:latin typeface="+mj-lt"/>
          <a:ea typeface="+mj-ea"/>
          <a:cs typeface="+mj-cs"/>
          <a:sym typeface="Helvetica"/>
        </a:defRPr>
      </a:lvl3pPr>
      <a:lvl4pPr marL="0" marR="0" indent="482186" algn="l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711" b="1" i="0" u="none" strike="noStrike" cap="none" spc="0" baseline="0">
          <a:ln>
            <a:noFill/>
          </a:ln>
          <a:solidFill>
            <a:srgbClr val="00ADC5"/>
          </a:solidFill>
          <a:uFillTx/>
          <a:latin typeface="+mj-lt"/>
          <a:ea typeface="+mj-ea"/>
          <a:cs typeface="+mj-cs"/>
          <a:sym typeface="Helvetica"/>
        </a:defRPr>
      </a:lvl4pPr>
      <a:lvl5pPr marL="0" marR="0" indent="642915" algn="l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711" b="1" i="0" u="none" strike="noStrike" cap="none" spc="0" baseline="0">
          <a:ln>
            <a:noFill/>
          </a:ln>
          <a:solidFill>
            <a:srgbClr val="00ADC5"/>
          </a:solidFill>
          <a:uFillTx/>
          <a:latin typeface="+mj-lt"/>
          <a:ea typeface="+mj-ea"/>
          <a:cs typeface="+mj-cs"/>
          <a:sym typeface="Helvetica"/>
        </a:defRPr>
      </a:lvl5pPr>
      <a:lvl6pPr marL="0" marR="0" indent="803643" algn="l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711" b="1" i="0" u="none" strike="noStrike" cap="none" spc="0" baseline="0">
          <a:ln>
            <a:noFill/>
          </a:ln>
          <a:solidFill>
            <a:srgbClr val="00ADC5"/>
          </a:solidFill>
          <a:uFillTx/>
          <a:latin typeface="+mj-lt"/>
          <a:ea typeface="+mj-ea"/>
          <a:cs typeface="+mj-cs"/>
          <a:sym typeface="Helvetica"/>
        </a:defRPr>
      </a:lvl6pPr>
      <a:lvl7pPr marL="0" marR="0" indent="964372" algn="l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711" b="1" i="0" u="none" strike="noStrike" cap="none" spc="0" baseline="0">
          <a:ln>
            <a:noFill/>
          </a:ln>
          <a:solidFill>
            <a:srgbClr val="00ADC5"/>
          </a:solidFill>
          <a:uFillTx/>
          <a:latin typeface="+mj-lt"/>
          <a:ea typeface="+mj-ea"/>
          <a:cs typeface="+mj-cs"/>
          <a:sym typeface="Helvetica"/>
        </a:defRPr>
      </a:lvl7pPr>
      <a:lvl8pPr marL="0" marR="0" indent="1125101" algn="l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711" b="1" i="0" u="none" strike="noStrike" cap="none" spc="0" baseline="0">
          <a:ln>
            <a:noFill/>
          </a:ln>
          <a:solidFill>
            <a:srgbClr val="00ADC5"/>
          </a:solidFill>
          <a:uFillTx/>
          <a:latin typeface="+mj-lt"/>
          <a:ea typeface="+mj-ea"/>
          <a:cs typeface="+mj-cs"/>
          <a:sym typeface="Helvetica"/>
        </a:defRPr>
      </a:lvl8pPr>
      <a:lvl9pPr marL="0" marR="0" indent="1285829" algn="l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711" b="1" i="0" u="none" strike="noStrike" cap="none" spc="0" baseline="0">
          <a:ln>
            <a:noFill/>
          </a:ln>
          <a:solidFill>
            <a:srgbClr val="00ADC5"/>
          </a:solidFill>
          <a:uFillTx/>
          <a:latin typeface="+mj-lt"/>
          <a:ea typeface="+mj-ea"/>
          <a:cs typeface="+mj-cs"/>
          <a:sym typeface="Helvetica"/>
        </a:defRPr>
      </a:lvl9pPr>
    </p:titleStyle>
    <p:bodyStyle>
      <a:lvl1pPr marL="312528" marR="0" indent="-312528" algn="l" defTabSz="410751" rtl="0" latinLnBrk="0">
        <a:lnSpc>
          <a:spcPct val="125000"/>
        </a:lnSpc>
        <a:spcBef>
          <a:spcPts val="0"/>
        </a:spcBef>
        <a:spcAft>
          <a:spcPts val="0"/>
        </a:spcAft>
        <a:buClr>
          <a:srgbClr val="00ADC5"/>
        </a:buClr>
        <a:buSzPct val="85000"/>
        <a:buFont typeface="Wingdings" panose="05000000000000000000" pitchFamily="2" charset="2"/>
        <a:buChar char="§"/>
        <a:tabLst/>
        <a:defRPr sz="2531" b="0" i="0" u="none" strike="noStrike" cap="none" spc="0" baseline="0">
          <a:ln>
            <a:noFill/>
          </a:ln>
          <a:solidFill>
            <a:srgbClr val="283533"/>
          </a:solidFill>
          <a:uFillTx/>
          <a:latin typeface="+mn-lt"/>
          <a:ea typeface="+mn-ea"/>
          <a:cs typeface="+mn-cs"/>
          <a:sym typeface="Helvetica Light"/>
        </a:defRPr>
      </a:lvl1pPr>
      <a:lvl2pPr marL="625056" marR="0" indent="-312528" algn="l" defTabSz="410751" rtl="0" latinLnBrk="0">
        <a:lnSpc>
          <a:spcPct val="125000"/>
        </a:lnSpc>
        <a:spcBef>
          <a:spcPts val="0"/>
        </a:spcBef>
        <a:spcAft>
          <a:spcPts val="0"/>
        </a:spcAft>
        <a:buClr>
          <a:srgbClr val="00ADC5"/>
        </a:buClr>
        <a:buSzPct val="85000"/>
        <a:buFont typeface="Wingdings" panose="05000000000000000000" pitchFamily="2" charset="2"/>
        <a:buChar char="§"/>
        <a:tabLst/>
        <a:defRPr sz="2250" b="0" i="0" u="none" strike="noStrike" cap="none" spc="0" baseline="0">
          <a:ln>
            <a:noFill/>
          </a:ln>
          <a:solidFill>
            <a:srgbClr val="283533"/>
          </a:solidFill>
          <a:uFillTx/>
          <a:latin typeface="+mn-lt"/>
          <a:ea typeface="+mn-ea"/>
          <a:cs typeface="+mn-cs"/>
          <a:sym typeface="Helvetica Light"/>
        </a:defRPr>
      </a:lvl2pPr>
      <a:lvl3pPr marL="937584" marR="0" indent="-312528" algn="l" defTabSz="410751" rtl="0" latinLnBrk="0">
        <a:lnSpc>
          <a:spcPct val="125000"/>
        </a:lnSpc>
        <a:spcBef>
          <a:spcPts val="0"/>
        </a:spcBef>
        <a:spcAft>
          <a:spcPts val="0"/>
        </a:spcAft>
        <a:buClr>
          <a:srgbClr val="00ADC5"/>
        </a:buClr>
        <a:buSzPct val="85000"/>
        <a:buFont typeface="Wingdings" panose="05000000000000000000" pitchFamily="2" charset="2"/>
        <a:buChar char="§"/>
        <a:tabLst/>
        <a:defRPr sz="1969" b="0" i="0" u="none" strike="noStrike" cap="none" spc="0" baseline="0">
          <a:ln>
            <a:noFill/>
          </a:ln>
          <a:solidFill>
            <a:srgbClr val="283533"/>
          </a:solidFill>
          <a:uFillTx/>
          <a:latin typeface="+mn-lt"/>
          <a:ea typeface="+mn-ea"/>
          <a:cs typeface="+mn-cs"/>
          <a:sym typeface="Helvetica Light"/>
        </a:defRPr>
      </a:lvl3pPr>
      <a:lvl4pPr marL="1250112" marR="0" indent="-312528" algn="l" defTabSz="410751" rtl="0" latinLnBrk="0">
        <a:lnSpc>
          <a:spcPct val="125000"/>
        </a:lnSpc>
        <a:spcBef>
          <a:spcPts val="0"/>
        </a:spcBef>
        <a:spcAft>
          <a:spcPts val="0"/>
        </a:spcAft>
        <a:buClr>
          <a:srgbClr val="00ADC5"/>
        </a:buClr>
        <a:buSzPct val="85000"/>
        <a:buFont typeface="Wingdings" panose="05000000000000000000" pitchFamily="2" charset="2"/>
        <a:buChar char="§"/>
        <a:tabLst/>
        <a:defRPr sz="1687" b="0" i="0" u="none" strike="noStrike" cap="none" spc="0" baseline="0">
          <a:ln>
            <a:noFill/>
          </a:ln>
          <a:solidFill>
            <a:srgbClr val="283533"/>
          </a:solidFill>
          <a:uFillTx/>
          <a:latin typeface="+mn-lt"/>
          <a:ea typeface="+mn-ea"/>
          <a:cs typeface="+mn-cs"/>
          <a:sym typeface="Helvetica Light"/>
        </a:defRPr>
      </a:lvl4pPr>
      <a:lvl5pPr marL="1562640" marR="0" indent="-312528" algn="l" defTabSz="410751" rtl="0" latinLnBrk="0">
        <a:lnSpc>
          <a:spcPct val="125000"/>
        </a:lnSpc>
        <a:spcBef>
          <a:spcPts val="0"/>
        </a:spcBef>
        <a:spcAft>
          <a:spcPts val="0"/>
        </a:spcAft>
        <a:buClr>
          <a:srgbClr val="00ADC5"/>
        </a:buClr>
        <a:buSzPct val="85000"/>
        <a:buFont typeface="Wingdings" panose="05000000000000000000" pitchFamily="2" charset="2"/>
        <a:buChar char="§"/>
        <a:tabLst/>
        <a:defRPr sz="1687" b="0" i="0" u="none" strike="noStrike" cap="none" spc="0" baseline="0">
          <a:ln>
            <a:noFill/>
          </a:ln>
          <a:solidFill>
            <a:srgbClr val="283533"/>
          </a:solidFill>
          <a:uFillTx/>
          <a:latin typeface="+mn-lt"/>
          <a:ea typeface="+mn-ea"/>
          <a:cs typeface="+mn-cs"/>
          <a:sym typeface="Helvetica Light"/>
        </a:defRPr>
      </a:lvl5pPr>
      <a:lvl6pPr marL="1875168" marR="0" indent="-312528" algn="l" defTabSz="41075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75000"/>
        <a:buFontTx/>
        <a:buChar char="•"/>
        <a:tabLst/>
        <a:defRPr sz="2531" b="0" i="0" u="none" strike="noStrike" cap="none" spc="0" baseline="0">
          <a:ln>
            <a:noFill/>
          </a:ln>
          <a:solidFill>
            <a:srgbClr val="283533"/>
          </a:solidFill>
          <a:uFillTx/>
          <a:latin typeface="+mn-lt"/>
          <a:ea typeface="+mn-ea"/>
          <a:cs typeface="+mn-cs"/>
          <a:sym typeface="Helvetica Light"/>
        </a:defRPr>
      </a:lvl6pPr>
      <a:lvl7pPr marL="2187696" marR="0" indent="-312528" algn="l" defTabSz="41075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75000"/>
        <a:buFontTx/>
        <a:buChar char="•"/>
        <a:tabLst/>
        <a:defRPr sz="2531" b="0" i="0" u="none" strike="noStrike" cap="none" spc="0" baseline="0">
          <a:ln>
            <a:noFill/>
          </a:ln>
          <a:solidFill>
            <a:srgbClr val="283533"/>
          </a:solidFill>
          <a:uFillTx/>
          <a:latin typeface="+mn-lt"/>
          <a:ea typeface="+mn-ea"/>
          <a:cs typeface="+mn-cs"/>
          <a:sym typeface="Helvetica Light"/>
        </a:defRPr>
      </a:lvl7pPr>
      <a:lvl8pPr marL="2500224" marR="0" indent="-312528" algn="l" defTabSz="41075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75000"/>
        <a:buFontTx/>
        <a:buChar char="•"/>
        <a:tabLst/>
        <a:defRPr sz="2531" b="0" i="0" u="none" strike="noStrike" cap="none" spc="0" baseline="0">
          <a:ln>
            <a:noFill/>
          </a:ln>
          <a:solidFill>
            <a:srgbClr val="283533"/>
          </a:solidFill>
          <a:uFillTx/>
          <a:latin typeface="+mn-lt"/>
          <a:ea typeface="+mn-ea"/>
          <a:cs typeface="+mn-cs"/>
          <a:sym typeface="Helvetica Light"/>
        </a:defRPr>
      </a:lvl8pPr>
      <a:lvl9pPr marL="2812752" marR="0" indent="-312528" algn="l" defTabSz="41075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75000"/>
        <a:buFontTx/>
        <a:buChar char="•"/>
        <a:tabLst/>
        <a:defRPr sz="2531" b="0" i="0" u="none" strike="noStrike" cap="none" spc="0" baseline="0">
          <a:ln>
            <a:noFill/>
          </a:ln>
          <a:solidFill>
            <a:srgbClr val="283533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160729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321457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482186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642915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803643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964372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125101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285829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afbeelding 4">
            <a:extLst>
              <a:ext uri="{FF2B5EF4-FFF2-40B4-BE49-F238E27FC236}">
                <a16:creationId xmlns:a16="http://schemas.microsoft.com/office/drawing/2014/main" id="{898E0759-5255-DA74-B0FD-DE38F09A00A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31227" b="31227"/>
          <a:stretch/>
        </p:blipFill>
        <p:spPr>
          <a:xfrm>
            <a:off x="0" y="79"/>
            <a:ext cx="12192000" cy="6857842"/>
          </a:xfrm>
          <a:prstGeom prst="rect">
            <a:avLst/>
          </a:prstGeom>
          <a:noFill/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30AFACE9-16AF-D1DB-25BD-DE02DA00D2D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55600" y="1929600"/>
            <a:ext cx="4442400" cy="4683599"/>
          </a:xfrm>
        </p:spPr>
        <p:txBody>
          <a:bodyPr anchor="t">
            <a:normAutofit/>
          </a:bodyPr>
          <a:lstStyle/>
          <a:p>
            <a:r>
              <a:rPr lang="nl-BE"/>
              <a:t>Regionaal crisisnetwerk Zuid-West-Vlaanderen &amp; medisch herstelverblijf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010234E0-1DA6-D77B-6536-216D7F27833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55600" y="6220800"/>
            <a:ext cx="392400" cy="392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6738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92999B-AB7B-EB43-4148-16AB81BFBB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0CF6491-6696-A4C7-583C-4AE2B1BEB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5924" y="2167166"/>
            <a:ext cx="10406063" cy="1261834"/>
          </a:xfrm>
        </p:spPr>
        <p:txBody>
          <a:bodyPr>
            <a:normAutofit/>
          </a:bodyPr>
          <a:lstStyle/>
          <a:p>
            <a:r>
              <a:rPr lang="nl-BE" dirty="0"/>
              <a:t>Medisch herstelverblijf</a:t>
            </a:r>
          </a:p>
        </p:txBody>
      </p:sp>
    </p:spTree>
    <p:extLst>
      <p:ext uri="{BB962C8B-B14F-4D97-AF65-F5344CB8AC3E}">
        <p14:creationId xmlns:p14="http://schemas.microsoft.com/office/powerpoint/2010/main" val="578621529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AB4B8A-C8CC-9025-47B0-BAC8CD2DCA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 err="1">
                <a:cs typeface="Arial"/>
              </a:rPr>
              <a:t>Waarom</a:t>
            </a:r>
            <a:r>
              <a:rPr lang="en-US" sz="4800" dirty="0">
                <a:cs typeface="Arial"/>
              </a:rPr>
              <a:t> </a:t>
            </a:r>
            <a:r>
              <a:rPr lang="en-US" sz="4800" dirty="0" err="1">
                <a:cs typeface="Arial"/>
              </a:rPr>
              <a:t>medisch</a:t>
            </a:r>
            <a:r>
              <a:rPr lang="en-US" sz="4800" dirty="0">
                <a:cs typeface="Arial"/>
              </a:rPr>
              <a:t> </a:t>
            </a:r>
            <a:r>
              <a:rPr lang="en-US" sz="4800" dirty="0" err="1">
                <a:cs typeface="Arial"/>
              </a:rPr>
              <a:t>herstelverblijf</a:t>
            </a:r>
            <a:r>
              <a:rPr lang="en-US" sz="4800" dirty="0">
                <a:cs typeface="Arial"/>
              </a:rPr>
              <a:t>?</a:t>
            </a:r>
            <a:endParaRPr lang="nl-BE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4E58BEC-EAE2-1A4A-A4EC-29E7237F79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/>
              <a:buChar char="•"/>
            </a:pPr>
            <a:r>
              <a:rPr lang="nl-NL" sz="2400" dirty="0">
                <a:cs typeface="Arial"/>
              </a:rPr>
              <a:t>Na de </a:t>
            </a:r>
            <a:r>
              <a:rPr lang="nl-NL" sz="2400" b="1" dirty="0">
                <a:cs typeface="Arial"/>
              </a:rPr>
              <a:t>daklozentelling </a:t>
            </a:r>
            <a:r>
              <a:rPr lang="nl-NL" sz="2400" dirty="0">
                <a:cs typeface="Arial"/>
              </a:rPr>
              <a:t>in 2021 :  64.6% (vermoedelijk) gezondheidsproblemen</a:t>
            </a:r>
          </a:p>
          <a:p>
            <a:endParaRPr lang="nl-NL" sz="2400" dirty="0"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nl-NL" sz="2400" b="1" dirty="0">
                <a:cs typeface="Arial"/>
              </a:rPr>
              <a:t>Signalen </a:t>
            </a:r>
            <a:r>
              <a:rPr lang="nl-NL" sz="2400" dirty="0">
                <a:cs typeface="Arial"/>
              </a:rPr>
              <a:t>uit de praktijk </a:t>
            </a:r>
            <a:endParaRPr lang="en-US" sz="2400" dirty="0">
              <a:solidFill>
                <a:srgbClr val="000000"/>
              </a:solidFill>
              <a:cs typeface="Arial"/>
            </a:endParaRPr>
          </a:p>
          <a:p>
            <a:pPr marL="374015" lvl="2" indent="-186690">
              <a:buFont typeface="Wingdings"/>
              <a:buChar char="§"/>
            </a:pPr>
            <a:r>
              <a:rPr lang="nl-NL" sz="2400" dirty="0">
                <a:cs typeface="Arial"/>
              </a:rPr>
              <a:t>Complexe wondzorg vanuit nachtopvang - druk op straatverpleegkundigen </a:t>
            </a:r>
            <a:endParaRPr lang="en-US" sz="2400" dirty="0">
              <a:solidFill>
                <a:srgbClr val="000000"/>
              </a:solidFill>
              <a:cs typeface="Arial"/>
            </a:endParaRPr>
          </a:p>
          <a:p>
            <a:pPr marL="374015" lvl="2" indent="-186690">
              <a:buFont typeface="Wingdings"/>
              <a:buChar char="§"/>
            </a:pPr>
            <a:r>
              <a:rPr lang="nl-NL" sz="2400" dirty="0">
                <a:cs typeface="Arial"/>
              </a:rPr>
              <a:t>Mensen die operatie niet inplannen, want geen plaats tot herstel (vb. knieoperatie voor nachtopvang-slaper)</a:t>
            </a:r>
            <a:endParaRPr lang="en-US" sz="2400" dirty="0">
              <a:solidFill>
                <a:srgbClr val="000000"/>
              </a:solidFill>
              <a:cs typeface="Arial"/>
            </a:endParaRPr>
          </a:p>
          <a:p>
            <a:pPr marL="374015" lvl="2" indent="-186690">
              <a:buFont typeface="Wingdings"/>
              <a:buChar char="§"/>
            </a:pPr>
            <a:r>
              <a:rPr lang="nl-NL" sz="2400" dirty="0">
                <a:cs typeface="Arial"/>
              </a:rPr>
              <a:t>Langer dan nodig in ziekenhuisopname blijven omwille van dakloosheid </a:t>
            </a:r>
            <a:endParaRPr lang="en-US" sz="2400" dirty="0">
              <a:solidFill>
                <a:srgbClr val="000000"/>
              </a:solidFill>
              <a:cs typeface="Arial"/>
            </a:endParaRPr>
          </a:p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978020817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D09634-6CB8-DF92-2D42-7677C5FB22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Voor wie?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679E145-48A6-0123-2996-625FCFE85E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/>
              <a:buChar char="•"/>
            </a:pPr>
            <a:r>
              <a:rPr lang="nl-NL" sz="2800" dirty="0">
                <a:cs typeface="Arial"/>
              </a:rPr>
              <a:t>Volwassenen die dakloos zijn en </a:t>
            </a:r>
            <a:r>
              <a:rPr lang="nl-NL" sz="2800" b="1" dirty="0">
                <a:cs typeface="Arial"/>
              </a:rPr>
              <a:t>medische (na)zorg </a:t>
            </a:r>
            <a:r>
              <a:rPr lang="nl-NL" sz="2800" dirty="0">
                <a:cs typeface="Arial"/>
              </a:rPr>
              <a:t>nodig hebben na opname of behandeling</a:t>
            </a:r>
          </a:p>
          <a:p>
            <a:pPr marL="285750" indent="-285750">
              <a:buFont typeface="Arial"/>
              <a:buChar char="•"/>
            </a:pPr>
            <a:endParaRPr lang="nl-NL" sz="2800" dirty="0"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nl-NL" sz="2800" dirty="0">
                <a:cs typeface="Arial"/>
              </a:rPr>
              <a:t>Belangrijk is dat de persoon </a:t>
            </a:r>
            <a:r>
              <a:rPr lang="nl-NL" sz="2800" b="1" dirty="0">
                <a:cs typeface="Arial"/>
              </a:rPr>
              <a:t>zelfstandig</a:t>
            </a:r>
            <a:r>
              <a:rPr lang="nl-NL" sz="2800" dirty="0">
                <a:cs typeface="Arial"/>
              </a:rPr>
              <a:t> naar huis kan indien hij/zij alleen zou wonen (mits </a:t>
            </a:r>
            <a:r>
              <a:rPr lang="nl-NL" sz="2800" dirty="0" err="1">
                <a:cs typeface="Arial"/>
              </a:rPr>
              <a:t>ondersteuding</a:t>
            </a:r>
            <a:r>
              <a:rPr lang="nl-NL" sz="2800" dirty="0">
                <a:cs typeface="Arial"/>
              </a:rPr>
              <a:t>) hiervoor gaat de persoon omwille van de dakloosheid niet naar huis, maar naar het medisch herstelverblijf</a:t>
            </a:r>
          </a:p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540491495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66228C-F8D2-79AC-7F03-A5A995D59E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 err="1">
                <a:cs typeface="Arial"/>
              </a:rPr>
              <a:t>Doelstelling</a:t>
            </a:r>
            <a:endParaRPr lang="nl-BE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9F5C19D-6DD0-E137-65F5-33BFFF20E1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/>
              <a:buChar char="•"/>
            </a:pPr>
            <a:r>
              <a:rPr lang="nl-NL" sz="2800" dirty="0">
                <a:cs typeface="Arial"/>
              </a:rPr>
              <a:t>Verblijf om te revalideren, herstellen of stabiliseren</a:t>
            </a:r>
          </a:p>
          <a:p>
            <a:pPr marL="285750" indent="-285750">
              <a:buFont typeface="Arial"/>
              <a:buChar char="•"/>
            </a:pPr>
            <a:r>
              <a:rPr lang="nl-NL" sz="2800" dirty="0">
                <a:cs typeface="Arial"/>
              </a:rPr>
              <a:t>Doorstroom of </a:t>
            </a:r>
            <a:r>
              <a:rPr lang="nl-NL" sz="2800" dirty="0" err="1">
                <a:cs typeface="Arial"/>
              </a:rPr>
              <a:t>toeleiden</a:t>
            </a:r>
            <a:r>
              <a:rPr lang="nl-NL" sz="2800" dirty="0">
                <a:cs typeface="Arial"/>
              </a:rPr>
              <a:t> naar reguliere zorg</a:t>
            </a:r>
            <a:endParaRPr lang="nl-NL" dirty="0"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nl-NL" sz="2800" dirty="0">
                <a:cs typeface="Arial"/>
              </a:rPr>
              <a:t>Beginnen of verderzetten van een traject uit dakloosheid </a:t>
            </a:r>
          </a:p>
          <a:p>
            <a:pPr marL="285750" indent="-285750">
              <a:buFont typeface="Arial"/>
              <a:buChar char="•"/>
            </a:pPr>
            <a:r>
              <a:rPr lang="nl-NL" sz="2800" dirty="0">
                <a:cs typeface="Arial"/>
              </a:rPr>
              <a:t>Inzetten op rechtenverkenning en rechten toekenning</a:t>
            </a:r>
          </a:p>
          <a:p>
            <a:endParaRPr lang="nl-BE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6E5F7EFD-A427-A7D6-489C-46D0F2A20F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6225" y="4090176"/>
            <a:ext cx="3822523" cy="2767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158561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EF9304-D3BF-83DB-0882-BF5DCB537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Voorwaarden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494CDCE-39FE-695C-74B0-7FC5FE5B2B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marL="285750" indent="-285750">
              <a:buFont typeface="Arial"/>
              <a:buChar char="•"/>
            </a:pPr>
            <a:r>
              <a:rPr lang="nl-NL" sz="2800" dirty="0">
                <a:cs typeface="Arial"/>
              </a:rPr>
              <a:t>Volwassenen (+18 jaar). </a:t>
            </a:r>
            <a:endParaRPr lang="en-US" sz="2800" dirty="0">
              <a:solidFill>
                <a:srgbClr val="000000"/>
              </a:solidFill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nl-NL" sz="2800" dirty="0">
                <a:cs typeface="Arial"/>
              </a:rPr>
              <a:t>Fysieke medische zorgnood hebben, vastgesteld door een </a:t>
            </a:r>
            <a:r>
              <a:rPr lang="nl-NL" sz="2800" u="sng" dirty="0">
                <a:cs typeface="Arial"/>
              </a:rPr>
              <a:t>medische</a:t>
            </a:r>
            <a:r>
              <a:rPr lang="nl-NL" sz="2800" dirty="0">
                <a:cs typeface="Arial"/>
              </a:rPr>
              <a:t> professional. </a:t>
            </a:r>
            <a:endParaRPr lang="en-US" sz="2800" dirty="0">
              <a:solidFill>
                <a:srgbClr val="000000"/>
              </a:solidFill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nl-NL" sz="2800" dirty="0">
                <a:cs typeface="Arial"/>
              </a:rPr>
              <a:t>Dakloos zijn = verblijven op straat/in de publieke ruimte of verblijven in nachtopvang</a:t>
            </a:r>
          </a:p>
          <a:p>
            <a:pPr marL="285750" indent="-285750">
              <a:buFont typeface="Arial"/>
              <a:buChar char="•"/>
            </a:pPr>
            <a:r>
              <a:rPr lang="nl-NL" sz="2800" dirty="0">
                <a:cs typeface="Arial"/>
              </a:rPr>
              <a:t>Binding met de regio Zuid-West-Vlaanderen</a:t>
            </a:r>
          </a:p>
          <a:p>
            <a:pPr marL="285750" indent="-285750">
              <a:buFont typeface="Arial"/>
              <a:buChar char="•"/>
            </a:pPr>
            <a:r>
              <a:rPr lang="nl-NL" sz="2800" dirty="0">
                <a:cs typeface="Arial"/>
              </a:rPr>
              <a:t>Voldoende zelfredzaam zijn</a:t>
            </a:r>
          </a:p>
          <a:p>
            <a:pPr marL="285750" indent="-285750">
              <a:buFont typeface="Arial"/>
              <a:buChar char="•"/>
            </a:pPr>
            <a:r>
              <a:rPr lang="nl-NL" sz="2800" dirty="0">
                <a:cs typeface="Arial"/>
              </a:rPr>
              <a:t>Wettig verblijf</a:t>
            </a:r>
          </a:p>
          <a:p>
            <a:pPr marL="285750" indent="-285750">
              <a:buFont typeface="Arial"/>
              <a:buChar char="•"/>
            </a:pPr>
            <a:r>
              <a:rPr lang="nl-NL" sz="2800" dirty="0">
                <a:cs typeface="Arial"/>
              </a:rPr>
              <a:t>Akkoord zijn met huisregels en met het verkrijgen van medische verzorging en begeleiding</a:t>
            </a:r>
          </a:p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298002901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CF4564-BF49-499E-AF19-52B0ECCB8A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uitsluitingscriteria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89D314B-4044-92F5-5435-0E79637957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/>
              <a:buChar char="•"/>
            </a:pPr>
            <a:r>
              <a:rPr lang="nl-NL" sz="2800" dirty="0">
                <a:cs typeface="Arial"/>
              </a:rPr>
              <a:t>Acute psychiatrisch problematiek</a:t>
            </a:r>
          </a:p>
          <a:p>
            <a:pPr marL="285750" indent="-285750">
              <a:buFont typeface="Arial"/>
              <a:buChar char="•"/>
            </a:pPr>
            <a:r>
              <a:rPr lang="nl-NL" sz="2800" dirty="0">
                <a:cs typeface="Arial"/>
              </a:rPr>
              <a:t>Acute verslavingsproblematiek</a:t>
            </a:r>
          </a:p>
          <a:p>
            <a:pPr marL="285750" indent="-285750">
              <a:buFont typeface="Arial"/>
              <a:buChar char="•"/>
            </a:pPr>
            <a:r>
              <a:rPr lang="nl-NL" sz="2800" dirty="0">
                <a:cs typeface="Arial"/>
              </a:rPr>
              <a:t>Gespecialiseerde, complexe of zeer nabije zorg nodig hebben</a:t>
            </a:r>
          </a:p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660243637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A8CCF3-A7EC-778F-02E7-564F805CF9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63A84D3-5EAE-105B-0C5D-ACB6D60C00C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86219" y="497127"/>
            <a:ext cx="6041925" cy="457200"/>
          </a:xfrm>
        </p:spPr>
        <p:txBody>
          <a:bodyPr/>
          <a:lstStyle/>
          <a:p>
            <a:r>
              <a:rPr lang="en-US" sz="2800" err="1">
                <a:solidFill>
                  <a:srgbClr val="00ADC5"/>
                </a:solidFill>
                <a:cs typeface="Arial"/>
              </a:rPr>
              <a:t>Samenwerking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FE06369-8B9F-3542-F6FC-EB67269E7594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86219" y="1377298"/>
            <a:ext cx="6192516" cy="4113213"/>
          </a:xfrm>
        </p:spPr>
        <p:txBody>
          <a:bodyPr/>
          <a:lstStyle/>
          <a:p>
            <a:pPr marL="285750" indent="-28575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nl-NL" sz="2400">
                <a:solidFill>
                  <a:srgbClr val="283533"/>
                </a:solidFill>
                <a:cs typeface="Arial"/>
              </a:rPr>
              <a:t>Regionale ziekenhuizen</a:t>
            </a:r>
          </a:p>
          <a:p>
            <a:pPr marL="285750" indent="-28575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nl-NL" sz="2400">
                <a:solidFill>
                  <a:srgbClr val="283533"/>
                </a:solidFill>
                <a:cs typeface="Arial"/>
              </a:rPr>
              <a:t>Lokale besturen</a:t>
            </a:r>
          </a:p>
          <a:p>
            <a:pPr marL="285750" indent="-28575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nl-NL" sz="2400">
                <a:solidFill>
                  <a:srgbClr val="283533"/>
                </a:solidFill>
                <a:cs typeface="Arial"/>
              </a:rPr>
              <a:t>CAW</a:t>
            </a:r>
          </a:p>
          <a:p>
            <a:pPr marL="285750" indent="-28575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nl-NL" sz="2400">
                <a:solidFill>
                  <a:srgbClr val="283533"/>
                </a:solidFill>
                <a:cs typeface="Arial"/>
              </a:rPr>
              <a:t>DMW</a:t>
            </a:r>
          </a:p>
          <a:p>
            <a:pPr marL="285750" indent="-28575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nl-NL" sz="2400">
                <a:solidFill>
                  <a:srgbClr val="283533"/>
                </a:solidFill>
                <a:cs typeface="Arial"/>
              </a:rPr>
              <a:t>Straatverpleegkundigen</a:t>
            </a:r>
          </a:p>
          <a:p>
            <a:pPr marL="285750" indent="-28575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Arial,Sans-Serif"/>
              <a:buChar char="•"/>
            </a:pPr>
            <a:r>
              <a:rPr lang="nl-NL" sz="2400">
                <a:solidFill>
                  <a:srgbClr val="283533"/>
                </a:solidFill>
                <a:cs typeface="Arial"/>
              </a:rPr>
              <a:t>Bed in Poverello en opstart in Wevelgem</a:t>
            </a:r>
            <a:endParaRPr lang="en-US" sz="2400">
              <a:solidFill>
                <a:srgbClr val="00193C"/>
              </a:solidFill>
              <a:cs typeface="Arial"/>
            </a:endParaRPr>
          </a:p>
          <a:p>
            <a:pPr marL="285750" indent="-28575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nl-NL" sz="2400">
                <a:solidFill>
                  <a:srgbClr val="283533"/>
                </a:solidFill>
                <a:cs typeface="Arial"/>
              </a:rPr>
              <a:t>W13</a:t>
            </a:r>
          </a:p>
          <a:p>
            <a:pPr marL="285750" indent="-28575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nl-NL" sz="2400">
                <a:solidFill>
                  <a:srgbClr val="283533"/>
                </a:solidFill>
                <a:cs typeface="Arial"/>
              </a:rPr>
              <a:t>Verwijzingen naar reguliere thuiszorg</a:t>
            </a:r>
            <a:endParaRPr lang="nl-NL">
              <a:cs typeface="Arial"/>
            </a:endParaRPr>
          </a:p>
          <a:p>
            <a:pPr marL="285750" indent="-28575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nl-NL" sz="2400">
                <a:solidFill>
                  <a:srgbClr val="283533"/>
                </a:solidFill>
                <a:cs typeface="Arial"/>
              </a:rPr>
              <a:t>Huisarts voor iedere persoon die wordt opgenomen</a:t>
            </a:r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endParaRPr lang="nl-NL" sz="2400">
              <a:solidFill>
                <a:srgbClr val="283533"/>
              </a:solidFill>
              <a:cs typeface="Arial"/>
            </a:endParaRPr>
          </a:p>
          <a:p>
            <a:pPr marL="285750" indent="-28575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endParaRPr lang="nl-NL" sz="2400">
              <a:solidFill>
                <a:srgbClr val="283533"/>
              </a:solidFill>
              <a:cs typeface="Arial"/>
            </a:endParaRPr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3113FBA9-BC7D-8C93-6BA6-BC4EAB89E1EA}"/>
              </a:ext>
            </a:extLst>
          </p:cNvPr>
          <p:cNvSpPr txBox="1">
            <a:spLocks/>
          </p:cNvSpPr>
          <p:nvPr/>
        </p:nvSpPr>
        <p:spPr>
          <a:xfrm>
            <a:off x="6704067" y="497127"/>
            <a:ext cx="4517265" cy="4572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>
                <a:solidFill>
                  <a:srgbClr val="00ADC5"/>
                </a:solidFill>
                <a:cs typeface="Arial"/>
              </a:rPr>
              <a:t>Financiering</a:t>
            </a:r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B420EE0B-35B1-E833-48E5-E0580EBBDC04}"/>
              </a:ext>
            </a:extLst>
          </p:cNvPr>
          <p:cNvSpPr txBox="1">
            <a:spLocks/>
          </p:cNvSpPr>
          <p:nvPr/>
        </p:nvSpPr>
        <p:spPr>
          <a:xfrm>
            <a:off x="6424346" y="1377298"/>
            <a:ext cx="4875170" cy="411321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None/>
              <a:defRPr sz="2000" b="0" i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187200" indent="-1872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spcAft>
                <a:spcPts val="250"/>
              </a:spcAft>
              <a:buSzPct val="90000"/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74400" indent="-187200" algn="l" defTabSz="914400" rtl="0" eaLnBrk="1" latinLnBrk="0" hangingPunct="1">
              <a:lnSpc>
                <a:spcPct val="114000"/>
              </a:lnSpc>
              <a:spcBef>
                <a:spcPts val="250"/>
              </a:spcBef>
              <a:spcAft>
                <a:spcPts val="250"/>
              </a:spcAft>
              <a:buSzPct val="90000"/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561600" indent="-187200" algn="l" defTabSz="914400" rtl="0" eaLnBrk="1" latinLnBrk="0" hangingPunct="1">
              <a:lnSpc>
                <a:spcPct val="114000"/>
              </a:lnSpc>
              <a:spcBef>
                <a:spcPts val="250"/>
              </a:spcBef>
              <a:spcAft>
                <a:spcPts val="250"/>
              </a:spcAft>
              <a:buSzPct val="90000"/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ct val="90000"/>
              <a:buFont typeface="Arial" panose="020B0604020202020204" pitchFamily="34" charset="0"/>
              <a:buNone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13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None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113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nl-NL" sz="2400">
                <a:solidFill>
                  <a:srgbClr val="283533"/>
                </a:solidFill>
                <a:cs typeface="Arial"/>
              </a:rPr>
              <a:t>2024 –2025 : pilootproject W13</a:t>
            </a:r>
          </a:p>
          <a:p>
            <a:pPr marL="285750" indent="-28575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nl-NL" sz="2400">
                <a:solidFill>
                  <a:srgbClr val="283533"/>
                </a:solidFill>
                <a:cs typeface="Arial"/>
              </a:rPr>
              <a:t>2026 Fonds Dr. Daniel Deconick</a:t>
            </a:r>
          </a:p>
          <a:p>
            <a:pPr marL="472440" lvl="1" indent="-18669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Courier New"/>
              <a:buChar char="o"/>
            </a:pPr>
            <a:r>
              <a:rPr lang="nl-NL" sz="2400">
                <a:solidFill>
                  <a:srgbClr val="283533"/>
                </a:solidFill>
                <a:cs typeface="Arial"/>
              </a:rPr>
              <a:t>½ VTE Casesmanager</a:t>
            </a:r>
          </a:p>
          <a:p>
            <a:pPr marL="472440" lvl="1" indent="-18669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Courier New"/>
              <a:buChar char="o"/>
            </a:pPr>
            <a:r>
              <a:rPr lang="nl-NL" sz="2400">
                <a:solidFill>
                  <a:srgbClr val="283533"/>
                </a:solidFill>
                <a:cs typeface="Arial"/>
              </a:rPr>
              <a:t>Werkingsmiddelen</a:t>
            </a:r>
          </a:p>
          <a:p>
            <a:pPr marL="285750" indent="-28575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endParaRPr lang="nl-NL" sz="2400">
              <a:solidFill>
                <a:srgbClr val="283533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427363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03A4EC-A7E0-F7D7-73A6-31AA50686F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Uitdagingen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B1DBE86-D050-34DE-C352-35941343BE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/>
              <a:buChar char="•"/>
            </a:pPr>
            <a:r>
              <a:rPr lang="nl-NL" sz="2800" dirty="0">
                <a:cs typeface="Arial"/>
              </a:rPr>
              <a:t>Verder regionale uitrol: streefdoel 1 bed per eerstelijnszone</a:t>
            </a:r>
          </a:p>
          <a:p>
            <a:pPr marL="285750" indent="-285750">
              <a:buFont typeface="Arial"/>
              <a:buChar char="•"/>
            </a:pPr>
            <a:r>
              <a:rPr lang="nl-NL" sz="2800" dirty="0">
                <a:cs typeface="Arial"/>
              </a:rPr>
              <a:t>Bijzondere kwetsbaarheid van personen in dakloosheid meenemen in overleg met artsen en zorgverleners</a:t>
            </a:r>
          </a:p>
          <a:p>
            <a:pPr marL="285750" indent="-285750">
              <a:buFont typeface="Arial"/>
              <a:buChar char="•"/>
            </a:pPr>
            <a:r>
              <a:rPr lang="nl-NL" sz="2800" dirty="0">
                <a:cs typeface="Arial"/>
              </a:rPr>
              <a:t>Bij doelgroep vertrouwen herstellen naar (medische) hulpverlening</a:t>
            </a:r>
          </a:p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92644689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4889006-1883-63E9-E5A9-27DCD710443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84548" y="469596"/>
            <a:ext cx="7286625" cy="3871637"/>
          </a:xfrm>
        </p:spPr>
        <p:txBody>
          <a:bodyPr/>
          <a:lstStyle/>
          <a:p>
            <a:pPr marL="342900" indent="-342900">
              <a:buChar char="•"/>
            </a:pPr>
            <a:r>
              <a:rPr lang="en-US" sz="2800">
                <a:cs typeface="Arial"/>
              </a:rPr>
              <a:t>Zuid-West-</a:t>
            </a:r>
            <a:r>
              <a:rPr lang="en-US" sz="2800" err="1">
                <a:cs typeface="Arial"/>
              </a:rPr>
              <a:t>Vlaamse</a:t>
            </a:r>
            <a:r>
              <a:rPr lang="en-US" sz="2800">
                <a:cs typeface="Arial"/>
              </a:rPr>
              <a:t> </a:t>
            </a:r>
            <a:r>
              <a:rPr lang="en-US" sz="2800" err="1">
                <a:cs typeface="Arial"/>
              </a:rPr>
              <a:t>welzijnsvereninging</a:t>
            </a:r>
            <a:r>
              <a:rPr lang="en-US" sz="2800">
                <a:cs typeface="Arial"/>
              </a:rPr>
              <a:t> van </a:t>
            </a:r>
            <a:r>
              <a:rPr lang="en-US" sz="2800" b="1">
                <a:cs typeface="Arial"/>
              </a:rPr>
              <a:t>14 OCMW's</a:t>
            </a:r>
            <a:r>
              <a:rPr lang="en-US" sz="2800">
                <a:cs typeface="Arial"/>
              </a:rPr>
              <a:t> </a:t>
            </a:r>
            <a:r>
              <a:rPr lang="en-US" sz="2800" err="1">
                <a:cs typeface="Arial"/>
              </a:rPr>
              <a:t>en</a:t>
            </a:r>
            <a:r>
              <a:rPr lang="en-US" sz="2800">
                <a:cs typeface="Arial"/>
              </a:rPr>
              <a:t> het </a:t>
            </a:r>
            <a:r>
              <a:rPr lang="en-US" sz="2800" b="1">
                <a:cs typeface="Arial"/>
              </a:rPr>
              <a:t>CAW</a:t>
            </a:r>
            <a:r>
              <a:rPr lang="en-US" sz="2800">
                <a:cs typeface="Arial"/>
              </a:rPr>
              <a:t> Zuid-West-Vlaanderen</a:t>
            </a:r>
          </a:p>
          <a:p>
            <a:pPr marL="342900" indent="-342900">
              <a:lnSpc>
                <a:spcPct val="113999"/>
              </a:lnSpc>
              <a:buChar char="•"/>
            </a:pPr>
            <a:endParaRPr lang="en-US" sz="2800">
              <a:cs typeface="Arial"/>
            </a:endParaRPr>
          </a:p>
          <a:p>
            <a:pPr marL="342900" indent="-342900">
              <a:lnSpc>
                <a:spcPct val="113999"/>
              </a:lnSpc>
              <a:buChar char="•"/>
            </a:pPr>
            <a:r>
              <a:rPr lang="en-US" sz="2800" err="1">
                <a:cs typeface="Arial"/>
              </a:rPr>
              <a:t>Voert</a:t>
            </a:r>
            <a:r>
              <a:rPr lang="en-US" sz="2800">
                <a:cs typeface="Arial"/>
              </a:rPr>
              <a:t> </a:t>
            </a:r>
            <a:r>
              <a:rPr lang="en-US" sz="2800" err="1">
                <a:cs typeface="Arial"/>
              </a:rPr>
              <a:t>een</a:t>
            </a:r>
            <a:r>
              <a:rPr lang="en-US" sz="2800">
                <a:cs typeface="Arial"/>
              </a:rPr>
              <a:t> </a:t>
            </a:r>
            <a:r>
              <a:rPr lang="en-US" sz="2800" err="1">
                <a:cs typeface="Arial"/>
              </a:rPr>
              <a:t>gezamenlijk</a:t>
            </a:r>
            <a:r>
              <a:rPr lang="en-US" sz="2800">
                <a:cs typeface="Arial"/>
              </a:rPr>
              <a:t> </a:t>
            </a:r>
            <a:r>
              <a:rPr lang="en-US" sz="2800" err="1">
                <a:cs typeface="Arial"/>
              </a:rPr>
              <a:t>sociaal</a:t>
            </a:r>
            <a:r>
              <a:rPr lang="en-US" sz="2800">
                <a:cs typeface="Arial"/>
              </a:rPr>
              <a:t> </a:t>
            </a:r>
            <a:r>
              <a:rPr lang="en-US" sz="2800" err="1">
                <a:cs typeface="Arial"/>
              </a:rPr>
              <a:t>en</a:t>
            </a:r>
            <a:r>
              <a:rPr lang="en-US" sz="2800">
                <a:cs typeface="Arial"/>
              </a:rPr>
              <a:t> </a:t>
            </a:r>
            <a:r>
              <a:rPr lang="en-US" sz="2800" err="1">
                <a:cs typeface="Arial"/>
              </a:rPr>
              <a:t>welzijnsbeleid</a:t>
            </a:r>
            <a:r>
              <a:rPr lang="en-US" sz="2800">
                <a:cs typeface="Arial"/>
              </a:rPr>
              <a:t> </a:t>
            </a:r>
            <a:r>
              <a:rPr lang="en-US" sz="2800" err="1">
                <a:cs typeface="Arial"/>
              </a:rPr>
              <a:t>voor</a:t>
            </a:r>
            <a:r>
              <a:rPr lang="en-US" sz="2800">
                <a:cs typeface="Arial"/>
              </a:rPr>
              <a:t> de regio</a:t>
            </a:r>
          </a:p>
          <a:p>
            <a:pPr>
              <a:lnSpc>
                <a:spcPct val="113999"/>
              </a:lnSpc>
            </a:pPr>
            <a:r>
              <a:rPr lang="en-US" sz="2800">
                <a:cs typeface="Arial"/>
              </a:rPr>
              <a:t> 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D357782-10C3-FA43-9B93-30BAB6C855E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651" r="-118" b="17993"/>
          <a:stretch>
            <a:fillRect/>
          </a:stretch>
        </p:blipFill>
        <p:spPr>
          <a:xfrm>
            <a:off x="6365254" y="1470074"/>
            <a:ext cx="5523653" cy="408089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704F242-35B2-F6BA-01AD-E0A1EF2187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939" y="4321870"/>
            <a:ext cx="1905000" cy="207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7335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65BB97-6CE2-D87D-8780-43A4B2D437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AA24163-76B6-3AA6-5304-2B51523AA643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003140" y="1656265"/>
            <a:ext cx="8231890" cy="4139336"/>
          </a:xfrm>
        </p:spPr>
        <p:txBody>
          <a:bodyPr/>
          <a:lstStyle/>
          <a:p>
            <a:pPr>
              <a:lnSpc>
                <a:spcPct val="113999"/>
              </a:lnSpc>
            </a:pPr>
            <a:r>
              <a:rPr lang="en-US" sz="3200" err="1">
                <a:cs typeface="Arial"/>
              </a:rPr>
              <a:t>z</a:t>
            </a:r>
            <a:r>
              <a:rPr lang="en-US" sz="2800" err="1">
                <a:cs typeface="Arial"/>
              </a:rPr>
              <a:t>odat</a:t>
            </a:r>
            <a:r>
              <a:rPr lang="en-US" sz="2800">
                <a:cs typeface="Arial"/>
              </a:rPr>
              <a:t> </a:t>
            </a:r>
            <a:r>
              <a:rPr lang="en-US" sz="2800" err="1">
                <a:cs typeface="Arial"/>
              </a:rPr>
              <a:t>iedereen</a:t>
            </a:r>
            <a:r>
              <a:rPr lang="en-US" sz="2800">
                <a:cs typeface="Arial"/>
              </a:rPr>
              <a:t> in de regio </a:t>
            </a:r>
            <a:r>
              <a:rPr lang="en-US" sz="2800" err="1">
                <a:cs typeface="Arial"/>
              </a:rPr>
              <a:t>dezelfde</a:t>
            </a:r>
            <a:r>
              <a:rPr lang="en-US" sz="2800">
                <a:cs typeface="Arial"/>
              </a:rPr>
              <a:t> </a:t>
            </a:r>
            <a:r>
              <a:rPr lang="en-US" sz="2800" err="1">
                <a:cs typeface="Arial"/>
              </a:rPr>
              <a:t>kansen</a:t>
            </a:r>
            <a:r>
              <a:rPr lang="en-US" sz="2800">
                <a:cs typeface="Arial"/>
              </a:rPr>
              <a:t> </a:t>
            </a:r>
            <a:r>
              <a:rPr lang="en-US" sz="2800" err="1">
                <a:cs typeface="Arial"/>
              </a:rPr>
              <a:t>heeft</a:t>
            </a:r>
            <a:r>
              <a:rPr lang="en-US" sz="2800">
                <a:cs typeface="Arial"/>
              </a:rPr>
              <a:t> op:</a:t>
            </a:r>
            <a:endParaRPr lang="en-US"/>
          </a:p>
          <a:p>
            <a:pPr marL="457200" indent="-457200">
              <a:lnSpc>
                <a:spcPct val="113999"/>
              </a:lnSpc>
              <a:buChar char="•"/>
            </a:pPr>
            <a:r>
              <a:rPr lang="en-US" sz="2800">
                <a:cs typeface="Arial"/>
              </a:rPr>
              <a:t>Een </a:t>
            </a:r>
            <a:r>
              <a:rPr lang="en-US" sz="2800" err="1">
                <a:cs typeface="Arial"/>
              </a:rPr>
              <a:t>menswaardig</a:t>
            </a:r>
            <a:r>
              <a:rPr lang="en-US" sz="2800">
                <a:cs typeface="Arial"/>
              </a:rPr>
              <a:t> </a:t>
            </a:r>
            <a:r>
              <a:rPr lang="en-US" sz="2800" err="1">
                <a:cs typeface="Arial"/>
              </a:rPr>
              <a:t>en</a:t>
            </a:r>
            <a:r>
              <a:rPr lang="en-US" sz="2800">
                <a:cs typeface="Arial"/>
              </a:rPr>
              <a:t> </a:t>
            </a:r>
            <a:r>
              <a:rPr lang="en-US" sz="2800" err="1">
                <a:cs typeface="Arial"/>
              </a:rPr>
              <a:t>kwaliteitsvol</a:t>
            </a:r>
            <a:r>
              <a:rPr lang="en-US" sz="2800">
                <a:cs typeface="Arial"/>
              </a:rPr>
              <a:t> leven</a:t>
            </a:r>
          </a:p>
          <a:p>
            <a:pPr marL="457200" indent="-457200">
              <a:lnSpc>
                <a:spcPct val="113999"/>
              </a:lnSpc>
              <a:buChar char="•"/>
            </a:pPr>
            <a:r>
              <a:rPr lang="en-US" sz="2800">
                <a:cs typeface="Arial"/>
              </a:rPr>
              <a:t>De </a:t>
            </a:r>
            <a:r>
              <a:rPr lang="en-US" sz="2800" err="1">
                <a:cs typeface="Arial"/>
              </a:rPr>
              <a:t>uitoefening</a:t>
            </a:r>
            <a:r>
              <a:rPr lang="en-US" sz="2800">
                <a:cs typeface="Arial"/>
              </a:rPr>
              <a:t> van </a:t>
            </a:r>
            <a:r>
              <a:rPr lang="en-US" sz="2800" err="1">
                <a:cs typeface="Arial"/>
              </a:rPr>
              <a:t>zijn</a:t>
            </a:r>
            <a:r>
              <a:rPr lang="en-US" sz="2800">
                <a:cs typeface="Arial"/>
              </a:rPr>
              <a:t>/ haar grondrechten</a:t>
            </a:r>
          </a:p>
          <a:p>
            <a:pPr marL="457200" indent="-457200">
              <a:lnSpc>
                <a:spcPct val="113999"/>
              </a:lnSpc>
              <a:buChar char="•"/>
            </a:pPr>
            <a:r>
              <a:rPr lang="en-US" sz="2800">
                <a:cs typeface="Arial"/>
              </a:rPr>
              <a:t>Toegang tot het </a:t>
            </a:r>
            <a:r>
              <a:rPr lang="en-US" sz="2800" err="1">
                <a:cs typeface="Arial"/>
              </a:rPr>
              <a:t>welzijns</a:t>
            </a:r>
            <a:r>
              <a:rPr lang="en-US" sz="2800">
                <a:cs typeface="Arial"/>
              </a:rPr>
              <a:t>- </a:t>
            </a:r>
            <a:r>
              <a:rPr lang="en-US" sz="2800" err="1">
                <a:cs typeface="Arial"/>
              </a:rPr>
              <a:t>en</a:t>
            </a:r>
            <a:r>
              <a:rPr lang="en-US" sz="2800">
                <a:cs typeface="Arial"/>
              </a:rPr>
              <a:t> </a:t>
            </a:r>
            <a:r>
              <a:rPr lang="en-US" sz="2800" err="1">
                <a:cs typeface="Arial"/>
              </a:rPr>
              <a:t>zorgaanbod</a:t>
            </a:r>
            <a:r>
              <a:rPr lang="en-US" sz="2800">
                <a:cs typeface="Arial"/>
              </a:rPr>
              <a:t>,  met </a:t>
            </a:r>
            <a:r>
              <a:rPr lang="en-US" sz="2800" err="1">
                <a:cs typeface="Arial"/>
              </a:rPr>
              <a:t>bijzondere</a:t>
            </a:r>
            <a:r>
              <a:rPr lang="en-US" sz="2800">
                <a:cs typeface="Arial"/>
              </a:rPr>
              <a:t> </a:t>
            </a:r>
            <a:r>
              <a:rPr lang="en-US" sz="2800" err="1">
                <a:cs typeface="Arial"/>
              </a:rPr>
              <a:t>aandacht</a:t>
            </a:r>
            <a:r>
              <a:rPr lang="en-US" sz="2800">
                <a:cs typeface="Arial"/>
              </a:rPr>
              <a:t> </a:t>
            </a:r>
            <a:r>
              <a:rPr lang="en-US" sz="2800" err="1">
                <a:cs typeface="Arial"/>
              </a:rPr>
              <a:t>voor</a:t>
            </a:r>
            <a:r>
              <a:rPr lang="en-US" sz="2800">
                <a:cs typeface="Arial"/>
              </a:rPr>
              <a:t> de </a:t>
            </a:r>
            <a:r>
              <a:rPr lang="en-US" sz="2800" err="1">
                <a:cs typeface="Arial"/>
              </a:rPr>
              <a:t>meest</a:t>
            </a:r>
            <a:r>
              <a:rPr lang="en-US" sz="2800">
                <a:cs typeface="Arial"/>
              </a:rPr>
              <a:t> </a:t>
            </a:r>
            <a:r>
              <a:rPr lang="en-US" sz="2800" err="1">
                <a:cs typeface="Arial"/>
              </a:rPr>
              <a:t>kwetsbaren</a:t>
            </a:r>
            <a:endParaRPr lang="en-US" sz="2800">
              <a:cs typeface="Arial"/>
            </a:endParaRPr>
          </a:p>
          <a:p>
            <a:pPr marL="342900" indent="-342900">
              <a:lnSpc>
                <a:spcPct val="113999"/>
              </a:lnSpc>
              <a:buChar char="•"/>
            </a:pPr>
            <a:endParaRPr lang="en-US">
              <a:cs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8F6A507-93B9-3C5D-392E-A3395C749F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90240" y="616254"/>
            <a:ext cx="1905000" cy="207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8720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8981D0-56DD-D47C-D55E-9205440A73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5924" y="2167166"/>
            <a:ext cx="10406063" cy="1261834"/>
          </a:xfrm>
        </p:spPr>
        <p:txBody>
          <a:bodyPr>
            <a:normAutofit fontScale="90000"/>
          </a:bodyPr>
          <a:lstStyle/>
          <a:p>
            <a:r>
              <a:rPr lang="nl-BE" dirty="0"/>
              <a:t>Regionaal Crisisnetwerk Zuid-West-Vlaanderen (RCK)</a:t>
            </a:r>
          </a:p>
        </p:txBody>
      </p:sp>
    </p:spTree>
    <p:extLst>
      <p:ext uri="{BB962C8B-B14F-4D97-AF65-F5344CB8AC3E}">
        <p14:creationId xmlns:p14="http://schemas.microsoft.com/office/powerpoint/2010/main" val="1873221301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A4E3DB8B-27F3-41DC-EECC-E1DA1C42EE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BE" dirty="0"/>
              <a:t>Visie op crisis met een wooncomponent	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1D795AAA-BE54-F338-3F85-69D792E413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r>
              <a:rPr lang="nl-BE" dirty="0"/>
              <a:t>Crisis is een </a:t>
            </a:r>
            <a:r>
              <a:rPr lang="nl-BE" b="1" dirty="0"/>
              <a:t>subjectief</a:t>
            </a:r>
            <a:r>
              <a:rPr lang="nl-BE" dirty="0"/>
              <a:t> gegeven – onevenwicht tussen draaglast en draagkracht</a:t>
            </a:r>
          </a:p>
          <a:p>
            <a:pPr marL="0" indent="0">
              <a:buNone/>
            </a:pPr>
            <a:endParaRPr lang="nl-BE" dirty="0"/>
          </a:p>
          <a:p>
            <a:r>
              <a:rPr lang="nl-BE" b="1" dirty="0"/>
              <a:t>Wooncrisis</a:t>
            </a:r>
            <a:r>
              <a:rPr lang="nl-BE" dirty="0"/>
              <a:t>: meer dan gebrek aan onderdak = acute situatie waarin veiligheid, stabiliteit en perspectief ontbreken</a:t>
            </a:r>
          </a:p>
          <a:p>
            <a:pPr marL="0" indent="0">
              <a:buNone/>
            </a:pPr>
            <a:endParaRPr lang="nl-BE" dirty="0"/>
          </a:p>
          <a:p>
            <a:r>
              <a:rPr lang="nl-BE" b="1" dirty="0"/>
              <a:t>Focus</a:t>
            </a:r>
            <a:r>
              <a:rPr lang="nl-BE" dirty="0"/>
              <a:t> op rust, veiligheid en perspectief.  Zoveel als mogelijk regie bij persoon in crisis.</a:t>
            </a:r>
          </a:p>
          <a:p>
            <a:pPr marL="0" indent="0">
              <a:buNone/>
            </a:pPr>
            <a:endParaRPr lang="nl-BE" dirty="0"/>
          </a:p>
          <a:p>
            <a:r>
              <a:rPr lang="nl-BE" b="1" dirty="0"/>
              <a:t>Preventief</a:t>
            </a:r>
            <a:r>
              <a:rPr lang="nl-BE" dirty="0"/>
              <a:t> werken en </a:t>
            </a:r>
            <a:r>
              <a:rPr lang="nl-BE" b="1" dirty="0"/>
              <a:t>zorgcontinuïteit</a:t>
            </a:r>
            <a:r>
              <a:rPr lang="nl-BE" dirty="0"/>
              <a:t> garanderen </a:t>
            </a:r>
          </a:p>
        </p:txBody>
      </p:sp>
    </p:spTree>
    <p:extLst>
      <p:ext uri="{BB962C8B-B14F-4D97-AF65-F5344CB8AC3E}">
        <p14:creationId xmlns:p14="http://schemas.microsoft.com/office/powerpoint/2010/main" val="2224350401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l-BE" sz="3797" dirty="0"/>
              <a:t>RCK = aanbod voor hulpverleners </a:t>
            </a:r>
            <a:endParaRPr lang="en-GB" sz="3797" dirty="0"/>
          </a:p>
        </p:txBody>
      </p:sp>
      <p:sp>
        <p:nvSpPr>
          <p:cNvPr id="11" name="Tijdelijke aanduiding voor inhoud 10">
            <a:extLst>
              <a:ext uri="{FF2B5EF4-FFF2-40B4-BE49-F238E27FC236}">
                <a16:creationId xmlns:a16="http://schemas.microsoft.com/office/drawing/2014/main" id="{DC614E9A-2467-AF56-D5EB-209B62F7DD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Doelstelling: </a:t>
            </a:r>
            <a:r>
              <a:rPr lang="nl-BE" dirty="0"/>
              <a:t>hulpverleners bijstaan wanneer ze geconfronteerd worden met een persoon in een crisissituatie die voor de nacht of het weekend geen opvang heeft.</a:t>
            </a:r>
          </a:p>
          <a:p>
            <a:pPr algn="l"/>
            <a:r>
              <a:rPr lang="nl-NL" b="1" dirty="0"/>
              <a:t>Gezamenlijke</a:t>
            </a:r>
            <a:r>
              <a:rPr lang="nl-NL" dirty="0"/>
              <a:t> zorg voor personen in crisis</a:t>
            </a:r>
          </a:p>
          <a:p>
            <a:pPr algn="l"/>
            <a:r>
              <a:rPr lang="nl-NL" dirty="0"/>
              <a:t>De </a:t>
            </a:r>
            <a:r>
              <a:rPr lang="nl-NL" b="1" dirty="0"/>
              <a:t>verantwoordelijkheid</a:t>
            </a:r>
            <a:r>
              <a:rPr lang="nl-NL" dirty="0"/>
              <a:t> blijft bij de hulpverlening</a:t>
            </a:r>
          </a:p>
          <a:p>
            <a:pPr algn="l"/>
            <a:r>
              <a:rPr lang="nl-NL" dirty="0"/>
              <a:t>De </a:t>
            </a:r>
            <a:r>
              <a:rPr lang="nl-NL" b="1" dirty="0"/>
              <a:t>uitdaging</a:t>
            </a:r>
            <a:r>
              <a:rPr lang="nl-NL" dirty="0"/>
              <a:t> = opstarten van een hulpverleningstraject voor de meest kwetsbaren</a:t>
            </a:r>
          </a:p>
          <a:p>
            <a:endParaRPr lang="nl-NL" dirty="0"/>
          </a:p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945697112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156642-B2DD-DB3A-65C9-2EECC2A3F1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Diverse aanmeldingen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06CEA86-8130-F055-5AFD-8C758C1CAA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/>
              <a:t>Relatieproblemen</a:t>
            </a:r>
          </a:p>
          <a:p>
            <a:r>
              <a:rPr lang="nl-BE" dirty="0"/>
              <a:t>IFG –situatie</a:t>
            </a:r>
          </a:p>
          <a:p>
            <a:r>
              <a:rPr lang="nl-BE" dirty="0"/>
              <a:t>Jongvolwassene met problemen in gezinsrelatie</a:t>
            </a:r>
          </a:p>
          <a:p>
            <a:r>
              <a:rPr lang="nl-BE" dirty="0"/>
              <a:t>Uithuiszetting</a:t>
            </a:r>
          </a:p>
          <a:p>
            <a:r>
              <a:rPr lang="nl-BE" dirty="0"/>
              <a:t>Chronisch dakloze die dringend nood heeft aan enkele dagen rust</a:t>
            </a:r>
          </a:p>
        </p:txBody>
      </p:sp>
    </p:spTree>
    <p:extLst>
      <p:ext uri="{BB962C8B-B14F-4D97-AF65-F5344CB8AC3E}">
        <p14:creationId xmlns:p14="http://schemas.microsoft.com/office/powerpoint/2010/main" val="865686307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19C17F6-B70A-A04A-B48E-0491DB0097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Doelstelling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7C17BFA-4740-A060-16CA-082A61CD1A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/>
              <a:t>Doorbreken van crisis</a:t>
            </a:r>
          </a:p>
          <a:p>
            <a:r>
              <a:rPr lang="nl-BE" dirty="0"/>
              <a:t>Terug aansluiting bij netwerk</a:t>
            </a:r>
          </a:p>
          <a:p>
            <a:r>
              <a:rPr lang="nl-BE" dirty="0"/>
              <a:t>Opportuniteiten onderzoeken</a:t>
            </a:r>
          </a:p>
          <a:p>
            <a:endParaRPr lang="nl-BE" dirty="0"/>
          </a:p>
          <a:p>
            <a:pPr marL="0" indent="0">
              <a:buNone/>
            </a:pPr>
            <a:r>
              <a:rPr lang="nl-BE" dirty="0"/>
              <a:t>Door middel van</a:t>
            </a:r>
          </a:p>
          <a:p>
            <a:pPr marL="0" indent="0">
              <a:buNone/>
            </a:pPr>
            <a:r>
              <a:rPr lang="nl-BE" dirty="0"/>
              <a:t>- crisisinterventie, -begeleiding, -opvang en consult</a:t>
            </a:r>
          </a:p>
        </p:txBody>
      </p:sp>
    </p:spTree>
    <p:extLst>
      <p:ext uri="{BB962C8B-B14F-4D97-AF65-F5344CB8AC3E}">
        <p14:creationId xmlns:p14="http://schemas.microsoft.com/office/powerpoint/2010/main" val="3287106648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l-BE" sz="3797" dirty="0"/>
              <a:t>Het samenwerkingsverband </a:t>
            </a:r>
            <a:endParaRPr lang="en-GB" sz="3797" dirty="0"/>
          </a:p>
        </p:txBody>
      </p:sp>
      <p:sp>
        <p:nvSpPr>
          <p:cNvPr id="11" name="Tijdelijke aanduiding voor inhoud 10">
            <a:extLst>
              <a:ext uri="{FF2B5EF4-FFF2-40B4-BE49-F238E27FC236}">
                <a16:creationId xmlns:a16="http://schemas.microsoft.com/office/drawing/2014/main" id="{DC614E9A-2467-AF56-D5EB-209B62F7DD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l"/>
            <a:r>
              <a:rPr lang="nl-NL" dirty="0"/>
              <a:t>Telefoonpermanentie – PZ vlas</a:t>
            </a:r>
          </a:p>
          <a:p>
            <a:pPr algn="l"/>
            <a:r>
              <a:rPr lang="nl-NL" dirty="0"/>
              <a:t>Crisisbedden </a:t>
            </a:r>
          </a:p>
          <a:p>
            <a:pPr lvl="1" algn="l"/>
            <a:r>
              <a:rPr lang="nl-NL" dirty="0"/>
              <a:t>Studio woonmaatschappij</a:t>
            </a:r>
          </a:p>
          <a:p>
            <a:pPr lvl="1" algn="l"/>
            <a:r>
              <a:rPr lang="nl-NL" dirty="0"/>
              <a:t>Kamer CAW</a:t>
            </a:r>
          </a:p>
          <a:p>
            <a:pPr lvl="1" algn="l"/>
            <a:r>
              <a:rPr lang="nl-NL" dirty="0"/>
              <a:t>ziekenhuisbed  </a:t>
            </a:r>
          </a:p>
          <a:p>
            <a:pPr lvl="1" algn="l"/>
            <a:r>
              <a:rPr lang="nl-NL" dirty="0"/>
              <a:t>Gezinsstudio op vraag OCMW of CAW</a:t>
            </a:r>
          </a:p>
          <a:p>
            <a:pPr algn="l"/>
            <a:r>
              <a:rPr lang="nl-NL" dirty="0"/>
              <a:t>Crisishulpverlener en betrokken hulpverlening gaan samen aan de slag</a:t>
            </a:r>
          </a:p>
          <a:p>
            <a:pPr algn="l"/>
            <a:r>
              <a:rPr lang="nl-NL" dirty="0"/>
              <a:t>Coördinatie </a:t>
            </a:r>
          </a:p>
          <a:p>
            <a:pPr lvl="1" algn="l"/>
            <a:r>
              <a:rPr lang="nl-NL" dirty="0"/>
              <a:t>Dagelijkse opvolging</a:t>
            </a:r>
          </a:p>
          <a:p>
            <a:pPr lvl="1" algn="l"/>
            <a:r>
              <a:rPr lang="nl-NL" dirty="0"/>
              <a:t>Meezoeken naar aansluiting tot gepast hulp</a:t>
            </a:r>
          </a:p>
          <a:p>
            <a:endParaRPr lang="nl-NL" dirty="0"/>
          </a:p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288211862"/>
      </p:ext>
    </p:extLst>
  </p:cSld>
  <p:clrMapOvr>
    <a:masterClrMapping/>
  </p:clrMapOvr>
  <p:transition spd="med"/>
</p:sld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8.png"/></Relationships>
</file>

<file path=ppt/theme/theme1.xml><?xml version="1.0" encoding="utf-8"?>
<a:theme xmlns:a="http://schemas.openxmlformats.org/drawingml/2006/main" name="WGK-Content slides">
  <a:themeElements>
    <a:clrScheme name="WGK">
      <a:dk1>
        <a:srgbClr val="00193C"/>
      </a:dk1>
      <a:lt1>
        <a:srgbClr val="FFC300"/>
      </a:lt1>
      <a:dk2>
        <a:srgbClr val="4B555F"/>
      </a:dk2>
      <a:lt2>
        <a:srgbClr val="FFFFFF"/>
      </a:lt2>
      <a:accent1>
        <a:srgbClr val="E1E1FF"/>
      </a:accent1>
      <a:accent2>
        <a:srgbClr val="C8E6FF"/>
      </a:accent2>
      <a:accent3>
        <a:srgbClr val="E6F5A0"/>
      </a:accent3>
      <a:accent4>
        <a:srgbClr val="F0E6DC"/>
      </a:accent4>
      <a:accent5>
        <a:srgbClr val="FA9187"/>
      </a:accent5>
      <a:accent6>
        <a:srgbClr val="FFC32E"/>
      </a:accent6>
      <a:hlink>
        <a:srgbClr val="00193C"/>
      </a:hlink>
      <a:folHlink>
        <a:srgbClr val="FFC3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WGK WVL 2025 sjabloon.potx" id="{48844DDA-A000-4EC0-9355-DFC0E3EF2B58}" vid="{285E61FB-6D2D-451A-B0EE-C20A2BDB9E4A}"/>
    </a:ext>
  </a:extLst>
</a:theme>
</file>

<file path=ppt/theme/theme2.xml><?xml version="1.0" encoding="utf-8"?>
<a:theme xmlns:a="http://schemas.openxmlformats.org/drawingml/2006/main" name="WGK-Quotes, graphs and tables">
  <a:themeElements>
    <a:clrScheme name="WGK">
      <a:dk1>
        <a:srgbClr val="00193C"/>
      </a:dk1>
      <a:lt1>
        <a:srgbClr val="FFC300"/>
      </a:lt1>
      <a:dk2>
        <a:srgbClr val="4B555F"/>
      </a:dk2>
      <a:lt2>
        <a:srgbClr val="FFFFFF"/>
      </a:lt2>
      <a:accent1>
        <a:srgbClr val="E1E1FF"/>
      </a:accent1>
      <a:accent2>
        <a:srgbClr val="C8E6FF"/>
      </a:accent2>
      <a:accent3>
        <a:srgbClr val="E6F5A0"/>
      </a:accent3>
      <a:accent4>
        <a:srgbClr val="F0E6DC"/>
      </a:accent4>
      <a:accent5>
        <a:srgbClr val="FA9187"/>
      </a:accent5>
      <a:accent6>
        <a:srgbClr val="FFC32E"/>
      </a:accent6>
      <a:hlink>
        <a:srgbClr val="00193C"/>
      </a:hlink>
      <a:folHlink>
        <a:srgbClr val="FFC3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WGK WVL 2025 sjabloon.potx" id="{48844DDA-A000-4EC0-9355-DFC0E3EF2B58}" vid="{014FF081-1F8B-41A8-8A38-482FBB5103C8}"/>
    </a:ext>
  </a:extLst>
</a:theme>
</file>

<file path=ppt/theme/theme3.xml><?xml version="1.0" encoding="utf-8"?>
<a:theme xmlns:a="http://schemas.openxmlformats.org/drawingml/2006/main" name="WGK-Navigation slides">
  <a:themeElements>
    <a:clrScheme name="WGK">
      <a:dk1>
        <a:srgbClr val="00193C"/>
      </a:dk1>
      <a:lt1>
        <a:srgbClr val="FFC300"/>
      </a:lt1>
      <a:dk2>
        <a:srgbClr val="4B555F"/>
      </a:dk2>
      <a:lt2>
        <a:srgbClr val="FFFFFF"/>
      </a:lt2>
      <a:accent1>
        <a:srgbClr val="E1E1FF"/>
      </a:accent1>
      <a:accent2>
        <a:srgbClr val="C8E6FF"/>
      </a:accent2>
      <a:accent3>
        <a:srgbClr val="E6F5A0"/>
      </a:accent3>
      <a:accent4>
        <a:srgbClr val="F0E6DC"/>
      </a:accent4>
      <a:accent5>
        <a:srgbClr val="FA9187"/>
      </a:accent5>
      <a:accent6>
        <a:srgbClr val="FFC32E"/>
      </a:accent6>
      <a:hlink>
        <a:srgbClr val="00193C"/>
      </a:hlink>
      <a:folHlink>
        <a:srgbClr val="FFC3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WGK WVL 2025 sjabloon.potx" id="{48844DDA-A000-4EC0-9355-DFC0E3EF2B58}" vid="{C75C3FC5-31A6-4334-B754-0FBE596C606A}"/>
    </a:ext>
  </a:extLst>
</a:theme>
</file>

<file path=ppt/theme/theme4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"/>
        <a:ea typeface="Helvetica"/>
        <a:cs typeface="Helvetica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fa1d80c-607d-4138-99a1-7394c3b09acb">
      <Terms xmlns="http://schemas.microsoft.com/office/infopath/2007/PartnerControls"/>
    </lcf76f155ced4ddcb4097134ff3c332f>
    <TaxCatchAll xmlns="76300dc3-f30b-4418-bcec-58670075535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DA56D146DCB7F4C83FEC4FFA14446F2" ma:contentTypeVersion="19" ma:contentTypeDescription="Een nieuw document maken." ma:contentTypeScope="" ma:versionID="5762905e43a5a2470d2c5ff24be1cd48">
  <xsd:schema xmlns:xsd="http://www.w3.org/2001/XMLSchema" xmlns:xs="http://www.w3.org/2001/XMLSchema" xmlns:p="http://schemas.microsoft.com/office/2006/metadata/properties" xmlns:ns2="5fa1d80c-607d-4138-99a1-7394c3b09acb" xmlns:ns3="76300dc3-f30b-4418-bcec-586700755355" targetNamespace="http://schemas.microsoft.com/office/2006/metadata/properties" ma:root="true" ma:fieldsID="144ad47e6aadc254d4ff476d9060310f" ns2:_="" ns3:_="">
    <xsd:import namespace="5fa1d80c-607d-4138-99a1-7394c3b09acb"/>
    <xsd:import namespace="76300dc3-f30b-4418-bcec-58670075535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a1d80c-607d-4138-99a1-7394c3b09ac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2" nillable="true" ma:taxonomy="true" ma:internalName="lcf76f155ced4ddcb4097134ff3c332f" ma:taxonomyFieldName="MediaServiceImageTags" ma:displayName="Afbeeldingtags" ma:readOnly="false" ma:fieldId="{5cf76f15-5ced-4ddc-b409-7134ff3c332f}" ma:taxonomyMulti="true" ma:sspId="140874bb-005b-4a26-b085-598c00416eb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6300dc3-f30b-4418-bcec-586700755355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c9b65a1d-e501-4f56-aee0-655427016152}" ma:internalName="TaxCatchAll" ma:showField="CatchAllData" ma:web="76300dc3-f30b-4418-bcec-58670075535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B640125-071D-4F79-AC4D-638D61165043}">
  <ds:schemaRefs>
    <ds:schemaRef ds:uri="80dc4fc1-fb85-4039-be65-b4ffd3d31322"/>
    <ds:schemaRef ds:uri="d1ad549d-35fa-470a-910c-6d0bff2fb21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A63A0FC0-5167-40F3-8F7D-11AA9B30F48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2FA3506-009A-47F5-BDFB-8F406CBEF13F}"/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45</TotalTime>
  <Words>546</Words>
  <Application>Microsoft Office PowerPoint</Application>
  <PresentationFormat>Breedbeeld</PresentationFormat>
  <Paragraphs>95</Paragraphs>
  <Slides>17</Slides>
  <Notes>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7</vt:i4>
      </vt:variant>
      <vt:variant>
        <vt:lpstr>Thema</vt:lpstr>
      </vt:variant>
      <vt:variant>
        <vt:i4>4</vt:i4>
      </vt:variant>
      <vt:variant>
        <vt:lpstr>Diatitels</vt:lpstr>
      </vt:variant>
      <vt:variant>
        <vt:i4>17</vt:i4>
      </vt:variant>
    </vt:vector>
  </HeadingPairs>
  <TitlesOfParts>
    <vt:vector size="28" baseType="lpstr">
      <vt:lpstr>Aptos</vt:lpstr>
      <vt:lpstr>Arial</vt:lpstr>
      <vt:lpstr>Arial,Sans-Serif</vt:lpstr>
      <vt:lpstr>Courier New</vt:lpstr>
      <vt:lpstr>Helvetica</vt:lpstr>
      <vt:lpstr>Helvetica Light</vt:lpstr>
      <vt:lpstr>Wingdings</vt:lpstr>
      <vt:lpstr>WGK-Content slides</vt:lpstr>
      <vt:lpstr>WGK-Quotes, graphs and tables</vt:lpstr>
      <vt:lpstr>WGK-Navigation slides</vt:lpstr>
      <vt:lpstr>White</vt:lpstr>
      <vt:lpstr>PowerPoint-presentatie</vt:lpstr>
      <vt:lpstr>PowerPoint-presentatie</vt:lpstr>
      <vt:lpstr>PowerPoint-presentatie</vt:lpstr>
      <vt:lpstr>Regionaal Crisisnetwerk Zuid-West-Vlaanderen (RCK)</vt:lpstr>
      <vt:lpstr>Visie op crisis met een wooncomponent </vt:lpstr>
      <vt:lpstr>RCK = aanbod voor hulpverleners </vt:lpstr>
      <vt:lpstr>Diverse aanmeldingen</vt:lpstr>
      <vt:lpstr>Doelstelling</vt:lpstr>
      <vt:lpstr>Het samenwerkingsverband </vt:lpstr>
      <vt:lpstr>Medisch herstelverblijf</vt:lpstr>
      <vt:lpstr>Waarom medisch herstelverblijf?</vt:lpstr>
      <vt:lpstr>Voor wie?</vt:lpstr>
      <vt:lpstr>Doelstelling</vt:lpstr>
      <vt:lpstr>Voorwaarden</vt:lpstr>
      <vt:lpstr>uitsluitingscriteria</vt:lpstr>
      <vt:lpstr>Samenwerking</vt:lpstr>
      <vt:lpstr>Uitdagingen</vt:lpstr>
    </vt:vector>
  </TitlesOfParts>
  <Company>Wit-Gele Kruis West-Vlaanderen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Sahar Kharaghanipour</dc:creator>
  <cp:lastModifiedBy>Liesbet Benoit</cp:lastModifiedBy>
  <cp:revision>5</cp:revision>
  <dcterms:created xsi:type="dcterms:W3CDTF">2026-05-27T13:37:55Z</dcterms:created>
  <dcterms:modified xsi:type="dcterms:W3CDTF">2026-06-15T10:11:30Z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0x0101002DA56D146DCB7F4C83FEC4FFA14446F2</vt:lpwstr>
  </property>
  <property fmtid="{D5CDD505-2E9C-101B-9397-08002B2CF9AE}" pid="3" name="MediaServiceImageTags">
    <vt:lpwstr/>
  </property>
</Properties>
</file>