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sldIdLst>
    <p:sldId id="259" r:id="rId4"/>
    <p:sldId id="258" r:id="rId5"/>
    <p:sldId id="264" r:id="rId6"/>
    <p:sldId id="265" r:id="rId7"/>
    <p:sldId id="266" r:id="rId8"/>
    <p:sldId id="267" r:id="rId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9" userDrawn="1">
          <p15:clr>
            <a:srgbClr val="A4A3A4"/>
          </p15:clr>
        </p15:guide>
        <p15:guide id="2" pos="4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Bergmans" initials="AB" lastIdx="13" clrIdx="0">
    <p:extLst>
      <p:ext uri="{19B8F6BF-5375-455C-9EA6-DF929625EA0E}">
        <p15:presenceInfo xmlns:p15="http://schemas.microsoft.com/office/powerpoint/2012/main" userId="S::annelies.bergmans@expoo.be::8090db76-8d0f-4075-9945-bcd40c45e479" providerId="AD"/>
      </p:ext>
    </p:extLst>
  </p:cmAuthor>
  <p:cmAuthor id="2" name="Marijke Polspoel" initials="MP" lastIdx="3" clrIdx="1">
    <p:extLst>
      <p:ext uri="{19B8F6BF-5375-455C-9EA6-DF929625EA0E}">
        <p15:presenceInfo xmlns:p15="http://schemas.microsoft.com/office/powerpoint/2012/main" userId="S::marijke.polspoel@gezinsbond.be::dc7516eb-09ef-452b-a480-f48ce470ebff" providerId="AD"/>
      </p:ext>
    </p:extLst>
  </p:cmAuthor>
  <p:cmAuthor id="3" name="Hilven, Yasmin" initials="HY" lastIdx="4" clrIdx="2">
    <p:extLst>
      <p:ext uri="{19B8F6BF-5375-455C-9EA6-DF929625EA0E}">
        <p15:presenceInfo xmlns:p15="http://schemas.microsoft.com/office/powerpoint/2012/main" userId="S::yasmin.hilven@accenture.com::081d4f3a-29ad-4b83-b583-e4f4b5e6c2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4D77CC-8336-9C47-AB4B-57F13AA07566}" v="23" dt="2024-10-23T11:02:36.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481"/>
    <p:restoredTop sz="96341"/>
  </p:normalViewPr>
  <p:slideViewPr>
    <p:cSldViewPr snapToGrid="0" snapToObjects="1" showGuides="1">
      <p:cViewPr varScale="1">
        <p:scale>
          <a:sx n="50" d="100"/>
          <a:sy n="50" d="100"/>
        </p:scale>
        <p:origin x="2242" y="62"/>
      </p:cViewPr>
      <p:guideLst>
        <p:guide orient="horz" pos="6339"/>
        <p:guide pos="4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2930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29108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D0E4E6-9936-4546-AE34-1E1346AA3E51}"/>
              </a:ext>
            </a:extLst>
          </p:cNvPr>
          <p:cNvSpPr txBox="1"/>
          <p:nvPr/>
        </p:nvSpPr>
        <p:spPr>
          <a:xfrm>
            <a:off x="568188" y="559472"/>
            <a:ext cx="6190422" cy="523220"/>
          </a:xfrm>
          <a:prstGeom prst="rect">
            <a:avLst/>
          </a:prstGeom>
          <a:noFill/>
        </p:spPr>
        <p:txBody>
          <a:bodyPr wrap="square" rtlCol="0">
            <a:spAutoFit/>
          </a:bodyPr>
          <a:lstStyle/>
          <a:p>
            <a:r>
              <a:rPr lang="en-BE" sz="2800" b="1" dirty="0">
                <a:solidFill>
                  <a:srgbClr val="141844"/>
                </a:solidFill>
                <a:latin typeface="Barlow" pitchFamily="2" charset="77"/>
                <a:cs typeface="Arial" panose="020B0604020202020204" pitchFamily="34" charset="0"/>
              </a:rPr>
              <a:t>Handleiding</a:t>
            </a:r>
          </a:p>
        </p:txBody>
      </p:sp>
      <p:sp>
        <p:nvSpPr>
          <p:cNvPr id="7" name="TextBox 6">
            <a:extLst>
              <a:ext uri="{FF2B5EF4-FFF2-40B4-BE49-F238E27FC236}">
                <a16:creationId xmlns:a16="http://schemas.microsoft.com/office/drawing/2014/main" id="{EED53567-279A-5B4C-9E7C-956700EFA347}"/>
              </a:ext>
            </a:extLst>
          </p:cNvPr>
          <p:cNvSpPr txBox="1"/>
          <p:nvPr/>
        </p:nvSpPr>
        <p:spPr>
          <a:xfrm>
            <a:off x="568187" y="1193662"/>
            <a:ext cx="6531859" cy="9171742"/>
          </a:xfrm>
          <a:prstGeom prst="rect">
            <a:avLst/>
          </a:prstGeom>
          <a:noFill/>
        </p:spPr>
        <p:txBody>
          <a:bodyPr wrap="square" rtlCol="0">
            <a:spAutoFit/>
          </a:bodyPr>
          <a:lstStyle/>
          <a:p>
            <a:r>
              <a:rPr lang="nl-NL" sz="1400" b="1" dirty="0">
                <a:solidFill>
                  <a:srgbClr val="141844"/>
                </a:solidFill>
                <a:latin typeface="Barlow" pitchFamily="2" charset="77"/>
                <a:cs typeface="Arial" panose="020B0604020202020204" pitchFamily="34" charset="0"/>
              </a:rPr>
              <a:t>Je opvoedsituatie in de spotlights tijdens de Week van de Opvoeding?</a:t>
            </a:r>
            <a:br>
              <a:rPr lang="nl-NL" sz="1400" b="1" dirty="0">
                <a:solidFill>
                  <a:srgbClr val="141844"/>
                </a:solidFill>
                <a:latin typeface="Barlow" pitchFamily="2" charset="77"/>
                <a:cs typeface="Arial" panose="020B0604020202020204" pitchFamily="34" charset="0"/>
              </a:rPr>
            </a:br>
            <a:r>
              <a:rPr lang="nl-NL" sz="1400" b="1" dirty="0">
                <a:solidFill>
                  <a:srgbClr val="141844"/>
                </a:solidFill>
                <a:latin typeface="Barlow" pitchFamily="2" charset="77"/>
                <a:cs typeface="Arial" panose="020B0604020202020204" pitchFamily="34" charset="0"/>
              </a:rPr>
              <a:t>Dit sjabloon helpt je om dit eenvoudig te realiseren. Deze handleiding </a:t>
            </a:r>
            <a:br>
              <a:rPr lang="nl-NL" sz="1400" b="1" dirty="0">
                <a:solidFill>
                  <a:srgbClr val="141844"/>
                </a:solidFill>
                <a:latin typeface="Barlow" pitchFamily="2" charset="77"/>
                <a:cs typeface="Arial" panose="020B0604020202020204" pitchFamily="34" charset="0"/>
              </a:rPr>
            </a:br>
            <a:r>
              <a:rPr lang="nl-NL" sz="1400" b="1" dirty="0">
                <a:solidFill>
                  <a:srgbClr val="141844"/>
                </a:solidFill>
                <a:latin typeface="Barlow" pitchFamily="2" charset="77"/>
                <a:cs typeface="Arial" panose="020B0604020202020204" pitchFamily="34" charset="0"/>
              </a:rPr>
              <a:t>begeleidt je bij dit proces, van het kiezen van de foto tot het gebruik`</a:t>
            </a:r>
          </a:p>
          <a:p>
            <a:r>
              <a:rPr lang="nl-NL" sz="1400" b="1" dirty="0">
                <a:solidFill>
                  <a:srgbClr val="141844"/>
                </a:solidFill>
                <a:latin typeface="Barlow" pitchFamily="2" charset="77"/>
                <a:cs typeface="Arial" panose="020B0604020202020204" pitchFamily="34" charset="0"/>
              </a:rPr>
              <a:t>van je eigen beeld. Veel plezier!</a:t>
            </a:r>
          </a:p>
          <a:p>
            <a:endParaRPr lang="nl-NL" sz="1400" b="1" dirty="0">
              <a:solidFill>
                <a:srgbClr val="141844"/>
              </a:solidFill>
              <a:latin typeface="Barlow" pitchFamily="2" charset="77"/>
              <a:cs typeface="Arial" panose="020B0604020202020204" pitchFamily="34" charset="0"/>
            </a:endParaRPr>
          </a:p>
          <a:p>
            <a:endParaRPr lang="nl-NL" sz="1400" b="1" dirty="0">
              <a:solidFill>
                <a:srgbClr val="141844"/>
              </a:solidFill>
              <a:latin typeface="Barlow" pitchFamily="2" charset="77"/>
              <a:cs typeface="Arial" panose="020B0604020202020204" pitchFamily="34" charset="0"/>
            </a:endParaRPr>
          </a:p>
          <a:p>
            <a:r>
              <a:rPr lang="nl-NL" sz="1400" b="1" dirty="0">
                <a:solidFill>
                  <a:srgbClr val="141844"/>
                </a:solidFill>
                <a:latin typeface="Barlow" pitchFamily="2" charset="77"/>
                <a:cs typeface="Arial" panose="020B0604020202020204" pitchFamily="34" charset="0"/>
              </a:rPr>
              <a:t>1. Foto selecteren</a:t>
            </a:r>
            <a:endParaRPr lang="en-BE" sz="1400" b="1" dirty="0">
              <a:solidFill>
                <a:srgbClr val="141844"/>
              </a:solidFill>
              <a:latin typeface="Barlow" pitchFamily="2" charset="77"/>
              <a:cs typeface="Arial" panose="020B0604020202020204" pitchFamily="34" charset="0"/>
            </a:endParaRPr>
          </a:p>
          <a:p>
            <a:endParaRPr lang="nl-NL" sz="800" b="1" dirty="0">
              <a:solidFill>
                <a:srgbClr val="141844"/>
              </a:solidFill>
              <a:latin typeface="Barlow" pitchFamily="2" charset="77"/>
              <a:cs typeface="Arial" panose="020B0604020202020204" pitchFamily="34" charset="0"/>
            </a:endParaRPr>
          </a:p>
          <a:p>
            <a:r>
              <a:rPr lang="nl-NL" sz="1100" b="1" dirty="0">
                <a:solidFill>
                  <a:srgbClr val="141844"/>
                </a:solidFill>
                <a:latin typeface="Barlow" pitchFamily="2" charset="77"/>
                <a:cs typeface="Arial" panose="020B0604020202020204" pitchFamily="34" charset="0"/>
              </a:rPr>
              <a:t>Als je een foto kiest/maakt, zoek zoveel mogelijk naar rechtopstaande beelden</a:t>
            </a:r>
            <a:r>
              <a:rPr lang="nl-NL" sz="1100" dirty="0">
                <a:solidFill>
                  <a:srgbClr val="141844"/>
                </a:solidFill>
                <a:latin typeface="Barlow" pitchFamily="2" charset="77"/>
                <a:cs typeface="Arial" panose="020B0604020202020204" pitchFamily="34" charset="0"/>
              </a:rPr>
              <a:t>. Bij liggende beelden kan de kwaliteit soms verloren gaan door het schalen/vergroten. </a:t>
            </a:r>
            <a:r>
              <a:rPr lang="nl-NL" sz="1100" b="1" dirty="0">
                <a:solidFill>
                  <a:srgbClr val="141844"/>
                </a:solidFill>
                <a:latin typeface="Barlow" pitchFamily="2" charset="77"/>
                <a:cs typeface="Arial" panose="020B0604020202020204" pitchFamily="34" charset="0"/>
              </a:rPr>
              <a:t>Check ook altijd even de kwaliteit van het beeld. </a:t>
            </a:r>
            <a:r>
              <a:rPr lang="nl-NL" sz="1100" dirty="0">
                <a:solidFill>
                  <a:srgbClr val="141844"/>
                </a:solidFill>
                <a:latin typeface="Barlow" pitchFamily="2" charset="77"/>
                <a:cs typeface="Arial" panose="020B0604020202020204" pitchFamily="34" charset="0"/>
              </a:rPr>
              <a:t>Vermijd beelden waarop je de pixels kunt zien.</a:t>
            </a:r>
          </a:p>
          <a:p>
            <a:endParaRPr lang="en-BE" sz="1100" dirty="0">
              <a:solidFill>
                <a:srgbClr val="141844"/>
              </a:solidFill>
              <a:latin typeface="Barlow" pitchFamily="2" charset="77"/>
              <a:cs typeface="Arial" panose="020B0604020202020204" pitchFamily="34" charset="0"/>
            </a:endParaRPr>
          </a:p>
          <a:p>
            <a:r>
              <a:rPr lang="nl-NL" sz="1100" dirty="0">
                <a:solidFill>
                  <a:srgbClr val="141844"/>
                </a:solidFill>
                <a:latin typeface="Barlow" pitchFamily="2" charset="77"/>
                <a:cs typeface="Arial" panose="020B0604020202020204" pitchFamily="34" charset="0"/>
              </a:rPr>
              <a:t> </a:t>
            </a:r>
            <a:endParaRPr lang="en-BE" sz="1100" dirty="0">
              <a:solidFill>
                <a:srgbClr val="141844"/>
              </a:solidFill>
              <a:latin typeface="Barlow" pitchFamily="2" charset="77"/>
              <a:cs typeface="Arial" panose="020B0604020202020204" pitchFamily="34" charset="0"/>
            </a:endParaRPr>
          </a:p>
          <a:p>
            <a:r>
              <a:rPr lang="nl-NL" sz="1400" b="1" dirty="0">
                <a:solidFill>
                  <a:srgbClr val="141844"/>
                </a:solidFill>
                <a:latin typeface="Barlow" pitchFamily="2" charset="77"/>
                <a:cs typeface="Arial" panose="020B0604020202020204" pitchFamily="34" charset="0"/>
              </a:rPr>
              <a:t>2. Sjabloontje kiezen</a:t>
            </a:r>
            <a:endParaRPr lang="en-BE" sz="1400" b="1" dirty="0">
              <a:solidFill>
                <a:srgbClr val="141844"/>
              </a:solidFill>
              <a:latin typeface="Barlow" pitchFamily="2" charset="77"/>
              <a:cs typeface="Arial" panose="020B0604020202020204" pitchFamily="34" charset="0"/>
            </a:endParaRPr>
          </a:p>
          <a:p>
            <a:endParaRPr lang="en-BE" sz="800" dirty="0">
              <a:solidFill>
                <a:srgbClr val="141844"/>
              </a:solidFill>
              <a:latin typeface="Barlow" pitchFamily="2" charset="77"/>
              <a:cs typeface="Arial" panose="020B0604020202020204" pitchFamily="34" charset="0"/>
            </a:endParaRPr>
          </a:p>
          <a:p>
            <a:r>
              <a:rPr lang="nl-NL" sz="1100" dirty="0">
                <a:solidFill>
                  <a:srgbClr val="141844"/>
                </a:solidFill>
                <a:latin typeface="Barlow" pitchFamily="2" charset="77"/>
                <a:cs typeface="Arial" panose="020B0604020202020204" pitchFamily="34" charset="0"/>
              </a:rPr>
              <a:t>Hieronder vind je het sjabloon in </a:t>
            </a:r>
            <a:r>
              <a:rPr lang="nl-NL" sz="1100" b="1" dirty="0">
                <a:solidFill>
                  <a:srgbClr val="141844"/>
                </a:solidFill>
                <a:latin typeface="Barlow" pitchFamily="2" charset="77"/>
                <a:cs typeface="Arial" panose="020B0604020202020204" pitchFamily="34" charset="0"/>
              </a:rPr>
              <a:t>5 kleuren</a:t>
            </a:r>
            <a:r>
              <a:rPr lang="nl-NL" sz="1100" dirty="0">
                <a:solidFill>
                  <a:srgbClr val="141844"/>
                </a:solidFill>
                <a:latin typeface="Barlow" pitchFamily="2" charset="77"/>
                <a:cs typeface="Arial" panose="020B0604020202020204" pitchFamily="34" charset="0"/>
              </a:rPr>
              <a:t>. Je kan je eigen foto in het sjabloon naar keuze schuiven. Als je een nieuw design wilt maken, </a:t>
            </a:r>
            <a:r>
              <a:rPr lang="nl-NL" sz="1100" b="1" dirty="0">
                <a:solidFill>
                  <a:srgbClr val="141844"/>
                </a:solidFill>
                <a:latin typeface="Barlow" pitchFamily="2" charset="77"/>
                <a:cs typeface="Arial" panose="020B0604020202020204" pitchFamily="34" charset="0"/>
              </a:rPr>
              <a:t>kies dan voor een sjabloonkleur dat past bij de foto.</a:t>
            </a:r>
            <a:r>
              <a:rPr lang="nl-NL" sz="1100" dirty="0">
                <a:solidFill>
                  <a:srgbClr val="141844"/>
                </a:solidFill>
                <a:latin typeface="Barlow" pitchFamily="2" charset="77"/>
                <a:cs typeface="Arial" panose="020B0604020202020204" pitchFamily="34" charset="0"/>
              </a:rPr>
              <a:t> Wanneer een kleurtint uit de foto in het sjabloon herhaald wordt, zal het design harmonieuzer aanvoelen.</a:t>
            </a:r>
          </a:p>
          <a:p>
            <a:endParaRPr lang="en-BE" sz="1100" dirty="0">
              <a:solidFill>
                <a:srgbClr val="141844"/>
              </a:solidFill>
              <a:latin typeface="Barlow" pitchFamily="2" charset="77"/>
              <a:cs typeface="Arial" panose="020B0604020202020204" pitchFamily="34" charset="0"/>
            </a:endParaRPr>
          </a:p>
          <a:p>
            <a:r>
              <a:rPr lang="nl-NL" sz="1100" dirty="0">
                <a:solidFill>
                  <a:srgbClr val="141844"/>
                </a:solidFill>
                <a:latin typeface="Barlow" pitchFamily="2" charset="77"/>
                <a:cs typeface="Arial" panose="020B0604020202020204" pitchFamily="34" charset="0"/>
              </a:rPr>
              <a:t> </a:t>
            </a:r>
            <a:endParaRPr lang="en-BE" sz="1100" dirty="0">
              <a:solidFill>
                <a:srgbClr val="141844"/>
              </a:solidFill>
              <a:latin typeface="Barlow" pitchFamily="2" charset="77"/>
              <a:cs typeface="Arial" panose="020B0604020202020204" pitchFamily="34" charset="0"/>
            </a:endParaRPr>
          </a:p>
          <a:p>
            <a:r>
              <a:rPr lang="nl-NL" sz="1400" b="1" dirty="0">
                <a:solidFill>
                  <a:srgbClr val="141844"/>
                </a:solidFill>
                <a:latin typeface="Barlow" pitchFamily="2" charset="77"/>
                <a:cs typeface="Arial" panose="020B0604020202020204" pitchFamily="34" charset="0"/>
              </a:rPr>
              <a:t>3. Foto in het sjabloon voegen </a:t>
            </a:r>
            <a:endParaRPr lang="en-BE" sz="1400" b="1" dirty="0">
              <a:solidFill>
                <a:srgbClr val="141844"/>
              </a:solidFill>
              <a:latin typeface="Barlow" pitchFamily="2" charset="77"/>
              <a:cs typeface="Arial" panose="020B0604020202020204" pitchFamily="34" charset="0"/>
            </a:endParaRPr>
          </a:p>
          <a:p>
            <a:endParaRPr lang="nl-NL" sz="800" dirty="0">
              <a:solidFill>
                <a:srgbClr val="141844"/>
              </a:solidFill>
              <a:latin typeface="Barlow" pitchFamily="2" charset="77"/>
              <a:cs typeface="Arial" panose="020B0604020202020204" pitchFamily="34" charset="0"/>
            </a:endParaRPr>
          </a:p>
          <a:p>
            <a:r>
              <a:rPr lang="nl-NL" sz="1100" dirty="0">
                <a:solidFill>
                  <a:srgbClr val="141844"/>
                </a:solidFill>
                <a:latin typeface="Barlow" pitchFamily="2" charset="77"/>
                <a:cs typeface="Arial" panose="020B0604020202020204" pitchFamily="34" charset="0"/>
              </a:rPr>
              <a:t>Een foto invoegen kun je op twee manieren doen.</a:t>
            </a:r>
            <a:br>
              <a:rPr lang="nl-NL" sz="1100" dirty="0">
                <a:solidFill>
                  <a:srgbClr val="141844"/>
                </a:solidFill>
                <a:latin typeface="Barlow" pitchFamily="2" charset="77"/>
                <a:cs typeface="Arial" panose="020B0604020202020204" pitchFamily="34" charset="0"/>
              </a:rPr>
            </a:br>
            <a:endParaRPr lang="en-BE" sz="1100" dirty="0">
              <a:solidFill>
                <a:srgbClr val="141844"/>
              </a:solidFill>
              <a:latin typeface="Barlow" pitchFamily="2" charset="77"/>
              <a:cs typeface="Arial" panose="020B0604020202020204" pitchFamily="34" charset="0"/>
            </a:endParaRPr>
          </a:p>
          <a:p>
            <a:r>
              <a:rPr lang="nl-NL" sz="1100" b="1" dirty="0">
                <a:solidFill>
                  <a:srgbClr val="141844"/>
                </a:solidFill>
                <a:latin typeface="Barlow" pitchFamily="2" charset="77"/>
                <a:cs typeface="Arial" panose="020B0604020202020204" pitchFamily="34" charset="0"/>
              </a:rPr>
              <a:t>Optie 1</a:t>
            </a:r>
            <a:endParaRPr lang="en-BE" sz="1100" dirty="0">
              <a:solidFill>
                <a:srgbClr val="141844"/>
              </a:solidFill>
              <a:latin typeface="Barlow" pitchFamily="2" charset="77"/>
              <a:cs typeface="Arial" panose="020B0604020202020204" pitchFamily="34" charset="0"/>
            </a:endParaRPr>
          </a:p>
          <a:p>
            <a:r>
              <a:rPr lang="nl-NL" sz="1100" dirty="0">
                <a:solidFill>
                  <a:srgbClr val="141844"/>
                </a:solidFill>
                <a:latin typeface="Barlow" pitchFamily="2" charset="77"/>
                <a:cs typeface="Arial" panose="020B0604020202020204" pitchFamily="34" charset="0"/>
              </a:rPr>
              <a:t>1. Klik op het sjabloon dat je wilt gebruiken.</a:t>
            </a:r>
            <a:br>
              <a:rPr lang="nl-NL" sz="1100" dirty="0">
                <a:solidFill>
                  <a:srgbClr val="141844"/>
                </a:solidFill>
                <a:latin typeface="Barlow" pitchFamily="2" charset="77"/>
                <a:cs typeface="Arial" panose="020B0604020202020204" pitchFamily="34" charset="0"/>
              </a:rPr>
            </a:br>
            <a:r>
              <a:rPr lang="nl-NL" sz="1100" dirty="0">
                <a:solidFill>
                  <a:srgbClr val="141844"/>
                </a:solidFill>
                <a:latin typeface="Barlow" pitchFamily="2" charset="77"/>
                <a:cs typeface="Arial" panose="020B0604020202020204" pitchFamily="34" charset="0"/>
              </a:rPr>
              <a:t>2. Ga in de werkbalk bovenaan naar 'invoegen', en selecteer de foto die je wilt invoegen.</a:t>
            </a:r>
            <a:endParaRPr lang="en-BE" sz="1100" dirty="0">
              <a:solidFill>
                <a:srgbClr val="141844"/>
              </a:solidFill>
              <a:latin typeface="Barlow" pitchFamily="2" charset="77"/>
              <a:cs typeface="Arial" panose="020B0604020202020204" pitchFamily="34" charset="0"/>
            </a:endParaRPr>
          </a:p>
          <a:p>
            <a:r>
              <a:rPr lang="nl-NL" sz="1100" dirty="0">
                <a:solidFill>
                  <a:srgbClr val="141844"/>
                </a:solidFill>
                <a:latin typeface="Barlow" pitchFamily="2" charset="77"/>
                <a:cs typeface="Arial" panose="020B0604020202020204" pitchFamily="34" charset="0"/>
              </a:rPr>
              <a:t>3. Schaal de foto zodat het de pagina mooi vult. </a:t>
            </a:r>
            <a:br>
              <a:rPr lang="nl-NL" sz="1100" dirty="0">
                <a:solidFill>
                  <a:srgbClr val="141844"/>
                </a:solidFill>
                <a:latin typeface="Barlow" pitchFamily="2" charset="77"/>
                <a:cs typeface="Arial" panose="020B0604020202020204" pitchFamily="34" charset="0"/>
              </a:rPr>
            </a:br>
            <a:r>
              <a:rPr lang="nl-NL" sz="1100" dirty="0">
                <a:solidFill>
                  <a:srgbClr val="141844"/>
                </a:solidFill>
                <a:latin typeface="Barlow" pitchFamily="2" charset="77"/>
                <a:cs typeface="Arial" panose="020B0604020202020204" pitchFamily="34" charset="0"/>
              </a:rPr>
              <a:t>    Kijk nog even naar de compositie. Staan de belangrijkste personen mooi centraal in beeld? </a:t>
            </a:r>
            <a:endParaRPr lang="en-BE" sz="1100" dirty="0">
              <a:solidFill>
                <a:srgbClr val="141844"/>
              </a:solidFill>
              <a:latin typeface="Barlow" pitchFamily="2" charset="77"/>
              <a:cs typeface="Arial" panose="020B0604020202020204" pitchFamily="34" charset="0"/>
            </a:endParaRPr>
          </a:p>
          <a:p>
            <a:r>
              <a:rPr lang="nl-NL" sz="1100" dirty="0">
                <a:solidFill>
                  <a:srgbClr val="141844"/>
                </a:solidFill>
                <a:latin typeface="Barlow" pitchFamily="2" charset="77"/>
                <a:cs typeface="Arial" panose="020B0604020202020204" pitchFamily="34" charset="0"/>
              </a:rPr>
              <a:t>4. Selecteer het beeld, klik op de rechtermuisknop en kies voor ‘zend naar achteren’.</a:t>
            </a:r>
            <a:br>
              <a:rPr lang="nl-NL" sz="1100" dirty="0">
                <a:solidFill>
                  <a:srgbClr val="141844"/>
                </a:solidFill>
                <a:latin typeface="Barlow" pitchFamily="2" charset="77"/>
                <a:cs typeface="Arial" panose="020B0604020202020204" pitchFamily="34" charset="0"/>
              </a:rPr>
            </a:br>
            <a:r>
              <a:rPr lang="nl-NL" sz="1100" dirty="0">
                <a:solidFill>
                  <a:srgbClr val="141844"/>
                </a:solidFill>
                <a:latin typeface="Barlow" pitchFamily="2" charset="77"/>
                <a:cs typeface="Arial" panose="020B0604020202020204" pitchFamily="34" charset="0"/>
              </a:rPr>
              <a:t>    Nu staat het beeld op z’n plek. </a:t>
            </a:r>
          </a:p>
          <a:p>
            <a:endParaRPr lang="en-BE" sz="1100" dirty="0">
              <a:solidFill>
                <a:srgbClr val="141844"/>
              </a:solidFill>
              <a:latin typeface="Barlow" pitchFamily="2" charset="77"/>
              <a:cs typeface="Arial" panose="020B0604020202020204" pitchFamily="34" charset="0"/>
            </a:endParaRPr>
          </a:p>
          <a:p>
            <a:r>
              <a:rPr lang="nl-NL" sz="1100" dirty="0">
                <a:solidFill>
                  <a:srgbClr val="141844"/>
                </a:solidFill>
                <a:latin typeface="Barlow" pitchFamily="2" charset="77"/>
                <a:cs typeface="Arial" panose="020B0604020202020204" pitchFamily="34" charset="0"/>
              </a:rPr>
              <a:t> </a:t>
            </a:r>
            <a:endParaRPr lang="en-BE" sz="1100" dirty="0">
              <a:solidFill>
                <a:srgbClr val="141844"/>
              </a:solidFill>
              <a:latin typeface="Barlow" pitchFamily="2" charset="77"/>
              <a:cs typeface="Arial" panose="020B0604020202020204" pitchFamily="34" charset="0"/>
            </a:endParaRPr>
          </a:p>
          <a:p>
            <a:r>
              <a:rPr lang="nl-NL" sz="1100" b="1" dirty="0">
                <a:solidFill>
                  <a:srgbClr val="141844"/>
                </a:solidFill>
                <a:latin typeface="Barlow" pitchFamily="2" charset="77"/>
                <a:cs typeface="Arial" panose="020B0604020202020204" pitchFamily="34" charset="0"/>
              </a:rPr>
              <a:t>Optie 2</a:t>
            </a:r>
            <a:endParaRPr lang="en-BE" sz="1100" dirty="0">
              <a:solidFill>
                <a:srgbClr val="141844"/>
              </a:solidFill>
              <a:latin typeface="Barlow" pitchFamily="2" charset="77"/>
              <a:cs typeface="Arial" panose="020B0604020202020204" pitchFamily="34" charset="0"/>
            </a:endParaRPr>
          </a:p>
          <a:p>
            <a:r>
              <a:rPr lang="nl-NL" sz="1100" dirty="0">
                <a:solidFill>
                  <a:srgbClr val="141844"/>
                </a:solidFill>
                <a:latin typeface="Barlow" pitchFamily="2" charset="77"/>
                <a:cs typeface="Arial" panose="020B0604020202020204" pitchFamily="34" charset="0"/>
              </a:rPr>
              <a:t>1. Maak een nieuwe blanco dia aan in dit document.</a:t>
            </a:r>
          </a:p>
          <a:p>
            <a:r>
              <a:rPr lang="nl-NL" sz="1100" dirty="0">
                <a:solidFill>
                  <a:srgbClr val="141844"/>
                </a:solidFill>
                <a:latin typeface="Barlow" pitchFamily="2" charset="77"/>
                <a:cs typeface="Arial" panose="020B0604020202020204" pitchFamily="34" charset="0"/>
              </a:rPr>
              <a:t>2. Ga in de werkbalk bovenaan naar 'invoegen', en selecteer de foto die je wilt invoegen.</a:t>
            </a:r>
          </a:p>
          <a:p>
            <a:r>
              <a:rPr lang="nl-NL" sz="1100" dirty="0">
                <a:solidFill>
                  <a:srgbClr val="141844"/>
                </a:solidFill>
                <a:latin typeface="Barlow" pitchFamily="2" charset="77"/>
                <a:cs typeface="Arial" panose="020B0604020202020204" pitchFamily="34" charset="0"/>
              </a:rPr>
              <a:t>3. Schaal de foto zodat het de pagina mooi vult. </a:t>
            </a:r>
          </a:p>
          <a:p>
            <a:r>
              <a:rPr lang="nl-NL" sz="1100" dirty="0">
                <a:solidFill>
                  <a:srgbClr val="141844"/>
                </a:solidFill>
                <a:latin typeface="Barlow" pitchFamily="2" charset="77"/>
                <a:cs typeface="Arial" panose="020B0604020202020204" pitchFamily="34" charset="0"/>
              </a:rPr>
              <a:t>    Kijk nog even naar de compositie. Staan de belangrijkste personen mooi centraal in beeld? </a:t>
            </a:r>
          </a:p>
          <a:p>
            <a:r>
              <a:rPr lang="nl-NL" sz="1100" dirty="0">
                <a:solidFill>
                  <a:srgbClr val="141844"/>
                </a:solidFill>
                <a:latin typeface="Barlow" pitchFamily="2" charset="77"/>
                <a:cs typeface="Arial" panose="020B0604020202020204" pitchFamily="34" charset="0"/>
              </a:rPr>
              <a:t>4. Ga naar de pagina van de sjabloonkleur die je wilt gebruiken en kopieer (CTR+C)</a:t>
            </a:r>
          </a:p>
          <a:p>
            <a:r>
              <a:rPr lang="nl-NL" sz="1100" dirty="0">
                <a:solidFill>
                  <a:srgbClr val="141844"/>
                </a:solidFill>
                <a:latin typeface="Barlow" pitchFamily="2" charset="77"/>
                <a:cs typeface="Arial" panose="020B0604020202020204" pitchFamily="34" charset="0"/>
              </a:rPr>
              <a:t>    alle elementen van deze pagina. </a:t>
            </a:r>
          </a:p>
          <a:p>
            <a:r>
              <a:rPr lang="nl-NL" sz="1100" dirty="0">
                <a:solidFill>
                  <a:srgbClr val="141844"/>
                </a:solidFill>
                <a:latin typeface="Barlow" pitchFamily="2" charset="77"/>
                <a:cs typeface="Arial" panose="020B0604020202020204" pitchFamily="34" charset="0"/>
              </a:rPr>
              <a:t>5. Plak deze op de foto (CTR+V) en alles staat exact op dezelfde plek gekopieerd.</a:t>
            </a:r>
          </a:p>
          <a:p>
            <a:r>
              <a:rPr lang="nl-NL" sz="1100" dirty="0">
                <a:solidFill>
                  <a:srgbClr val="141844"/>
                </a:solidFill>
                <a:latin typeface="Barlow" pitchFamily="2" charset="77"/>
                <a:cs typeface="Arial" panose="020B0604020202020204" pitchFamily="34" charset="0"/>
              </a:rPr>
              <a:t> </a:t>
            </a:r>
            <a:br>
              <a:rPr lang="nl-NL" sz="1100" dirty="0">
                <a:solidFill>
                  <a:srgbClr val="141844"/>
                </a:solidFill>
                <a:latin typeface="Barlow" pitchFamily="2" charset="77"/>
                <a:cs typeface="Arial" panose="020B0604020202020204" pitchFamily="34" charset="0"/>
              </a:rPr>
            </a:br>
            <a:endParaRPr lang="en-BE" sz="1100" dirty="0">
              <a:solidFill>
                <a:srgbClr val="141844"/>
              </a:solidFill>
              <a:latin typeface="Barlow" pitchFamily="2" charset="77"/>
              <a:cs typeface="Arial" panose="020B0604020202020204" pitchFamily="34" charset="0"/>
            </a:endParaRPr>
          </a:p>
          <a:p>
            <a:r>
              <a:rPr lang="nl-NL" sz="1400" b="1" dirty="0">
                <a:solidFill>
                  <a:srgbClr val="141844"/>
                </a:solidFill>
                <a:latin typeface="Barlow" pitchFamily="2" charset="77"/>
                <a:cs typeface="Arial" panose="020B0604020202020204" pitchFamily="34" charset="0"/>
              </a:rPr>
              <a:t>4. Exporteren</a:t>
            </a:r>
            <a:endParaRPr lang="en-BE" sz="1400" b="1" dirty="0">
              <a:solidFill>
                <a:srgbClr val="141844"/>
              </a:solidFill>
              <a:latin typeface="Barlow" pitchFamily="2" charset="77"/>
              <a:cs typeface="Arial" panose="020B0604020202020204" pitchFamily="34" charset="0"/>
            </a:endParaRPr>
          </a:p>
          <a:p>
            <a:endParaRPr lang="nl-NL" sz="800" dirty="0">
              <a:solidFill>
                <a:srgbClr val="141844"/>
              </a:solidFill>
              <a:latin typeface="Barlow" pitchFamily="2" charset="77"/>
              <a:cs typeface="Arial" panose="020B0604020202020204" pitchFamily="34" charset="0"/>
            </a:endParaRPr>
          </a:p>
          <a:p>
            <a:r>
              <a:rPr lang="nl-NL" sz="1100" dirty="0">
                <a:solidFill>
                  <a:srgbClr val="141844"/>
                </a:solidFill>
                <a:latin typeface="Barlow" pitchFamily="2" charset="77"/>
                <a:cs typeface="Arial" panose="020B0604020202020204" pitchFamily="34" charset="0"/>
              </a:rPr>
              <a:t>Nu het design klaar is, kun je het opslaan. Ga in de werkbalk naar 'bestand’. Kies daar voor exporteren. Je kan kiezen voor verschillende bestandsformaten. Als je het wilt printen, kies je beter om er een PDF van te maken. Ga je het design online gebruiken, dan kun je het beter als JPEG of PNG opslaan. Bij het exporteren kan je er dan voor kiezen om enkel de geselecteerde dia op te slaan.</a:t>
            </a:r>
          </a:p>
          <a:p>
            <a:r>
              <a:rPr lang="nl-NL" sz="1100" dirty="0">
                <a:solidFill>
                  <a:srgbClr val="141844"/>
                </a:solidFill>
                <a:latin typeface="Barlow" pitchFamily="2" charset="77"/>
                <a:cs typeface="Arial" panose="020B0604020202020204" pitchFamily="34" charset="0"/>
              </a:rPr>
              <a:t> </a:t>
            </a:r>
            <a:endParaRPr lang="en-BE" sz="1100" dirty="0">
              <a:solidFill>
                <a:srgbClr val="141844"/>
              </a:solidFill>
              <a:latin typeface="Barlow" pitchFamily="2" charset="77"/>
              <a:cs typeface="Arial" panose="020B0604020202020204" pitchFamily="34" charset="0"/>
            </a:endParaRPr>
          </a:p>
        </p:txBody>
      </p:sp>
    </p:spTree>
    <p:extLst>
      <p:ext uri="{BB962C8B-B14F-4D97-AF65-F5344CB8AC3E}">
        <p14:creationId xmlns:p14="http://schemas.microsoft.com/office/powerpoint/2010/main" val="257844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Afbeelding met overdekt, persoon, kleding, tafelgerei&#10;&#10;Automatisch gegenereerde beschrijving">
            <a:extLst>
              <a:ext uri="{FF2B5EF4-FFF2-40B4-BE49-F238E27FC236}">
                <a16:creationId xmlns:a16="http://schemas.microsoft.com/office/drawing/2014/main" id="{5D9FE46C-A243-193E-480A-49B7FA2BC19C}"/>
              </a:ext>
            </a:extLst>
          </p:cNvPr>
          <p:cNvPicPr>
            <a:picLocks noChangeAspect="1"/>
          </p:cNvPicPr>
          <p:nvPr/>
        </p:nvPicPr>
        <p:blipFill>
          <a:blip r:embed="rId2"/>
          <a:srcRect l="4988" t="2141" r="1721" b="52"/>
          <a:stretch/>
        </p:blipFill>
        <p:spPr>
          <a:xfrm>
            <a:off x="0" y="0"/>
            <a:ext cx="7560431" cy="10680703"/>
          </a:xfrm>
          <a:prstGeom prst="rect">
            <a:avLst/>
          </a:prstGeom>
        </p:spPr>
      </p:pic>
      <p:pic>
        <p:nvPicPr>
          <p:cNvPr id="10" name="Afbeelding 9" descr="Afbeelding met cirkel&#10;&#10;Automatisch gegenereerde beschrijving">
            <a:extLst>
              <a:ext uri="{FF2B5EF4-FFF2-40B4-BE49-F238E27FC236}">
                <a16:creationId xmlns:a16="http://schemas.microsoft.com/office/drawing/2014/main" id="{C9B1E421-90A0-53B3-9261-1EAEF019F3C4}"/>
              </a:ext>
            </a:extLst>
          </p:cNvPr>
          <p:cNvPicPr>
            <a:picLocks noChangeAspect="1"/>
          </p:cNvPicPr>
          <p:nvPr/>
        </p:nvPicPr>
        <p:blipFill>
          <a:blip r:embed="rId3">
            <a:alphaModFix amt="51000"/>
          </a:blip>
          <a:stretch>
            <a:fillRect/>
          </a:stretch>
        </p:blipFill>
        <p:spPr>
          <a:xfrm>
            <a:off x="1587" y="5555"/>
            <a:ext cx="7558088" cy="10682945"/>
          </a:xfrm>
          <a:prstGeom prst="rect">
            <a:avLst/>
          </a:prstGeom>
        </p:spPr>
      </p:pic>
      <p:pic>
        <p:nvPicPr>
          <p:cNvPr id="13" name="Afbeelding 12" descr="Afbeelding met tekst, schermopname, Lettertype, logo&#10;&#10;Automatisch gegenereerde beschrijving">
            <a:extLst>
              <a:ext uri="{FF2B5EF4-FFF2-40B4-BE49-F238E27FC236}">
                <a16:creationId xmlns:a16="http://schemas.microsoft.com/office/drawing/2014/main" id="{2AB59E8B-39C1-550B-6332-3DAB1BA74888}"/>
              </a:ext>
            </a:extLst>
          </p:cNvPr>
          <p:cNvPicPr>
            <a:picLocks noChangeAspect="1"/>
          </p:cNvPicPr>
          <p:nvPr/>
        </p:nvPicPr>
        <p:blipFill>
          <a:blip r:embed="rId4"/>
          <a:stretch>
            <a:fillRect/>
          </a:stretch>
        </p:blipFill>
        <p:spPr>
          <a:xfrm>
            <a:off x="1586" y="5556"/>
            <a:ext cx="7556501" cy="10680702"/>
          </a:xfrm>
          <a:prstGeom prst="rect">
            <a:avLst/>
          </a:prstGeom>
        </p:spPr>
      </p:pic>
    </p:spTree>
    <p:extLst>
      <p:ext uri="{BB962C8B-B14F-4D97-AF65-F5344CB8AC3E}">
        <p14:creationId xmlns:p14="http://schemas.microsoft.com/office/powerpoint/2010/main" val="330153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08202-3925-4019-4D3E-F4A92FE28ECA}"/>
            </a:ext>
          </a:extLst>
        </p:cNvPr>
        <p:cNvGrpSpPr/>
        <p:nvPr/>
      </p:nvGrpSpPr>
      <p:grpSpPr>
        <a:xfrm>
          <a:off x="0" y="0"/>
          <a:ext cx="0" cy="0"/>
          <a:chOff x="0" y="0"/>
          <a:chExt cx="0" cy="0"/>
        </a:xfrm>
      </p:grpSpPr>
      <p:pic>
        <p:nvPicPr>
          <p:cNvPr id="9" name="Afbeelding 8" descr="Afbeelding met overdekt, persoon, kleding, tafelgerei&#10;&#10;Automatisch gegenereerde beschrijving">
            <a:extLst>
              <a:ext uri="{FF2B5EF4-FFF2-40B4-BE49-F238E27FC236}">
                <a16:creationId xmlns:a16="http://schemas.microsoft.com/office/drawing/2014/main" id="{990FFCA8-EBC3-81FD-3A21-7381A4A14724}"/>
              </a:ext>
            </a:extLst>
          </p:cNvPr>
          <p:cNvPicPr>
            <a:picLocks noChangeAspect="1"/>
          </p:cNvPicPr>
          <p:nvPr/>
        </p:nvPicPr>
        <p:blipFill>
          <a:blip r:embed="rId2"/>
          <a:srcRect l="4988" t="2141" r="1721" b="52"/>
          <a:stretch/>
        </p:blipFill>
        <p:spPr>
          <a:xfrm>
            <a:off x="0" y="0"/>
            <a:ext cx="7560431" cy="10680703"/>
          </a:xfrm>
          <a:prstGeom prst="rect">
            <a:avLst/>
          </a:prstGeom>
        </p:spPr>
      </p:pic>
      <p:pic>
        <p:nvPicPr>
          <p:cNvPr id="3" name="Afbeelding 2" descr="Afbeelding met cirkel&#10;&#10;Automatisch gegenereerde beschrijving">
            <a:extLst>
              <a:ext uri="{FF2B5EF4-FFF2-40B4-BE49-F238E27FC236}">
                <a16:creationId xmlns:a16="http://schemas.microsoft.com/office/drawing/2014/main" id="{B3D1290D-3A60-6978-1963-E6076093CDDB}"/>
              </a:ext>
            </a:extLst>
          </p:cNvPr>
          <p:cNvPicPr>
            <a:picLocks noChangeAspect="1"/>
          </p:cNvPicPr>
          <p:nvPr/>
        </p:nvPicPr>
        <p:blipFill>
          <a:blip r:embed="rId3">
            <a:alphaModFix amt="50000"/>
          </a:blip>
          <a:stretch>
            <a:fillRect/>
          </a:stretch>
        </p:blipFill>
        <p:spPr>
          <a:xfrm>
            <a:off x="1586" y="5555"/>
            <a:ext cx="7560431" cy="10686257"/>
          </a:xfrm>
          <a:prstGeom prst="rect">
            <a:avLst/>
          </a:prstGeom>
        </p:spPr>
      </p:pic>
      <p:pic>
        <p:nvPicPr>
          <p:cNvPr id="8" name="Afbeelding 7" descr="Afbeelding met tekst, schermopname, Lettertype, logo&#10;&#10;Automatisch gegenereerde beschrijving">
            <a:extLst>
              <a:ext uri="{FF2B5EF4-FFF2-40B4-BE49-F238E27FC236}">
                <a16:creationId xmlns:a16="http://schemas.microsoft.com/office/drawing/2014/main" id="{14E2A355-2F0F-78F6-6427-30EC1318DCE2}"/>
              </a:ext>
            </a:extLst>
          </p:cNvPr>
          <p:cNvPicPr>
            <a:picLocks noChangeAspect="1"/>
          </p:cNvPicPr>
          <p:nvPr/>
        </p:nvPicPr>
        <p:blipFill>
          <a:blip r:embed="rId4"/>
          <a:stretch>
            <a:fillRect/>
          </a:stretch>
        </p:blipFill>
        <p:spPr>
          <a:xfrm>
            <a:off x="1587" y="5555"/>
            <a:ext cx="7556502" cy="10680703"/>
          </a:xfrm>
          <a:prstGeom prst="rect">
            <a:avLst/>
          </a:prstGeom>
        </p:spPr>
      </p:pic>
    </p:spTree>
    <p:extLst>
      <p:ext uri="{BB962C8B-B14F-4D97-AF65-F5344CB8AC3E}">
        <p14:creationId xmlns:p14="http://schemas.microsoft.com/office/powerpoint/2010/main" val="33847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EB9A3-5328-C774-567D-B8244AB51478}"/>
            </a:ext>
          </a:extLst>
        </p:cNvPr>
        <p:cNvGrpSpPr/>
        <p:nvPr/>
      </p:nvGrpSpPr>
      <p:grpSpPr>
        <a:xfrm>
          <a:off x="0" y="0"/>
          <a:ext cx="0" cy="0"/>
          <a:chOff x="0" y="0"/>
          <a:chExt cx="0" cy="0"/>
        </a:xfrm>
      </p:grpSpPr>
      <p:pic>
        <p:nvPicPr>
          <p:cNvPr id="7" name="Afbeelding 6" descr="Afbeelding met overdekt, persoon, kleding, tafelgerei&#10;&#10;Automatisch gegenereerde beschrijving">
            <a:extLst>
              <a:ext uri="{FF2B5EF4-FFF2-40B4-BE49-F238E27FC236}">
                <a16:creationId xmlns:a16="http://schemas.microsoft.com/office/drawing/2014/main" id="{5F664F9E-A382-6151-4EDB-67473657EB86}"/>
              </a:ext>
            </a:extLst>
          </p:cNvPr>
          <p:cNvPicPr>
            <a:picLocks noChangeAspect="1"/>
          </p:cNvPicPr>
          <p:nvPr/>
        </p:nvPicPr>
        <p:blipFill>
          <a:blip r:embed="rId2"/>
          <a:srcRect l="4988" t="2141" r="1721" b="52"/>
          <a:stretch/>
        </p:blipFill>
        <p:spPr>
          <a:xfrm>
            <a:off x="0" y="0"/>
            <a:ext cx="7560431" cy="10680703"/>
          </a:xfrm>
          <a:prstGeom prst="rect">
            <a:avLst/>
          </a:prstGeom>
        </p:spPr>
      </p:pic>
      <p:pic>
        <p:nvPicPr>
          <p:cNvPr id="3" name="Afbeelding 2" descr="Afbeelding met cirkel, Graphics&#10;&#10;Automatisch gegenereerde beschrijving">
            <a:extLst>
              <a:ext uri="{FF2B5EF4-FFF2-40B4-BE49-F238E27FC236}">
                <a16:creationId xmlns:a16="http://schemas.microsoft.com/office/drawing/2014/main" id="{BA62943A-7500-3C8D-5E24-458A1FBB5430}"/>
              </a:ext>
            </a:extLst>
          </p:cNvPr>
          <p:cNvPicPr>
            <a:picLocks noChangeAspect="1"/>
          </p:cNvPicPr>
          <p:nvPr/>
        </p:nvPicPr>
        <p:blipFill>
          <a:blip r:embed="rId3">
            <a:alphaModFix amt="50000"/>
          </a:blip>
          <a:stretch>
            <a:fillRect/>
          </a:stretch>
        </p:blipFill>
        <p:spPr>
          <a:xfrm>
            <a:off x="1587" y="5555"/>
            <a:ext cx="7558088" cy="10682945"/>
          </a:xfrm>
          <a:prstGeom prst="rect">
            <a:avLst/>
          </a:prstGeom>
        </p:spPr>
      </p:pic>
      <p:pic>
        <p:nvPicPr>
          <p:cNvPr id="5" name="Afbeelding 4" descr="Afbeelding met tekst, schermopname, Lettertype, grafische vormgeving&#10;&#10;Automatisch gegenereerde beschrijving">
            <a:extLst>
              <a:ext uri="{FF2B5EF4-FFF2-40B4-BE49-F238E27FC236}">
                <a16:creationId xmlns:a16="http://schemas.microsoft.com/office/drawing/2014/main" id="{9A6105CE-C853-EA01-4A75-B5C6E1C597C0}"/>
              </a:ext>
            </a:extLst>
          </p:cNvPr>
          <p:cNvPicPr>
            <a:picLocks noChangeAspect="1"/>
          </p:cNvPicPr>
          <p:nvPr/>
        </p:nvPicPr>
        <p:blipFill>
          <a:blip r:embed="rId4"/>
          <a:stretch>
            <a:fillRect/>
          </a:stretch>
        </p:blipFill>
        <p:spPr>
          <a:xfrm>
            <a:off x="1587" y="5555"/>
            <a:ext cx="7558088" cy="10682945"/>
          </a:xfrm>
          <a:prstGeom prst="rect">
            <a:avLst/>
          </a:prstGeom>
        </p:spPr>
      </p:pic>
    </p:spTree>
    <p:extLst>
      <p:ext uri="{BB962C8B-B14F-4D97-AF65-F5344CB8AC3E}">
        <p14:creationId xmlns:p14="http://schemas.microsoft.com/office/powerpoint/2010/main" val="40543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B04BF-D43C-B8BE-2E2C-B6F811BD00DD}"/>
            </a:ext>
          </a:extLst>
        </p:cNvPr>
        <p:cNvGrpSpPr/>
        <p:nvPr/>
      </p:nvGrpSpPr>
      <p:grpSpPr>
        <a:xfrm>
          <a:off x="0" y="0"/>
          <a:ext cx="0" cy="0"/>
          <a:chOff x="0" y="0"/>
          <a:chExt cx="0" cy="0"/>
        </a:xfrm>
      </p:grpSpPr>
      <p:pic>
        <p:nvPicPr>
          <p:cNvPr id="7" name="Afbeelding 6" descr="Afbeelding met overdekt, persoon, kleding, tafelgerei&#10;&#10;Automatisch gegenereerde beschrijving">
            <a:extLst>
              <a:ext uri="{FF2B5EF4-FFF2-40B4-BE49-F238E27FC236}">
                <a16:creationId xmlns:a16="http://schemas.microsoft.com/office/drawing/2014/main" id="{6E8AE5E9-671B-4D48-EB8D-AC2D19FE5F84}"/>
              </a:ext>
            </a:extLst>
          </p:cNvPr>
          <p:cNvPicPr>
            <a:picLocks noChangeAspect="1"/>
          </p:cNvPicPr>
          <p:nvPr/>
        </p:nvPicPr>
        <p:blipFill>
          <a:blip r:embed="rId2"/>
          <a:srcRect l="4988" t="2141" r="1721" b="52"/>
          <a:stretch/>
        </p:blipFill>
        <p:spPr>
          <a:xfrm>
            <a:off x="0" y="0"/>
            <a:ext cx="7560431" cy="10680703"/>
          </a:xfrm>
          <a:prstGeom prst="rect">
            <a:avLst/>
          </a:prstGeom>
        </p:spPr>
      </p:pic>
      <p:pic>
        <p:nvPicPr>
          <p:cNvPr id="3" name="Afbeelding 2" descr="Afbeelding met cirkel, Graphics&#10;&#10;Automatisch gegenereerde beschrijving">
            <a:extLst>
              <a:ext uri="{FF2B5EF4-FFF2-40B4-BE49-F238E27FC236}">
                <a16:creationId xmlns:a16="http://schemas.microsoft.com/office/drawing/2014/main" id="{350C6274-7EFF-7FF3-2F67-E96B5BD63F97}"/>
              </a:ext>
            </a:extLst>
          </p:cNvPr>
          <p:cNvPicPr>
            <a:picLocks noChangeAspect="1"/>
          </p:cNvPicPr>
          <p:nvPr/>
        </p:nvPicPr>
        <p:blipFill>
          <a:blip r:embed="rId3">
            <a:alphaModFix amt="51000"/>
          </a:blip>
          <a:stretch>
            <a:fillRect/>
          </a:stretch>
        </p:blipFill>
        <p:spPr>
          <a:xfrm>
            <a:off x="1586" y="5555"/>
            <a:ext cx="7560431" cy="10686257"/>
          </a:xfrm>
          <a:prstGeom prst="rect">
            <a:avLst/>
          </a:prstGeom>
        </p:spPr>
      </p:pic>
      <p:pic>
        <p:nvPicPr>
          <p:cNvPr id="5" name="Afbeelding 4" descr="Afbeelding met tekst, schermopname, Lettertype, grafische vormgeving&#10;&#10;Automatisch gegenereerde beschrijving">
            <a:extLst>
              <a:ext uri="{FF2B5EF4-FFF2-40B4-BE49-F238E27FC236}">
                <a16:creationId xmlns:a16="http://schemas.microsoft.com/office/drawing/2014/main" id="{C891101F-2C34-EE61-180F-760866DCD053}"/>
              </a:ext>
            </a:extLst>
          </p:cNvPr>
          <p:cNvPicPr>
            <a:picLocks noChangeAspect="1"/>
          </p:cNvPicPr>
          <p:nvPr/>
        </p:nvPicPr>
        <p:blipFill>
          <a:blip r:embed="rId4"/>
          <a:stretch>
            <a:fillRect/>
          </a:stretch>
        </p:blipFill>
        <p:spPr>
          <a:xfrm>
            <a:off x="1586" y="5555"/>
            <a:ext cx="7564361" cy="10691811"/>
          </a:xfrm>
          <a:prstGeom prst="rect">
            <a:avLst/>
          </a:prstGeom>
        </p:spPr>
      </p:pic>
    </p:spTree>
    <p:extLst>
      <p:ext uri="{BB962C8B-B14F-4D97-AF65-F5344CB8AC3E}">
        <p14:creationId xmlns:p14="http://schemas.microsoft.com/office/powerpoint/2010/main" val="85845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81FE5-61A5-FB6B-3152-6335E28210AE}"/>
            </a:ext>
          </a:extLst>
        </p:cNvPr>
        <p:cNvGrpSpPr/>
        <p:nvPr/>
      </p:nvGrpSpPr>
      <p:grpSpPr>
        <a:xfrm>
          <a:off x="0" y="0"/>
          <a:ext cx="0" cy="0"/>
          <a:chOff x="0" y="0"/>
          <a:chExt cx="0" cy="0"/>
        </a:xfrm>
      </p:grpSpPr>
      <p:pic>
        <p:nvPicPr>
          <p:cNvPr id="8" name="Afbeelding 7" descr="Afbeelding met overdekt, persoon, kleding, tafelgerei&#10;&#10;Automatisch gegenereerde beschrijving">
            <a:extLst>
              <a:ext uri="{FF2B5EF4-FFF2-40B4-BE49-F238E27FC236}">
                <a16:creationId xmlns:a16="http://schemas.microsoft.com/office/drawing/2014/main" id="{BE36FB74-74A0-2285-5571-B0E2D80E0DAF}"/>
              </a:ext>
            </a:extLst>
          </p:cNvPr>
          <p:cNvPicPr>
            <a:picLocks noChangeAspect="1"/>
          </p:cNvPicPr>
          <p:nvPr/>
        </p:nvPicPr>
        <p:blipFill>
          <a:blip r:embed="rId2"/>
          <a:srcRect l="4988" t="2141" r="1721" b="52"/>
          <a:stretch/>
        </p:blipFill>
        <p:spPr>
          <a:xfrm>
            <a:off x="0" y="0"/>
            <a:ext cx="7560431" cy="10680703"/>
          </a:xfrm>
          <a:prstGeom prst="rect">
            <a:avLst/>
          </a:prstGeom>
        </p:spPr>
      </p:pic>
      <p:pic>
        <p:nvPicPr>
          <p:cNvPr id="3" name="Afbeelding 2" descr="Afbeelding met cirkel, Graphics&#10;&#10;Automatisch gegenereerde beschrijving">
            <a:extLst>
              <a:ext uri="{FF2B5EF4-FFF2-40B4-BE49-F238E27FC236}">
                <a16:creationId xmlns:a16="http://schemas.microsoft.com/office/drawing/2014/main" id="{C04FB71D-C24C-C0C2-FC94-BFF7F49BACD0}"/>
              </a:ext>
            </a:extLst>
          </p:cNvPr>
          <p:cNvPicPr>
            <a:picLocks noChangeAspect="1"/>
          </p:cNvPicPr>
          <p:nvPr/>
        </p:nvPicPr>
        <p:blipFill>
          <a:blip r:embed="rId3">
            <a:alphaModFix amt="50000"/>
          </a:blip>
          <a:stretch>
            <a:fillRect/>
          </a:stretch>
        </p:blipFill>
        <p:spPr>
          <a:xfrm>
            <a:off x="1586" y="5555"/>
            <a:ext cx="7560431" cy="10686257"/>
          </a:xfrm>
          <a:prstGeom prst="rect">
            <a:avLst/>
          </a:prstGeom>
        </p:spPr>
      </p:pic>
      <p:pic>
        <p:nvPicPr>
          <p:cNvPr id="5" name="Afbeelding 4" descr="Afbeelding met tekst, schermopname, Lettertype, logo&#10;&#10;Automatisch gegenereerde beschrijving">
            <a:extLst>
              <a:ext uri="{FF2B5EF4-FFF2-40B4-BE49-F238E27FC236}">
                <a16:creationId xmlns:a16="http://schemas.microsoft.com/office/drawing/2014/main" id="{A4B61057-DB15-8C2A-995A-FB0871F3B2C9}"/>
              </a:ext>
            </a:extLst>
          </p:cNvPr>
          <p:cNvPicPr>
            <a:picLocks noChangeAspect="1"/>
          </p:cNvPicPr>
          <p:nvPr/>
        </p:nvPicPr>
        <p:blipFill>
          <a:blip r:embed="rId4"/>
          <a:stretch>
            <a:fillRect/>
          </a:stretch>
        </p:blipFill>
        <p:spPr>
          <a:xfrm>
            <a:off x="1587" y="5555"/>
            <a:ext cx="7556502" cy="10680703"/>
          </a:xfrm>
          <a:prstGeom prst="rect">
            <a:avLst/>
          </a:prstGeom>
        </p:spPr>
      </p:pic>
    </p:spTree>
    <p:extLst>
      <p:ext uri="{BB962C8B-B14F-4D97-AF65-F5344CB8AC3E}">
        <p14:creationId xmlns:p14="http://schemas.microsoft.com/office/powerpoint/2010/main" val="22234770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D041CDE9553E4FBB6146A0E4468761" ma:contentTypeVersion="36" ma:contentTypeDescription="Een nieuw document maken." ma:contentTypeScope="" ma:versionID="ce959975b0203b629ca7b6781a03addb">
  <xsd:schema xmlns:xsd="http://www.w3.org/2001/XMLSchema" xmlns:xs="http://www.w3.org/2001/XMLSchema" xmlns:p="http://schemas.microsoft.com/office/2006/metadata/properties" xmlns:ns2="419b493a-b640-4719-a3a4-62153bec63ee" xmlns:ns3="94bdb736-a68a-4019-a0f9-50ac25f28f0f" targetNamespace="http://schemas.microsoft.com/office/2006/metadata/properties" ma:root="true" ma:fieldsID="6d4651259cfc811fc3b8da0f447113d3" ns2:_="" ns3:_="">
    <xsd:import namespace="419b493a-b640-4719-a3a4-62153bec63ee"/>
    <xsd:import namespace="94bdb736-a68a-4019-a0f9-50ac25f28f0f"/>
    <xsd:element name="properties">
      <xsd:complexType>
        <xsd:sequence>
          <xsd:element name="documentManagement">
            <xsd:complexType>
              <xsd:all>
                <xsd:element ref="ns2:_dlc_DocId" minOccurs="0"/>
                <xsd:element ref="ns2:_dlc_DocIdUrl" minOccurs="0"/>
                <xsd:element ref="ns2:_dlc_DocIdPersistId" minOccurs="0"/>
                <xsd:element ref="ns2:MediaServiceAutoTags" minOccurs="0"/>
                <xsd:element ref="ns2:mail"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Metadata" minOccurs="0"/>
                <xsd:element ref="ns2:MediaServiceOCR" minOccurs="0"/>
                <xsd:element ref="ns2:MediaServiceFastMetadata"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9b493a-b640-4719-a3a4-62153bec63ee"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false">
      <xsd:simpleType>
        <xsd:restriction base="dms:Text"/>
      </xsd:simpleType>
    </xsd:element>
    <xsd:element name="_dlc_DocIdUrl" ma:index="9" nillable="true" ma:displayName="Document-id" ma:description="Permanente koppeling naar dit document." ma:format="Hyperlink"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MediaServiceAutoTags" ma:index="11" nillable="true" ma:displayName="MediaServiceAutoTags" ma:internalName="MediaServiceAutoTags" ma:readOnly="true">
      <xsd:simpleType>
        <xsd:restriction base="dms:Text"/>
      </xsd:simpleType>
    </xsd:element>
    <xsd:element name="mail" ma:index="12" nillable="true" ma:displayName="mail" ma:format="Dropdown" ma:list="UserInfo" ma:SharePointGroup="0" ma:internalName="mail"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Metadata" ma:index="18" nillable="true" ma:displayName="MediaServiceMetadata" ma:hidden="true" ma:internalName="MediaServiceMetadata" ma:readOnly="true">
      <xsd:simpleType>
        <xsd:restriction base="dms:Note"/>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Afbeeldingtags" ma:readOnly="false" ma:fieldId="{5cf76f15-5ced-4ddc-b409-7134ff3c332f}" ma:taxonomyMulti="true" ma:sspId="140874bb-005b-4a26-b085-598c00416e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bdb736-a68a-4019-a0f9-50ac25f28f0f"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7" nillable="true" ma:displayName="Taxonomy Catch All Column" ma:hidden="true" ma:list="{6382675c-f495-4402-85cf-677c9936422c}" ma:internalName="TaxCatchAll" ma:showField="CatchAllData" ma:web="94bdb736-a68a-4019-a0f9-50ac25f28f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964A0A-4593-496F-8C4F-1C206CB9DB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9b493a-b640-4719-a3a4-62153bec63ee"/>
    <ds:schemaRef ds:uri="94bdb736-a68a-4019-a0f9-50ac25f28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A13633-5DD0-4B0D-BCC4-1E60DA6527FE}">
  <ds:schemaRefs>
    <ds:schemaRef ds:uri="http://schemas.microsoft.com/sharepoint/v3/contenttype/forms"/>
  </ds:schemaRefs>
</ds:datastoreItem>
</file>

<file path=docMetadata/LabelInfo.xml><?xml version="1.0" encoding="utf-8"?>
<clbl:labelList xmlns:clbl="http://schemas.microsoft.com/office/2020/mipLabelMetadata">
  <clbl:label id="{13cfe182-642a-480e-bc8a-5ecf65db0aa0}" enabled="0" method="" siteId="{13cfe182-642a-480e-bc8a-5ecf65db0aa0}" removed="1"/>
</clbl:labelList>
</file>

<file path=docProps/app.xml><?xml version="1.0" encoding="utf-8"?>
<Properties xmlns="http://schemas.openxmlformats.org/officeDocument/2006/extended-properties" xmlns:vt="http://schemas.openxmlformats.org/officeDocument/2006/docPropsVTypes">
  <TotalTime>0</TotalTime>
  <Words>477</Words>
  <Application>Microsoft Office PowerPoint</Application>
  <PresentationFormat>Aangepast</PresentationFormat>
  <Paragraphs>37</Paragraphs>
  <Slides>6</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vt:i4>
      </vt:variant>
    </vt:vector>
  </HeadingPairs>
  <TitlesOfParts>
    <vt:vector size="9" baseType="lpstr">
      <vt:lpstr>Arial</vt:lpstr>
      <vt:lpstr>Barlow</vt:lpstr>
      <vt:lpstr>Office Theme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Snauwaert, Lore</dc:creator>
  <cp:lastModifiedBy>Schoonbaert Kurt</cp:lastModifiedBy>
  <cp:revision>33</cp:revision>
  <dcterms:created xsi:type="dcterms:W3CDTF">2020-11-27T10:14:23Z</dcterms:created>
  <dcterms:modified xsi:type="dcterms:W3CDTF">2024-11-15T09:16:06Z</dcterms:modified>
</cp:coreProperties>
</file>