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739" r:id="rId5"/>
    <p:sldMasterId id="2147483800" r:id="rId6"/>
    <p:sldMasterId id="2147483809" r:id="rId7"/>
    <p:sldMasterId id="2147483819" r:id="rId8"/>
    <p:sldMasterId id="2147483834" r:id="rId9"/>
    <p:sldMasterId id="2147483858" r:id="rId10"/>
  </p:sldMasterIdLst>
  <p:notesMasterIdLst>
    <p:notesMasterId r:id="rId69"/>
  </p:notesMasterIdLst>
  <p:sldIdLst>
    <p:sldId id="3129" r:id="rId11"/>
    <p:sldId id="431" r:id="rId12"/>
    <p:sldId id="472" r:id="rId13"/>
    <p:sldId id="3130" r:id="rId14"/>
    <p:sldId id="3083" r:id="rId15"/>
    <p:sldId id="3084" r:id="rId16"/>
    <p:sldId id="3085" r:id="rId17"/>
    <p:sldId id="3086" r:id="rId18"/>
    <p:sldId id="3087" r:id="rId19"/>
    <p:sldId id="3132" r:id="rId20"/>
    <p:sldId id="3089" r:id="rId21"/>
    <p:sldId id="3090" r:id="rId22"/>
    <p:sldId id="3136" r:id="rId23"/>
    <p:sldId id="3092" r:id="rId24"/>
    <p:sldId id="3093" r:id="rId25"/>
    <p:sldId id="3094" r:id="rId26"/>
    <p:sldId id="3095" r:id="rId27"/>
    <p:sldId id="3096" r:id="rId28"/>
    <p:sldId id="3097" r:id="rId29"/>
    <p:sldId id="3098" r:id="rId30"/>
    <p:sldId id="3099" r:id="rId31"/>
    <p:sldId id="3133" r:id="rId32"/>
    <p:sldId id="477" r:id="rId33"/>
    <p:sldId id="3100" r:id="rId34"/>
    <p:sldId id="3101" r:id="rId35"/>
    <p:sldId id="3102" r:id="rId36"/>
    <p:sldId id="3103" r:id="rId37"/>
    <p:sldId id="3134" r:id="rId38"/>
    <p:sldId id="3138" r:id="rId39"/>
    <p:sldId id="3104" r:id="rId40"/>
    <p:sldId id="3105" r:id="rId41"/>
    <p:sldId id="3106" r:id="rId42"/>
    <p:sldId id="3107" r:id="rId43"/>
    <p:sldId id="3108" r:id="rId44"/>
    <p:sldId id="3109" r:id="rId45"/>
    <p:sldId id="3110" r:id="rId46"/>
    <p:sldId id="3139" r:id="rId47"/>
    <p:sldId id="3140" r:id="rId48"/>
    <p:sldId id="3141" r:id="rId49"/>
    <p:sldId id="3111" r:id="rId50"/>
    <p:sldId id="3112" r:id="rId51"/>
    <p:sldId id="3113" r:id="rId52"/>
    <p:sldId id="3114" r:id="rId53"/>
    <p:sldId id="3115" r:id="rId54"/>
    <p:sldId id="3116" r:id="rId55"/>
    <p:sldId id="3117" r:id="rId56"/>
    <p:sldId id="3118" r:id="rId57"/>
    <p:sldId id="3119" r:id="rId58"/>
    <p:sldId id="3120" r:id="rId59"/>
    <p:sldId id="3135" r:id="rId60"/>
    <p:sldId id="3122" r:id="rId61"/>
    <p:sldId id="3123" r:id="rId62"/>
    <p:sldId id="3124" r:id="rId63"/>
    <p:sldId id="3125" r:id="rId64"/>
    <p:sldId id="3126" r:id="rId65"/>
    <p:sldId id="3127" r:id="rId66"/>
    <p:sldId id="3128" r:id="rId67"/>
    <p:sldId id="299" r:id="rId68"/>
  </p:sldIdLst>
  <p:sldSz cx="12192000" cy="6858000"/>
  <p:notesSz cx="7010400" cy="92964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63"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5E0027B-0FA6-0185-6993-82ACD6D30900}" name="Gordts Katrien" initials="GK" userId="S::katrien.gordts@vvsg.be::58cebea9-16c8-43b6-a31b-b2b4931a3697" providerId="AD"/>
  <p188:author id="{811EC6F3-04D8-B4B6-8930-16FE5C293FF9}" name="Spec Valerie" initials="SV" userId="S::Valerie.spec@vvsg.be::6e162b0f-0715-4dd8-9b08-fcd8de33123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ordts Katrien" initials="GK" lastIdx="1" clrIdx="0">
    <p:extLst>
      <p:ext uri="{19B8F6BF-5375-455C-9EA6-DF929625EA0E}">
        <p15:presenceInfo xmlns:p15="http://schemas.microsoft.com/office/powerpoint/2012/main" userId="S::katrien.gordts@vvsg.be::58cebea9-16c8-43b6-a31b-b2b4931a36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C35F"/>
    <a:srgbClr val="008A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E02FE8-4F6B-42A1-A754-CF32B0CF05AE}" v="1" dt="2023-11-21T10:25:37.449"/>
    <p1510:client id="{EE2EF088-B9CE-488C-B00C-67E872EA6F2D}" v="3" dt="2023-11-22T09:57:42.2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84" y="984"/>
      </p:cViewPr>
      <p:guideLst>
        <p:guide orient="horz" pos="2183"/>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commentAuthors" Target="commentAuthor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microsoft.com/office/2018/10/relationships/authors" Target="authors.xml"/><Relationship Id="rId7" Type="http://schemas.openxmlformats.org/officeDocument/2006/relationships/slideMaster" Target="slideMasters/slideMaster4.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bpa\AppData\Local\Microsoft\Windows\INetCache\Content.Outlook\UCJMAZ34\Figuren.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l-BE"/>
              <a:t>Afweging samenwerkingsvormen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BE"/>
        </a:p>
      </c:txPr>
    </c:title>
    <c:autoTitleDeleted val="0"/>
    <c:plotArea>
      <c:layout/>
      <c:lineChart>
        <c:grouping val="standard"/>
        <c:varyColors val="0"/>
        <c:ser>
          <c:idx val="0"/>
          <c:order val="0"/>
          <c:tx>
            <c:strRef>
              <c:f>Sheet1!$C$2</c:f>
              <c:strCache>
                <c:ptCount val="1"/>
                <c:pt idx="0">
                  <c:v>Terbeschikkingstelling/uitleen</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Sheet1!$B$3:$B$8</c:f>
              <c:strCache>
                <c:ptCount val="6"/>
                <c:pt idx="0">
                  <c:v>Ownership / 
eigen kennisopbouw</c:v>
                </c:pt>
                <c:pt idx="1">
                  <c:v>Rechtstreekse aansturing </c:v>
                </c:pt>
                <c:pt idx="2">
                  <c:v>Flexibiliteit</c:v>
                </c:pt>
                <c:pt idx="3">
                  <c:v>Eenvoud/gemak</c:v>
                </c:pt>
                <c:pt idx="4">
                  <c:v>Fiscaal 
voordeel (KV)</c:v>
                </c:pt>
                <c:pt idx="5">
                  <c:v>Externe kennisinbreng</c:v>
                </c:pt>
              </c:strCache>
            </c:strRef>
          </c:cat>
          <c:val>
            <c:numRef>
              <c:f>Sheet1!$C$3:$C$8</c:f>
              <c:numCache>
                <c:formatCode>General</c:formatCode>
                <c:ptCount val="6"/>
                <c:pt idx="0">
                  <c:v>5</c:v>
                </c:pt>
                <c:pt idx="1">
                  <c:v>4</c:v>
                </c:pt>
                <c:pt idx="2">
                  <c:v>2</c:v>
                </c:pt>
                <c:pt idx="3">
                  <c:v>1</c:v>
                </c:pt>
                <c:pt idx="4">
                  <c:v>5</c:v>
                </c:pt>
                <c:pt idx="5">
                  <c:v>1</c:v>
                </c:pt>
              </c:numCache>
            </c:numRef>
          </c:val>
          <c:smooth val="0"/>
          <c:extLst>
            <c:ext xmlns:c16="http://schemas.microsoft.com/office/drawing/2014/chart" uri="{C3380CC4-5D6E-409C-BE32-E72D297353CC}">
              <c16:uniqueId val="{00000000-00A0-42FC-B93B-ABBC8202B590}"/>
            </c:ext>
          </c:extLst>
        </c:ser>
        <c:ser>
          <c:idx val="1"/>
          <c:order val="1"/>
          <c:tx>
            <c:strRef>
              <c:f>Sheet1!$D$2</c:f>
              <c:strCache>
                <c:ptCount val="1"/>
                <c:pt idx="0">
                  <c:v>IGS volgens DLB</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Sheet1!$B$3:$B$8</c:f>
              <c:strCache>
                <c:ptCount val="6"/>
                <c:pt idx="0">
                  <c:v>Ownership / 
eigen kennisopbouw</c:v>
                </c:pt>
                <c:pt idx="1">
                  <c:v>Rechtstreekse aansturing </c:v>
                </c:pt>
                <c:pt idx="2">
                  <c:v>Flexibiliteit</c:v>
                </c:pt>
                <c:pt idx="3">
                  <c:v>Eenvoud/gemak</c:v>
                </c:pt>
                <c:pt idx="4">
                  <c:v>Fiscaal 
voordeel (KV)</c:v>
                </c:pt>
                <c:pt idx="5">
                  <c:v>Externe kennisinbreng</c:v>
                </c:pt>
              </c:strCache>
            </c:strRef>
          </c:cat>
          <c:val>
            <c:numRef>
              <c:f>Sheet1!$D$3:$D$8</c:f>
              <c:numCache>
                <c:formatCode>General</c:formatCode>
                <c:ptCount val="6"/>
                <c:pt idx="0">
                  <c:v>3</c:v>
                </c:pt>
                <c:pt idx="1">
                  <c:v>3</c:v>
                </c:pt>
                <c:pt idx="2">
                  <c:v>3</c:v>
                </c:pt>
                <c:pt idx="3">
                  <c:v>2</c:v>
                </c:pt>
                <c:pt idx="4">
                  <c:v>4</c:v>
                </c:pt>
                <c:pt idx="5">
                  <c:v>3</c:v>
                </c:pt>
              </c:numCache>
            </c:numRef>
          </c:val>
          <c:smooth val="0"/>
          <c:extLst>
            <c:ext xmlns:c16="http://schemas.microsoft.com/office/drawing/2014/chart" uri="{C3380CC4-5D6E-409C-BE32-E72D297353CC}">
              <c16:uniqueId val="{00000001-00A0-42FC-B93B-ABBC8202B590}"/>
            </c:ext>
          </c:extLst>
        </c:ser>
        <c:ser>
          <c:idx val="2"/>
          <c:order val="2"/>
          <c:tx>
            <c:strRef>
              <c:f>Sheet1!$E$2</c:f>
              <c:strCache>
                <c:ptCount val="1"/>
                <c:pt idx="0">
                  <c:v>Interbestuurlijk</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Sheet1!$B$3:$B$8</c:f>
              <c:strCache>
                <c:ptCount val="6"/>
                <c:pt idx="0">
                  <c:v>Ownership / 
eigen kennisopbouw</c:v>
                </c:pt>
                <c:pt idx="1">
                  <c:v>Rechtstreekse aansturing </c:v>
                </c:pt>
                <c:pt idx="2">
                  <c:v>Flexibiliteit</c:v>
                </c:pt>
                <c:pt idx="3">
                  <c:v>Eenvoud/gemak</c:v>
                </c:pt>
                <c:pt idx="4">
                  <c:v>Fiscaal 
voordeel (KV)</c:v>
                </c:pt>
                <c:pt idx="5">
                  <c:v>Externe kennisinbreng</c:v>
                </c:pt>
              </c:strCache>
            </c:strRef>
          </c:cat>
          <c:val>
            <c:numRef>
              <c:f>Sheet1!$E$3:$E$8</c:f>
              <c:numCache>
                <c:formatCode>General</c:formatCode>
                <c:ptCount val="6"/>
                <c:pt idx="0">
                  <c:v>2</c:v>
                </c:pt>
                <c:pt idx="1">
                  <c:v>2</c:v>
                </c:pt>
                <c:pt idx="2">
                  <c:v>4</c:v>
                </c:pt>
                <c:pt idx="3">
                  <c:v>3</c:v>
                </c:pt>
                <c:pt idx="4">
                  <c:v>0</c:v>
                </c:pt>
                <c:pt idx="5">
                  <c:v>4</c:v>
                </c:pt>
              </c:numCache>
            </c:numRef>
          </c:val>
          <c:smooth val="0"/>
          <c:extLst>
            <c:ext xmlns:c16="http://schemas.microsoft.com/office/drawing/2014/chart" uri="{C3380CC4-5D6E-409C-BE32-E72D297353CC}">
              <c16:uniqueId val="{00000002-00A0-42FC-B93B-ABBC8202B590}"/>
            </c:ext>
          </c:extLst>
        </c:ser>
        <c:ser>
          <c:idx val="3"/>
          <c:order val="3"/>
          <c:tx>
            <c:strRef>
              <c:f>Sheet1!$F$2</c:f>
              <c:strCache>
                <c:ptCount val="1"/>
                <c:pt idx="0">
                  <c:v>Privaat</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Sheet1!$B$3:$B$8</c:f>
              <c:strCache>
                <c:ptCount val="6"/>
                <c:pt idx="0">
                  <c:v>Ownership / 
eigen kennisopbouw</c:v>
                </c:pt>
                <c:pt idx="1">
                  <c:v>Rechtstreekse aansturing </c:v>
                </c:pt>
                <c:pt idx="2">
                  <c:v>Flexibiliteit</c:v>
                </c:pt>
                <c:pt idx="3">
                  <c:v>Eenvoud/gemak</c:v>
                </c:pt>
                <c:pt idx="4">
                  <c:v>Fiscaal 
voordeel (KV)</c:v>
                </c:pt>
                <c:pt idx="5">
                  <c:v>Externe kennisinbreng</c:v>
                </c:pt>
              </c:strCache>
            </c:strRef>
          </c:cat>
          <c:val>
            <c:numRef>
              <c:f>Sheet1!$F$3:$F$8</c:f>
              <c:numCache>
                <c:formatCode>General</c:formatCode>
                <c:ptCount val="6"/>
                <c:pt idx="0">
                  <c:v>1</c:v>
                </c:pt>
                <c:pt idx="1">
                  <c:v>1</c:v>
                </c:pt>
                <c:pt idx="2">
                  <c:v>5</c:v>
                </c:pt>
                <c:pt idx="3">
                  <c:v>4</c:v>
                </c:pt>
                <c:pt idx="4">
                  <c:v>0</c:v>
                </c:pt>
                <c:pt idx="5">
                  <c:v>5</c:v>
                </c:pt>
              </c:numCache>
            </c:numRef>
          </c:val>
          <c:smooth val="0"/>
          <c:extLst>
            <c:ext xmlns:c16="http://schemas.microsoft.com/office/drawing/2014/chart" uri="{C3380CC4-5D6E-409C-BE32-E72D297353CC}">
              <c16:uniqueId val="{00000003-00A0-42FC-B93B-ABBC8202B590}"/>
            </c:ext>
          </c:extLst>
        </c:ser>
        <c:dLbls>
          <c:dLblPos val="ctr"/>
          <c:showLegendKey val="0"/>
          <c:showVal val="1"/>
          <c:showCatName val="0"/>
          <c:showSerName val="0"/>
          <c:showPercent val="0"/>
          <c:showBubbleSize val="0"/>
        </c:dLbls>
        <c:marker val="1"/>
        <c:smooth val="0"/>
        <c:axId val="332923552"/>
        <c:axId val="332924864"/>
      </c:lineChart>
      <c:catAx>
        <c:axId val="332923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332924864"/>
        <c:crosses val="autoZero"/>
        <c:auto val="1"/>
        <c:lblAlgn val="ctr"/>
        <c:lblOffset val="100"/>
        <c:noMultiLvlLbl val="0"/>
      </c:catAx>
      <c:valAx>
        <c:axId val="332924864"/>
        <c:scaling>
          <c:orientation val="minMax"/>
          <c:max val="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332923552"/>
        <c:crosses val="autoZero"/>
        <c:crossBetween val="between"/>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nl-BE"/>
          </a:p>
        </p:txBody>
      </p:sp>
      <p:sp>
        <p:nvSpPr>
          <p:cNvPr id="3" name="Tijdelijke aanduiding voor datum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10A2B40-E1C4-4D62-ADBF-78962224FC79}" type="datetimeFigureOut">
              <a:rPr lang="nl-BE" smtClean="0"/>
              <a:t>30/11/2023</a:t>
            </a:fld>
            <a:endParaRPr lang="nl-BE"/>
          </a:p>
        </p:txBody>
      </p:sp>
      <p:sp>
        <p:nvSpPr>
          <p:cNvPr id="4" name="Tijdelijke aanduiding voor dia-afbeelding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nl-BE"/>
          </a:p>
        </p:txBody>
      </p:sp>
      <p:sp>
        <p:nvSpPr>
          <p:cNvPr id="5" name="Tijdelijke aanduiding voor notities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B50888D-8B36-47BC-8230-9624D4BA2E88}" type="slidenum">
              <a:rPr lang="nl-BE" smtClean="0"/>
              <a:t>‹nr.›</a:t>
            </a:fld>
            <a:endParaRPr lang="nl-BE"/>
          </a:p>
        </p:txBody>
      </p:sp>
    </p:spTree>
    <p:extLst>
      <p:ext uri="{BB962C8B-B14F-4D97-AF65-F5344CB8AC3E}">
        <p14:creationId xmlns:p14="http://schemas.microsoft.com/office/powerpoint/2010/main" val="1184973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2.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Master" Target="../slideMasters/slideMaster2.xml"/><Relationship Id="rId1" Type="http://schemas.openxmlformats.org/officeDocument/2006/relationships/themeOverride" Target="../theme/themeOverride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5.xml"/><Relationship Id="rId4" Type="http://schemas.openxmlformats.org/officeDocument/2006/relationships/image" Target="../media/image36.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jpe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groen">
    <p:bg>
      <p:bgPr>
        <a:solidFill>
          <a:schemeClr val="tx2"/>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CA05EC41-4A2D-4EA1-94D9-FE4BCDF8DAE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8013" y="5229288"/>
            <a:ext cx="4639385" cy="1008000"/>
          </a:xfrm>
          <a:prstGeom prst="rect">
            <a:avLst/>
          </a:prstGeom>
        </p:spPr>
      </p:pic>
      <p:pic>
        <p:nvPicPr>
          <p:cNvPr id="10" name="Graphic 9">
            <a:extLst>
              <a:ext uri="{FF2B5EF4-FFF2-40B4-BE49-F238E27FC236}">
                <a16:creationId xmlns:a16="http://schemas.microsoft.com/office/drawing/2014/main" id="{4916D27E-1B75-4CDD-B0EE-E63743D63BD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89071" y="0"/>
            <a:ext cx="6202929" cy="3034800"/>
          </a:xfrm>
          <a:prstGeom prst="rect">
            <a:avLst/>
          </a:prstGeom>
        </p:spPr>
      </p:pic>
    </p:spTree>
    <p:extLst>
      <p:ext uri="{BB962C8B-B14F-4D97-AF65-F5344CB8AC3E}">
        <p14:creationId xmlns:p14="http://schemas.microsoft.com/office/powerpoint/2010/main" val="688814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foto_recht">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6CEB699-ABA4-4DFE-9E4C-3A4457FC279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70011" y="5893291"/>
            <a:ext cx="3837989" cy="1000800"/>
          </a:xfrm>
          <a:prstGeom prst="rect">
            <a:avLst/>
          </a:prstGeom>
        </p:spPr>
      </p:pic>
      <p:sp>
        <p:nvSpPr>
          <p:cNvPr id="8" name="Tijdelijke aanduiding voor afbeelding 3">
            <a:extLst>
              <a:ext uri="{FF2B5EF4-FFF2-40B4-BE49-F238E27FC236}">
                <a16:creationId xmlns:a16="http://schemas.microsoft.com/office/drawing/2014/main" id="{6AC50874-7052-4FF3-8322-871EE1FCFAA8}"/>
              </a:ext>
            </a:extLst>
          </p:cNvPr>
          <p:cNvSpPr>
            <a:spLocks noGrp="1"/>
          </p:cNvSpPr>
          <p:nvPr>
            <p:ph type="pic" sz="quarter" idx="16"/>
          </p:nvPr>
        </p:nvSpPr>
        <p:spPr>
          <a:xfrm>
            <a:off x="7008000" y="0"/>
            <a:ext cx="5184000" cy="6858000"/>
          </a:xfrm>
          <a:solidFill>
            <a:schemeClr val="bg2">
              <a:lumMod val="20000"/>
              <a:lumOff val="80000"/>
            </a:schemeClr>
          </a:solidFill>
        </p:spPr>
        <p:txBody>
          <a:bodyPr/>
          <a:lstStyle/>
          <a:p>
            <a:r>
              <a:rPr lang="nl-NL"/>
              <a:t>Klik op het pictogram als u een afbeelding wilt toevoegen</a:t>
            </a:r>
            <a:endParaRPr lang="nl-BE"/>
          </a:p>
        </p:txBody>
      </p:sp>
      <p:sp>
        <p:nvSpPr>
          <p:cNvPr id="5" name="Tijdelijke aanduiding voor voettekst 4">
            <a:extLst>
              <a:ext uri="{FF2B5EF4-FFF2-40B4-BE49-F238E27FC236}">
                <a16:creationId xmlns:a16="http://schemas.microsoft.com/office/drawing/2014/main" id="{FDEF42C9-EDB0-4058-8EB8-4FB5C1BA5B16}"/>
              </a:ext>
            </a:extLst>
          </p:cNvPr>
          <p:cNvSpPr>
            <a:spLocks noGrp="1"/>
          </p:cNvSpPr>
          <p:nvPr>
            <p:ph type="ftr" sz="quarter" idx="11"/>
          </p:nvPr>
        </p:nvSpPr>
        <p:spPr/>
        <p:txBody>
          <a:bodyPr/>
          <a:lstStyle/>
          <a:p>
            <a:r>
              <a:rPr lang="nl-BE"/>
              <a:t>Leidraad intergemeentelijke samenwerking economie</a:t>
            </a:r>
          </a:p>
        </p:txBody>
      </p:sp>
      <p:sp>
        <p:nvSpPr>
          <p:cNvPr id="6" name="Tijdelijke aanduiding voor dianummer 5">
            <a:extLst>
              <a:ext uri="{FF2B5EF4-FFF2-40B4-BE49-F238E27FC236}">
                <a16:creationId xmlns:a16="http://schemas.microsoft.com/office/drawing/2014/main" id="{DFF549E4-6ADC-41F6-AA62-8DAA878FE173}"/>
              </a:ext>
            </a:extLst>
          </p:cNvPr>
          <p:cNvSpPr>
            <a:spLocks noGrp="1"/>
          </p:cNvSpPr>
          <p:nvPr>
            <p:ph type="sldNum" sz="quarter" idx="12"/>
          </p:nvPr>
        </p:nvSpPr>
        <p:spPr/>
        <p:txBody>
          <a:bodyPr/>
          <a:lstStyle/>
          <a:p>
            <a:fld id="{DFEB45F4-A723-4960-9E19-747FE5E1055D}" type="slidenum">
              <a:rPr lang="nl-BE" smtClean="0"/>
              <a:t>‹nr.›</a:t>
            </a:fld>
            <a:endParaRPr lang="nl-BE"/>
          </a:p>
        </p:txBody>
      </p:sp>
      <p:pic>
        <p:nvPicPr>
          <p:cNvPr id="9" name="Graphic 8">
            <a:extLst>
              <a:ext uri="{FF2B5EF4-FFF2-40B4-BE49-F238E27FC236}">
                <a16:creationId xmlns:a16="http://schemas.microsoft.com/office/drawing/2014/main" id="{E723FBB1-7278-4753-B3B9-222479C34D9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664815" y="5898888"/>
            <a:ext cx="917585" cy="338400"/>
          </a:xfrm>
          <a:prstGeom prst="rect">
            <a:avLst/>
          </a:prstGeom>
        </p:spPr>
      </p:pic>
      <p:sp>
        <p:nvSpPr>
          <p:cNvPr id="11" name="Tijdelijke aanduiding voor tekst 10">
            <a:extLst>
              <a:ext uri="{FF2B5EF4-FFF2-40B4-BE49-F238E27FC236}">
                <a16:creationId xmlns:a16="http://schemas.microsoft.com/office/drawing/2014/main" id="{1E50699F-E8C1-418A-AD28-4D243F654638}"/>
              </a:ext>
            </a:extLst>
          </p:cNvPr>
          <p:cNvSpPr>
            <a:spLocks noGrp="1"/>
          </p:cNvSpPr>
          <p:nvPr>
            <p:ph type="body" sz="quarter" idx="17" hasCustomPrompt="1"/>
          </p:nvPr>
        </p:nvSpPr>
        <p:spPr>
          <a:xfrm>
            <a:off x="1522413" y="1860556"/>
            <a:ext cx="5029200" cy="3899443"/>
          </a:xfrm>
        </p:spPr>
        <p:txBody>
          <a:bodyPr>
            <a:normAutofit/>
          </a:bodyPr>
          <a:lstStyle>
            <a:lvl1pPr>
              <a:lnSpc>
                <a:spcPct val="90000"/>
              </a:lnSpc>
              <a:spcAft>
                <a:spcPts val="1000"/>
              </a:spcAft>
              <a:defRPr>
                <a:solidFill>
                  <a:schemeClr val="accent1"/>
                </a:solidFill>
              </a:defRPr>
            </a:lvl1pPr>
            <a:lvl2pPr>
              <a:defRPr lang="nl-NL" sz="2000" b="0" kern="1200" dirty="0" smtClean="0">
                <a:solidFill>
                  <a:schemeClr val="tx2"/>
                </a:solidFill>
                <a:latin typeface="+mn-lt"/>
                <a:ea typeface="+mn-ea"/>
                <a:cs typeface="+mn-cs"/>
              </a:defRPr>
            </a:lvl2pPr>
          </a:lstStyle>
          <a:p>
            <a:pPr marL="0" lvl="1" indent="0" algn="l" defTabSz="914400" rtl="0" eaLnBrk="1" latinLnBrk="0" hangingPunct="1">
              <a:lnSpc>
                <a:spcPct val="110000"/>
              </a:lnSpc>
              <a:spcBef>
                <a:spcPts val="0"/>
              </a:spcBef>
              <a:buFont typeface="Arial" panose="020B0604020202020204" pitchFamily="34" charset="0"/>
              <a:buNone/>
            </a:pPr>
            <a:r>
              <a:rPr lang="nl-NL"/>
              <a:t>Klikken om de tekst van het model te bewerken</a:t>
            </a:r>
          </a:p>
        </p:txBody>
      </p:sp>
      <p:sp>
        <p:nvSpPr>
          <p:cNvPr id="10" name="Tijdelijke aanduiding voor tekst 14">
            <a:extLst>
              <a:ext uri="{FF2B5EF4-FFF2-40B4-BE49-F238E27FC236}">
                <a16:creationId xmlns:a16="http://schemas.microsoft.com/office/drawing/2014/main" id="{71B38DF5-8F9B-4F2F-86D2-6CC74323F2B5}"/>
              </a:ext>
            </a:extLst>
          </p:cNvPr>
          <p:cNvSpPr>
            <a:spLocks noGrp="1"/>
          </p:cNvSpPr>
          <p:nvPr>
            <p:ph type="body" sz="quarter" idx="15" hasCustomPrompt="1"/>
          </p:nvPr>
        </p:nvSpPr>
        <p:spPr>
          <a:xfrm>
            <a:off x="608013" y="609600"/>
            <a:ext cx="3685113" cy="402400"/>
          </a:xfrm>
          <a:prstGeom prst="roundRect">
            <a:avLst>
              <a:gd name="adj" fmla="val 50000"/>
            </a:avLst>
          </a:prstGeom>
          <a:solidFill>
            <a:schemeClr val="accent1"/>
          </a:solidFill>
        </p:spPr>
        <p:txBody>
          <a:bodyPr wrap="none" lIns="108000" tIns="18000" rIns="108000" bIns="18000" anchor="ctr" anchorCtr="0">
            <a:spAutoFit/>
          </a:bodyPr>
          <a:lstStyle>
            <a:lvl1pPr>
              <a:defRPr sz="1600">
                <a:solidFill>
                  <a:schemeClr val="bg1"/>
                </a:solidFill>
              </a:defRPr>
            </a:lvl1pPr>
          </a:lstStyle>
          <a:p>
            <a:pPr lvl="0"/>
            <a:r>
              <a:rPr lang="nl-NL"/>
              <a:t>klikken om topicelement te bewerken</a:t>
            </a:r>
            <a:endParaRPr lang="nl-BE"/>
          </a:p>
        </p:txBody>
      </p:sp>
      <p:sp>
        <p:nvSpPr>
          <p:cNvPr id="2" name="Titel 1">
            <a:extLst>
              <a:ext uri="{FF2B5EF4-FFF2-40B4-BE49-F238E27FC236}">
                <a16:creationId xmlns:a16="http://schemas.microsoft.com/office/drawing/2014/main" id="{78E72CD9-FB5F-4877-8BB6-AC30A9F3E7BD}"/>
              </a:ext>
            </a:extLst>
          </p:cNvPr>
          <p:cNvSpPr>
            <a:spLocks noGrp="1"/>
          </p:cNvSpPr>
          <p:nvPr>
            <p:ph type="title" hasCustomPrompt="1"/>
          </p:nvPr>
        </p:nvSpPr>
        <p:spPr>
          <a:xfrm>
            <a:off x="1522414" y="1346400"/>
            <a:ext cx="5029200" cy="514157"/>
          </a:xfrm>
        </p:spPr>
        <p:txBody>
          <a:bodyPr bIns="180000" anchor="t" anchorCtr="0">
            <a:spAutoFit/>
          </a:bodyPr>
          <a:lstStyle>
            <a:lvl1pPr>
              <a:defRPr sz="2400">
                <a:solidFill>
                  <a:schemeClr val="accent1"/>
                </a:solidFill>
              </a:defRPr>
            </a:lvl1pPr>
          </a:lstStyle>
          <a:p>
            <a:r>
              <a:rPr lang="nl-NL"/>
              <a:t>Klik om titel te bewerken</a:t>
            </a:r>
            <a:endParaRPr lang="nl-BE"/>
          </a:p>
        </p:txBody>
      </p:sp>
    </p:spTree>
    <p:extLst>
      <p:ext uri="{BB962C8B-B14F-4D97-AF65-F5344CB8AC3E}">
        <p14:creationId xmlns:p14="http://schemas.microsoft.com/office/powerpoint/2010/main" val="1840305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co_slide">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E723FBB1-7278-4753-B3B9-222479C34D9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4815" y="5898888"/>
            <a:ext cx="917585" cy="338400"/>
          </a:xfrm>
          <a:prstGeom prst="rect">
            <a:avLst/>
          </a:prstGeom>
        </p:spPr>
      </p:pic>
      <p:sp>
        <p:nvSpPr>
          <p:cNvPr id="4" name="Tijdelijke aanduiding voor voettekst 3">
            <a:extLst>
              <a:ext uri="{FF2B5EF4-FFF2-40B4-BE49-F238E27FC236}">
                <a16:creationId xmlns:a16="http://schemas.microsoft.com/office/drawing/2014/main" id="{FDE90350-9941-4EBB-B9C7-30F6CB9D9349}"/>
              </a:ext>
            </a:extLst>
          </p:cNvPr>
          <p:cNvSpPr>
            <a:spLocks noGrp="1"/>
          </p:cNvSpPr>
          <p:nvPr>
            <p:ph type="ftr" sz="quarter" idx="17"/>
          </p:nvPr>
        </p:nvSpPr>
        <p:spPr/>
        <p:txBody>
          <a:bodyPr/>
          <a:lstStyle/>
          <a:p>
            <a:r>
              <a:rPr lang="nl-BE"/>
              <a:t>Leidraad intergemeentelijke samenwerking economie</a:t>
            </a:r>
          </a:p>
        </p:txBody>
      </p:sp>
      <p:sp>
        <p:nvSpPr>
          <p:cNvPr id="7" name="Tijdelijke aanduiding voor dianummer 6">
            <a:extLst>
              <a:ext uri="{FF2B5EF4-FFF2-40B4-BE49-F238E27FC236}">
                <a16:creationId xmlns:a16="http://schemas.microsoft.com/office/drawing/2014/main" id="{BBC98E4D-DD86-43E2-8A52-A380C2C86139}"/>
              </a:ext>
            </a:extLst>
          </p:cNvPr>
          <p:cNvSpPr>
            <a:spLocks noGrp="1"/>
          </p:cNvSpPr>
          <p:nvPr>
            <p:ph type="sldNum" sz="quarter" idx="18"/>
          </p:nvPr>
        </p:nvSpPr>
        <p:spPr/>
        <p:txBody>
          <a:bodyPr/>
          <a:lstStyle/>
          <a:p>
            <a:fld id="{DFEB45F4-A723-4960-9E19-747FE5E1055D}" type="slidenum">
              <a:rPr lang="nl-BE" smtClean="0"/>
              <a:pPr/>
              <a:t>‹nr.›</a:t>
            </a:fld>
            <a:endParaRPr lang="nl-BE"/>
          </a:p>
        </p:txBody>
      </p:sp>
      <p:sp>
        <p:nvSpPr>
          <p:cNvPr id="12" name="Tijdelijke aanduiding voor inhoud 11">
            <a:extLst>
              <a:ext uri="{FF2B5EF4-FFF2-40B4-BE49-F238E27FC236}">
                <a16:creationId xmlns:a16="http://schemas.microsoft.com/office/drawing/2014/main" id="{26D670FC-05DA-4127-818A-2C24AEE7FDF1}"/>
              </a:ext>
            </a:extLst>
          </p:cNvPr>
          <p:cNvSpPr>
            <a:spLocks noGrp="1"/>
          </p:cNvSpPr>
          <p:nvPr>
            <p:ph sz="quarter" idx="19"/>
          </p:nvPr>
        </p:nvSpPr>
        <p:spPr>
          <a:xfrm>
            <a:off x="608013" y="1259999"/>
            <a:ext cx="10974387" cy="456415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8" name="Tijdelijke aanduiding voor tekst 14">
            <a:extLst>
              <a:ext uri="{FF2B5EF4-FFF2-40B4-BE49-F238E27FC236}">
                <a16:creationId xmlns:a16="http://schemas.microsoft.com/office/drawing/2014/main" id="{DD9C5945-6AC9-4B18-AAFB-BFF045079E3A}"/>
              </a:ext>
            </a:extLst>
          </p:cNvPr>
          <p:cNvSpPr>
            <a:spLocks noGrp="1"/>
          </p:cNvSpPr>
          <p:nvPr>
            <p:ph type="body" sz="quarter" idx="15" hasCustomPrompt="1"/>
          </p:nvPr>
        </p:nvSpPr>
        <p:spPr>
          <a:xfrm>
            <a:off x="608013" y="609600"/>
            <a:ext cx="3685113" cy="402400"/>
          </a:xfrm>
          <a:prstGeom prst="roundRect">
            <a:avLst>
              <a:gd name="adj" fmla="val 50000"/>
            </a:avLst>
          </a:prstGeom>
          <a:solidFill>
            <a:schemeClr val="accent1"/>
          </a:solidFill>
        </p:spPr>
        <p:txBody>
          <a:bodyPr wrap="none" lIns="108000" tIns="18000" rIns="108000" bIns="18000" anchor="ctr" anchorCtr="0">
            <a:spAutoFit/>
          </a:bodyPr>
          <a:lstStyle>
            <a:lvl1pPr>
              <a:defRPr sz="1600">
                <a:solidFill>
                  <a:schemeClr val="bg1"/>
                </a:solidFill>
              </a:defRPr>
            </a:lvl1pPr>
          </a:lstStyle>
          <a:p>
            <a:pPr lvl="0"/>
            <a:r>
              <a:rPr lang="nl-NL"/>
              <a:t>klikken om topicelement te bewerken</a:t>
            </a:r>
            <a:endParaRPr lang="nl-BE"/>
          </a:p>
        </p:txBody>
      </p:sp>
    </p:spTree>
    <p:extLst>
      <p:ext uri="{BB962C8B-B14F-4D97-AF65-F5344CB8AC3E}">
        <p14:creationId xmlns:p14="http://schemas.microsoft.com/office/powerpoint/2010/main" val="21757897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actslide_groen">
    <p:bg>
      <p:bgPr>
        <a:solidFill>
          <a:schemeClr val="tx2"/>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CA05EC41-4A2D-4EA1-94D9-FE4BCDF8DAE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8013" y="609600"/>
            <a:ext cx="4639385" cy="1008000"/>
          </a:xfrm>
          <a:prstGeom prst="rect">
            <a:avLst/>
          </a:prstGeom>
        </p:spPr>
      </p:pic>
      <p:pic>
        <p:nvPicPr>
          <p:cNvPr id="10" name="Graphic 9">
            <a:extLst>
              <a:ext uri="{FF2B5EF4-FFF2-40B4-BE49-F238E27FC236}">
                <a16:creationId xmlns:a16="http://schemas.microsoft.com/office/drawing/2014/main" id="{4916D27E-1B75-4CDD-B0EE-E63743D63BD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89071" y="0"/>
            <a:ext cx="6202929" cy="3034800"/>
          </a:xfrm>
          <a:prstGeom prst="rect">
            <a:avLst/>
          </a:prstGeom>
        </p:spPr>
      </p:pic>
      <p:sp>
        <p:nvSpPr>
          <p:cNvPr id="5" name="Tijdelijke aanduiding voor afbeelding 4">
            <a:extLst>
              <a:ext uri="{FF2B5EF4-FFF2-40B4-BE49-F238E27FC236}">
                <a16:creationId xmlns:a16="http://schemas.microsoft.com/office/drawing/2014/main" id="{7BB1F566-DE71-4B43-A86D-4882B651E423}"/>
              </a:ext>
            </a:extLst>
          </p:cNvPr>
          <p:cNvSpPr>
            <a:spLocks noGrp="1"/>
          </p:cNvSpPr>
          <p:nvPr>
            <p:ph type="pic" sz="quarter" idx="11"/>
          </p:nvPr>
        </p:nvSpPr>
        <p:spPr>
          <a:xfrm>
            <a:off x="1685925" y="3630329"/>
            <a:ext cx="1662914" cy="1637688"/>
          </a:xfrm>
          <a:prstGeom prst="ellipse">
            <a:avLst/>
          </a:prstGeom>
          <a:solidFill>
            <a:schemeClr val="bg1"/>
          </a:solidFill>
        </p:spPr>
        <p:txBody>
          <a:bodyPr>
            <a:normAutofit/>
          </a:bodyPr>
          <a:lstStyle>
            <a:lvl1pPr>
              <a:defRPr sz="1600"/>
            </a:lvl1pPr>
          </a:lstStyle>
          <a:p>
            <a:r>
              <a:rPr lang="nl-NL"/>
              <a:t>Klik op het pictogram als u een afbeelding wilt toevoegen</a:t>
            </a:r>
          </a:p>
        </p:txBody>
      </p:sp>
      <p:sp>
        <p:nvSpPr>
          <p:cNvPr id="14" name="Titel 8">
            <a:extLst>
              <a:ext uri="{FF2B5EF4-FFF2-40B4-BE49-F238E27FC236}">
                <a16:creationId xmlns:a16="http://schemas.microsoft.com/office/drawing/2014/main" id="{3A7EE454-3BEB-4FEB-B79C-5107F8FC5364}"/>
              </a:ext>
            </a:extLst>
          </p:cNvPr>
          <p:cNvSpPr>
            <a:spLocks noGrp="1"/>
          </p:cNvSpPr>
          <p:nvPr>
            <p:ph type="title" hasCustomPrompt="1"/>
          </p:nvPr>
        </p:nvSpPr>
        <p:spPr>
          <a:xfrm>
            <a:off x="3579813" y="3630329"/>
            <a:ext cx="8002587" cy="642441"/>
          </a:xfrm>
        </p:spPr>
        <p:txBody>
          <a:bodyPr wrap="square" bIns="180000" anchor="t" anchorCtr="0">
            <a:spAutoFit/>
          </a:bodyPr>
          <a:lstStyle>
            <a:lvl1pPr>
              <a:defRPr>
                <a:solidFill>
                  <a:schemeClr val="bg1"/>
                </a:solidFill>
              </a:defRPr>
            </a:lvl1pPr>
          </a:lstStyle>
          <a:p>
            <a:r>
              <a:rPr lang="nl-NL"/>
              <a:t>Vragen? </a:t>
            </a:r>
            <a:endParaRPr lang="nl-BE"/>
          </a:p>
        </p:txBody>
      </p:sp>
      <p:sp>
        <p:nvSpPr>
          <p:cNvPr id="15" name="Tijdelijke aanduiding voor tekst 12">
            <a:extLst>
              <a:ext uri="{FF2B5EF4-FFF2-40B4-BE49-F238E27FC236}">
                <a16:creationId xmlns:a16="http://schemas.microsoft.com/office/drawing/2014/main" id="{1EE41736-A3F6-4F71-A220-4A2CE7688BFB}"/>
              </a:ext>
            </a:extLst>
          </p:cNvPr>
          <p:cNvSpPr>
            <a:spLocks noGrp="1"/>
          </p:cNvSpPr>
          <p:nvPr>
            <p:ph type="body" sz="quarter" idx="13" hasCustomPrompt="1"/>
          </p:nvPr>
        </p:nvSpPr>
        <p:spPr>
          <a:xfrm>
            <a:off x="3579812" y="4278579"/>
            <a:ext cx="8002587" cy="989438"/>
          </a:xfrm>
        </p:spPr>
        <p:txBody>
          <a:bodyPr wrap="square">
            <a:spAutoFit/>
          </a:bodyPr>
          <a:lstStyle>
            <a:lvl1pPr>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Voornaam Naam</a:t>
            </a:r>
          </a:p>
          <a:p>
            <a:pPr lvl="0"/>
            <a:r>
              <a:rPr lang="nl-NL"/>
              <a:t>E-mail</a:t>
            </a:r>
          </a:p>
          <a:p>
            <a:pPr lvl="0"/>
            <a:r>
              <a:rPr lang="nl-NL"/>
              <a:t>(telefoon) </a:t>
            </a:r>
          </a:p>
        </p:txBody>
      </p:sp>
    </p:spTree>
    <p:extLst>
      <p:ext uri="{BB962C8B-B14F-4D97-AF65-F5344CB8AC3E}">
        <p14:creationId xmlns:p14="http://schemas.microsoft.com/office/powerpoint/2010/main" val="3468312291"/>
      </p:ext>
    </p:extLst>
  </p:cSld>
  <p:clrMapOvr>
    <a:masterClrMapping/>
  </p:clrMapOvr>
  <p:extLst>
    <p:ext uri="{DCECCB84-F9BA-43D5-87BE-67443E8EF086}">
      <p15:sldGuideLst xmlns:p15="http://schemas.microsoft.com/office/powerpoint/2012/main">
        <p15:guide id="1" pos="2255" userDrawn="1">
          <p15:clr>
            <a:srgbClr val="FBAE40"/>
          </p15:clr>
        </p15:guide>
        <p15:guide id="2" orient="horz" pos="37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inde_groen">
    <p:bg>
      <p:bgPr>
        <a:solidFill>
          <a:schemeClr val="tx2"/>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CA05EC41-4A2D-4EA1-94D9-FE4BCDF8DAE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8013" y="609600"/>
            <a:ext cx="4639385" cy="1008000"/>
          </a:xfrm>
          <a:prstGeom prst="rect">
            <a:avLst/>
          </a:prstGeom>
        </p:spPr>
      </p:pic>
      <p:sp>
        <p:nvSpPr>
          <p:cNvPr id="6" name="Tijdelijke aanduiding voor tekst 3">
            <a:extLst>
              <a:ext uri="{FF2B5EF4-FFF2-40B4-BE49-F238E27FC236}">
                <a16:creationId xmlns:a16="http://schemas.microsoft.com/office/drawing/2014/main" id="{786BF47B-F9F1-41F1-8E49-02EC743DC33C}"/>
              </a:ext>
            </a:extLst>
          </p:cNvPr>
          <p:cNvSpPr>
            <a:spLocks noGrp="1"/>
          </p:cNvSpPr>
          <p:nvPr>
            <p:ph type="body" sz="quarter" idx="10"/>
          </p:nvPr>
        </p:nvSpPr>
        <p:spPr>
          <a:xfrm>
            <a:off x="3579813" y="4564566"/>
            <a:ext cx="8002587" cy="374718"/>
          </a:xfrm>
        </p:spPr>
        <p:txBody>
          <a:bodyPr anchor="b" anchorCtr="0">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tekststijl van het model te bewerken</a:t>
            </a:r>
          </a:p>
        </p:txBody>
      </p:sp>
      <p:pic>
        <p:nvPicPr>
          <p:cNvPr id="7" name="Graphic 6">
            <a:extLst>
              <a:ext uri="{FF2B5EF4-FFF2-40B4-BE49-F238E27FC236}">
                <a16:creationId xmlns:a16="http://schemas.microsoft.com/office/drawing/2014/main" id="{1A614204-B08E-4AE2-AE16-AABF0187296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2674800"/>
            <a:ext cx="3163604" cy="4183200"/>
          </a:xfrm>
          <a:prstGeom prst="rect">
            <a:avLst/>
          </a:prstGeom>
        </p:spPr>
      </p:pic>
    </p:spTree>
    <p:extLst>
      <p:ext uri="{BB962C8B-B14F-4D97-AF65-F5344CB8AC3E}">
        <p14:creationId xmlns:p14="http://schemas.microsoft.com/office/powerpoint/2010/main" val="3494462388"/>
      </p:ext>
    </p:extLst>
  </p:cSld>
  <p:clrMapOvr>
    <a:masterClrMapping/>
  </p:clrMapOvr>
  <p:extLst>
    <p:ext uri="{DCECCB84-F9BA-43D5-87BE-67443E8EF086}">
      <p15:sldGuideLst xmlns:p15="http://schemas.microsoft.com/office/powerpoint/2012/main">
        <p15:guide id="1" pos="2255" userDrawn="1">
          <p15:clr>
            <a:srgbClr val="FBAE40"/>
          </p15:clr>
        </p15:guide>
        <p15:guide id="2" orient="horz" pos="37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pic>
        <p:nvPicPr>
          <p:cNvPr id="16" name="Picture 15" descr="A picture containing floor&#10;&#10;Description automatically generated">
            <a:extLst>
              <a:ext uri="{FF2B5EF4-FFF2-40B4-BE49-F238E27FC236}">
                <a16:creationId xmlns:a16="http://schemas.microsoft.com/office/drawing/2014/main" id="{4FA21D48-A6BA-4F6D-AABB-7D99643D57E2}"/>
              </a:ext>
            </a:extLst>
          </p:cNvPr>
          <p:cNvPicPr>
            <a:picLocks noChangeAspect="1"/>
          </p:cNvPicPr>
          <p:nvPr userDrawn="1"/>
        </p:nvPicPr>
        <p:blipFill>
          <a:blip r:embed="rId2">
            <a:alphaModFix/>
            <a:extLst>
              <a:ext uri="{28A0092B-C50C-407E-A947-70E740481C1C}">
                <a14:useLocalDpi xmlns:a14="http://schemas.microsoft.com/office/drawing/2010/main" val="0"/>
              </a:ext>
            </a:extLst>
          </a:blip>
          <a:srcRect l="6000" t="8342" r="43477" b="33822"/>
          <a:stretch>
            <a:fillRect/>
          </a:stretch>
        </p:blipFill>
        <p:spPr>
          <a:xfrm>
            <a:off x="3192146" y="-13980"/>
            <a:ext cx="8999854" cy="6871980"/>
          </a:xfrm>
          <a:custGeom>
            <a:avLst/>
            <a:gdLst>
              <a:gd name="connsiteX0" fmla="*/ 0 w 8999854"/>
              <a:gd name="connsiteY0" fmla="*/ 0 h 6871980"/>
              <a:gd name="connsiteX1" fmla="*/ 6445616 w 8999854"/>
              <a:gd name="connsiteY1" fmla="*/ 0 h 6871980"/>
              <a:gd name="connsiteX2" fmla="*/ 8999854 w 8999854"/>
              <a:gd name="connsiteY2" fmla="*/ 1787025 h 6871980"/>
              <a:gd name="connsiteX3" fmla="*/ 8999854 w 8999854"/>
              <a:gd name="connsiteY3" fmla="*/ 5085019 h 6871980"/>
              <a:gd name="connsiteX4" fmla="*/ 6443798 w 8999854"/>
              <a:gd name="connsiteY4" fmla="*/ 6871980 h 6871980"/>
              <a:gd name="connsiteX5" fmla="*/ 6830 w 8999854"/>
              <a:gd name="connsiteY5" fmla="*/ 6871980 h 6871980"/>
              <a:gd name="connsiteX6" fmla="*/ 4911484 w 8999854"/>
              <a:gd name="connsiteY6" fmla="*/ 3436637 h 687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9854" h="6871980">
                <a:moveTo>
                  <a:pt x="0" y="0"/>
                </a:moveTo>
                <a:lnTo>
                  <a:pt x="6445616" y="0"/>
                </a:lnTo>
                <a:lnTo>
                  <a:pt x="8999854" y="1787025"/>
                </a:lnTo>
                <a:lnTo>
                  <a:pt x="8999854" y="5085019"/>
                </a:lnTo>
                <a:lnTo>
                  <a:pt x="6443798" y="6871980"/>
                </a:lnTo>
                <a:lnTo>
                  <a:pt x="6830" y="6871980"/>
                </a:lnTo>
                <a:lnTo>
                  <a:pt x="4911484" y="3436637"/>
                </a:lnTo>
                <a:close/>
              </a:path>
            </a:pathLst>
          </a:custGeom>
        </p:spPr>
      </p:pic>
      <p:grpSp>
        <p:nvGrpSpPr>
          <p:cNvPr id="9" name="Group 8">
            <a:extLst>
              <a:ext uri="{FF2B5EF4-FFF2-40B4-BE49-F238E27FC236}">
                <a16:creationId xmlns:a16="http://schemas.microsoft.com/office/drawing/2014/main" id="{D3318853-BD0A-4D4E-A23C-6F522A624193}"/>
              </a:ext>
            </a:extLst>
          </p:cNvPr>
          <p:cNvGrpSpPr>
            <a:grpSpLocks noChangeAspect="1"/>
          </p:cNvGrpSpPr>
          <p:nvPr userDrawn="1"/>
        </p:nvGrpSpPr>
        <p:grpSpPr>
          <a:xfrm>
            <a:off x="5524268" y="2260633"/>
            <a:ext cx="5827945" cy="2336733"/>
            <a:chOff x="5283199" y="2561298"/>
            <a:chExt cx="5764429" cy="2311266"/>
          </a:xfrm>
          <a:solidFill>
            <a:schemeClr val="accent1"/>
          </a:solidFill>
        </p:grpSpPr>
        <p:sp>
          <p:nvSpPr>
            <p:cNvPr id="11" name="Freeform: Shape 10">
              <a:extLst>
                <a:ext uri="{FF2B5EF4-FFF2-40B4-BE49-F238E27FC236}">
                  <a16:creationId xmlns:a16="http://schemas.microsoft.com/office/drawing/2014/main" id="{1A10232D-0449-4823-B949-BB1487F93B15}"/>
                </a:ext>
              </a:extLst>
            </p:cNvPr>
            <p:cNvSpPr/>
            <p:nvPr/>
          </p:nvSpPr>
          <p:spPr>
            <a:xfrm>
              <a:off x="5283199" y="2561298"/>
              <a:ext cx="2773520" cy="2311266"/>
            </a:xfrm>
            <a:custGeom>
              <a:avLst/>
              <a:gdLst>
                <a:gd name="connsiteX0" fmla="*/ 2773520 w 2773520"/>
                <a:gd name="connsiteY0" fmla="*/ 141189 h 2311266"/>
                <a:gd name="connsiteX1" fmla="*/ 1983425 w 2773520"/>
                <a:gd name="connsiteY1" fmla="*/ 2311266 h 2311266"/>
                <a:gd name="connsiteX2" fmla="*/ 1596567 w 2773520"/>
                <a:gd name="connsiteY2" fmla="*/ 2170077 h 2311266"/>
                <a:gd name="connsiteX3" fmla="*/ 2386380 w 2773520"/>
                <a:gd name="connsiteY3" fmla="*/ 0 h 2311266"/>
                <a:gd name="connsiteX4" fmla="*/ 2773520 w 2773520"/>
                <a:gd name="connsiteY4" fmla="*/ 141189 h 2311266"/>
                <a:gd name="connsiteX5" fmla="*/ 1073603 w 2773520"/>
                <a:gd name="connsiteY5" fmla="*/ 497268 h 2311266"/>
                <a:gd name="connsiteX6" fmla="*/ 1312777 w 2773520"/>
                <a:gd name="connsiteY6" fmla="*/ 831886 h 2311266"/>
                <a:gd name="connsiteX7" fmla="*/ 717523 w 2773520"/>
                <a:gd name="connsiteY7" fmla="*/ 1248394 h 2311266"/>
                <a:gd name="connsiteX8" fmla="*/ 1314189 w 2773520"/>
                <a:gd name="connsiteY8" fmla="*/ 1666314 h 2311266"/>
                <a:gd name="connsiteX9" fmla="*/ 1076426 w 2773520"/>
                <a:gd name="connsiteY9" fmla="*/ 2000933 h 2311266"/>
                <a:gd name="connsiteX10" fmla="*/ 0 w 2773520"/>
                <a:gd name="connsiteY10" fmla="*/ 1248394 h 2311266"/>
                <a:gd name="connsiteX11" fmla="*/ 1073603 w 2773520"/>
                <a:gd name="connsiteY11" fmla="*/ 497268 h 231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73520" h="2311266">
                  <a:moveTo>
                    <a:pt x="2773520" y="141189"/>
                  </a:moveTo>
                  <a:lnTo>
                    <a:pt x="1983425" y="2311266"/>
                  </a:lnTo>
                  <a:lnTo>
                    <a:pt x="1596567" y="2170077"/>
                  </a:lnTo>
                  <a:lnTo>
                    <a:pt x="2386380" y="0"/>
                  </a:lnTo>
                  <a:lnTo>
                    <a:pt x="2773520" y="141189"/>
                  </a:lnTo>
                  <a:close/>
                  <a:moveTo>
                    <a:pt x="1073603" y="497268"/>
                  </a:moveTo>
                  <a:lnTo>
                    <a:pt x="1312777" y="831886"/>
                  </a:lnTo>
                  <a:lnTo>
                    <a:pt x="717523" y="1248394"/>
                  </a:lnTo>
                  <a:lnTo>
                    <a:pt x="1314189" y="1666314"/>
                  </a:lnTo>
                  <a:lnTo>
                    <a:pt x="1076426" y="2000933"/>
                  </a:lnTo>
                  <a:lnTo>
                    <a:pt x="0" y="1248394"/>
                  </a:lnTo>
                  <a:lnTo>
                    <a:pt x="1073603" y="497268"/>
                  </a:lnTo>
                  <a:close/>
                </a:path>
              </a:pathLst>
            </a:custGeom>
            <a:grpFill/>
            <a:ln w="282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373636"/>
                </a:solidFill>
                <a:effectLst/>
                <a:uLnTx/>
                <a:uFillTx/>
                <a:latin typeface="Calibri"/>
                <a:ea typeface="+mn-ea"/>
                <a:cs typeface="+mn-cs"/>
              </a:endParaRPr>
            </a:p>
          </p:txBody>
        </p:sp>
        <p:sp>
          <p:nvSpPr>
            <p:cNvPr id="12" name="Freeform: Shape 11">
              <a:extLst>
                <a:ext uri="{FF2B5EF4-FFF2-40B4-BE49-F238E27FC236}">
                  <a16:creationId xmlns:a16="http://schemas.microsoft.com/office/drawing/2014/main" id="{26AFAFFD-068B-411B-9924-4347AE8245BE}"/>
                </a:ext>
              </a:extLst>
            </p:cNvPr>
            <p:cNvSpPr/>
            <p:nvPr/>
          </p:nvSpPr>
          <p:spPr>
            <a:xfrm>
              <a:off x="9733439" y="2965098"/>
              <a:ext cx="1314189" cy="1503664"/>
            </a:xfrm>
            <a:custGeom>
              <a:avLst/>
              <a:gdLst>
                <a:gd name="connsiteX0" fmla="*/ 0 w 1314189"/>
                <a:gd name="connsiteY0" fmla="*/ 1169046 h 1503664"/>
                <a:gd name="connsiteX1" fmla="*/ 596666 w 1314189"/>
                <a:gd name="connsiteY1" fmla="*/ 751126 h 1503664"/>
                <a:gd name="connsiteX2" fmla="*/ 1412 w 1314189"/>
                <a:gd name="connsiteY2" fmla="*/ 334618 h 1503664"/>
                <a:gd name="connsiteX3" fmla="*/ 240586 w 1314189"/>
                <a:gd name="connsiteY3" fmla="*/ 0 h 1503664"/>
                <a:gd name="connsiteX4" fmla="*/ 1314189 w 1314189"/>
                <a:gd name="connsiteY4" fmla="*/ 751126 h 1503664"/>
                <a:gd name="connsiteX5" fmla="*/ 237763 w 1314189"/>
                <a:gd name="connsiteY5" fmla="*/ 1503665 h 1503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4189" h="1503664">
                  <a:moveTo>
                    <a:pt x="0" y="1169046"/>
                  </a:moveTo>
                  <a:lnTo>
                    <a:pt x="596666" y="751126"/>
                  </a:lnTo>
                  <a:lnTo>
                    <a:pt x="1412" y="334618"/>
                  </a:lnTo>
                  <a:lnTo>
                    <a:pt x="240586" y="0"/>
                  </a:lnTo>
                  <a:lnTo>
                    <a:pt x="1314189" y="751126"/>
                  </a:lnTo>
                  <a:lnTo>
                    <a:pt x="237763" y="1503665"/>
                  </a:lnTo>
                  <a:close/>
                </a:path>
              </a:pathLst>
            </a:custGeom>
            <a:grpFill/>
            <a:ln w="282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373636"/>
                </a:solidFill>
                <a:effectLst/>
                <a:uLnTx/>
                <a:uFillTx/>
                <a:latin typeface="Calibri"/>
                <a:ea typeface="+mn-ea"/>
                <a:cs typeface="+mn-cs"/>
              </a:endParaRPr>
            </a:p>
          </p:txBody>
        </p:sp>
      </p:grpSp>
      <p:pic>
        <p:nvPicPr>
          <p:cNvPr id="14" name="Picture 13" descr="A picture containing text&#10;&#10;Description automatically generated">
            <a:extLst>
              <a:ext uri="{FF2B5EF4-FFF2-40B4-BE49-F238E27FC236}">
                <a16:creationId xmlns:a16="http://schemas.microsoft.com/office/drawing/2014/main" id="{1EC1DC95-204C-4D90-AE62-E3AD462DE1E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096000" y="5566969"/>
            <a:ext cx="3452102" cy="868896"/>
          </a:xfrm>
          <a:prstGeom prst="rect">
            <a:avLst/>
          </a:prstGeom>
        </p:spPr>
      </p:pic>
      <p:sp>
        <p:nvSpPr>
          <p:cNvPr id="2" name="Titel 1">
            <a:extLst>
              <a:ext uri="{FF2B5EF4-FFF2-40B4-BE49-F238E27FC236}">
                <a16:creationId xmlns:a16="http://schemas.microsoft.com/office/drawing/2014/main" id="{5BD7A1FC-C9B7-4EF4-8B3E-1788213793E2}"/>
              </a:ext>
            </a:extLst>
          </p:cNvPr>
          <p:cNvSpPr>
            <a:spLocks noGrp="1"/>
          </p:cNvSpPr>
          <p:nvPr>
            <p:ph type="ctrTitle" hasCustomPrompt="1"/>
          </p:nvPr>
        </p:nvSpPr>
        <p:spPr>
          <a:xfrm>
            <a:off x="839787" y="1466457"/>
            <a:ext cx="4137327" cy="2071868"/>
          </a:xfrm>
          <a:prstGeom prst="rect">
            <a:avLst/>
          </a:prstGeom>
        </p:spPr>
        <p:txBody>
          <a:bodyPr anchor="b" anchorCtr="0">
            <a:normAutofit/>
          </a:bodyPr>
          <a:lstStyle>
            <a:lvl1pPr algn="l">
              <a:defRPr sz="4800" b="1">
                <a:solidFill>
                  <a:schemeClr val="tx1"/>
                </a:solidFill>
              </a:defRPr>
            </a:lvl1pPr>
          </a:lstStyle>
          <a:p>
            <a:r>
              <a:rPr lang="nl-NL"/>
              <a:t>Titel</a:t>
            </a:r>
            <a:endParaRPr lang="nl-BE"/>
          </a:p>
        </p:txBody>
      </p:sp>
      <p:sp>
        <p:nvSpPr>
          <p:cNvPr id="13" name="Text Placeholder 12">
            <a:extLst>
              <a:ext uri="{FF2B5EF4-FFF2-40B4-BE49-F238E27FC236}">
                <a16:creationId xmlns:a16="http://schemas.microsoft.com/office/drawing/2014/main" id="{F3EF43F9-C1BE-4A9F-B44B-5A3FC35C4C68}"/>
              </a:ext>
            </a:extLst>
          </p:cNvPr>
          <p:cNvSpPr>
            <a:spLocks noGrp="1"/>
          </p:cNvSpPr>
          <p:nvPr>
            <p:ph type="body" sz="quarter" idx="10" hasCustomPrompt="1"/>
          </p:nvPr>
        </p:nvSpPr>
        <p:spPr>
          <a:xfrm>
            <a:off x="839787" y="3562950"/>
            <a:ext cx="4137327" cy="1455738"/>
          </a:xfrm>
        </p:spPr>
        <p:txBody>
          <a:bodyPr>
            <a:normAutofit/>
          </a:bodyPr>
          <a:lstStyle>
            <a:lvl1pPr>
              <a:defRPr sz="2400"/>
            </a:lvl1pPr>
          </a:lstStyle>
          <a:p>
            <a:pPr lvl="0"/>
            <a:r>
              <a:rPr lang="en-US"/>
              <a:t>ONDERTITEL</a:t>
            </a:r>
          </a:p>
        </p:txBody>
      </p:sp>
      <p:sp>
        <p:nvSpPr>
          <p:cNvPr id="17" name="Tijdelijke aanduiding voor dianummer 5">
            <a:extLst>
              <a:ext uri="{FF2B5EF4-FFF2-40B4-BE49-F238E27FC236}">
                <a16:creationId xmlns:a16="http://schemas.microsoft.com/office/drawing/2014/main" id="{30DBCDA1-1C65-4A71-BA42-55F5DD4C5826}"/>
              </a:ext>
            </a:extLst>
          </p:cNvPr>
          <p:cNvSpPr>
            <a:spLocks noGrp="1"/>
          </p:cNvSpPr>
          <p:nvPr>
            <p:ph type="sldNum" sz="quarter" idx="4"/>
          </p:nvPr>
        </p:nvSpPr>
        <p:spPr>
          <a:xfrm>
            <a:off x="10514012" y="6344982"/>
            <a:ext cx="838200" cy="365125"/>
          </a:xfrm>
          <a:prstGeom prst="rect">
            <a:avLst/>
          </a:prstGeom>
        </p:spPr>
        <p:txBody>
          <a:bodyPr vert="horz" lIns="0" tIns="45720" rIns="0" bIns="45720" rtlCol="0" anchor="ctr"/>
          <a:lstStyle>
            <a:lvl1pPr algn="r">
              <a:defRPr sz="1200" b="1">
                <a:noFill/>
                <a:latin typeface="+mj-lt"/>
              </a:defRPr>
            </a:lvl1pPr>
          </a:lstStyle>
          <a:p>
            <a:fld id="{1EABE038-A425-4CC0-917A-1DC3ED725B2E}" type="slidenum">
              <a:rPr lang="nl-BE" smtClean="0"/>
              <a:pPr/>
              <a:t>‹nr.›</a:t>
            </a:fld>
            <a:endParaRPr lang="nl-BE"/>
          </a:p>
        </p:txBody>
      </p:sp>
    </p:spTree>
    <p:extLst>
      <p:ext uri="{BB962C8B-B14F-4D97-AF65-F5344CB8AC3E}">
        <p14:creationId xmlns:p14="http://schemas.microsoft.com/office/powerpoint/2010/main" val="48965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ver + Foto">
    <p:spTree>
      <p:nvGrpSpPr>
        <p:cNvPr id="1" name=""/>
        <p:cNvGrpSpPr/>
        <p:nvPr/>
      </p:nvGrpSpPr>
      <p:grpSpPr>
        <a:xfrm>
          <a:off x="0" y="0"/>
          <a:ext cx="0" cy="0"/>
          <a:chOff x="0" y="0"/>
          <a:chExt cx="0" cy="0"/>
        </a:xfrm>
      </p:grpSpPr>
      <p:sp>
        <p:nvSpPr>
          <p:cNvPr id="7" name="Tijdelijke aanduiding voor dianummer 5">
            <a:extLst>
              <a:ext uri="{FF2B5EF4-FFF2-40B4-BE49-F238E27FC236}">
                <a16:creationId xmlns:a16="http://schemas.microsoft.com/office/drawing/2014/main" id="{47D6E984-9E7D-4BA3-B3F3-986CC7F1D6E7}"/>
              </a:ext>
            </a:extLst>
          </p:cNvPr>
          <p:cNvSpPr>
            <a:spLocks noGrp="1"/>
          </p:cNvSpPr>
          <p:nvPr>
            <p:ph type="sldNum" sz="quarter" idx="4"/>
          </p:nvPr>
        </p:nvSpPr>
        <p:spPr>
          <a:xfrm>
            <a:off x="10514012" y="6344982"/>
            <a:ext cx="838200" cy="365125"/>
          </a:xfrm>
          <a:prstGeom prst="rect">
            <a:avLst/>
          </a:prstGeom>
        </p:spPr>
        <p:txBody>
          <a:bodyPr vert="horz" lIns="0" tIns="45720" rIns="0" bIns="45720" rtlCol="0" anchor="ctr"/>
          <a:lstStyle>
            <a:lvl1pPr algn="r">
              <a:defRPr sz="1200" b="1">
                <a:noFill/>
                <a:latin typeface="+mj-lt"/>
              </a:defRPr>
            </a:lvl1pPr>
          </a:lstStyle>
          <a:p>
            <a:fld id="{1EABE038-A425-4CC0-917A-1DC3ED725B2E}" type="slidenum">
              <a:rPr lang="nl-BE" smtClean="0"/>
              <a:pPr/>
              <a:t>‹nr.›</a:t>
            </a:fld>
            <a:endParaRPr lang="nl-BE"/>
          </a:p>
        </p:txBody>
      </p:sp>
      <p:sp>
        <p:nvSpPr>
          <p:cNvPr id="12" name="Freeform: Shape 11">
            <a:extLst>
              <a:ext uri="{FF2B5EF4-FFF2-40B4-BE49-F238E27FC236}">
                <a16:creationId xmlns:a16="http://schemas.microsoft.com/office/drawing/2014/main" id="{F869AC77-F5E2-4205-93FD-B5CEDCE245C5}"/>
              </a:ext>
            </a:extLst>
          </p:cNvPr>
          <p:cNvSpPr/>
          <p:nvPr userDrawn="1"/>
        </p:nvSpPr>
        <p:spPr>
          <a:xfrm>
            <a:off x="0" y="0"/>
            <a:ext cx="8237622" cy="6857999"/>
          </a:xfrm>
          <a:custGeom>
            <a:avLst/>
            <a:gdLst>
              <a:gd name="connsiteX0" fmla="*/ 0 w 8237622"/>
              <a:gd name="connsiteY0" fmla="*/ 0 h 6857999"/>
              <a:gd name="connsiteX1" fmla="*/ 5883438 w 8237622"/>
              <a:gd name="connsiteY1" fmla="*/ 0 h 6857999"/>
              <a:gd name="connsiteX2" fmla="*/ 8237622 w 8237622"/>
              <a:gd name="connsiteY2" fmla="*/ 6857999 h 6857999"/>
              <a:gd name="connsiteX3" fmla="*/ 0 w 8237622"/>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8237622" h="6857999">
                <a:moveTo>
                  <a:pt x="0" y="0"/>
                </a:moveTo>
                <a:lnTo>
                  <a:pt x="5883438" y="0"/>
                </a:lnTo>
                <a:lnTo>
                  <a:pt x="8237622" y="6857999"/>
                </a:lnTo>
                <a:lnTo>
                  <a:pt x="0" y="6857999"/>
                </a:lnTo>
                <a:close/>
              </a:path>
            </a:pathLst>
          </a:cu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10" name="Picture Placeholder 9">
            <a:extLst>
              <a:ext uri="{FF2B5EF4-FFF2-40B4-BE49-F238E27FC236}">
                <a16:creationId xmlns:a16="http://schemas.microsoft.com/office/drawing/2014/main" id="{B824B98A-4944-4791-8FF5-6261333FFD93}"/>
              </a:ext>
            </a:extLst>
          </p:cNvPr>
          <p:cNvSpPr>
            <a:spLocks noGrp="1"/>
          </p:cNvSpPr>
          <p:nvPr>
            <p:ph type="pic" sz="quarter" idx="10" hasCustomPrompt="1"/>
          </p:nvPr>
        </p:nvSpPr>
        <p:spPr>
          <a:xfrm>
            <a:off x="5883520" y="237"/>
            <a:ext cx="6308480" cy="6857762"/>
          </a:xfrm>
          <a:custGeom>
            <a:avLst/>
            <a:gdLst>
              <a:gd name="connsiteX0" fmla="*/ 0 w 6308480"/>
              <a:gd name="connsiteY0" fmla="*/ 0 h 6857762"/>
              <a:gd name="connsiteX1" fmla="*/ 6300924 w 6308480"/>
              <a:gd name="connsiteY1" fmla="*/ 2727 h 6857762"/>
              <a:gd name="connsiteX2" fmla="*/ 6308480 w 6308480"/>
              <a:gd name="connsiteY2" fmla="*/ 6857762 h 6857762"/>
              <a:gd name="connsiteX3" fmla="*/ 2354102 w 6308480"/>
              <a:gd name="connsiteY3" fmla="*/ 6857762 h 6857762"/>
            </a:gdLst>
            <a:ahLst/>
            <a:cxnLst>
              <a:cxn ang="0">
                <a:pos x="connsiteX0" y="connsiteY0"/>
              </a:cxn>
              <a:cxn ang="0">
                <a:pos x="connsiteX1" y="connsiteY1"/>
              </a:cxn>
              <a:cxn ang="0">
                <a:pos x="connsiteX2" y="connsiteY2"/>
              </a:cxn>
              <a:cxn ang="0">
                <a:pos x="connsiteX3" y="connsiteY3"/>
              </a:cxn>
            </a:cxnLst>
            <a:rect l="l" t="t" r="r" b="b"/>
            <a:pathLst>
              <a:path w="6308480" h="6857762">
                <a:moveTo>
                  <a:pt x="0" y="0"/>
                </a:moveTo>
                <a:lnTo>
                  <a:pt x="6300924" y="2727"/>
                </a:lnTo>
                <a:cubicBezTo>
                  <a:pt x="6303442" y="2283102"/>
                  <a:pt x="6305962" y="4577387"/>
                  <a:pt x="6308480" y="6857762"/>
                </a:cubicBezTo>
                <a:lnTo>
                  <a:pt x="2354102" y="6857762"/>
                </a:lnTo>
                <a:close/>
              </a:path>
            </a:pathLst>
          </a:custGeom>
          <a:noFill/>
        </p:spPr>
        <p:txBody>
          <a:bodyPr wrap="square" anchor="ctr">
            <a:no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accent4">
                    <a:lumMod val="60000"/>
                    <a:lumOff val="40000"/>
                  </a:schemeClr>
                </a:solidFill>
              </a:defRPr>
            </a:lvl1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err="1"/>
              <a:t>Klik</a:t>
            </a:r>
            <a:r>
              <a:rPr lang="en-US"/>
              <a:t> op </a:t>
            </a:r>
            <a:r>
              <a:rPr lang="en-US" err="1"/>
              <a:t>icoon</a:t>
            </a:r>
            <a:r>
              <a:rPr lang="en-US"/>
              <a:t> </a:t>
            </a:r>
            <a:r>
              <a:rPr lang="en-US" err="1"/>
              <a:t>voor</a:t>
            </a:r>
            <a:r>
              <a:rPr lang="en-US"/>
              <a:t> </a:t>
            </a:r>
            <a:r>
              <a:rPr lang="en-US" err="1"/>
              <a:t>foto</a:t>
            </a:r>
            <a:r>
              <a:rPr lang="en-US"/>
              <a:t> (min </a:t>
            </a:r>
            <a:r>
              <a:rPr lang="nl-BE"/>
              <a:t>resolutie </a:t>
            </a:r>
            <a:r>
              <a:rPr lang="en-US"/>
              <a:t>72 DPI</a:t>
            </a:r>
            <a:r>
              <a:rPr lang="nl-BE"/>
              <a:t>)</a:t>
            </a:r>
          </a:p>
        </p:txBody>
      </p:sp>
      <p:pic>
        <p:nvPicPr>
          <p:cNvPr id="11" name="Picture 10" descr="A picture containing text&#10;&#10;Description automatically generated">
            <a:extLst>
              <a:ext uri="{FF2B5EF4-FFF2-40B4-BE49-F238E27FC236}">
                <a16:creationId xmlns:a16="http://schemas.microsoft.com/office/drawing/2014/main" id="{3901EBF6-9C92-4604-B424-1D155695A70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91298" y="4981050"/>
            <a:ext cx="5376684" cy="1353315"/>
          </a:xfrm>
          <a:prstGeom prst="rect">
            <a:avLst/>
          </a:prstGeom>
        </p:spPr>
      </p:pic>
      <p:sp>
        <p:nvSpPr>
          <p:cNvPr id="14" name="Titel 1">
            <a:extLst>
              <a:ext uri="{FF2B5EF4-FFF2-40B4-BE49-F238E27FC236}">
                <a16:creationId xmlns:a16="http://schemas.microsoft.com/office/drawing/2014/main" id="{AA6B26EB-8EC5-48E2-BD48-A8DC394BE7AE}"/>
              </a:ext>
            </a:extLst>
          </p:cNvPr>
          <p:cNvSpPr>
            <a:spLocks noGrp="1"/>
          </p:cNvSpPr>
          <p:nvPr>
            <p:ph type="ctrTitle" hasCustomPrompt="1"/>
          </p:nvPr>
        </p:nvSpPr>
        <p:spPr>
          <a:xfrm>
            <a:off x="839789" y="1258113"/>
            <a:ext cx="5256212" cy="2071868"/>
          </a:xfrm>
          <a:prstGeom prst="rect">
            <a:avLst/>
          </a:prstGeom>
        </p:spPr>
        <p:txBody>
          <a:bodyPr anchor="b" anchorCtr="0">
            <a:normAutofit/>
          </a:bodyPr>
          <a:lstStyle>
            <a:lvl1pPr algn="l">
              <a:defRPr sz="4800" b="1">
                <a:solidFill>
                  <a:schemeClr val="tx1"/>
                </a:solidFill>
              </a:defRPr>
            </a:lvl1pPr>
          </a:lstStyle>
          <a:p>
            <a:r>
              <a:rPr lang="nl-NL"/>
              <a:t>Titel</a:t>
            </a:r>
            <a:endParaRPr lang="nl-BE"/>
          </a:p>
        </p:txBody>
      </p:sp>
      <p:sp>
        <p:nvSpPr>
          <p:cNvPr id="15" name="Text Placeholder 12">
            <a:extLst>
              <a:ext uri="{FF2B5EF4-FFF2-40B4-BE49-F238E27FC236}">
                <a16:creationId xmlns:a16="http://schemas.microsoft.com/office/drawing/2014/main" id="{6F182A54-4BEE-4AF0-9435-44D036032676}"/>
              </a:ext>
            </a:extLst>
          </p:cNvPr>
          <p:cNvSpPr>
            <a:spLocks noGrp="1"/>
          </p:cNvSpPr>
          <p:nvPr>
            <p:ph type="body" sz="quarter" idx="11" hasCustomPrompt="1"/>
          </p:nvPr>
        </p:nvSpPr>
        <p:spPr>
          <a:xfrm>
            <a:off x="839789" y="3354606"/>
            <a:ext cx="5256212" cy="1455738"/>
          </a:xfrm>
        </p:spPr>
        <p:txBody>
          <a:bodyPr>
            <a:normAutofit/>
          </a:bodyPr>
          <a:lstStyle>
            <a:lvl1pPr>
              <a:defRPr sz="2400">
                <a:solidFill>
                  <a:schemeClr val="tx1"/>
                </a:solidFill>
              </a:defRPr>
            </a:lvl1pPr>
          </a:lstStyle>
          <a:p>
            <a:pPr lvl="0"/>
            <a:r>
              <a:rPr lang="en-US"/>
              <a:t>ONDERTITEL</a:t>
            </a:r>
          </a:p>
        </p:txBody>
      </p:sp>
    </p:spTree>
    <p:extLst>
      <p:ext uri="{BB962C8B-B14F-4D97-AF65-F5344CB8AC3E}">
        <p14:creationId xmlns:p14="http://schemas.microsoft.com/office/powerpoint/2010/main" val="32551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ussenTitel + Foto 2">
    <p:spTree>
      <p:nvGrpSpPr>
        <p:cNvPr id="1" name=""/>
        <p:cNvGrpSpPr/>
        <p:nvPr/>
      </p:nvGrpSpPr>
      <p:grpSpPr>
        <a:xfrm>
          <a:off x="0" y="0"/>
          <a:ext cx="0" cy="0"/>
          <a:chOff x="0" y="0"/>
          <a:chExt cx="0" cy="0"/>
        </a:xfrm>
      </p:grpSpPr>
      <p:sp>
        <p:nvSpPr>
          <p:cNvPr id="6" name="Tijdelijke aanduiding voor afbeelding 5">
            <a:extLst>
              <a:ext uri="{FF2B5EF4-FFF2-40B4-BE49-F238E27FC236}">
                <a16:creationId xmlns:a16="http://schemas.microsoft.com/office/drawing/2014/main" id="{CB5FAE03-95F2-4223-8FC6-421130D44356}"/>
              </a:ext>
            </a:extLst>
          </p:cNvPr>
          <p:cNvSpPr>
            <a:spLocks noGrp="1"/>
          </p:cNvSpPr>
          <p:nvPr>
            <p:ph type="pic" sz="quarter" idx="12" hasCustomPrompt="1"/>
          </p:nvPr>
        </p:nvSpPr>
        <p:spPr>
          <a:xfrm>
            <a:off x="239061" y="0"/>
            <a:ext cx="11952939"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67">
                <a:solidFill>
                  <a:schemeClr val="accent4">
                    <a:lumMod val="60000"/>
                    <a:lumOff val="40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err="1"/>
              <a:t>Klik</a:t>
            </a:r>
            <a:r>
              <a:rPr lang="en-US"/>
              <a:t> op </a:t>
            </a:r>
            <a:r>
              <a:rPr lang="en-US" err="1"/>
              <a:t>icoon</a:t>
            </a:r>
            <a:r>
              <a:rPr lang="en-US"/>
              <a:t> </a:t>
            </a:r>
            <a:r>
              <a:rPr lang="en-US" err="1"/>
              <a:t>voor</a:t>
            </a:r>
            <a:r>
              <a:rPr lang="en-US"/>
              <a:t> </a:t>
            </a:r>
            <a:r>
              <a:rPr lang="en-US" err="1"/>
              <a:t>foto</a:t>
            </a:r>
            <a:r>
              <a:rPr lang="en-US"/>
              <a:t> (min </a:t>
            </a:r>
            <a:r>
              <a:rPr lang="nl-BE"/>
              <a:t>resolutie </a:t>
            </a:r>
            <a:r>
              <a:rPr lang="en-US"/>
              <a:t>72 DPI</a:t>
            </a:r>
            <a:r>
              <a:rPr lang="nl-BE"/>
              <a:t>)</a:t>
            </a:r>
          </a:p>
        </p:txBody>
      </p:sp>
      <p:sp>
        <p:nvSpPr>
          <p:cNvPr id="3" name="Tijdelijke aanduiding voor tekst 3">
            <a:extLst>
              <a:ext uri="{FF2B5EF4-FFF2-40B4-BE49-F238E27FC236}">
                <a16:creationId xmlns:a16="http://schemas.microsoft.com/office/drawing/2014/main" id="{C3CEDB31-424E-4E78-B055-9D8DABF57706}"/>
              </a:ext>
            </a:extLst>
          </p:cNvPr>
          <p:cNvSpPr>
            <a:spLocks noGrp="1"/>
          </p:cNvSpPr>
          <p:nvPr>
            <p:ph type="body" sz="quarter" idx="11" hasCustomPrompt="1"/>
          </p:nvPr>
        </p:nvSpPr>
        <p:spPr>
          <a:xfrm>
            <a:off x="5126401" y="4358640"/>
            <a:ext cx="7065601" cy="1372769"/>
          </a:xfrm>
          <a:solidFill>
            <a:srgbClr val="FFEB00"/>
          </a:solidFill>
        </p:spPr>
        <p:txBody>
          <a:bodyPr lIns="216000" tIns="216000" rIns="792000" bIns="216000" anchor="ctr">
            <a:normAutofit/>
          </a:bodyPr>
          <a:lstStyle>
            <a:lvl1pPr marL="0" indent="0" algn="l" defTabSz="914377" rtl="0" eaLnBrk="1" latinLnBrk="0" hangingPunct="1">
              <a:buFontTx/>
              <a:buNone/>
              <a:defRPr lang="nl-NL" sz="4800" b="1" kern="1200" dirty="0" smtClean="0">
                <a:solidFill>
                  <a:schemeClr val="tx1"/>
                </a:solidFill>
                <a:latin typeface="Calibri" panose="020F0502020204030204" pitchFamily="34" charset="0"/>
                <a:ea typeface="+mn-ea"/>
                <a:cs typeface="Calibri" panose="020F0502020204030204" pitchFamily="34" charset="0"/>
              </a:defRPr>
            </a:lvl1pPr>
            <a:lvl2pPr marL="0" indent="0" algn="l" defTabSz="914377" rtl="0" eaLnBrk="1" latinLnBrk="0" hangingPunct="1">
              <a:buFontTx/>
              <a:buNone/>
              <a:defRPr lang="nl-NL" sz="3733" b="1" kern="1200" dirty="0" smtClean="0">
                <a:solidFill>
                  <a:schemeClr val="tx1"/>
                </a:solidFill>
                <a:latin typeface="+mn-lt"/>
                <a:ea typeface="+mn-ea"/>
                <a:cs typeface="+mn-cs"/>
              </a:defRPr>
            </a:lvl2pPr>
            <a:lvl3pPr marL="0" indent="0" algn="l" defTabSz="914377" rtl="0" eaLnBrk="1" latinLnBrk="0" hangingPunct="1">
              <a:buFontTx/>
              <a:buNone/>
              <a:defRPr lang="nl-NL" sz="3733" b="1" kern="1200" dirty="0" smtClean="0">
                <a:solidFill>
                  <a:schemeClr val="tx1"/>
                </a:solidFill>
                <a:latin typeface="+mn-lt"/>
                <a:ea typeface="+mn-ea"/>
                <a:cs typeface="+mn-cs"/>
              </a:defRPr>
            </a:lvl3pPr>
            <a:lvl4pPr marL="0" indent="0" algn="l" defTabSz="914377" rtl="0" eaLnBrk="1" latinLnBrk="0" hangingPunct="1">
              <a:buFontTx/>
              <a:buNone/>
              <a:defRPr lang="nl-NL" sz="3733" b="1" kern="1200" dirty="0" smtClean="0">
                <a:solidFill>
                  <a:schemeClr val="tx1"/>
                </a:solidFill>
                <a:latin typeface="+mn-lt"/>
                <a:ea typeface="+mn-ea"/>
                <a:cs typeface="+mn-cs"/>
              </a:defRPr>
            </a:lvl4pPr>
            <a:lvl5pPr marL="0" indent="0" algn="l" defTabSz="914377" rtl="0" eaLnBrk="1" latinLnBrk="0" hangingPunct="1">
              <a:buFontTx/>
              <a:buNone/>
              <a:defRPr lang="nl-BE" sz="3733" b="1" kern="1200" dirty="0">
                <a:solidFill>
                  <a:schemeClr val="tx1"/>
                </a:solidFill>
                <a:latin typeface="+mn-lt"/>
                <a:ea typeface="+mn-ea"/>
                <a:cs typeface="+mn-cs"/>
              </a:defRPr>
            </a:lvl5pPr>
          </a:lstStyle>
          <a:p>
            <a:pPr lvl="0"/>
            <a:r>
              <a:rPr lang="nl-NL"/>
              <a:t>Subtitel</a:t>
            </a:r>
            <a:endParaRPr lang="nl-BE"/>
          </a:p>
        </p:txBody>
      </p:sp>
      <p:sp>
        <p:nvSpPr>
          <p:cNvPr id="7" name="Rechthoek 6">
            <a:extLst>
              <a:ext uri="{FF2B5EF4-FFF2-40B4-BE49-F238E27FC236}">
                <a16:creationId xmlns:a16="http://schemas.microsoft.com/office/drawing/2014/main" id="{9BFD846F-A868-446F-BAFF-61F80655D1C2}"/>
              </a:ext>
            </a:extLst>
          </p:cNvPr>
          <p:cNvSpPr/>
          <p:nvPr userDrawn="1"/>
        </p:nvSpPr>
        <p:spPr>
          <a:xfrm>
            <a:off x="1" y="0"/>
            <a:ext cx="239059" cy="6858000"/>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5" name="Tijdelijke aanduiding voor dianummer 5">
            <a:extLst>
              <a:ext uri="{FF2B5EF4-FFF2-40B4-BE49-F238E27FC236}">
                <a16:creationId xmlns:a16="http://schemas.microsoft.com/office/drawing/2014/main" id="{DFAF4955-2C26-4D99-A507-76ED35E0B5AE}"/>
              </a:ext>
            </a:extLst>
          </p:cNvPr>
          <p:cNvSpPr>
            <a:spLocks noGrp="1"/>
          </p:cNvSpPr>
          <p:nvPr>
            <p:ph type="sldNum" sz="quarter" idx="4"/>
          </p:nvPr>
        </p:nvSpPr>
        <p:spPr>
          <a:xfrm>
            <a:off x="10514012" y="6344982"/>
            <a:ext cx="838200" cy="365125"/>
          </a:xfrm>
          <a:prstGeom prst="rect">
            <a:avLst/>
          </a:prstGeom>
        </p:spPr>
        <p:txBody>
          <a:bodyPr vert="horz" lIns="0" tIns="45720" rIns="0" bIns="45720" rtlCol="0" anchor="ctr"/>
          <a:lstStyle>
            <a:lvl1pPr algn="r">
              <a:defRPr sz="1200" b="1">
                <a:noFill/>
                <a:latin typeface="+mj-lt"/>
              </a:defRPr>
            </a:lvl1pPr>
          </a:lstStyle>
          <a:p>
            <a:fld id="{1EABE038-A425-4CC0-917A-1DC3ED725B2E}" type="slidenum">
              <a:rPr lang="nl-BE" smtClean="0"/>
              <a:pPr/>
              <a:t>‹nr.›</a:t>
            </a:fld>
            <a:endParaRPr lang="nl-BE"/>
          </a:p>
        </p:txBody>
      </p:sp>
    </p:spTree>
    <p:extLst>
      <p:ext uri="{BB962C8B-B14F-4D97-AF65-F5344CB8AC3E}">
        <p14:creationId xmlns:p14="http://schemas.microsoft.com/office/powerpoint/2010/main" val="90831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ussenTitel Patroon">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FC7578-D2D4-4FD7-94D4-249E9425DBA7}"/>
              </a:ext>
            </a:extLst>
          </p:cNvPr>
          <p:cNvGrpSpPr>
            <a:grpSpLocks noChangeAspect="1"/>
          </p:cNvGrpSpPr>
          <p:nvPr userDrawn="1"/>
        </p:nvGrpSpPr>
        <p:grpSpPr>
          <a:xfrm>
            <a:off x="-2" y="1"/>
            <a:ext cx="12192003" cy="6858000"/>
            <a:chOff x="705255" y="97277"/>
            <a:chExt cx="5836597" cy="3283085"/>
          </a:xfrm>
          <a:noFill/>
        </p:grpSpPr>
        <p:pic>
          <p:nvPicPr>
            <p:cNvPr id="8" name="Graphic 7">
              <a:extLst>
                <a:ext uri="{FF2B5EF4-FFF2-40B4-BE49-F238E27FC236}">
                  <a16:creationId xmlns:a16="http://schemas.microsoft.com/office/drawing/2014/main" id="{57D20F1A-942E-467D-8FEB-0AB9D32F865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5731" t="42477" r="51216" b="51808"/>
            <a:stretch/>
          </p:blipFill>
          <p:spPr>
            <a:xfrm>
              <a:off x="705255" y="97277"/>
              <a:ext cx="5836597" cy="3283084"/>
            </a:xfrm>
            <a:prstGeom prst="rect">
              <a:avLst/>
            </a:prstGeom>
          </p:spPr>
        </p:pic>
        <p:pic>
          <p:nvPicPr>
            <p:cNvPr id="9" name="Graphic 8">
              <a:extLst>
                <a:ext uri="{FF2B5EF4-FFF2-40B4-BE49-F238E27FC236}">
                  <a16:creationId xmlns:a16="http://schemas.microsoft.com/office/drawing/2014/main" id="{EF2BBE1E-1590-446B-8050-39CE8A2F4E25}"/>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48318" t="42477" r="48629" b="51808"/>
            <a:stretch/>
          </p:blipFill>
          <p:spPr>
            <a:xfrm flipH="1">
              <a:off x="705255" y="97277"/>
              <a:ext cx="5836597" cy="3283085"/>
            </a:xfrm>
            <a:prstGeom prst="rect">
              <a:avLst/>
            </a:prstGeom>
          </p:spPr>
        </p:pic>
      </p:grpSp>
      <p:sp>
        <p:nvSpPr>
          <p:cNvPr id="3" name="Tijdelijke aanduiding voor tekst 3">
            <a:extLst>
              <a:ext uri="{FF2B5EF4-FFF2-40B4-BE49-F238E27FC236}">
                <a16:creationId xmlns:a16="http://schemas.microsoft.com/office/drawing/2014/main" id="{C3CEDB31-424E-4E78-B055-9D8DABF57706}"/>
              </a:ext>
            </a:extLst>
          </p:cNvPr>
          <p:cNvSpPr>
            <a:spLocks noGrp="1"/>
          </p:cNvSpPr>
          <p:nvPr>
            <p:ph type="body" sz="quarter" idx="11" hasCustomPrompt="1"/>
          </p:nvPr>
        </p:nvSpPr>
        <p:spPr>
          <a:xfrm>
            <a:off x="5126401" y="4358640"/>
            <a:ext cx="7065601" cy="1372769"/>
          </a:xfrm>
          <a:solidFill>
            <a:srgbClr val="FFEB00"/>
          </a:solidFill>
        </p:spPr>
        <p:txBody>
          <a:bodyPr lIns="216000" tIns="216000" rIns="792000" bIns="216000" anchor="ctr">
            <a:normAutofit/>
          </a:bodyPr>
          <a:lstStyle>
            <a:lvl1pPr marL="0" indent="0" algn="l" defTabSz="914377" rtl="0" eaLnBrk="1" latinLnBrk="0" hangingPunct="1">
              <a:buFontTx/>
              <a:buNone/>
              <a:defRPr lang="nl-NL" sz="4800" b="1" kern="1200" dirty="0" smtClean="0">
                <a:solidFill>
                  <a:schemeClr val="tx1"/>
                </a:solidFill>
                <a:latin typeface="Calibri" panose="020F0502020204030204" pitchFamily="34" charset="0"/>
                <a:ea typeface="+mn-ea"/>
                <a:cs typeface="Calibri" panose="020F0502020204030204" pitchFamily="34" charset="0"/>
              </a:defRPr>
            </a:lvl1pPr>
            <a:lvl2pPr marL="0" indent="0" algn="l" defTabSz="914377" rtl="0" eaLnBrk="1" latinLnBrk="0" hangingPunct="1">
              <a:buFontTx/>
              <a:buNone/>
              <a:defRPr lang="nl-NL" sz="3733" b="1" kern="1200" dirty="0" smtClean="0">
                <a:solidFill>
                  <a:schemeClr val="tx1"/>
                </a:solidFill>
                <a:latin typeface="+mn-lt"/>
                <a:ea typeface="+mn-ea"/>
                <a:cs typeface="+mn-cs"/>
              </a:defRPr>
            </a:lvl2pPr>
            <a:lvl3pPr marL="0" indent="0" algn="l" defTabSz="914377" rtl="0" eaLnBrk="1" latinLnBrk="0" hangingPunct="1">
              <a:buFontTx/>
              <a:buNone/>
              <a:defRPr lang="nl-NL" sz="3733" b="1" kern="1200" dirty="0" smtClean="0">
                <a:solidFill>
                  <a:schemeClr val="tx1"/>
                </a:solidFill>
                <a:latin typeface="+mn-lt"/>
                <a:ea typeface="+mn-ea"/>
                <a:cs typeface="+mn-cs"/>
              </a:defRPr>
            </a:lvl3pPr>
            <a:lvl4pPr marL="0" indent="0" algn="l" defTabSz="914377" rtl="0" eaLnBrk="1" latinLnBrk="0" hangingPunct="1">
              <a:buFontTx/>
              <a:buNone/>
              <a:defRPr lang="nl-NL" sz="3733" b="1" kern="1200" dirty="0" smtClean="0">
                <a:solidFill>
                  <a:schemeClr val="tx1"/>
                </a:solidFill>
                <a:latin typeface="+mn-lt"/>
                <a:ea typeface="+mn-ea"/>
                <a:cs typeface="+mn-cs"/>
              </a:defRPr>
            </a:lvl4pPr>
            <a:lvl5pPr marL="0" indent="0" algn="l" defTabSz="914377" rtl="0" eaLnBrk="1" latinLnBrk="0" hangingPunct="1">
              <a:buFontTx/>
              <a:buNone/>
              <a:defRPr lang="nl-BE" sz="3733" b="1" kern="1200" dirty="0">
                <a:solidFill>
                  <a:schemeClr val="tx1"/>
                </a:solidFill>
                <a:latin typeface="+mn-lt"/>
                <a:ea typeface="+mn-ea"/>
                <a:cs typeface="+mn-cs"/>
              </a:defRPr>
            </a:lvl5pPr>
          </a:lstStyle>
          <a:p>
            <a:pPr lvl="0"/>
            <a:r>
              <a:rPr lang="nl-NL"/>
              <a:t>Subtitel</a:t>
            </a:r>
            <a:endParaRPr lang="nl-BE"/>
          </a:p>
        </p:txBody>
      </p:sp>
      <p:sp>
        <p:nvSpPr>
          <p:cNvPr id="6" name="Rechthoek 6">
            <a:extLst>
              <a:ext uri="{FF2B5EF4-FFF2-40B4-BE49-F238E27FC236}">
                <a16:creationId xmlns:a16="http://schemas.microsoft.com/office/drawing/2014/main" id="{E423B54A-434E-4870-B2F2-5857F82B4E2C}"/>
              </a:ext>
            </a:extLst>
          </p:cNvPr>
          <p:cNvSpPr/>
          <p:nvPr userDrawn="1"/>
        </p:nvSpPr>
        <p:spPr>
          <a:xfrm>
            <a:off x="0" y="0"/>
            <a:ext cx="219456" cy="6858000"/>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ijdelijke aanduiding voor dianummer 5">
            <a:extLst>
              <a:ext uri="{FF2B5EF4-FFF2-40B4-BE49-F238E27FC236}">
                <a16:creationId xmlns:a16="http://schemas.microsoft.com/office/drawing/2014/main" id="{EC89C4FA-B0E4-4823-BF2A-0719B05069F9}"/>
              </a:ext>
            </a:extLst>
          </p:cNvPr>
          <p:cNvSpPr>
            <a:spLocks noGrp="1"/>
          </p:cNvSpPr>
          <p:nvPr>
            <p:ph type="sldNum" sz="quarter" idx="4"/>
          </p:nvPr>
        </p:nvSpPr>
        <p:spPr>
          <a:xfrm>
            <a:off x="10514012" y="6344982"/>
            <a:ext cx="838200" cy="365125"/>
          </a:xfrm>
          <a:prstGeom prst="rect">
            <a:avLst/>
          </a:prstGeom>
        </p:spPr>
        <p:txBody>
          <a:bodyPr vert="horz" lIns="0" tIns="45720" rIns="0" bIns="45720" rtlCol="0" anchor="ctr"/>
          <a:lstStyle>
            <a:lvl1pPr algn="r">
              <a:defRPr sz="1200" b="1">
                <a:noFill/>
                <a:latin typeface="+mj-lt"/>
              </a:defRPr>
            </a:lvl1pPr>
          </a:lstStyle>
          <a:p>
            <a:fld id="{1EABE038-A425-4CC0-917A-1DC3ED725B2E}" type="slidenum">
              <a:rPr lang="nl-BE" smtClean="0"/>
              <a:pPr/>
              <a:t>‹nr.›</a:t>
            </a:fld>
            <a:endParaRPr lang="nl-BE"/>
          </a:p>
        </p:txBody>
      </p:sp>
    </p:spTree>
    <p:extLst>
      <p:ext uri="{BB962C8B-B14F-4D97-AF65-F5344CB8AC3E}">
        <p14:creationId xmlns:p14="http://schemas.microsoft.com/office/powerpoint/2010/main" val="2109995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 Inhou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12BA3-1A59-4106-AB0B-121C907F47FB}"/>
              </a:ext>
            </a:extLst>
          </p:cNvPr>
          <p:cNvSpPr>
            <a:spLocks noGrp="1"/>
          </p:cNvSpPr>
          <p:nvPr>
            <p:ph type="title"/>
          </p:nvPr>
        </p:nvSpPr>
        <p:spPr/>
        <p:txBody>
          <a:bodyPr/>
          <a:lstStyle/>
          <a:p>
            <a:r>
              <a:rPr lang="nl-NL"/>
              <a:t>Klik om stijl te bewerken</a:t>
            </a:r>
            <a:endParaRPr lang="nl-BE"/>
          </a:p>
        </p:txBody>
      </p:sp>
      <p:sp>
        <p:nvSpPr>
          <p:cNvPr id="3" name="Footer Placeholder 2">
            <a:extLst>
              <a:ext uri="{FF2B5EF4-FFF2-40B4-BE49-F238E27FC236}">
                <a16:creationId xmlns:a16="http://schemas.microsoft.com/office/drawing/2014/main" id="{B9C52538-1FF6-4A48-B824-17232198D1BB}"/>
              </a:ext>
            </a:extLst>
          </p:cNvPr>
          <p:cNvSpPr>
            <a:spLocks noGrp="1"/>
          </p:cNvSpPr>
          <p:nvPr>
            <p:ph type="ftr" sz="quarter" idx="10"/>
          </p:nvPr>
        </p:nvSpPr>
        <p:spPr/>
        <p:txBody>
          <a:bodyPr/>
          <a:lstStyle/>
          <a:p>
            <a:r>
              <a:rPr lang="nl-BE"/>
              <a:t>Leidraad intergemeentelijke samenwerking economie</a:t>
            </a:r>
          </a:p>
        </p:txBody>
      </p:sp>
      <p:sp>
        <p:nvSpPr>
          <p:cNvPr id="4" name="Slide Number Placeholder 3">
            <a:extLst>
              <a:ext uri="{FF2B5EF4-FFF2-40B4-BE49-F238E27FC236}">
                <a16:creationId xmlns:a16="http://schemas.microsoft.com/office/drawing/2014/main" id="{6E447F7F-BD98-45A3-9CB5-738FC09F80F6}"/>
              </a:ext>
            </a:extLst>
          </p:cNvPr>
          <p:cNvSpPr>
            <a:spLocks noGrp="1"/>
          </p:cNvSpPr>
          <p:nvPr>
            <p:ph type="sldNum" sz="quarter" idx="11"/>
          </p:nvPr>
        </p:nvSpPr>
        <p:spPr/>
        <p:txBody>
          <a:bodyPr/>
          <a:lstStyle/>
          <a:p>
            <a:fld id="{1EABE038-A425-4CC0-917A-1DC3ED725B2E}" type="slidenum">
              <a:rPr lang="nl-BE" smtClean="0"/>
              <a:pPr/>
              <a:t>‹nr.›</a:t>
            </a:fld>
            <a:endParaRPr lang="nl-BE"/>
          </a:p>
        </p:txBody>
      </p:sp>
      <p:sp>
        <p:nvSpPr>
          <p:cNvPr id="5" name="Tijdelijke aanduiding voor tekst 2">
            <a:extLst>
              <a:ext uri="{FF2B5EF4-FFF2-40B4-BE49-F238E27FC236}">
                <a16:creationId xmlns:a16="http://schemas.microsoft.com/office/drawing/2014/main" id="{7BE2456B-919F-4C28-B6F2-477203DFDD68}"/>
              </a:ext>
            </a:extLst>
          </p:cNvPr>
          <p:cNvSpPr>
            <a:spLocks noGrp="1"/>
          </p:cNvSpPr>
          <p:nvPr>
            <p:ph idx="1"/>
          </p:nvPr>
        </p:nvSpPr>
        <p:spPr>
          <a:xfrm>
            <a:off x="838200" y="1592263"/>
            <a:ext cx="10515600" cy="4584700"/>
          </a:xfrm>
          <a:prstGeom prst="rect">
            <a:avLst/>
          </a:prstGeom>
        </p:spPr>
        <p:txBody>
          <a:bodyPr vert="horz" lIns="0" tIns="45720" rIns="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473277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 Boventitel + Inhou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0088BA-50E3-453A-B4A0-8CCF8ED49B02}"/>
              </a:ext>
            </a:extLst>
          </p:cNvPr>
          <p:cNvSpPr>
            <a:spLocks noGrp="1"/>
          </p:cNvSpPr>
          <p:nvPr>
            <p:ph type="title" hasCustomPrompt="1"/>
          </p:nvPr>
        </p:nvSpPr>
        <p:spPr>
          <a:xfrm>
            <a:off x="836612" y="736352"/>
            <a:ext cx="10515600" cy="703511"/>
          </a:xfrm>
          <a:prstGeom prst="rect">
            <a:avLst/>
          </a:prstGeom>
        </p:spPr>
        <p:txBody>
          <a:bodyPr anchor="t"/>
          <a:lstStyle>
            <a:lvl1pPr>
              <a:defRPr/>
            </a:lvl1pPr>
          </a:lstStyle>
          <a:p>
            <a:r>
              <a:rPr lang="nl-NL"/>
              <a:t>Hoofdtitel</a:t>
            </a:r>
            <a:endParaRPr lang="nl-BE"/>
          </a:p>
        </p:txBody>
      </p:sp>
      <p:sp>
        <p:nvSpPr>
          <p:cNvPr id="3" name="Tijdelijke aanduiding voor inhoud 2">
            <a:extLst>
              <a:ext uri="{FF2B5EF4-FFF2-40B4-BE49-F238E27FC236}">
                <a16:creationId xmlns:a16="http://schemas.microsoft.com/office/drawing/2014/main" id="{39A00E47-68C0-4DBD-AB0F-CD7342B025EA}"/>
              </a:ext>
            </a:extLst>
          </p:cNvPr>
          <p:cNvSpPr>
            <a:spLocks noGrp="1"/>
          </p:cNvSpPr>
          <p:nvPr>
            <p:ph idx="1" hasCustomPrompt="1"/>
          </p:nvPr>
        </p:nvSpPr>
        <p:spPr>
          <a:xfrm>
            <a:off x="838200" y="1592263"/>
            <a:ext cx="10515600" cy="4584700"/>
          </a:xfrm>
        </p:spPr>
        <p:txBody>
          <a:bodyPr/>
          <a:lstStyle>
            <a:lvl1pPr>
              <a:defRPr u="none"/>
            </a:lvl1pPr>
          </a:lstStyle>
          <a:p>
            <a:pPr lvl="0"/>
            <a:r>
              <a:rPr lang="nl-NL"/>
              <a:t>Eerste niveau</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voettekst 4">
            <a:extLst>
              <a:ext uri="{FF2B5EF4-FFF2-40B4-BE49-F238E27FC236}">
                <a16:creationId xmlns:a16="http://schemas.microsoft.com/office/drawing/2014/main" id="{84EBF8E1-91F2-4E4B-AF7C-1A2084AB5621}"/>
              </a:ext>
            </a:extLst>
          </p:cNvPr>
          <p:cNvSpPr>
            <a:spLocks noGrp="1"/>
          </p:cNvSpPr>
          <p:nvPr>
            <p:ph type="ftr" sz="quarter" idx="11"/>
          </p:nvPr>
        </p:nvSpPr>
        <p:spPr/>
        <p:txBody>
          <a:bodyPr/>
          <a:lstStyle/>
          <a:p>
            <a:r>
              <a:rPr lang="nl-BE"/>
              <a:t>Leidraad intergemeentelijke samenwerking economie</a:t>
            </a:r>
          </a:p>
        </p:txBody>
      </p:sp>
      <p:sp>
        <p:nvSpPr>
          <p:cNvPr id="6" name="Tijdelijke aanduiding voor dianummer 5">
            <a:extLst>
              <a:ext uri="{FF2B5EF4-FFF2-40B4-BE49-F238E27FC236}">
                <a16:creationId xmlns:a16="http://schemas.microsoft.com/office/drawing/2014/main" id="{BEA04B5B-B226-4E77-B512-C407B06E7AB3}"/>
              </a:ext>
            </a:extLst>
          </p:cNvPr>
          <p:cNvSpPr>
            <a:spLocks noGrp="1"/>
          </p:cNvSpPr>
          <p:nvPr>
            <p:ph type="sldNum" sz="quarter" idx="12"/>
          </p:nvPr>
        </p:nvSpPr>
        <p:spPr/>
        <p:txBody>
          <a:bodyPr/>
          <a:lstStyle/>
          <a:p>
            <a:fld id="{1EABE038-A425-4CC0-917A-1DC3ED725B2E}" type="slidenum">
              <a:rPr lang="nl-BE" smtClean="0"/>
              <a:t>‹nr.›</a:t>
            </a:fld>
            <a:endParaRPr lang="nl-BE"/>
          </a:p>
        </p:txBody>
      </p:sp>
      <p:sp>
        <p:nvSpPr>
          <p:cNvPr id="7" name="Rechthoek 6">
            <a:extLst>
              <a:ext uri="{FF2B5EF4-FFF2-40B4-BE49-F238E27FC236}">
                <a16:creationId xmlns:a16="http://schemas.microsoft.com/office/drawing/2014/main" id="{6F45857B-E452-48F1-B0B6-4B82FEC46E0F}"/>
              </a:ext>
            </a:extLst>
          </p:cNvPr>
          <p:cNvSpPr/>
          <p:nvPr userDrawn="1"/>
        </p:nvSpPr>
        <p:spPr>
          <a:xfrm>
            <a:off x="0" y="0"/>
            <a:ext cx="219456" cy="6858000"/>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ijdelijke aanduiding voor tekst 9">
            <a:extLst>
              <a:ext uri="{FF2B5EF4-FFF2-40B4-BE49-F238E27FC236}">
                <a16:creationId xmlns:a16="http://schemas.microsoft.com/office/drawing/2014/main" id="{C8409B7C-6B97-4FAC-AD35-6F8F386B3CAB}"/>
              </a:ext>
            </a:extLst>
          </p:cNvPr>
          <p:cNvSpPr>
            <a:spLocks noGrp="1"/>
          </p:cNvSpPr>
          <p:nvPr>
            <p:ph type="body" sz="quarter" idx="13" hasCustomPrompt="1"/>
          </p:nvPr>
        </p:nvSpPr>
        <p:spPr>
          <a:xfrm>
            <a:off x="836612" y="368300"/>
            <a:ext cx="10515599" cy="368052"/>
          </a:xfrm>
        </p:spPr>
        <p:txBody>
          <a:bodyPr anchor="ctr">
            <a:normAutofit/>
          </a:bodyPr>
          <a:lstStyle>
            <a:lvl1pPr>
              <a:defRPr sz="2000" b="0" u="none" cap="all" baseline="0">
                <a:solidFill>
                  <a:schemeClr val="tx1"/>
                </a:solidFill>
              </a:defRPr>
            </a:lvl1pPr>
          </a:lstStyle>
          <a:p>
            <a:pPr lvl="0"/>
            <a:r>
              <a:rPr lang="nl-BE"/>
              <a:t>BOVENTITEL</a:t>
            </a:r>
          </a:p>
        </p:txBody>
      </p:sp>
    </p:spTree>
    <p:extLst>
      <p:ext uri="{BB962C8B-B14F-4D97-AF65-F5344CB8AC3E}">
        <p14:creationId xmlns:p14="http://schemas.microsoft.com/office/powerpoint/2010/main" val="3586368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met titel_groen">
    <p:bg>
      <p:bgPr>
        <a:solidFill>
          <a:schemeClr val="tx2"/>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CA05EC41-4A2D-4EA1-94D9-FE4BCDF8DAE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8013" y="609600"/>
            <a:ext cx="4639385" cy="1008000"/>
          </a:xfrm>
          <a:prstGeom prst="rect">
            <a:avLst/>
          </a:prstGeom>
        </p:spPr>
      </p:pic>
      <p:pic>
        <p:nvPicPr>
          <p:cNvPr id="10" name="Graphic 9">
            <a:extLst>
              <a:ext uri="{FF2B5EF4-FFF2-40B4-BE49-F238E27FC236}">
                <a16:creationId xmlns:a16="http://schemas.microsoft.com/office/drawing/2014/main" id="{4916D27E-1B75-4CDD-B0EE-E63743D63BD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89071" y="0"/>
            <a:ext cx="6202929" cy="3034800"/>
          </a:xfrm>
          <a:prstGeom prst="rect">
            <a:avLst/>
          </a:prstGeom>
        </p:spPr>
      </p:pic>
      <p:sp>
        <p:nvSpPr>
          <p:cNvPr id="2" name="Titel 1">
            <a:extLst>
              <a:ext uri="{FF2B5EF4-FFF2-40B4-BE49-F238E27FC236}">
                <a16:creationId xmlns:a16="http://schemas.microsoft.com/office/drawing/2014/main" id="{9578149E-3A0B-4019-8E9B-D00B24DBD033}"/>
              </a:ext>
            </a:extLst>
          </p:cNvPr>
          <p:cNvSpPr>
            <a:spLocks noGrp="1"/>
          </p:cNvSpPr>
          <p:nvPr>
            <p:ph type="title" hasCustomPrompt="1"/>
          </p:nvPr>
        </p:nvSpPr>
        <p:spPr>
          <a:xfrm>
            <a:off x="3579813" y="4855924"/>
            <a:ext cx="8002585" cy="1062444"/>
          </a:xfrm>
        </p:spPr>
        <p:txBody>
          <a:bodyPr tIns="720000" anchor="b" anchorCtr="0">
            <a:spAutoFit/>
          </a:bodyPr>
          <a:lstStyle>
            <a:lvl1pPr>
              <a:lnSpc>
                <a:spcPct val="120000"/>
              </a:lnSpc>
              <a:defRPr sz="2000">
                <a:solidFill>
                  <a:schemeClr val="bg1"/>
                </a:solidFill>
                <a:latin typeface="+mn-lt"/>
              </a:defRPr>
            </a:lvl1pPr>
          </a:lstStyle>
          <a:p>
            <a:r>
              <a:rPr lang="nl-NL"/>
              <a:t>Klik om de subtitel te bewerken</a:t>
            </a:r>
            <a:endParaRPr lang="nl-BE"/>
          </a:p>
        </p:txBody>
      </p:sp>
      <p:sp>
        <p:nvSpPr>
          <p:cNvPr id="4" name="Tijdelijke aanduiding voor tekst 3">
            <a:extLst>
              <a:ext uri="{FF2B5EF4-FFF2-40B4-BE49-F238E27FC236}">
                <a16:creationId xmlns:a16="http://schemas.microsoft.com/office/drawing/2014/main" id="{BFFFC302-3813-47CC-9853-C3038CE14D14}"/>
              </a:ext>
            </a:extLst>
          </p:cNvPr>
          <p:cNvSpPr>
            <a:spLocks noGrp="1"/>
          </p:cNvSpPr>
          <p:nvPr>
            <p:ph type="body" sz="quarter" idx="10" hasCustomPrompt="1"/>
          </p:nvPr>
        </p:nvSpPr>
        <p:spPr>
          <a:xfrm>
            <a:off x="3579813" y="3860255"/>
            <a:ext cx="8002587" cy="1073948"/>
          </a:xfrm>
        </p:spPr>
        <p:txBody>
          <a:bodyPr anchor="b" anchorCtr="0">
            <a:spAutoFit/>
          </a:bodyPr>
          <a:lstStyle>
            <a:lvl1pPr>
              <a:defRPr sz="33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titel van de presentatie te bewerken</a:t>
            </a:r>
          </a:p>
        </p:txBody>
      </p:sp>
    </p:spTree>
    <p:extLst>
      <p:ext uri="{BB962C8B-B14F-4D97-AF65-F5344CB8AC3E}">
        <p14:creationId xmlns:p14="http://schemas.microsoft.com/office/powerpoint/2010/main" val="4281641147"/>
      </p:ext>
    </p:extLst>
  </p:cSld>
  <p:clrMapOvr>
    <a:masterClrMapping/>
  </p:clrMapOvr>
  <p:extLst>
    <p:ext uri="{DCECCB84-F9BA-43D5-87BE-67443E8EF086}">
      <p15:sldGuideLst xmlns:p15="http://schemas.microsoft.com/office/powerpoint/2012/main">
        <p15:guide id="1" pos="2255" userDrawn="1">
          <p15:clr>
            <a:srgbClr val="FBAE40"/>
          </p15:clr>
        </p15:guide>
        <p15:guide id="2"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BACB4-A827-476B-A480-75BFBEF64F94}"/>
              </a:ext>
            </a:extLst>
          </p:cNvPr>
          <p:cNvSpPr>
            <a:spLocks noGrp="1"/>
          </p:cNvSpPr>
          <p:nvPr>
            <p:ph type="title"/>
          </p:nvPr>
        </p:nvSpPr>
        <p:spPr/>
        <p:txBody>
          <a:bodyPr/>
          <a:lstStyle/>
          <a:p>
            <a:r>
              <a:rPr lang="nl-NL"/>
              <a:t>Klik om stijl te bewerken</a:t>
            </a:r>
            <a:endParaRPr lang="nl-BE"/>
          </a:p>
        </p:txBody>
      </p:sp>
      <p:sp>
        <p:nvSpPr>
          <p:cNvPr id="3" name="Footer Placeholder 2">
            <a:extLst>
              <a:ext uri="{FF2B5EF4-FFF2-40B4-BE49-F238E27FC236}">
                <a16:creationId xmlns:a16="http://schemas.microsoft.com/office/drawing/2014/main" id="{C5C9F335-3273-4667-AD8D-2C4BE24F1488}"/>
              </a:ext>
            </a:extLst>
          </p:cNvPr>
          <p:cNvSpPr>
            <a:spLocks noGrp="1"/>
          </p:cNvSpPr>
          <p:nvPr>
            <p:ph type="ftr" sz="quarter" idx="10"/>
          </p:nvPr>
        </p:nvSpPr>
        <p:spPr/>
        <p:txBody>
          <a:bodyPr/>
          <a:lstStyle/>
          <a:p>
            <a:r>
              <a:rPr lang="nl-BE"/>
              <a:t>Leidraad intergemeentelijke samenwerking economie</a:t>
            </a:r>
          </a:p>
        </p:txBody>
      </p:sp>
      <p:sp>
        <p:nvSpPr>
          <p:cNvPr id="4" name="Slide Number Placeholder 3">
            <a:extLst>
              <a:ext uri="{FF2B5EF4-FFF2-40B4-BE49-F238E27FC236}">
                <a16:creationId xmlns:a16="http://schemas.microsoft.com/office/drawing/2014/main" id="{EFEB5C17-7629-4682-8F5F-4423A21D776A}"/>
              </a:ext>
            </a:extLst>
          </p:cNvPr>
          <p:cNvSpPr>
            <a:spLocks noGrp="1"/>
          </p:cNvSpPr>
          <p:nvPr>
            <p:ph type="sldNum" sz="quarter" idx="11"/>
          </p:nvPr>
        </p:nvSpPr>
        <p:spPr/>
        <p:txBody>
          <a:bodyPr/>
          <a:lstStyle/>
          <a:p>
            <a:fld id="{1EABE038-A425-4CC0-917A-1DC3ED725B2E}" type="slidenum">
              <a:rPr lang="nl-BE" smtClean="0"/>
              <a:pPr/>
              <a:t>‹nr.›</a:t>
            </a:fld>
            <a:endParaRPr lang="nl-BE"/>
          </a:p>
        </p:txBody>
      </p:sp>
    </p:spTree>
    <p:extLst>
      <p:ext uri="{BB962C8B-B14F-4D97-AF65-F5344CB8AC3E}">
        <p14:creationId xmlns:p14="http://schemas.microsoft.com/office/powerpoint/2010/main" val="3856555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 Boven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0088BA-50E3-453A-B4A0-8CCF8ED49B02}"/>
              </a:ext>
            </a:extLst>
          </p:cNvPr>
          <p:cNvSpPr>
            <a:spLocks noGrp="1"/>
          </p:cNvSpPr>
          <p:nvPr>
            <p:ph type="title" hasCustomPrompt="1"/>
          </p:nvPr>
        </p:nvSpPr>
        <p:spPr>
          <a:xfrm>
            <a:off x="836612" y="736352"/>
            <a:ext cx="10515600" cy="703511"/>
          </a:xfrm>
          <a:prstGeom prst="rect">
            <a:avLst/>
          </a:prstGeom>
        </p:spPr>
        <p:txBody>
          <a:bodyPr anchor="t"/>
          <a:lstStyle>
            <a:lvl1pPr>
              <a:defRPr/>
            </a:lvl1pPr>
          </a:lstStyle>
          <a:p>
            <a:r>
              <a:rPr lang="nl-NL"/>
              <a:t>Hoofdtitel</a:t>
            </a:r>
            <a:endParaRPr lang="nl-BE"/>
          </a:p>
        </p:txBody>
      </p:sp>
      <p:sp>
        <p:nvSpPr>
          <p:cNvPr id="5" name="Tijdelijke aanduiding voor voettekst 4">
            <a:extLst>
              <a:ext uri="{FF2B5EF4-FFF2-40B4-BE49-F238E27FC236}">
                <a16:creationId xmlns:a16="http://schemas.microsoft.com/office/drawing/2014/main" id="{84EBF8E1-91F2-4E4B-AF7C-1A2084AB5621}"/>
              </a:ext>
            </a:extLst>
          </p:cNvPr>
          <p:cNvSpPr>
            <a:spLocks noGrp="1"/>
          </p:cNvSpPr>
          <p:nvPr>
            <p:ph type="ftr" sz="quarter" idx="11"/>
          </p:nvPr>
        </p:nvSpPr>
        <p:spPr/>
        <p:txBody>
          <a:bodyPr/>
          <a:lstStyle/>
          <a:p>
            <a:r>
              <a:rPr lang="nl-BE"/>
              <a:t>Leidraad intergemeentelijke samenwerking economie</a:t>
            </a:r>
          </a:p>
        </p:txBody>
      </p:sp>
      <p:sp>
        <p:nvSpPr>
          <p:cNvPr id="6" name="Tijdelijke aanduiding voor dianummer 5">
            <a:extLst>
              <a:ext uri="{FF2B5EF4-FFF2-40B4-BE49-F238E27FC236}">
                <a16:creationId xmlns:a16="http://schemas.microsoft.com/office/drawing/2014/main" id="{BEA04B5B-B226-4E77-B512-C407B06E7AB3}"/>
              </a:ext>
            </a:extLst>
          </p:cNvPr>
          <p:cNvSpPr>
            <a:spLocks noGrp="1"/>
          </p:cNvSpPr>
          <p:nvPr>
            <p:ph type="sldNum" sz="quarter" idx="12"/>
          </p:nvPr>
        </p:nvSpPr>
        <p:spPr/>
        <p:txBody>
          <a:bodyPr/>
          <a:lstStyle/>
          <a:p>
            <a:fld id="{1EABE038-A425-4CC0-917A-1DC3ED725B2E}" type="slidenum">
              <a:rPr lang="nl-BE" smtClean="0"/>
              <a:t>‹nr.›</a:t>
            </a:fld>
            <a:endParaRPr lang="nl-BE"/>
          </a:p>
        </p:txBody>
      </p:sp>
      <p:sp>
        <p:nvSpPr>
          <p:cNvPr id="7" name="Rechthoek 6">
            <a:extLst>
              <a:ext uri="{FF2B5EF4-FFF2-40B4-BE49-F238E27FC236}">
                <a16:creationId xmlns:a16="http://schemas.microsoft.com/office/drawing/2014/main" id="{6F45857B-E452-48F1-B0B6-4B82FEC46E0F}"/>
              </a:ext>
            </a:extLst>
          </p:cNvPr>
          <p:cNvSpPr/>
          <p:nvPr userDrawn="1"/>
        </p:nvSpPr>
        <p:spPr>
          <a:xfrm>
            <a:off x="0" y="0"/>
            <a:ext cx="219456" cy="6858000"/>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ijdelijke aanduiding voor tekst 9">
            <a:extLst>
              <a:ext uri="{FF2B5EF4-FFF2-40B4-BE49-F238E27FC236}">
                <a16:creationId xmlns:a16="http://schemas.microsoft.com/office/drawing/2014/main" id="{C8409B7C-6B97-4FAC-AD35-6F8F386B3CAB}"/>
              </a:ext>
            </a:extLst>
          </p:cNvPr>
          <p:cNvSpPr>
            <a:spLocks noGrp="1"/>
          </p:cNvSpPr>
          <p:nvPr>
            <p:ph type="body" sz="quarter" idx="13" hasCustomPrompt="1"/>
          </p:nvPr>
        </p:nvSpPr>
        <p:spPr>
          <a:xfrm>
            <a:off x="836612" y="368300"/>
            <a:ext cx="10515599" cy="368052"/>
          </a:xfrm>
        </p:spPr>
        <p:txBody>
          <a:bodyPr anchor="ctr">
            <a:normAutofit/>
          </a:bodyPr>
          <a:lstStyle>
            <a:lvl1pPr>
              <a:defRPr sz="2000" b="0" u="none" cap="all" baseline="0">
                <a:solidFill>
                  <a:schemeClr val="tx1"/>
                </a:solidFill>
              </a:defRPr>
            </a:lvl1pPr>
          </a:lstStyle>
          <a:p>
            <a:pPr lvl="0"/>
            <a:r>
              <a:rPr lang="nl-BE"/>
              <a:t>BOVENTITEL</a:t>
            </a:r>
          </a:p>
        </p:txBody>
      </p:sp>
    </p:spTree>
    <p:extLst>
      <p:ext uri="{BB962C8B-B14F-4D97-AF65-F5344CB8AC3E}">
        <p14:creationId xmlns:p14="http://schemas.microsoft.com/office/powerpoint/2010/main" val="3869776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 Tussentitel + 2 Inhoud ">
    <p:spTree>
      <p:nvGrpSpPr>
        <p:cNvPr id="1" name=""/>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84EBF8E1-91F2-4E4B-AF7C-1A2084AB5621}"/>
              </a:ext>
            </a:extLst>
          </p:cNvPr>
          <p:cNvSpPr>
            <a:spLocks noGrp="1"/>
          </p:cNvSpPr>
          <p:nvPr>
            <p:ph type="ftr" sz="quarter" idx="11"/>
          </p:nvPr>
        </p:nvSpPr>
        <p:spPr/>
        <p:txBody>
          <a:bodyPr/>
          <a:lstStyle/>
          <a:p>
            <a:r>
              <a:rPr lang="nl-BE"/>
              <a:t>Leidraad intergemeentelijke samenwerking economie</a:t>
            </a:r>
          </a:p>
        </p:txBody>
      </p:sp>
      <p:sp>
        <p:nvSpPr>
          <p:cNvPr id="6" name="Tijdelijke aanduiding voor dianummer 5">
            <a:extLst>
              <a:ext uri="{FF2B5EF4-FFF2-40B4-BE49-F238E27FC236}">
                <a16:creationId xmlns:a16="http://schemas.microsoft.com/office/drawing/2014/main" id="{BEA04B5B-B226-4E77-B512-C407B06E7AB3}"/>
              </a:ext>
            </a:extLst>
          </p:cNvPr>
          <p:cNvSpPr>
            <a:spLocks noGrp="1"/>
          </p:cNvSpPr>
          <p:nvPr>
            <p:ph type="sldNum" sz="quarter" idx="12"/>
          </p:nvPr>
        </p:nvSpPr>
        <p:spPr/>
        <p:txBody>
          <a:bodyPr/>
          <a:lstStyle/>
          <a:p>
            <a:fld id="{1EABE038-A425-4CC0-917A-1DC3ED725B2E}" type="slidenum">
              <a:rPr lang="nl-BE" smtClean="0"/>
              <a:t>‹nr.›</a:t>
            </a:fld>
            <a:endParaRPr lang="nl-BE"/>
          </a:p>
        </p:txBody>
      </p:sp>
      <p:sp>
        <p:nvSpPr>
          <p:cNvPr id="7" name="Rechthoek 6">
            <a:extLst>
              <a:ext uri="{FF2B5EF4-FFF2-40B4-BE49-F238E27FC236}">
                <a16:creationId xmlns:a16="http://schemas.microsoft.com/office/drawing/2014/main" id="{6F45857B-E452-48F1-B0B6-4B82FEC46E0F}"/>
              </a:ext>
            </a:extLst>
          </p:cNvPr>
          <p:cNvSpPr/>
          <p:nvPr userDrawn="1"/>
        </p:nvSpPr>
        <p:spPr>
          <a:xfrm>
            <a:off x="0" y="0"/>
            <a:ext cx="219456" cy="6858000"/>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hthoek 3">
            <a:extLst>
              <a:ext uri="{FF2B5EF4-FFF2-40B4-BE49-F238E27FC236}">
                <a16:creationId xmlns:a16="http://schemas.microsoft.com/office/drawing/2014/main" id="{23AF26AC-5CFB-4F6D-8A70-31DC3394C2C5}"/>
              </a:ext>
            </a:extLst>
          </p:cNvPr>
          <p:cNvSpPr/>
          <p:nvPr userDrawn="1"/>
        </p:nvSpPr>
        <p:spPr>
          <a:xfrm>
            <a:off x="839787" y="1592263"/>
            <a:ext cx="5049383" cy="4608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468000" rIns="180000" bIns="144000" rtlCol="0" anchor="t"/>
          <a:lstStyle/>
          <a:p>
            <a:pPr algn="ctr"/>
            <a:endParaRPr lang="nl-NL" sz="1600">
              <a:solidFill>
                <a:schemeClr val="tx1"/>
              </a:solidFill>
              <a:uFill>
                <a:solidFill>
                  <a:srgbClr val="FFE819"/>
                </a:solidFill>
              </a:uFill>
              <a:latin typeface="+mj-lt"/>
            </a:endParaRPr>
          </a:p>
        </p:txBody>
      </p:sp>
      <p:sp>
        <p:nvSpPr>
          <p:cNvPr id="11" name="Text Placeholder 16">
            <a:extLst>
              <a:ext uri="{FF2B5EF4-FFF2-40B4-BE49-F238E27FC236}">
                <a16:creationId xmlns:a16="http://schemas.microsoft.com/office/drawing/2014/main" id="{B516FA6D-8E9F-4C9C-BA50-CC09DCED4072}"/>
              </a:ext>
            </a:extLst>
          </p:cNvPr>
          <p:cNvSpPr>
            <a:spLocks noGrp="1"/>
          </p:cNvSpPr>
          <p:nvPr>
            <p:ph type="body" sz="quarter" idx="14"/>
          </p:nvPr>
        </p:nvSpPr>
        <p:spPr>
          <a:xfrm>
            <a:off x="1090250" y="1904789"/>
            <a:ext cx="4548456" cy="778234"/>
          </a:xfrm>
        </p:spPr>
        <p:txBody>
          <a:bodyPr anchor="b">
            <a:noAutofit/>
          </a:bodyPr>
          <a:lstStyle>
            <a:lvl1pPr marL="0" algn="ctr" defTabSz="914400" rtl="0" eaLnBrk="1" latinLnBrk="0" hangingPunct="1">
              <a:defRPr lang="en-US" sz="2400" b="1" kern="1200" dirty="0" smtClean="0">
                <a:solidFill>
                  <a:schemeClr val="tx2"/>
                </a:solidFill>
                <a:uFill>
                  <a:solidFill>
                    <a:srgbClr val="FFE819"/>
                  </a:solidFill>
                </a:uFill>
                <a:latin typeface="+mj-lt"/>
                <a:ea typeface="+mn-ea"/>
                <a:cs typeface="+mn-cs"/>
              </a:defRPr>
            </a:lvl1pPr>
          </a:lstStyle>
          <a:p>
            <a:pPr lvl="0"/>
            <a:r>
              <a:rPr lang="nl-NL"/>
              <a:t>Klikken om de tekststijl van het model te bewerken</a:t>
            </a:r>
          </a:p>
        </p:txBody>
      </p:sp>
      <p:sp>
        <p:nvSpPr>
          <p:cNvPr id="15" name="Rectangle 14">
            <a:extLst>
              <a:ext uri="{FF2B5EF4-FFF2-40B4-BE49-F238E27FC236}">
                <a16:creationId xmlns:a16="http://schemas.microsoft.com/office/drawing/2014/main" id="{D870A25B-699D-4D15-BC83-0201815D2734}"/>
              </a:ext>
            </a:extLst>
          </p:cNvPr>
          <p:cNvSpPr/>
          <p:nvPr userDrawn="1"/>
        </p:nvSpPr>
        <p:spPr>
          <a:xfrm>
            <a:off x="3209867" y="2975201"/>
            <a:ext cx="309222" cy="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mj-lt"/>
            </a:endParaRPr>
          </a:p>
        </p:txBody>
      </p:sp>
      <p:sp>
        <p:nvSpPr>
          <p:cNvPr id="21" name="Text Placeholder 20">
            <a:extLst>
              <a:ext uri="{FF2B5EF4-FFF2-40B4-BE49-F238E27FC236}">
                <a16:creationId xmlns:a16="http://schemas.microsoft.com/office/drawing/2014/main" id="{E566FEB3-9583-4476-870F-897012632146}"/>
              </a:ext>
            </a:extLst>
          </p:cNvPr>
          <p:cNvSpPr>
            <a:spLocks noGrp="1"/>
          </p:cNvSpPr>
          <p:nvPr>
            <p:ph type="body" sz="quarter" idx="20"/>
          </p:nvPr>
        </p:nvSpPr>
        <p:spPr>
          <a:xfrm>
            <a:off x="1089451" y="3339380"/>
            <a:ext cx="4550055" cy="2656800"/>
          </a:xfrm>
        </p:spPr>
        <p:txBody>
          <a:bodyPr/>
          <a:lstStyle>
            <a:lvl1pPr marL="230400" indent="-230400">
              <a:buFont typeface="Wingdings" panose="05000000000000000000" pitchFamily="2" charset="2"/>
              <a:buChar char="§"/>
              <a:defRPr sz="2000">
                <a:latin typeface="+mn-lt"/>
              </a:defRPr>
            </a:lvl1pPr>
            <a:lvl2pPr marL="460800">
              <a:defRPr/>
            </a:lvl2pPr>
            <a:lvl3pPr marL="691200">
              <a:defRPr/>
            </a:lvl3pPr>
            <a:lvl4pPr marL="921600">
              <a:defRPr/>
            </a:lvl4pPr>
            <a:lvl5pPr marL="115200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8" name="Rechthoek 3">
            <a:extLst>
              <a:ext uri="{FF2B5EF4-FFF2-40B4-BE49-F238E27FC236}">
                <a16:creationId xmlns:a16="http://schemas.microsoft.com/office/drawing/2014/main" id="{18679EBA-25DF-47AF-B66A-ADB4C0B50434}"/>
              </a:ext>
            </a:extLst>
          </p:cNvPr>
          <p:cNvSpPr/>
          <p:nvPr userDrawn="1"/>
        </p:nvSpPr>
        <p:spPr>
          <a:xfrm>
            <a:off x="6302830" y="1592263"/>
            <a:ext cx="5049383" cy="4608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468000" rIns="180000" bIns="144000" rtlCol="0" anchor="t"/>
          <a:lstStyle/>
          <a:p>
            <a:pPr algn="ctr"/>
            <a:endParaRPr lang="nl-NL" sz="1600">
              <a:solidFill>
                <a:schemeClr val="tx1"/>
              </a:solidFill>
              <a:uFill>
                <a:solidFill>
                  <a:srgbClr val="FFE819"/>
                </a:solidFill>
              </a:uFill>
              <a:latin typeface="+mj-lt"/>
            </a:endParaRPr>
          </a:p>
        </p:txBody>
      </p:sp>
      <p:sp>
        <p:nvSpPr>
          <p:cNvPr id="29" name="Text Placeholder 16">
            <a:extLst>
              <a:ext uri="{FF2B5EF4-FFF2-40B4-BE49-F238E27FC236}">
                <a16:creationId xmlns:a16="http://schemas.microsoft.com/office/drawing/2014/main" id="{7D3C742E-7030-4C09-A4E2-EE5560A92F6F}"/>
              </a:ext>
            </a:extLst>
          </p:cNvPr>
          <p:cNvSpPr>
            <a:spLocks noGrp="1"/>
          </p:cNvSpPr>
          <p:nvPr>
            <p:ph type="body" sz="quarter" idx="21"/>
          </p:nvPr>
        </p:nvSpPr>
        <p:spPr>
          <a:xfrm>
            <a:off x="6553293" y="1904789"/>
            <a:ext cx="4548456" cy="778234"/>
          </a:xfrm>
        </p:spPr>
        <p:txBody>
          <a:bodyPr anchor="b">
            <a:noAutofit/>
          </a:bodyPr>
          <a:lstStyle>
            <a:lvl1pPr marL="0" algn="ctr" defTabSz="914400" rtl="0" eaLnBrk="1" latinLnBrk="0" hangingPunct="1">
              <a:defRPr lang="en-US" sz="2400" b="1" kern="1200" dirty="0" smtClean="0">
                <a:solidFill>
                  <a:schemeClr val="tx2"/>
                </a:solidFill>
                <a:uFill>
                  <a:solidFill>
                    <a:srgbClr val="FFE819"/>
                  </a:solidFill>
                </a:uFill>
                <a:latin typeface="+mj-lt"/>
                <a:ea typeface="+mn-ea"/>
                <a:cs typeface="+mn-cs"/>
              </a:defRPr>
            </a:lvl1pPr>
          </a:lstStyle>
          <a:p>
            <a:pPr lvl="0"/>
            <a:r>
              <a:rPr lang="nl-NL"/>
              <a:t>Klikken om de tekststijl van het model te bewerken</a:t>
            </a:r>
          </a:p>
        </p:txBody>
      </p:sp>
      <p:sp>
        <p:nvSpPr>
          <p:cNvPr id="30" name="Rectangle 29">
            <a:extLst>
              <a:ext uri="{FF2B5EF4-FFF2-40B4-BE49-F238E27FC236}">
                <a16:creationId xmlns:a16="http://schemas.microsoft.com/office/drawing/2014/main" id="{2BCC130F-4C58-4918-8A26-AD95CBCEBBB9}"/>
              </a:ext>
            </a:extLst>
          </p:cNvPr>
          <p:cNvSpPr/>
          <p:nvPr userDrawn="1"/>
        </p:nvSpPr>
        <p:spPr>
          <a:xfrm>
            <a:off x="8672910" y="2975201"/>
            <a:ext cx="309222" cy="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mj-lt"/>
            </a:endParaRPr>
          </a:p>
        </p:txBody>
      </p:sp>
      <p:sp>
        <p:nvSpPr>
          <p:cNvPr id="31" name="Text Placeholder 20">
            <a:extLst>
              <a:ext uri="{FF2B5EF4-FFF2-40B4-BE49-F238E27FC236}">
                <a16:creationId xmlns:a16="http://schemas.microsoft.com/office/drawing/2014/main" id="{2319D7C0-B552-49BD-9175-92D787A5496B}"/>
              </a:ext>
            </a:extLst>
          </p:cNvPr>
          <p:cNvSpPr>
            <a:spLocks noGrp="1"/>
          </p:cNvSpPr>
          <p:nvPr>
            <p:ph type="body" sz="quarter" idx="22"/>
          </p:nvPr>
        </p:nvSpPr>
        <p:spPr>
          <a:xfrm>
            <a:off x="6552494" y="3339380"/>
            <a:ext cx="4550055" cy="2656800"/>
          </a:xfrm>
        </p:spPr>
        <p:txBody>
          <a:bodyPr/>
          <a:lstStyle>
            <a:lvl1pPr marL="230400" indent="-230400">
              <a:buFont typeface="Wingdings" panose="05000000000000000000" pitchFamily="2" charset="2"/>
              <a:buChar char="§"/>
              <a:defRPr sz="2000">
                <a:latin typeface="+mn-lt"/>
              </a:defRPr>
            </a:lvl1pPr>
            <a:lvl2pPr marL="460800">
              <a:defRPr/>
            </a:lvl2pPr>
            <a:lvl3pPr marL="691200">
              <a:defRPr/>
            </a:lvl3pPr>
            <a:lvl4pPr marL="921600">
              <a:defRPr/>
            </a:lvl4pPr>
            <a:lvl5pPr marL="115200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6" name="Titel 1">
            <a:extLst>
              <a:ext uri="{FF2B5EF4-FFF2-40B4-BE49-F238E27FC236}">
                <a16:creationId xmlns:a16="http://schemas.microsoft.com/office/drawing/2014/main" id="{B402254C-B322-4B4A-8A90-0B23A940D93E}"/>
              </a:ext>
            </a:extLst>
          </p:cNvPr>
          <p:cNvSpPr>
            <a:spLocks noGrp="1"/>
          </p:cNvSpPr>
          <p:nvPr>
            <p:ph type="title" hasCustomPrompt="1"/>
          </p:nvPr>
        </p:nvSpPr>
        <p:spPr>
          <a:xfrm>
            <a:off x="836612" y="736352"/>
            <a:ext cx="10515600" cy="703511"/>
          </a:xfrm>
          <a:prstGeom prst="rect">
            <a:avLst/>
          </a:prstGeom>
        </p:spPr>
        <p:txBody>
          <a:bodyPr anchor="t"/>
          <a:lstStyle>
            <a:lvl1pPr>
              <a:defRPr/>
            </a:lvl1pPr>
          </a:lstStyle>
          <a:p>
            <a:r>
              <a:rPr lang="nl-NL"/>
              <a:t>Hoofdtitel</a:t>
            </a:r>
            <a:endParaRPr lang="nl-BE"/>
          </a:p>
        </p:txBody>
      </p:sp>
      <p:sp>
        <p:nvSpPr>
          <p:cNvPr id="17" name="Tijdelijke aanduiding voor tekst 9">
            <a:extLst>
              <a:ext uri="{FF2B5EF4-FFF2-40B4-BE49-F238E27FC236}">
                <a16:creationId xmlns:a16="http://schemas.microsoft.com/office/drawing/2014/main" id="{59EEA2BC-5754-457F-AE68-3991568A9F54}"/>
              </a:ext>
            </a:extLst>
          </p:cNvPr>
          <p:cNvSpPr>
            <a:spLocks noGrp="1"/>
          </p:cNvSpPr>
          <p:nvPr>
            <p:ph type="body" sz="quarter" idx="13" hasCustomPrompt="1"/>
          </p:nvPr>
        </p:nvSpPr>
        <p:spPr>
          <a:xfrm>
            <a:off x="836612" y="368300"/>
            <a:ext cx="10515599" cy="368052"/>
          </a:xfrm>
        </p:spPr>
        <p:txBody>
          <a:bodyPr anchor="ctr">
            <a:normAutofit/>
          </a:bodyPr>
          <a:lstStyle>
            <a:lvl1pPr>
              <a:defRPr sz="2000" b="0" u="none" cap="all" baseline="0">
                <a:solidFill>
                  <a:schemeClr val="tx1"/>
                </a:solidFill>
              </a:defRPr>
            </a:lvl1pPr>
          </a:lstStyle>
          <a:p>
            <a:pPr lvl="0"/>
            <a:r>
              <a:rPr lang="nl-BE"/>
              <a:t>BOVENTITEL</a:t>
            </a:r>
          </a:p>
        </p:txBody>
      </p:sp>
    </p:spTree>
    <p:extLst>
      <p:ext uri="{BB962C8B-B14F-4D97-AF65-F5344CB8AC3E}">
        <p14:creationId xmlns:p14="http://schemas.microsoft.com/office/powerpoint/2010/main" val="3135588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 + Tussentitel + 3 Inhoud ">
    <p:spTree>
      <p:nvGrpSpPr>
        <p:cNvPr id="1" name=""/>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84EBF8E1-91F2-4E4B-AF7C-1A2084AB5621}"/>
              </a:ext>
            </a:extLst>
          </p:cNvPr>
          <p:cNvSpPr>
            <a:spLocks noGrp="1"/>
          </p:cNvSpPr>
          <p:nvPr>
            <p:ph type="ftr" sz="quarter" idx="11"/>
          </p:nvPr>
        </p:nvSpPr>
        <p:spPr/>
        <p:txBody>
          <a:bodyPr/>
          <a:lstStyle/>
          <a:p>
            <a:r>
              <a:rPr lang="nl-BE"/>
              <a:t>Leidraad intergemeentelijke samenwerking economie</a:t>
            </a:r>
          </a:p>
        </p:txBody>
      </p:sp>
      <p:sp>
        <p:nvSpPr>
          <p:cNvPr id="6" name="Tijdelijke aanduiding voor dianummer 5">
            <a:extLst>
              <a:ext uri="{FF2B5EF4-FFF2-40B4-BE49-F238E27FC236}">
                <a16:creationId xmlns:a16="http://schemas.microsoft.com/office/drawing/2014/main" id="{BEA04B5B-B226-4E77-B512-C407B06E7AB3}"/>
              </a:ext>
            </a:extLst>
          </p:cNvPr>
          <p:cNvSpPr>
            <a:spLocks noGrp="1"/>
          </p:cNvSpPr>
          <p:nvPr>
            <p:ph type="sldNum" sz="quarter" idx="12"/>
          </p:nvPr>
        </p:nvSpPr>
        <p:spPr/>
        <p:txBody>
          <a:bodyPr/>
          <a:lstStyle/>
          <a:p>
            <a:fld id="{1EABE038-A425-4CC0-917A-1DC3ED725B2E}" type="slidenum">
              <a:rPr lang="nl-BE" smtClean="0"/>
              <a:t>‹nr.›</a:t>
            </a:fld>
            <a:endParaRPr lang="nl-BE"/>
          </a:p>
        </p:txBody>
      </p:sp>
      <p:sp>
        <p:nvSpPr>
          <p:cNvPr id="7" name="Rechthoek 6">
            <a:extLst>
              <a:ext uri="{FF2B5EF4-FFF2-40B4-BE49-F238E27FC236}">
                <a16:creationId xmlns:a16="http://schemas.microsoft.com/office/drawing/2014/main" id="{6F45857B-E452-48F1-B0B6-4B82FEC46E0F}"/>
              </a:ext>
            </a:extLst>
          </p:cNvPr>
          <p:cNvSpPr/>
          <p:nvPr userDrawn="1"/>
        </p:nvSpPr>
        <p:spPr>
          <a:xfrm>
            <a:off x="0" y="0"/>
            <a:ext cx="219456" cy="6858000"/>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hthoek 3">
            <a:extLst>
              <a:ext uri="{FF2B5EF4-FFF2-40B4-BE49-F238E27FC236}">
                <a16:creationId xmlns:a16="http://schemas.microsoft.com/office/drawing/2014/main" id="{23AF26AC-5CFB-4F6D-8A70-31DC3394C2C5}"/>
              </a:ext>
            </a:extLst>
          </p:cNvPr>
          <p:cNvSpPr/>
          <p:nvPr userDrawn="1"/>
        </p:nvSpPr>
        <p:spPr>
          <a:xfrm>
            <a:off x="839788" y="1577976"/>
            <a:ext cx="3240000" cy="46227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468000" rIns="180000" bIns="144000" rtlCol="0" anchor="t"/>
          <a:lstStyle/>
          <a:p>
            <a:pPr algn="ctr"/>
            <a:endParaRPr lang="nl-NL" sz="1600">
              <a:solidFill>
                <a:schemeClr val="tx1"/>
              </a:solidFill>
              <a:uFill>
                <a:solidFill>
                  <a:srgbClr val="FFE819"/>
                </a:solidFill>
              </a:uFill>
              <a:latin typeface="+mj-lt"/>
            </a:endParaRPr>
          </a:p>
        </p:txBody>
      </p:sp>
      <p:sp>
        <p:nvSpPr>
          <p:cNvPr id="9" name="Rechthoek 3">
            <a:extLst>
              <a:ext uri="{FF2B5EF4-FFF2-40B4-BE49-F238E27FC236}">
                <a16:creationId xmlns:a16="http://schemas.microsoft.com/office/drawing/2014/main" id="{1786B4DD-87B3-4870-B63C-2B803B4906F0}"/>
              </a:ext>
            </a:extLst>
          </p:cNvPr>
          <p:cNvSpPr/>
          <p:nvPr userDrawn="1"/>
        </p:nvSpPr>
        <p:spPr>
          <a:xfrm>
            <a:off x="4476000" y="1577976"/>
            <a:ext cx="3240000" cy="46227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468000" rIns="180000" bIns="144000" rtlCol="0" anchor="t"/>
          <a:lstStyle/>
          <a:p>
            <a:pPr algn="ctr"/>
            <a:endParaRPr lang="nl-NL" sz="1600">
              <a:solidFill>
                <a:srgbClr val="373636"/>
              </a:solidFill>
              <a:uFill>
                <a:solidFill>
                  <a:srgbClr val="FFE819"/>
                </a:solidFill>
              </a:uFill>
              <a:latin typeface="+mj-lt"/>
            </a:endParaRPr>
          </a:p>
        </p:txBody>
      </p:sp>
      <p:sp>
        <p:nvSpPr>
          <p:cNvPr id="10" name="Rechthoek 3">
            <a:extLst>
              <a:ext uri="{FF2B5EF4-FFF2-40B4-BE49-F238E27FC236}">
                <a16:creationId xmlns:a16="http://schemas.microsoft.com/office/drawing/2014/main" id="{892CD43D-9369-47DC-A190-4DABB5F648B9}"/>
              </a:ext>
            </a:extLst>
          </p:cNvPr>
          <p:cNvSpPr/>
          <p:nvPr userDrawn="1"/>
        </p:nvSpPr>
        <p:spPr>
          <a:xfrm>
            <a:off x="8112212" y="1592263"/>
            <a:ext cx="3240000" cy="46227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468000" rIns="180000" bIns="144000" rtlCol="0" anchor="t"/>
          <a:lstStyle/>
          <a:p>
            <a:pPr algn="ctr"/>
            <a:endParaRPr lang="nl-NL" sz="1600">
              <a:solidFill>
                <a:srgbClr val="373636"/>
              </a:solidFill>
              <a:uFill>
                <a:solidFill>
                  <a:srgbClr val="FFE819"/>
                </a:solidFill>
              </a:uFill>
              <a:latin typeface="+mj-lt"/>
            </a:endParaRPr>
          </a:p>
        </p:txBody>
      </p:sp>
      <p:sp>
        <p:nvSpPr>
          <p:cNvPr id="11" name="Text Placeholder 16">
            <a:extLst>
              <a:ext uri="{FF2B5EF4-FFF2-40B4-BE49-F238E27FC236}">
                <a16:creationId xmlns:a16="http://schemas.microsoft.com/office/drawing/2014/main" id="{B516FA6D-8E9F-4C9C-BA50-CC09DCED4072}"/>
              </a:ext>
            </a:extLst>
          </p:cNvPr>
          <p:cNvSpPr>
            <a:spLocks noGrp="1"/>
          </p:cNvSpPr>
          <p:nvPr>
            <p:ph type="body" sz="quarter" idx="14"/>
          </p:nvPr>
        </p:nvSpPr>
        <p:spPr>
          <a:xfrm>
            <a:off x="1000501" y="1904789"/>
            <a:ext cx="2918574" cy="778234"/>
          </a:xfrm>
        </p:spPr>
        <p:txBody>
          <a:bodyPr anchor="b">
            <a:noAutofit/>
          </a:bodyPr>
          <a:lstStyle>
            <a:lvl1pPr marL="0" algn="ctr" defTabSz="914400" rtl="0" eaLnBrk="1" latinLnBrk="0" hangingPunct="1">
              <a:defRPr lang="en-US" sz="2400" b="1" kern="1200" dirty="0" smtClean="0">
                <a:solidFill>
                  <a:schemeClr val="tx2"/>
                </a:solidFill>
                <a:uFill>
                  <a:solidFill>
                    <a:srgbClr val="FFE819"/>
                  </a:solidFill>
                </a:uFill>
                <a:latin typeface="+mj-lt"/>
                <a:ea typeface="+mn-ea"/>
                <a:cs typeface="+mn-cs"/>
              </a:defRPr>
            </a:lvl1pPr>
          </a:lstStyle>
          <a:p>
            <a:pPr lvl="0"/>
            <a:r>
              <a:rPr lang="nl-NL"/>
              <a:t>Klikken om de tekststijl van het model te bewerken</a:t>
            </a:r>
          </a:p>
        </p:txBody>
      </p:sp>
      <p:sp>
        <p:nvSpPr>
          <p:cNvPr id="13" name="Text Placeholder 16">
            <a:extLst>
              <a:ext uri="{FF2B5EF4-FFF2-40B4-BE49-F238E27FC236}">
                <a16:creationId xmlns:a16="http://schemas.microsoft.com/office/drawing/2014/main" id="{4903B434-F0DF-4A38-AD25-1AC6AC8F3084}"/>
              </a:ext>
            </a:extLst>
          </p:cNvPr>
          <p:cNvSpPr>
            <a:spLocks noGrp="1"/>
          </p:cNvSpPr>
          <p:nvPr>
            <p:ph type="body" sz="quarter" idx="15"/>
          </p:nvPr>
        </p:nvSpPr>
        <p:spPr>
          <a:xfrm>
            <a:off x="4636713" y="1904789"/>
            <a:ext cx="2918574" cy="778234"/>
          </a:xfrm>
        </p:spPr>
        <p:txBody>
          <a:bodyPr anchor="b">
            <a:noAutofit/>
          </a:bodyPr>
          <a:lstStyle>
            <a:lvl1pPr marL="0" algn="ctr" defTabSz="914400" rtl="0" eaLnBrk="1" latinLnBrk="0" hangingPunct="1">
              <a:defRPr lang="en-US" sz="2400" b="1" kern="1200" dirty="0" smtClean="0">
                <a:solidFill>
                  <a:schemeClr val="tx2"/>
                </a:solidFill>
                <a:uFill>
                  <a:solidFill>
                    <a:srgbClr val="FFE819"/>
                  </a:solidFill>
                </a:uFill>
                <a:latin typeface="+mj-lt"/>
                <a:ea typeface="+mn-ea"/>
                <a:cs typeface="+mn-cs"/>
              </a:defRPr>
            </a:lvl1pPr>
          </a:lstStyle>
          <a:p>
            <a:pPr lvl="0"/>
            <a:r>
              <a:rPr lang="nl-NL"/>
              <a:t>Klikken om de tekststijl van het model te bewerken</a:t>
            </a:r>
          </a:p>
        </p:txBody>
      </p:sp>
      <p:sp>
        <p:nvSpPr>
          <p:cNvPr id="14" name="Text Placeholder 16">
            <a:extLst>
              <a:ext uri="{FF2B5EF4-FFF2-40B4-BE49-F238E27FC236}">
                <a16:creationId xmlns:a16="http://schemas.microsoft.com/office/drawing/2014/main" id="{4F757132-B6AF-4A2B-9F9B-07AB94E88C17}"/>
              </a:ext>
            </a:extLst>
          </p:cNvPr>
          <p:cNvSpPr>
            <a:spLocks noGrp="1"/>
          </p:cNvSpPr>
          <p:nvPr>
            <p:ph type="body" sz="quarter" idx="16"/>
          </p:nvPr>
        </p:nvSpPr>
        <p:spPr>
          <a:xfrm>
            <a:off x="8272925" y="1919076"/>
            <a:ext cx="2918574" cy="778234"/>
          </a:xfrm>
        </p:spPr>
        <p:txBody>
          <a:bodyPr anchor="b">
            <a:noAutofit/>
          </a:bodyPr>
          <a:lstStyle>
            <a:lvl1pPr marL="0" algn="ctr" defTabSz="914400" rtl="0" eaLnBrk="1" latinLnBrk="0" hangingPunct="1">
              <a:defRPr lang="en-US" sz="2400" b="1" kern="1200" dirty="0" smtClean="0">
                <a:solidFill>
                  <a:schemeClr val="tx2"/>
                </a:solidFill>
                <a:uFill>
                  <a:solidFill>
                    <a:srgbClr val="FFE819"/>
                  </a:solidFill>
                </a:uFill>
                <a:latin typeface="+mj-lt"/>
                <a:ea typeface="+mn-ea"/>
                <a:cs typeface="+mn-cs"/>
              </a:defRPr>
            </a:lvl1pPr>
          </a:lstStyle>
          <a:p>
            <a:pPr lvl="0"/>
            <a:r>
              <a:rPr lang="nl-NL"/>
              <a:t>Klikken om de tekststijl van het model te bewerken</a:t>
            </a:r>
          </a:p>
        </p:txBody>
      </p:sp>
      <p:sp>
        <p:nvSpPr>
          <p:cNvPr id="15" name="Rectangle 14">
            <a:extLst>
              <a:ext uri="{FF2B5EF4-FFF2-40B4-BE49-F238E27FC236}">
                <a16:creationId xmlns:a16="http://schemas.microsoft.com/office/drawing/2014/main" id="{D870A25B-699D-4D15-BC83-0201815D2734}"/>
              </a:ext>
            </a:extLst>
          </p:cNvPr>
          <p:cNvSpPr/>
          <p:nvPr userDrawn="1"/>
        </p:nvSpPr>
        <p:spPr>
          <a:xfrm>
            <a:off x="2304758" y="2975201"/>
            <a:ext cx="309222" cy="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mj-lt"/>
            </a:endParaRPr>
          </a:p>
        </p:txBody>
      </p:sp>
      <p:sp>
        <p:nvSpPr>
          <p:cNvPr id="17" name="Rectangle 16">
            <a:extLst>
              <a:ext uri="{FF2B5EF4-FFF2-40B4-BE49-F238E27FC236}">
                <a16:creationId xmlns:a16="http://schemas.microsoft.com/office/drawing/2014/main" id="{5A5DD0C0-8DD0-4CF1-A9DC-5F39B9B29250}"/>
              </a:ext>
            </a:extLst>
          </p:cNvPr>
          <p:cNvSpPr/>
          <p:nvPr userDrawn="1"/>
        </p:nvSpPr>
        <p:spPr>
          <a:xfrm>
            <a:off x="5821445" y="2975201"/>
            <a:ext cx="309222" cy="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mj-lt"/>
            </a:endParaRPr>
          </a:p>
        </p:txBody>
      </p:sp>
      <p:sp>
        <p:nvSpPr>
          <p:cNvPr id="19" name="Rectangle 18">
            <a:extLst>
              <a:ext uri="{FF2B5EF4-FFF2-40B4-BE49-F238E27FC236}">
                <a16:creationId xmlns:a16="http://schemas.microsoft.com/office/drawing/2014/main" id="{6047A5D2-E535-4929-8474-B0DFBDAC3AAA}"/>
              </a:ext>
            </a:extLst>
          </p:cNvPr>
          <p:cNvSpPr/>
          <p:nvPr userDrawn="1"/>
        </p:nvSpPr>
        <p:spPr>
          <a:xfrm>
            <a:off x="9577182" y="2989488"/>
            <a:ext cx="309222" cy="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mj-lt"/>
            </a:endParaRPr>
          </a:p>
        </p:txBody>
      </p:sp>
      <p:sp>
        <p:nvSpPr>
          <p:cNvPr id="21" name="Text Placeholder 20">
            <a:extLst>
              <a:ext uri="{FF2B5EF4-FFF2-40B4-BE49-F238E27FC236}">
                <a16:creationId xmlns:a16="http://schemas.microsoft.com/office/drawing/2014/main" id="{E566FEB3-9583-4476-870F-897012632146}"/>
              </a:ext>
            </a:extLst>
          </p:cNvPr>
          <p:cNvSpPr>
            <a:spLocks noGrp="1"/>
          </p:cNvSpPr>
          <p:nvPr>
            <p:ph type="body" sz="quarter" idx="20"/>
          </p:nvPr>
        </p:nvSpPr>
        <p:spPr>
          <a:xfrm>
            <a:off x="1000501" y="3339380"/>
            <a:ext cx="2919600" cy="2656800"/>
          </a:xfrm>
        </p:spPr>
        <p:txBody>
          <a:bodyPr/>
          <a:lstStyle>
            <a:lvl1pPr marL="230400" indent="-230400">
              <a:buFont typeface="Wingdings" panose="05000000000000000000" pitchFamily="2" charset="2"/>
              <a:buChar char="§"/>
              <a:defRPr sz="2000">
                <a:latin typeface="+mn-lt"/>
              </a:defRPr>
            </a:lvl1pPr>
            <a:lvl2pPr marL="460800">
              <a:defRPr/>
            </a:lvl2pPr>
            <a:lvl3pPr marL="691200">
              <a:defRPr/>
            </a:lvl3pPr>
            <a:lvl4pPr marL="921600">
              <a:defRPr/>
            </a:lvl4pPr>
            <a:lvl5pPr marL="115200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6" name="Text Placeholder 20">
            <a:extLst>
              <a:ext uri="{FF2B5EF4-FFF2-40B4-BE49-F238E27FC236}">
                <a16:creationId xmlns:a16="http://schemas.microsoft.com/office/drawing/2014/main" id="{EB0C5E13-305D-4093-8357-BB356F02F7B9}"/>
              </a:ext>
            </a:extLst>
          </p:cNvPr>
          <p:cNvSpPr>
            <a:spLocks noGrp="1"/>
          </p:cNvSpPr>
          <p:nvPr>
            <p:ph type="body" sz="quarter" idx="21"/>
          </p:nvPr>
        </p:nvSpPr>
        <p:spPr>
          <a:xfrm>
            <a:off x="4635687" y="3339380"/>
            <a:ext cx="2919600" cy="2656800"/>
          </a:xfrm>
        </p:spPr>
        <p:txBody>
          <a:bodyPr/>
          <a:lstStyle>
            <a:lvl1pPr marL="230400" indent="-230400">
              <a:buFont typeface="Wingdings" panose="05000000000000000000" pitchFamily="2" charset="2"/>
              <a:buChar char="§"/>
              <a:defRPr sz="2000">
                <a:latin typeface="+mn-lt"/>
              </a:defRPr>
            </a:lvl1pPr>
            <a:lvl2pPr marL="460800">
              <a:defRPr/>
            </a:lvl2pPr>
            <a:lvl3pPr marL="691200">
              <a:defRPr/>
            </a:lvl3pPr>
            <a:lvl4pPr marL="921600">
              <a:defRPr/>
            </a:lvl4pPr>
            <a:lvl5pPr marL="115200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7" name="Text Placeholder 20">
            <a:extLst>
              <a:ext uri="{FF2B5EF4-FFF2-40B4-BE49-F238E27FC236}">
                <a16:creationId xmlns:a16="http://schemas.microsoft.com/office/drawing/2014/main" id="{A9B79223-F299-4F48-B8EE-17FF3C2046EB}"/>
              </a:ext>
            </a:extLst>
          </p:cNvPr>
          <p:cNvSpPr>
            <a:spLocks noGrp="1"/>
          </p:cNvSpPr>
          <p:nvPr>
            <p:ph type="body" sz="quarter" idx="22"/>
          </p:nvPr>
        </p:nvSpPr>
        <p:spPr>
          <a:xfrm>
            <a:off x="8270873" y="3339380"/>
            <a:ext cx="2919600" cy="2656800"/>
          </a:xfrm>
        </p:spPr>
        <p:txBody>
          <a:bodyPr/>
          <a:lstStyle>
            <a:lvl1pPr marL="230400" indent="-230400">
              <a:buFont typeface="Wingdings" panose="05000000000000000000" pitchFamily="2" charset="2"/>
              <a:buChar char="§"/>
              <a:defRPr sz="2000">
                <a:latin typeface="+mn-lt"/>
              </a:defRPr>
            </a:lvl1pPr>
            <a:lvl2pPr marL="460800">
              <a:defRPr/>
            </a:lvl2pPr>
            <a:lvl3pPr marL="691200">
              <a:defRPr/>
            </a:lvl3pPr>
            <a:lvl4pPr marL="921600">
              <a:defRPr/>
            </a:lvl4pPr>
            <a:lvl5pPr marL="115200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0" name="Titel 1">
            <a:extLst>
              <a:ext uri="{FF2B5EF4-FFF2-40B4-BE49-F238E27FC236}">
                <a16:creationId xmlns:a16="http://schemas.microsoft.com/office/drawing/2014/main" id="{EACFD26D-5C2D-4D4C-BF5B-D87C120620C3}"/>
              </a:ext>
            </a:extLst>
          </p:cNvPr>
          <p:cNvSpPr>
            <a:spLocks noGrp="1"/>
          </p:cNvSpPr>
          <p:nvPr>
            <p:ph type="title" hasCustomPrompt="1"/>
          </p:nvPr>
        </p:nvSpPr>
        <p:spPr>
          <a:xfrm>
            <a:off x="836612" y="736352"/>
            <a:ext cx="10515600" cy="703511"/>
          </a:xfrm>
          <a:prstGeom prst="rect">
            <a:avLst/>
          </a:prstGeom>
        </p:spPr>
        <p:txBody>
          <a:bodyPr anchor="t"/>
          <a:lstStyle>
            <a:lvl1pPr>
              <a:defRPr/>
            </a:lvl1pPr>
          </a:lstStyle>
          <a:p>
            <a:r>
              <a:rPr lang="nl-NL"/>
              <a:t>Hoofdtitel</a:t>
            </a:r>
            <a:endParaRPr lang="nl-BE"/>
          </a:p>
        </p:txBody>
      </p:sp>
      <p:sp>
        <p:nvSpPr>
          <p:cNvPr id="22" name="Tijdelijke aanduiding voor tekst 9">
            <a:extLst>
              <a:ext uri="{FF2B5EF4-FFF2-40B4-BE49-F238E27FC236}">
                <a16:creationId xmlns:a16="http://schemas.microsoft.com/office/drawing/2014/main" id="{CC9879FD-0861-47BA-AB16-D81A3B7D1A0F}"/>
              </a:ext>
            </a:extLst>
          </p:cNvPr>
          <p:cNvSpPr>
            <a:spLocks noGrp="1"/>
          </p:cNvSpPr>
          <p:nvPr>
            <p:ph type="body" sz="quarter" idx="13" hasCustomPrompt="1"/>
          </p:nvPr>
        </p:nvSpPr>
        <p:spPr>
          <a:xfrm>
            <a:off x="836612" y="368300"/>
            <a:ext cx="10515599" cy="368052"/>
          </a:xfrm>
        </p:spPr>
        <p:txBody>
          <a:bodyPr anchor="ctr">
            <a:normAutofit/>
          </a:bodyPr>
          <a:lstStyle>
            <a:lvl1pPr>
              <a:defRPr sz="2000" b="0" u="none" cap="all" baseline="0">
                <a:solidFill>
                  <a:schemeClr val="tx1"/>
                </a:solidFill>
              </a:defRPr>
            </a:lvl1pPr>
          </a:lstStyle>
          <a:p>
            <a:pPr lvl="0"/>
            <a:r>
              <a:rPr lang="nl-BE"/>
              <a:t>BOVENTITEL</a:t>
            </a:r>
          </a:p>
        </p:txBody>
      </p:sp>
    </p:spTree>
    <p:extLst>
      <p:ext uri="{BB962C8B-B14F-4D97-AF65-F5344CB8AC3E}">
        <p14:creationId xmlns:p14="http://schemas.microsoft.com/office/powerpoint/2010/main" val="472101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 Tussentitel + 4 Inhoud ">
    <p:spTree>
      <p:nvGrpSpPr>
        <p:cNvPr id="1" name=""/>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84EBF8E1-91F2-4E4B-AF7C-1A2084AB5621}"/>
              </a:ext>
            </a:extLst>
          </p:cNvPr>
          <p:cNvSpPr>
            <a:spLocks noGrp="1"/>
          </p:cNvSpPr>
          <p:nvPr>
            <p:ph type="ftr" sz="quarter" idx="11"/>
          </p:nvPr>
        </p:nvSpPr>
        <p:spPr/>
        <p:txBody>
          <a:bodyPr/>
          <a:lstStyle/>
          <a:p>
            <a:r>
              <a:rPr lang="nl-BE"/>
              <a:t>Leidraad intergemeentelijke samenwerking economie</a:t>
            </a:r>
          </a:p>
        </p:txBody>
      </p:sp>
      <p:sp>
        <p:nvSpPr>
          <p:cNvPr id="6" name="Tijdelijke aanduiding voor dianummer 5">
            <a:extLst>
              <a:ext uri="{FF2B5EF4-FFF2-40B4-BE49-F238E27FC236}">
                <a16:creationId xmlns:a16="http://schemas.microsoft.com/office/drawing/2014/main" id="{BEA04B5B-B226-4E77-B512-C407B06E7AB3}"/>
              </a:ext>
            </a:extLst>
          </p:cNvPr>
          <p:cNvSpPr>
            <a:spLocks noGrp="1"/>
          </p:cNvSpPr>
          <p:nvPr>
            <p:ph type="sldNum" sz="quarter" idx="12"/>
          </p:nvPr>
        </p:nvSpPr>
        <p:spPr/>
        <p:txBody>
          <a:bodyPr/>
          <a:lstStyle/>
          <a:p>
            <a:fld id="{1EABE038-A425-4CC0-917A-1DC3ED725B2E}" type="slidenum">
              <a:rPr lang="nl-BE" smtClean="0"/>
              <a:t>‹nr.›</a:t>
            </a:fld>
            <a:endParaRPr lang="nl-BE"/>
          </a:p>
        </p:txBody>
      </p:sp>
      <p:sp>
        <p:nvSpPr>
          <p:cNvPr id="7" name="Rechthoek 6">
            <a:extLst>
              <a:ext uri="{FF2B5EF4-FFF2-40B4-BE49-F238E27FC236}">
                <a16:creationId xmlns:a16="http://schemas.microsoft.com/office/drawing/2014/main" id="{6F45857B-E452-48F1-B0B6-4B82FEC46E0F}"/>
              </a:ext>
            </a:extLst>
          </p:cNvPr>
          <p:cNvSpPr/>
          <p:nvPr userDrawn="1"/>
        </p:nvSpPr>
        <p:spPr>
          <a:xfrm>
            <a:off x="0" y="0"/>
            <a:ext cx="219456" cy="6858000"/>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hthoek 3">
            <a:extLst>
              <a:ext uri="{FF2B5EF4-FFF2-40B4-BE49-F238E27FC236}">
                <a16:creationId xmlns:a16="http://schemas.microsoft.com/office/drawing/2014/main" id="{23AF26AC-5CFB-4F6D-8A70-31DC3394C2C5}"/>
              </a:ext>
            </a:extLst>
          </p:cNvPr>
          <p:cNvSpPr/>
          <p:nvPr userDrawn="1"/>
        </p:nvSpPr>
        <p:spPr>
          <a:xfrm>
            <a:off x="839788" y="1592263"/>
            <a:ext cx="2523897" cy="4608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468000" rIns="180000" bIns="144000" rtlCol="0" anchor="t"/>
          <a:lstStyle/>
          <a:p>
            <a:pPr algn="ctr"/>
            <a:endParaRPr lang="nl-NL" sz="1600">
              <a:solidFill>
                <a:schemeClr val="tx1"/>
              </a:solidFill>
              <a:uFill>
                <a:solidFill>
                  <a:srgbClr val="FFE819"/>
                </a:solidFill>
              </a:uFill>
              <a:latin typeface="+mj-lt"/>
            </a:endParaRPr>
          </a:p>
        </p:txBody>
      </p:sp>
      <p:sp>
        <p:nvSpPr>
          <p:cNvPr id="11" name="Text Placeholder 16">
            <a:extLst>
              <a:ext uri="{FF2B5EF4-FFF2-40B4-BE49-F238E27FC236}">
                <a16:creationId xmlns:a16="http://schemas.microsoft.com/office/drawing/2014/main" id="{B516FA6D-8E9F-4C9C-BA50-CC09DCED4072}"/>
              </a:ext>
            </a:extLst>
          </p:cNvPr>
          <p:cNvSpPr>
            <a:spLocks noGrp="1"/>
          </p:cNvSpPr>
          <p:nvPr>
            <p:ph type="body" sz="quarter" idx="14"/>
          </p:nvPr>
        </p:nvSpPr>
        <p:spPr>
          <a:xfrm>
            <a:off x="966060" y="1904789"/>
            <a:ext cx="2273512" cy="778234"/>
          </a:xfrm>
        </p:spPr>
        <p:txBody>
          <a:bodyPr anchor="b">
            <a:noAutofit/>
          </a:bodyPr>
          <a:lstStyle>
            <a:lvl1pPr marL="0" algn="ctr" defTabSz="914400" rtl="0" eaLnBrk="1" latinLnBrk="0" hangingPunct="1">
              <a:defRPr lang="en-US" sz="2400" b="1" kern="1200" dirty="0" smtClean="0">
                <a:solidFill>
                  <a:schemeClr val="tx2"/>
                </a:solidFill>
                <a:uFill>
                  <a:solidFill>
                    <a:srgbClr val="FFE819"/>
                  </a:solidFill>
                </a:uFill>
                <a:latin typeface="+mj-lt"/>
                <a:ea typeface="+mn-ea"/>
                <a:cs typeface="+mn-cs"/>
              </a:defRPr>
            </a:lvl1pPr>
          </a:lstStyle>
          <a:p>
            <a:pPr lvl="0"/>
            <a:r>
              <a:rPr lang="nl-NL"/>
              <a:t>Klikken om de tekststijl van het model te bewerken</a:t>
            </a:r>
          </a:p>
        </p:txBody>
      </p:sp>
      <p:sp>
        <p:nvSpPr>
          <p:cNvPr id="15" name="Rectangle 14">
            <a:extLst>
              <a:ext uri="{FF2B5EF4-FFF2-40B4-BE49-F238E27FC236}">
                <a16:creationId xmlns:a16="http://schemas.microsoft.com/office/drawing/2014/main" id="{D870A25B-699D-4D15-BC83-0201815D2734}"/>
              </a:ext>
            </a:extLst>
          </p:cNvPr>
          <p:cNvSpPr/>
          <p:nvPr userDrawn="1"/>
        </p:nvSpPr>
        <p:spPr>
          <a:xfrm>
            <a:off x="1958011" y="2975201"/>
            <a:ext cx="309222" cy="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mj-lt"/>
            </a:endParaRPr>
          </a:p>
        </p:txBody>
      </p:sp>
      <p:sp>
        <p:nvSpPr>
          <p:cNvPr id="21" name="Text Placeholder 20">
            <a:extLst>
              <a:ext uri="{FF2B5EF4-FFF2-40B4-BE49-F238E27FC236}">
                <a16:creationId xmlns:a16="http://schemas.microsoft.com/office/drawing/2014/main" id="{E566FEB3-9583-4476-870F-897012632146}"/>
              </a:ext>
            </a:extLst>
          </p:cNvPr>
          <p:cNvSpPr>
            <a:spLocks noGrp="1"/>
          </p:cNvSpPr>
          <p:nvPr>
            <p:ph type="body" sz="quarter" idx="20"/>
          </p:nvPr>
        </p:nvSpPr>
        <p:spPr>
          <a:xfrm>
            <a:off x="965656" y="3339380"/>
            <a:ext cx="2274311" cy="2656800"/>
          </a:xfrm>
        </p:spPr>
        <p:txBody>
          <a:bodyPr/>
          <a:lstStyle>
            <a:lvl1pPr marL="230400" indent="-230400">
              <a:buFont typeface="Wingdings" panose="05000000000000000000" pitchFamily="2" charset="2"/>
              <a:buChar char="§"/>
              <a:defRPr sz="2000">
                <a:latin typeface="+mn-lt"/>
              </a:defRPr>
            </a:lvl1pPr>
            <a:lvl2pPr marL="460800">
              <a:defRPr/>
            </a:lvl2pPr>
            <a:lvl3pPr marL="691200">
              <a:defRPr/>
            </a:lvl3pPr>
            <a:lvl4pPr marL="921600">
              <a:defRPr/>
            </a:lvl4pPr>
            <a:lvl5pPr marL="115200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1" name="Rechthoek 3">
            <a:extLst>
              <a:ext uri="{FF2B5EF4-FFF2-40B4-BE49-F238E27FC236}">
                <a16:creationId xmlns:a16="http://schemas.microsoft.com/office/drawing/2014/main" id="{D42E061E-4CC4-43FD-8005-B1BD5D905DC0}"/>
              </a:ext>
            </a:extLst>
          </p:cNvPr>
          <p:cNvSpPr/>
          <p:nvPr userDrawn="1"/>
        </p:nvSpPr>
        <p:spPr>
          <a:xfrm>
            <a:off x="3502631" y="1592263"/>
            <a:ext cx="2523897" cy="4608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468000" rIns="180000" bIns="144000" rtlCol="0" anchor="t"/>
          <a:lstStyle/>
          <a:p>
            <a:pPr algn="ctr"/>
            <a:endParaRPr lang="nl-NL" sz="1600">
              <a:solidFill>
                <a:schemeClr val="tx1"/>
              </a:solidFill>
              <a:uFill>
                <a:solidFill>
                  <a:srgbClr val="FFE819"/>
                </a:solidFill>
              </a:uFill>
              <a:latin typeface="+mj-lt"/>
            </a:endParaRPr>
          </a:p>
        </p:txBody>
      </p:sp>
      <p:sp>
        <p:nvSpPr>
          <p:cNvPr id="72" name="Text Placeholder 16">
            <a:extLst>
              <a:ext uri="{FF2B5EF4-FFF2-40B4-BE49-F238E27FC236}">
                <a16:creationId xmlns:a16="http://schemas.microsoft.com/office/drawing/2014/main" id="{4E3C6674-DD01-47E9-A10E-D853334741CF}"/>
              </a:ext>
            </a:extLst>
          </p:cNvPr>
          <p:cNvSpPr>
            <a:spLocks noGrp="1"/>
          </p:cNvSpPr>
          <p:nvPr>
            <p:ph type="body" sz="quarter" idx="21"/>
          </p:nvPr>
        </p:nvSpPr>
        <p:spPr>
          <a:xfrm>
            <a:off x="3628903" y="1904789"/>
            <a:ext cx="2273512" cy="778234"/>
          </a:xfrm>
        </p:spPr>
        <p:txBody>
          <a:bodyPr anchor="b">
            <a:noAutofit/>
          </a:bodyPr>
          <a:lstStyle>
            <a:lvl1pPr marL="0" algn="ctr" defTabSz="914400" rtl="0" eaLnBrk="1" latinLnBrk="0" hangingPunct="1">
              <a:defRPr lang="en-US" sz="2400" b="1" kern="1200" dirty="0" smtClean="0">
                <a:solidFill>
                  <a:schemeClr val="tx2"/>
                </a:solidFill>
                <a:uFill>
                  <a:solidFill>
                    <a:srgbClr val="FFE819"/>
                  </a:solidFill>
                </a:uFill>
                <a:latin typeface="+mj-lt"/>
                <a:ea typeface="+mn-ea"/>
                <a:cs typeface="+mn-cs"/>
              </a:defRPr>
            </a:lvl1pPr>
          </a:lstStyle>
          <a:p>
            <a:pPr lvl="0"/>
            <a:r>
              <a:rPr lang="nl-NL"/>
              <a:t>Klikken om de tekststijl van het model te bewerken</a:t>
            </a:r>
          </a:p>
        </p:txBody>
      </p:sp>
      <p:sp>
        <p:nvSpPr>
          <p:cNvPr id="73" name="Rectangle 72">
            <a:extLst>
              <a:ext uri="{FF2B5EF4-FFF2-40B4-BE49-F238E27FC236}">
                <a16:creationId xmlns:a16="http://schemas.microsoft.com/office/drawing/2014/main" id="{7B184C01-EC21-4F1C-A40F-CE7D84CD102F}"/>
              </a:ext>
            </a:extLst>
          </p:cNvPr>
          <p:cNvSpPr/>
          <p:nvPr userDrawn="1"/>
        </p:nvSpPr>
        <p:spPr>
          <a:xfrm>
            <a:off x="4620854" y="2975201"/>
            <a:ext cx="309222" cy="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mj-lt"/>
            </a:endParaRPr>
          </a:p>
        </p:txBody>
      </p:sp>
      <p:sp>
        <p:nvSpPr>
          <p:cNvPr id="74" name="Text Placeholder 20">
            <a:extLst>
              <a:ext uri="{FF2B5EF4-FFF2-40B4-BE49-F238E27FC236}">
                <a16:creationId xmlns:a16="http://schemas.microsoft.com/office/drawing/2014/main" id="{55EDD25B-4655-4241-B02F-A9D898AFDAC2}"/>
              </a:ext>
            </a:extLst>
          </p:cNvPr>
          <p:cNvSpPr>
            <a:spLocks noGrp="1"/>
          </p:cNvSpPr>
          <p:nvPr>
            <p:ph type="body" sz="quarter" idx="22"/>
          </p:nvPr>
        </p:nvSpPr>
        <p:spPr>
          <a:xfrm>
            <a:off x="3628499" y="3339380"/>
            <a:ext cx="2274311" cy="2656800"/>
          </a:xfrm>
        </p:spPr>
        <p:txBody>
          <a:bodyPr/>
          <a:lstStyle>
            <a:lvl1pPr marL="230400" indent="-230400">
              <a:buFont typeface="Wingdings" panose="05000000000000000000" pitchFamily="2" charset="2"/>
              <a:buChar char="§"/>
              <a:defRPr sz="2000">
                <a:latin typeface="+mn-lt"/>
              </a:defRPr>
            </a:lvl1pPr>
            <a:lvl2pPr marL="460800">
              <a:defRPr/>
            </a:lvl2pPr>
            <a:lvl3pPr marL="691200">
              <a:defRPr/>
            </a:lvl3pPr>
            <a:lvl4pPr marL="921600">
              <a:defRPr/>
            </a:lvl4pPr>
            <a:lvl5pPr marL="115200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5" name="Rechthoek 3">
            <a:extLst>
              <a:ext uri="{FF2B5EF4-FFF2-40B4-BE49-F238E27FC236}">
                <a16:creationId xmlns:a16="http://schemas.microsoft.com/office/drawing/2014/main" id="{25E21064-3834-4788-B957-C622E24DCF38}"/>
              </a:ext>
            </a:extLst>
          </p:cNvPr>
          <p:cNvSpPr/>
          <p:nvPr userDrawn="1"/>
        </p:nvSpPr>
        <p:spPr>
          <a:xfrm>
            <a:off x="6165474" y="1592263"/>
            <a:ext cx="2523897" cy="4608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468000" rIns="180000" bIns="144000" rtlCol="0" anchor="t"/>
          <a:lstStyle/>
          <a:p>
            <a:pPr algn="ctr"/>
            <a:endParaRPr lang="nl-NL" sz="1600">
              <a:solidFill>
                <a:schemeClr val="tx1"/>
              </a:solidFill>
              <a:uFill>
                <a:solidFill>
                  <a:srgbClr val="FFE819"/>
                </a:solidFill>
              </a:uFill>
              <a:latin typeface="+mj-lt"/>
            </a:endParaRPr>
          </a:p>
        </p:txBody>
      </p:sp>
      <p:sp>
        <p:nvSpPr>
          <p:cNvPr id="76" name="Text Placeholder 16">
            <a:extLst>
              <a:ext uri="{FF2B5EF4-FFF2-40B4-BE49-F238E27FC236}">
                <a16:creationId xmlns:a16="http://schemas.microsoft.com/office/drawing/2014/main" id="{6350B18A-4C7A-4978-BED9-F8CA3F7851C9}"/>
              </a:ext>
            </a:extLst>
          </p:cNvPr>
          <p:cNvSpPr>
            <a:spLocks noGrp="1"/>
          </p:cNvSpPr>
          <p:nvPr>
            <p:ph type="body" sz="quarter" idx="23"/>
          </p:nvPr>
        </p:nvSpPr>
        <p:spPr>
          <a:xfrm>
            <a:off x="6291746" y="1904789"/>
            <a:ext cx="2273512" cy="778234"/>
          </a:xfrm>
        </p:spPr>
        <p:txBody>
          <a:bodyPr anchor="b">
            <a:noAutofit/>
          </a:bodyPr>
          <a:lstStyle>
            <a:lvl1pPr marL="0" algn="ctr" defTabSz="914400" rtl="0" eaLnBrk="1" latinLnBrk="0" hangingPunct="1">
              <a:defRPr lang="en-US" sz="2400" b="1" kern="1200" dirty="0" smtClean="0">
                <a:solidFill>
                  <a:schemeClr val="tx2"/>
                </a:solidFill>
                <a:uFill>
                  <a:solidFill>
                    <a:srgbClr val="FFE819"/>
                  </a:solidFill>
                </a:uFill>
                <a:latin typeface="+mj-lt"/>
                <a:ea typeface="+mn-ea"/>
                <a:cs typeface="+mn-cs"/>
              </a:defRPr>
            </a:lvl1pPr>
          </a:lstStyle>
          <a:p>
            <a:pPr lvl="0"/>
            <a:r>
              <a:rPr lang="nl-NL"/>
              <a:t>Klikken om de tekststijl van het model te bewerken</a:t>
            </a:r>
          </a:p>
        </p:txBody>
      </p:sp>
      <p:sp>
        <p:nvSpPr>
          <p:cNvPr id="77" name="Rectangle 76">
            <a:extLst>
              <a:ext uri="{FF2B5EF4-FFF2-40B4-BE49-F238E27FC236}">
                <a16:creationId xmlns:a16="http://schemas.microsoft.com/office/drawing/2014/main" id="{84149926-AEB6-41AF-B225-2B03505D5B8D}"/>
              </a:ext>
            </a:extLst>
          </p:cNvPr>
          <p:cNvSpPr/>
          <p:nvPr userDrawn="1"/>
        </p:nvSpPr>
        <p:spPr>
          <a:xfrm>
            <a:off x="7283697" y="2975201"/>
            <a:ext cx="309222" cy="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mj-lt"/>
            </a:endParaRPr>
          </a:p>
        </p:txBody>
      </p:sp>
      <p:sp>
        <p:nvSpPr>
          <p:cNvPr id="78" name="Text Placeholder 20">
            <a:extLst>
              <a:ext uri="{FF2B5EF4-FFF2-40B4-BE49-F238E27FC236}">
                <a16:creationId xmlns:a16="http://schemas.microsoft.com/office/drawing/2014/main" id="{CBE57870-6B13-4436-9AB0-B45ACC23401D}"/>
              </a:ext>
            </a:extLst>
          </p:cNvPr>
          <p:cNvSpPr>
            <a:spLocks noGrp="1"/>
          </p:cNvSpPr>
          <p:nvPr>
            <p:ph type="body" sz="quarter" idx="24"/>
          </p:nvPr>
        </p:nvSpPr>
        <p:spPr>
          <a:xfrm>
            <a:off x="6291342" y="3339380"/>
            <a:ext cx="2274311" cy="2656800"/>
          </a:xfrm>
        </p:spPr>
        <p:txBody>
          <a:bodyPr/>
          <a:lstStyle>
            <a:lvl1pPr marL="230400" indent="-230400">
              <a:buFont typeface="Wingdings" panose="05000000000000000000" pitchFamily="2" charset="2"/>
              <a:buChar char="§"/>
              <a:defRPr sz="2000">
                <a:latin typeface="+mn-lt"/>
              </a:defRPr>
            </a:lvl1pPr>
            <a:lvl2pPr marL="460800">
              <a:defRPr/>
            </a:lvl2pPr>
            <a:lvl3pPr marL="691200">
              <a:defRPr/>
            </a:lvl3pPr>
            <a:lvl4pPr marL="921600">
              <a:defRPr/>
            </a:lvl4pPr>
            <a:lvl5pPr marL="115200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9" name="Rechthoek 3">
            <a:extLst>
              <a:ext uri="{FF2B5EF4-FFF2-40B4-BE49-F238E27FC236}">
                <a16:creationId xmlns:a16="http://schemas.microsoft.com/office/drawing/2014/main" id="{8C77416B-B3AD-4D67-B6D2-4ACF2DD6EDD0}"/>
              </a:ext>
            </a:extLst>
          </p:cNvPr>
          <p:cNvSpPr/>
          <p:nvPr userDrawn="1"/>
        </p:nvSpPr>
        <p:spPr>
          <a:xfrm>
            <a:off x="8828316" y="1592263"/>
            <a:ext cx="2523897" cy="4608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468000" rIns="180000" bIns="144000" rtlCol="0" anchor="t"/>
          <a:lstStyle/>
          <a:p>
            <a:pPr algn="ctr"/>
            <a:endParaRPr lang="nl-NL" sz="1600">
              <a:solidFill>
                <a:schemeClr val="tx1"/>
              </a:solidFill>
              <a:uFill>
                <a:solidFill>
                  <a:srgbClr val="FFE819"/>
                </a:solidFill>
              </a:uFill>
              <a:latin typeface="+mj-lt"/>
            </a:endParaRPr>
          </a:p>
        </p:txBody>
      </p:sp>
      <p:sp>
        <p:nvSpPr>
          <p:cNvPr id="80" name="Text Placeholder 16">
            <a:extLst>
              <a:ext uri="{FF2B5EF4-FFF2-40B4-BE49-F238E27FC236}">
                <a16:creationId xmlns:a16="http://schemas.microsoft.com/office/drawing/2014/main" id="{852EF0F1-F093-4E8C-A7D2-5130A61B0E50}"/>
              </a:ext>
            </a:extLst>
          </p:cNvPr>
          <p:cNvSpPr>
            <a:spLocks noGrp="1"/>
          </p:cNvSpPr>
          <p:nvPr>
            <p:ph type="body" sz="quarter" idx="25"/>
          </p:nvPr>
        </p:nvSpPr>
        <p:spPr>
          <a:xfrm>
            <a:off x="8954588" y="1904789"/>
            <a:ext cx="2273512" cy="778234"/>
          </a:xfrm>
        </p:spPr>
        <p:txBody>
          <a:bodyPr anchor="b">
            <a:noAutofit/>
          </a:bodyPr>
          <a:lstStyle>
            <a:lvl1pPr marL="0" algn="ctr" defTabSz="914400" rtl="0" eaLnBrk="1" latinLnBrk="0" hangingPunct="1">
              <a:defRPr lang="en-US" sz="2400" b="1" kern="1200" dirty="0" smtClean="0">
                <a:solidFill>
                  <a:schemeClr val="tx2"/>
                </a:solidFill>
                <a:uFill>
                  <a:solidFill>
                    <a:srgbClr val="FFE819"/>
                  </a:solidFill>
                </a:uFill>
                <a:latin typeface="+mj-lt"/>
                <a:ea typeface="+mn-ea"/>
                <a:cs typeface="+mn-cs"/>
              </a:defRPr>
            </a:lvl1pPr>
          </a:lstStyle>
          <a:p>
            <a:pPr lvl="0"/>
            <a:r>
              <a:rPr lang="nl-NL"/>
              <a:t>Klikken om de tekststijl van het model te bewerken</a:t>
            </a:r>
          </a:p>
        </p:txBody>
      </p:sp>
      <p:sp>
        <p:nvSpPr>
          <p:cNvPr id="81" name="Rectangle 80">
            <a:extLst>
              <a:ext uri="{FF2B5EF4-FFF2-40B4-BE49-F238E27FC236}">
                <a16:creationId xmlns:a16="http://schemas.microsoft.com/office/drawing/2014/main" id="{396AA952-17E9-41F2-A71E-4A8199C2B745}"/>
              </a:ext>
            </a:extLst>
          </p:cNvPr>
          <p:cNvSpPr/>
          <p:nvPr userDrawn="1"/>
        </p:nvSpPr>
        <p:spPr>
          <a:xfrm>
            <a:off x="9946539" y="2975201"/>
            <a:ext cx="309222" cy="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mj-lt"/>
            </a:endParaRPr>
          </a:p>
        </p:txBody>
      </p:sp>
      <p:sp>
        <p:nvSpPr>
          <p:cNvPr id="82" name="Text Placeholder 20">
            <a:extLst>
              <a:ext uri="{FF2B5EF4-FFF2-40B4-BE49-F238E27FC236}">
                <a16:creationId xmlns:a16="http://schemas.microsoft.com/office/drawing/2014/main" id="{6FF71E5F-F651-4629-9C5E-3DE7139EE63D}"/>
              </a:ext>
            </a:extLst>
          </p:cNvPr>
          <p:cNvSpPr>
            <a:spLocks noGrp="1"/>
          </p:cNvSpPr>
          <p:nvPr>
            <p:ph type="body" sz="quarter" idx="26"/>
          </p:nvPr>
        </p:nvSpPr>
        <p:spPr>
          <a:xfrm>
            <a:off x="8954184" y="3339380"/>
            <a:ext cx="2274311" cy="2656800"/>
          </a:xfrm>
        </p:spPr>
        <p:txBody>
          <a:bodyPr/>
          <a:lstStyle>
            <a:lvl1pPr marL="230400" indent="-230400">
              <a:buFont typeface="Wingdings" panose="05000000000000000000" pitchFamily="2" charset="2"/>
              <a:buChar char="§"/>
              <a:defRPr sz="2000">
                <a:latin typeface="+mn-lt"/>
              </a:defRPr>
            </a:lvl1pPr>
            <a:lvl2pPr marL="460800">
              <a:defRPr/>
            </a:lvl2pPr>
            <a:lvl3pPr marL="691200">
              <a:defRPr/>
            </a:lvl3pPr>
            <a:lvl4pPr marL="921600">
              <a:defRPr/>
            </a:lvl4pPr>
            <a:lvl5pPr marL="115200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3" name="Titel 1">
            <a:extLst>
              <a:ext uri="{FF2B5EF4-FFF2-40B4-BE49-F238E27FC236}">
                <a16:creationId xmlns:a16="http://schemas.microsoft.com/office/drawing/2014/main" id="{41E833E3-11DC-491F-9B58-E6B30A34C1E1}"/>
              </a:ext>
            </a:extLst>
          </p:cNvPr>
          <p:cNvSpPr>
            <a:spLocks noGrp="1"/>
          </p:cNvSpPr>
          <p:nvPr>
            <p:ph type="title" hasCustomPrompt="1"/>
          </p:nvPr>
        </p:nvSpPr>
        <p:spPr>
          <a:xfrm>
            <a:off x="836612" y="736352"/>
            <a:ext cx="10515600" cy="703511"/>
          </a:xfrm>
          <a:prstGeom prst="rect">
            <a:avLst/>
          </a:prstGeom>
        </p:spPr>
        <p:txBody>
          <a:bodyPr anchor="t"/>
          <a:lstStyle>
            <a:lvl1pPr>
              <a:defRPr/>
            </a:lvl1pPr>
          </a:lstStyle>
          <a:p>
            <a:r>
              <a:rPr lang="nl-NL"/>
              <a:t>Hoofdtitel</a:t>
            </a:r>
            <a:endParaRPr lang="nl-BE"/>
          </a:p>
        </p:txBody>
      </p:sp>
      <p:sp>
        <p:nvSpPr>
          <p:cNvPr id="24" name="Tijdelijke aanduiding voor tekst 9">
            <a:extLst>
              <a:ext uri="{FF2B5EF4-FFF2-40B4-BE49-F238E27FC236}">
                <a16:creationId xmlns:a16="http://schemas.microsoft.com/office/drawing/2014/main" id="{73F24D1F-09B5-4D12-AAE2-ED1A62D13F3F}"/>
              </a:ext>
            </a:extLst>
          </p:cNvPr>
          <p:cNvSpPr>
            <a:spLocks noGrp="1"/>
          </p:cNvSpPr>
          <p:nvPr>
            <p:ph type="body" sz="quarter" idx="13" hasCustomPrompt="1"/>
          </p:nvPr>
        </p:nvSpPr>
        <p:spPr>
          <a:xfrm>
            <a:off x="836612" y="368300"/>
            <a:ext cx="10515599" cy="368052"/>
          </a:xfrm>
        </p:spPr>
        <p:txBody>
          <a:bodyPr anchor="ctr">
            <a:normAutofit/>
          </a:bodyPr>
          <a:lstStyle>
            <a:lvl1pPr>
              <a:defRPr sz="2000" b="0" u="none" cap="all" baseline="0">
                <a:solidFill>
                  <a:schemeClr val="tx1"/>
                </a:solidFill>
              </a:defRPr>
            </a:lvl1pPr>
          </a:lstStyle>
          <a:p>
            <a:pPr lvl="0"/>
            <a:r>
              <a:rPr lang="nl-BE"/>
              <a:t>BOVENTITEL</a:t>
            </a:r>
          </a:p>
        </p:txBody>
      </p:sp>
    </p:spTree>
    <p:extLst>
      <p:ext uri="{BB962C8B-B14F-4D97-AF65-F5344CB8AC3E}">
        <p14:creationId xmlns:p14="http://schemas.microsoft.com/office/powerpoint/2010/main" val="1552369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 + Tussentitel + 2 Inhoud/Pictogram">
    <p:spTree>
      <p:nvGrpSpPr>
        <p:cNvPr id="1" name=""/>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84EBF8E1-91F2-4E4B-AF7C-1A2084AB5621}"/>
              </a:ext>
            </a:extLst>
          </p:cNvPr>
          <p:cNvSpPr>
            <a:spLocks noGrp="1"/>
          </p:cNvSpPr>
          <p:nvPr>
            <p:ph type="ftr" sz="quarter" idx="11"/>
          </p:nvPr>
        </p:nvSpPr>
        <p:spPr/>
        <p:txBody>
          <a:bodyPr/>
          <a:lstStyle/>
          <a:p>
            <a:r>
              <a:rPr lang="nl-BE"/>
              <a:t>Leidraad intergemeentelijke samenwerking economie</a:t>
            </a:r>
          </a:p>
        </p:txBody>
      </p:sp>
      <p:sp>
        <p:nvSpPr>
          <p:cNvPr id="6" name="Tijdelijke aanduiding voor dianummer 5">
            <a:extLst>
              <a:ext uri="{FF2B5EF4-FFF2-40B4-BE49-F238E27FC236}">
                <a16:creationId xmlns:a16="http://schemas.microsoft.com/office/drawing/2014/main" id="{BEA04B5B-B226-4E77-B512-C407B06E7AB3}"/>
              </a:ext>
            </a:extLst>
          </p:cNvPr>
          <p:cNvSpPr>
            <a:spLocks noGrp="1"/>
          </p:cNvSpPr>
          <p:nvPr>
            <p:ph type="sldNum" sz="quarter" idx="12"/>
          </p:nvPr>
        </p:nvSpPr>
        <p:spPr/>
        <p:txBody>
          <a:bodyPr/>
          <a:lstStyle/>
          <a:p>
            <a:fld id="{1EABE038-A425-4CC0-917A-1DC3ED725B2E}" type="slidenum">
              <a:rPr lang="nl-BE" smtClean="0"/>
              <a:t>‹nr.›</a:t>
            </a:fld>
            <a:endParaRPr lang="nl-BE"/>
          </a:p>
        </p:txBody>
      </p:sp>
      <p:sp>
        <p:nvSpPr>
          <p:cNvPr id="7" name="Rechthoek 6">
            <a:extLst>
              <a:ext uri="{FF2B5EF4-FFF2-40B4-BE49-F238E27FC236}">
                <a16:creationId xmlns:a16="http://schemas.microsoft.com/office/drawing/2014/main" id="{6F45857B-E452-48F1-B0B6-4B82FEC46E0F}"/>
              </a:ext>
            </a:extLst>
          </p:cNvPr>
          <p:cNvSpPr/>
          <p:nvPr userDrawn="1"/>
        </p:nvSpPr>
        <p:spPr>
          <a:xfrm>
            <a:off x="0" y="0"/>
            <a:ext cx="219456" cy="6858000"/>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hthoek 3">
            <a:extLst>
              <a:ext uri="{FF2B5EF4-FFF2-40B4-BE49-F238E27FC236}">
                <a16:creationId xmlns:a16="http://schemas.microsoft.com/office/drawing/2014/main" id="{23AF26AC-5CFB-4F6D-8A70-31DC3394C2C5}"/>
              </a:ext>
            </a:extLst>
          </p:cNvPr>
          <p:cNvSpPr/>
          <p:nvPr userDrawn="1"/>
        </p:nvSpPr>
        <p:spPr>
          <a:xfrm>
            <a:off x="839787" y="1592263"/>
            <a:ext cx="5049383" cy="4608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468000" rIns="180000" bIns="144000" rtlCol="0" anchor="t"/>
          <a:lstStyle/>
          <a:p>
            <a:pPr algn="ctr"/>
            <a:endParaRPr lang="nl-NL" sz="1600">
              <a:solidFill>
                <a:schemeClr val="tx1"/>
              </a:solidFill>
              <a:uFill>
                <a:solidFill>
                  <a:srgbClr val="FFE819"/>
                </a:solidFill>
              </a:uFill>
              <a:latin typeface="+mj-lt"/>
            </a:endParaRPr>
          </a:p>
        </p:txBody>
      </p:sp>
      <p:sp>
        <p:nvSpPr>
          <p:cNvPr id="28" name="Rechthoek 3">
            <a:extLst>
              <a:ext uri="{FF2B5EF4-FFF2-40B4-BE49-F238E27FC236}">
                <a16:creationId xmlns:a16="http://schemas.microsoft.com/office/drawing/2014/main" id="{18679EBA-25DF-47AF-B66A-ADB4C0B50434}"/>
              </a:ext>
            </a:extLst>
          </p:cNvPr>
          <p:cNvSpPr/>
          <p:nvPr userDrawn="1"/>
        </p:nvSpPr>
        <p:spPr>
          <a:xfrm>
            <a:off x="6302830" y="1592263"/>
            <a:ext cx="5049383" cy="4608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468000" rIns="180000" bIns="144000" rtlCol="0" anchor="t"/>
          <a:lstStyle/>
          <a:p>
            <a:pPr algn="ctr"/>
            <a:endParaRPr lang="nl-NL" sz="1600">
              <a:solidFill>
                <a:schemeClr val="tx1"/>
              </a:solidFill>
              <a:uFill>
                <a:solidFill>
                  <a:srgbClr val="FFE819"/>
                </a:solidFill>
              </a:uFill>
              <a:latin typeface="+mj-lt"/>
            </a:endParaRPr>
          </a:p>
        </p:txBody>
      </p:sp>
      <p:sp>
        <p:nvSpPr>
          <p:cNvPr id="16" name="Titel 1">
            <a:extLst>
              <a:ext uri="{FF2B5EF4-FFF2-40B4-BE49-F238E27FC236}">
                <a16:creationId xmlns:a16="http://schemas.microsoft.com/office/drawing/2014/main" id="{B402254C-B322-4B4A-8A90-0B23A940D93E}"/>
              </a:ext>
            </a:extLst>
          </p:cNvPr>
          <p:cNvSpPr>
            <a:spLocks noGrp="1"/>
          </p:cNvSpPr>
          <p:nvPr>
            <p:ph type="title" hasCustomPrompt="1"/>
          </p:nvPr>
        </p:nvSpPr>
        <p:spPr>
          <a:xfrm>
            <a:off x="836612" y="736352"/>
            <a:ext cx="10515600" cy="703511"/>
          </a:xfrm>
          <a:prstGeom prst="rect">
            <a:avLst/>
          </a:prstGeom>
        </p:spPr>
        <p:txBody>
          <a:bodyPr anchor="t"/>
          <a:lstStyle>
            <a:lvl1pPr>
              <a:defRPr/>
            </a:lvl1pPr>
          </a:lstStyle>
          <a:p>
            <a:r>
              <a:rPr lang="nl-NL"/>
              <a:t>Hoofdtitel</a:t>
            </a:r>
            <a:endParaRPr lang="nl-BE"/>
          </a:p>
        </p:txBody>
      </p:sp>
      <p:sp>
        <p:nvSpPr>
          <p:cNvPr id="17" name="Tijdelijke aanduiding voor tekst 9">
            <a:extLst>
              <a:ext uri="{FF2B5EF4-FFF2-40B4-BE49-F238E27FC236}">
                <a16:creationId xmlns:a16="http://schemas.microsoft.com/office/drawing/2014/main" id="{59EEA2BC-5754-457F-AE68-3991568A9F54}"/>
              </a:ext>
            </a:extLst>
          </p:cNvPr>
          <p:cNvSpPr>
            <a:spLocks noGrp="1"/>
          </p:cNvSpPr>
          <p:nvPr>
            <p:ph type="body" sz="quarter" idx="13" hasCustomPrompt="1"/>
          </p:nvPr>
        </p:nvSpPr>
        <p:spPr>
          <a:xfrm>
            <a:off x="836612" y="368300"/>
            <a:ext cx="10515599" cy="368052"/>
          </a:xfrm>
        </p:spPr>
        <p:txBody>
          <a:bodyPr anchor="ctr">
            <a:normAutofit/>
          </a:bodyPr>
          <a:lstStyle>
            <a:lvl1pPr>
              <a:defRPr sz="2000" b="0" u="none" cap="all" baseline="0">
                <a:solidFill>
                  <a:schemeClr val="tx1"/>
                </a:solidFill>
              </a:defRPr>
            </a:lvl1pPr>
          </a:lstStyle>
          <a:p>
            <a:pPr lvl="0"/>
            <a:r>
              <a:rPr lang="nl-BE"/>
              <a:t>BOVENTITEL</a:t>
            </a:r>
          </a:p>
        </p:txBody>
      </p:sp>
      <p:sp>
        <p:nvSpPr>
          <p:cNvPr id="18" name="Text Placeholder 16">
            <a:extLst>
              <a:ext uri="{FF2B5EF4-FFF2-40B4-BE49-F238E27FC236}">
                <a16:creationId xmlns:a16="http://schemas.microsoft.com/office/drawing/2014/main" id="{46BDB17C-9B6D-48F9-9348-2AEF34DB3046}"/>
              </a:ext>
            </a:extLst>
          </p:cNvPr>
          <p:cNvSpPr>
            <a:spLocks noGrp="1"/>
          </p:cNvSpPr>
          <p:nvPr>
            <p:ph type="body" sz="quarter" idx="14"/>
          </p:nvPr>
        </p:nvSpPr>
        <p:spPr>
          <a:xfrm>
            <a:off x="1089278" y="2618715"/>
            <a:ext cx="4550400" cy="778234"/>
          </a:xfrm>
        </p:spPr>
        <p:txBody>
          <a:bodyPr anchor="b">
            <a:normAutofit/>
          </a:bodyPr>
          <a:lstStyle>
            <a:lvl1pPr marL="0" algn="ctr" defTabSz="914400" rtl="0" eaLnBrk="1" latinLnBrk="0" hangingPunct="1">
              <a:defRPr lang="en-US" sz="2400" b="1" kern="1200" dirty="0" smtClean="0">
                <a:solidFill>
                  <a:schemeClr val="tx2"/>
                </a:solidFill>
                <a:uFill>
                  <a:solidFill>
                    <a:srgbClr val="FFE819"/>
                  </a:solidFill>
                </a:uFill>
                <a:latin typeface="+mj-lt"/>
                <a:ea typeface="+mn-ea"/>
                <a:cs typeface="+mn-cs"/>
              </a:defRPr>
            </a:lvl1pPr>
          </a:lstStyle>
          <a:p>
            <a:pPr lvl="0"/>
            <a:r>
              <a:rPr lang="nl-NL"/>
              <a:t>Klikken om de tekststijl van het model te bewerken</a:t>
            </a:r>
          </a:p>
        </p:txBody>
      </p:sp>
      <p:sp>
        <p:nvSpPr>
          <p:cNvPr id="19" name="Rectangle 18">
            <a:extLst>
              <a:ext uri="{FF2B5EF4-FFF2-40B4-BE49-F238E27FC236}">
                <a16:creationId xmlns:a16="http://schemas.microsoft.com/office/drawing/2014/main" id="{1DD495D0-3B93-43AE-B288-1723A0705626}"/>
              </a:ext>
            </a:extLst>
          </p:cNvPr>
          <p:cNvSpPr/>
          <p:nvPr userDrawn="1"/>
        </p:nvSpPr>
        <p:spPr>
          <a:xfrm>
            <a:off x="3209867" y="3549427"/>
            <a:ext cx="309222" cy="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mj-lt"/>
            </a:endParaRPr>
          </a:p>
        </p:txBody>
      </p:sp>
      <p:sp>
        <p:nvSpPr>
          <p:cNvPr id="20" name="Text Placeholder 20">
            <a:extLst>
              <a:ext uri="{FF2B5EF4-FFF2-40B4-BE49-F238E27FC236}">
                <a16:creationId xmlns:a16="http://schemas.microsoft.com/office/drawing/2014/main" id="{A69D1F81-2F1B-47B2-A28E-09C0F783B27E}"/>
              </a:ext>
            </a:extLst>
          </p:cNvPr>
          <p:cNvSpPr>
            <a:spLocks noGrp="1"/>
          </p:cNvSpPr>
          <p:nvPr>
            <p:ph type="body" sz="quarter" idx="20"/>
          </p:nvPr>
        </p:nvSpPr>
        <p:spPr>
          <a:xfrm>
            <a:off x="1089278" y="3773905"/>
            <a:ext cx="4550400" cy="2110395"/>
          </a:xfrm>
        </p:spPr>
        <p:txBody>
          <a:bodyPr/>
          <a:lstStyle>
            <a:lvl1pPr marL="230400" indent="-230400">
              <a:buFont typeface="Wingdings" panose="05000000000000000000" pitchFamily="2" charset="2"/>
              <a:buChar char="§"/>
              <a:defRPr sz="2000">
                <a:latin typeface="+mn-lt"/>
              </a:defRPr>
            </a:lvl1pPr>
            <a:lvl2pPr marL="460800">
              <a:defRPr/>
            </a:lvl2pPr>
            <a:lvl3pPr marL="691200">
              <a:defRPr/>
            </a:lvl3pPr>
            <a:lvl4pPr marL="921600">
              <a:defRPr/>
            </a:lvl4pPr>
            <a:lvl5pPr marL="115200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2" name="Online Image Placeholder 16">
            <a:extLst>
              <a:ext uri="{FF2B5EF4-FFF2-40B4-BE49-F238E27FC236}">
                <a16:creationId xmlns:a16="http://schemas.microsoft.com/office/drawing/2014/main" id="{222CE1EE-23F9-4FCE-86F0-7F96545E4E63}"/>
              </a:ext>
            </a:extLst>
          </p:cNvPr>
          <p:cNvSpPr>
            <a:spLocks noGrp="1"/>
          </p:cNvSpPr>
          <p:nvPr>
            <p:ph type="clipArt" sz="quarter" idx="27" hasCustomPrompt="1"/>
          </p:nvPr>
        </p:nvSpPr>
        <p:spPr>
          <a:xfrm>
            <a:off x="2914478" y="1714500"/>
            <a:ext cx="900000" cy="900000"/>
          </a:xfrm>
        </p:spPr>
        <p:txBody>
          <a:bodyPr/>
          <a:lstStyle/>
          <a:p>
            <a:r>
              <a:rPr lang="nl-BE"/>
              <a:t> </a:t>
            </a:r>
          </a:p>
        </p:txBody>
      </p:sp>
      <p:sp>
        <p:nvSpPr>
          <p:cNvPr id="23" name="Text Placeholder 16">
            <a:extLst>
              <a:ext uri="{FF2B5EF4-FFF2-40B4-BE49-F238E27FC236}">
                <a16:creationId xmlns:a16="http://schemas.microsoft.com/office/drawing/2014/main" id="{30D1A054-6415-47DE-9B16-10035EB53054}"/>
              </a:ext>
            </a:extLst>
          </p:cNvPr>
          <p:cNvSpPr>
            <a:spLocks noGrp="1"/>
          </p:cNvSpPr>
          <p:nvPr>
            <p:ph type="body" sz="quarter" idx="28"/>
          </p:nvPr>
        </p:nvSpPr>
        <p:spPr>
          <a:xfrm>
            <a:off x="6552322" y="2618715"/>
            <a:ext cx="4550400" cy="778234"/>
          </a:xfrm>
        </p:spPr>
        <p:txBody>
          <a:bodyPr anchor="b">
            <a:normAutofit/>
          </a:bodyPr>
          <a:lstStyle>
            <a:lvl1pPr marL="0" algn="ctr" defTabSz="914400" rtl="0" eaLnBrk="1" latinLnBrk="0" hangingPunct="1">
              <a:defRPr lang="en-US" sz="2400" b="1" kern="1200" dirty="0" smtClean="0">
                <a:solidFill>
                  <a:schemeClr val="tx2"/>
                </a:solidFill>
                <a:uFill>
                  <a:solidFill>
                    <a:srgbClr val="FFE819"/>
                  </a:solidFill>
                </a:uFill>
                <a:latin typeface="+mj-lt"/>
                <a:ea typeface="+mn-ea"/>
                <a:cs typeface="+mn-cs"/>
              </a:defRPr>
            </a:lvl1pPr>
          </a:lstStyle>
          <a:p>
            <a:pPr lvl="0"/>
            <a:r>
              <a:rPr lang="nl-NL"/>
              <a:t>Klikken om de tekststijl van het model te bewerken</a:t>
            </a:r>
          </a:p>
        </p:txBody>
      </p:sp>
      <p:sp>
        <p:nvSpPr>
          <p:cNvPr id="24" name="Rectangle 23">
            <a:extLst>
              <a:ext uri="{FF2B5EF4-FFF2-40B4-BE49-F238E27FC236}">
                <a16:creationId xmlns:a16="http://schemas.microsoft.com/office/drawing/2014/main" id="{3E6D2007-47ED-45A4-9F12-A18B0C9ED417}"/>
              </a:ext>
            </a:extLst>
          </p:cNvPr>
          <p:cNvSpPr/>
          <p:nvPr userDrawn="1"/>
        </p:nvSpPr>
        <p:spPr>
          <a:xfrm>
            <a:off x="8672911" y="3549427"/>
            <a:ext cx="309222" cy="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mj-lt"/>
            </a:endParaRPr>
          </a:p>
        </p:txBody>
      </p:sp>
      <p:sp>
        <p:nvSpPr>
          <p:cNvPr id="25" name="Text Placeholder 20">
            <a:extLst>
              <a:ext uri="{FF2B5EF4-FFF2-40B4-BE49-F238E27FC236}">
                <a16:creationId xmlns:a16="http://schemas.microsoft.com/office/drawing/2014/main" id="{B0A96B7A-60C9-490B-B4EE-D049BC61C564}"/>
              </a:ext>
            </a:extLst>
          </p:cNvPr>
          <p:cNvSpPr>
            <a:spLocks noGrp="1"/>
          </p:cNvSpPr>
          <p:nvPr>
            <p:ph type="body" sz="quarter" idx="29"/>
          </p:nvPr>
        </p:nvSpPr>
        <p:spPr>
          <a:xfrm>
            <a:off x="6552322" y="3773905"/>
            <a:ext cx="4550400" cy="2110395"/>
          </a:xfrm>
        </p:spPr>
        <p:txBody>
          <a:bodyPr/>
          <a:lstStyle>
            <a:lvl1pPr marL="230400" indent="-230400">
              <a:buFont typeface="Wingdings" panose="05000000000000000000" pitchFamily="2" charset="2"/>
              <a:buChar char="§"/>
              <a:defRPr sz="2000">
                <a:latin typeface="+mn-lt"/>
              </a:defRPr>
            </a:lvl1pPr>
            <a:lvl2pPr marL="460800">
              <a:defRPr/>
            </a:lvl2pPr>
            <a:lvl3pPr marL="691200">
              <a:defRPr/>
            </a:lvl3pPr>
            <a:lvl4pPr marL="921600">
              <a:defRPr/>
            </a:lvl4pPr>
            <a:lvl5pPr marL="115200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6" name="Online Image Placeholder 16">
            <a:extLst>
              <a:ext uri="{FF2B5EF4-FFF2-40B4-BE49-F238E27FC236}">
                <a16:creationId xmlns:a16="http://schemas.microsoft.com/office/drawing/2014/main" id="{343900B9-5A27-4A34-9EA3-52EAA216C361}"/>
              </a:ext>
            </a:extLst>
          </p:cNvPr>
          <p:cNvSpPr>
            <a:spLocks noGrp="1"/>
          </p:cNvSpPr>
          <p:nvPr>
            <p:ph type="clipArt" sz="quarter" idx="30" hasCustomPrompt="1"/>
          </p:nvPr>
        </p:nvSpPr>
        <p:spPr>
          <a:xfrm>
            <a:off x="8377522" y="1714500"/>
            <a:ext cx="900000" cy="900000"/>
          </a:xfrm>
        </p:spPr>
        <p:txBody>
          <a:bodyPr/>
          <a:lstStyle/>
          <a:p>
            <a:r>
              <a:rPr lang="nl-BE"/>
              <a:t> </a:t>
            </a:r>
          </a:p>
        </p:txBody>
      </p:sp>
    </p:spTree>
    <p:extLst>
      <p:ext uri="{BB962C8B-B14F-4D97-AF65-F5344CB8AC3E}">
        <p14:creationId xmlns:p14="http://schemas.microsoft.com/office/powerpoint/2010/main" val="166748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 + Tussentitel + 3 Inhoud/Pictogram">
    <p:spTree>
      <p:nvGrpSpPr>
        <p:cNvPr id="1" name=""/>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84EBF8E1-91F2-4E4B-AF7C-1A2084AB5621}"/>
              </a:ext>
            </a:extLst>
          </p:cNvPr>
          <p:cNvSpPr>
            <a:spLocks noGrp="1"/>
          </p:cNvSpPr>
          <p:nvPr>
            <p:ph type="ftr" sz="quarter" idx="11"/>
          </p:nvPr>
        </p:nvSpPr>
        <p:spPr/>
        <p:txBody>
          <a:bodyPr/>
          <a:lstStyle/>
          <a:p>
            <a:r>
              <a:rPr lang="nl-BE"/>
              <a:t>Leidraad intergemeentelijke samenwerking economie</a:t>
            </a:r>
          </a:p>
        </p:txBody>
      </p:sp>
      <p:sp>
        <p:nvSpPr>
          <p:cNvPr id="6" name="Tijdelijke aanduiding voor dianummer 5">
            <a:extLst>
              <a:ext uri="{FF2B5EF4-FFF2-40B4-BE49-F238E27FC236}">
                <a16:creationId xmlns:a16="http://schemas.microsoft.com/office/drawing/2014/main" id="{BEA04B5B-B226-4E77-B512-C407B06E7AB3}"/>
              </a:ext>
            </a:extLst>
          </p:cNvPr>
          <p:cNvSpPr>
            <a:spLocks noGrp="1"/>
          </p:cNvSpPr>
          <p:nvPr>
            <p:ph type="sldNum" sz="quarter" idx="12"/>
          </p:nvPr>
        </p:nvSpPr>
        <p:spPr/>
        <p:txBody>
          <a:bodyPr/>
          <a:lstStyle/>
          <a:p>
            <a:fld id="{1EABE038-A425-4CC0-917A-1DC3ED725B2E}" type="slidenum">
              <a:rPr lang="nl-BE" smtClean="0"/>
              <a:t>‹nr.›</a:t>
            </a:fld>
            <a:endParaRPr lang="nl-BE"/>
          </a:p>
        </p:txBody>
      </p:sp>
      <p:sp>
        <p:nvSpPr>
          <p:cNvPr id="7" name="Rechthoek 6">
            <a:extLst>
              <a:ext uri="{FF2B5EF4-FFF2-40B4-BE49-F238E27FC236}">
                <a16:creationId xmlns:a16="http://schemas.microsoft.com/office/drawing/2014/main" id="{6F45857B-E452-48F1-B0B6-4B82FEC46E0F}"/>
              </a:ext>
            </a:extLst>
          </p:cNvPr>
          <p:cNvSpPr/>
          <p:nvPr userDrawn="1"/>
        </p:nvSpPr>
        <p:spPr>
          <a:xfrm>
            <a:off x="0" y="0"/>
            <a:ext cx="219456" cy="6858000"/>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hthoek 3">
            <a:extLst>
              <a:ext uri="{FF2B5EF4-FFF2-40B4-BE49-F238E27FC236}">
                <a16:creationId xmlns:a16="http://schemas.microsoft.com/office/drawing/2014/main" id="{23AF26AC-5CFB-4F6D-8A70-31DC3394C2C5}"/>
              </a:ext>
            </a:extLst>
          </p:cNvPr>
          <p:cNvSpPr/>
          <p:nvPr userDrawn="1"/>
        </p:nvSpPr>
        <p:spPr>
          <a:xfrm>
            <a:off x="839788" y="1577976"/>
            <a:ext cx="3240000" cy="46227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468000" rIns="180000" bIns="144000" rtlCol="0" anchor="t"/>
          <a:lstStyle/>
          <a:p>
            <a:pPr algn="ctr"/>
            <a:endParaRPr lang="nl-NL" sz="1600">
              <a:solidFill>
                <a:schemeClr val="tx1"/>
              </a:solidFill>
              <a:uFill>
                <a:solidFill>
                  <a:srgbClr val="FFE819"/>
                </a:solidFill>
              </a:uFill>
              <a:latin typeface="+mj-lt"/>
            </a:endParaRPr>
          </a:p>
        </p:txBody>
      </p:sp>
      <p:sp>
        <p:nvSpPr>
          <p:cNvPr id="9" name="Rechthoek 3">
            <a:extLst>
              <a:ext uri="{FF2B5EF4-FFF2-40B4-BE49-F238E27FC236}">
                <a16:creationId xmlns:a16="http://schemas.microsoft.com/office/drawing/2014/main" id="{1786B4DD-87B3-4870-B63C-2B803B4906F0}"/>
              </a:ext>
            </a:extLst>
          </p:cNvPr>
          <p:cNvSpPr/>
          <p:nvPr userDrawn="1"/>
        </p:nvSpPr>
        <p:spPr>
          <a:xfrm>
            <a:off x="4476000" y="1577976"/>
            <a:ext cx="3240000" cy="46227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468000" rIns="180000" bIns="144000" rtlCol="0" anchor="t"/>
          <a:lstStyle/>
          <a:p>
            <a:pPr algn="ctr"/>
            <a:endParaRPr lang="nl-NL" sz="1600">
              <a:solidFill>
                <a:srgbClr val="373636"/>
              </a:solidFill>
              <a:uFill>
                <a:solidFill>
                  <a:srgbClr val="FFE819"/>
                </a:solidFill>
              </a:uFill>
              <a:latin typeface="+mj-lt"/>
            </a:endParaRPr>
          </a:p>
        </p:txBody>
      </p:sp>
      <p:sp>
        <p:nvSpPr>
          <p:cNvPr id="10" name="Rechthoek 3">
            <a:extLst>
              <a:ext uri="{FF2B5EF4-FFF2-40B4-BE49-F238E27FC236}">
                <a16:creationId xmlns:a16="http://schemas.microsoft.com/office/drawing/2014/main" id="{892CD43D-9369-47DC-A190-4DABB5F648B9}"/>
              </a:ext>
            </a:extLst>
          </p:cNvPr>
          <p:cNvSpPr/>
          <p:nvPr userDrawn="1"/>
        </p:nvSpPr>
        <p:spPr>
          <a:xfrm>
            <a:off x="8112212" y="1592263"/>
            <a:ext cx="3240000" cy="46227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468000" rIns="180000" bIns="144000" rtlCol="0" anchor="t"/>
          <a:lstStyle/>
          <a:p>
            <a:pPr algn="ctr"/>
            <a:endParaRPr lang="nl-NL" sz="1600">
              <a:solidFill>
                <a:srgbClr val="373636"/>
              </a:solidFill>
              <a:uFill>
                <a:solidFill>
                  <a:srgbClr val="FFE819"/>
                </a:solidFill>
              </a:uFill>
              <a:latin typeface="+mj-lt"/>
            </a:endParaRPr>
          </a:p>
        </p:txBody>
      </p:sp>
      <p:sp>
        <p:nvSpPr>
          <p:cNvPr id="20" name="Titel 1">
            <a:extLst>
              <a:ext uri="{FF2B5EF4-FFF2-40B4-BE49-F238E27FC236}">
                <a16:creationId xmlns:a16="http://schemas.microsoft.com/office/drawing/2014/main" id="{EACFD26D-5C2D-4D4C-BF5B-D87C120620C3}"/>
              </a:ext>
            </a:extLst>
          </p:cNvPr>
          <p:cNvSpPr>
            <a:spLocks noGrp="1"/>
          </p:cNvSpPr>
          <p:nvPr>
            <p:ph type="title" hasCustomPrompt="1"/>
          </p:nvPr>
        </p:nvSpPr>
        <p:spPr>
          <a:xfrm>
            <a:off x="836612" y="736352"/>
            <a:ext cx="10515600" cy="703511"/>
          </a:xfrm>
          <a:prstGeom prst="rect">
            <a:avLst/>
          </a:prstGeom>
        </p:spPr>
        <p:txBody>
          <a:bodyPr anchor="t"/>
          <a:lstStyle>
            <a:lvl1pPr>
              <a:defRPr/>
            </a:lvl1pPr>
          </a:lstStyle>
          <a:p>
            <a:r>
              <a:rPr lang="nl-NL"/>
              <a:t>Hoofdtitel</a:t>
            </a:r>
            <a:endParaRPr lang="nl-BE"/>
          </a:p>
        </p:txBody>
      </p:sp>
      <p:sp>
        <p:nvSpPr>
          <p:cNvPr id="22" name="Tijdelijke aanduiding voor tekst 9">
            <a:extLst>
              <a:ext uri="{FF2B5EF4-FFF2-40B4-BE49-F238E27FC236}">
                <a16:creationId xmlns:a16="http://schemas.microsoft.com/office/drawing/2014/main" id="{CC9879FD-0861-47BA-AB16-D81A3B7D1A0F}"/>
              </a:ext>
            </a:extLst>
          </p:cNvPr>
          <p:cNvSpPr>
            <a:spLocks noGrp="1"/>
          </p:cNvSpPr>
          <p:nvPr>
            <p:ph type="body" sz="quarter" idx="13" hasCustomPrompt="1"/>
          </p:nvPr>
        </p:nvSpPr>
        <p:spPr>
          <a:xfrm>
            <a:off x="836612" y="368300"/>
            <a:ext cx="10515599" cy="368052"/>
          </a:xfrm>
        </p:spPr>
        <p:txBody>
          <a:bodyPr anchor="ctr">
            <a:normAutofit/>
          </a:bodyPr>
          <a:lstStyle>
            <a:lvl1pPr>
              <a:defRPr sz="2000" b="0" u="none" cap="all" baseline="0">
                <a:solidFill>
                  <a:schemeClr val="tx1"/>
                </a:solidFill>
              </a:defRPr>
            </a:lvl1pPr>
          </a:lstStyle>
          <a:p>
            <a:pPr lvl="0"/>
            <a:r>
              <a:rPr lang="nl-BE"/>
              <a:t>BOVENTITEL</a:t>
            </a:r>
          </a:p>
        </p:txBody>
      </p:sp>
      <p:sp>
        <p:nvSpPr>
          <p:cNvPr id="23" name="Text Placeholder 16">
            <a:extLst>
              <a:ext uri="{FF2B5EF4-FFF2-40B4-BE49-F238E27FC236}">
                <a16:creationId xmlns:a16="http://schemas.microsoft.com/office/drawing/2014/main" id="{8BB1C6CA-135A-4AE9-9AB0-7B207BD8378D}"/>
              </a:ext>
            </a:extLst>
          </p:cNvPr>
          <p:cNvSpPr>
            <a:spLocks noGrp="1"/>
          </p:cNvSpPr>
          <p:nvPr>
            <p:ph type="body" sz="quarter" idx="14"/>
          </p:nvPr>
        </p:nvSpPr>
        <p:spPr>
          <a:xfrm>
            <a:off x="999988" y="2618715"/>
            <a:ext cx="2919600" cy="778234"/>
          </a:xfrm>
        </p:spPr>
        <p:txBody>
          <a:bodyPr anchor="b">
            <a:normAutofit/>
          </a:bodyPr>
          <a:lstStyle>
            <a:lvl1pPr marL="0" algn="ctr" defTabSz="914400" rtl="0" eaLnBrk="1" latinLnBrk="0" hangingPunct="1">
              <a:defRPr lang="en-US" sz="2400" b="1" kern="1200" dirty="0" smtClean="0">
                <a:solidFill>
                  <a:schemeClr val="tx2"/>
                </a:solidFill>
                <a:uFill>
                  <a:solidFill>
                    <a:srgbClr val="FFE819"/>
                  </a:solidFill>
                </a:uFill>
                <a:latin typeface="+mj-lt"/>
                <a:ea typeface="+mn-ea"/>
                <a:cs typeface="+mn-cs"/>
              </a:defRPr>
            </a:lvl1pPr>
          </a:lstStyle>
          <a:p>
            <a:pPr lvl="0"/>
            <a:r>
              <a:rPr lang="nl-NL"/>
              <a:t>Klikken om de tekststijl van het model te bewerken</a:t>
            </a:r>
          </a:p>
        </p:txBody>
      </p:sp>
      <p:sp>
        <p:nvSpPr>
          <p:cNvPr id="24" name="Rectangle 23">
            <a:extLst>
              <a:ext uri="{FF2B5EF4-FFF2-40B4-BE49-F238E27FC236}">
                <a16:creationId xmlns:a16="http://schemas.microsoft.com/office/drawing/2014/main" id="{45BCF47F-37A5-4B7C-9485-7519277ADFCA}"/>
              </a:ext>
            </a:extLst>
          </p:cNvPr>
          <p:cNvSpPr/>
          <p:nvPr userDrawn="1"/>
        </p:nvSpPr>
        <p:spPr>
          <a:xfrm>
            <a:off x="2305177" y="3549427"/>
            <a:ext cx="309222" cy="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mj-lt"/>
            </a:endParaRPr>
          </a:p>
        </p:txBody>
      </p:sp>
      <p:sp>
        <p:nvSpPr>
          <p:cNvPr id="25" name="Text Placeholder 20">
            <a:extLst>
              <a:ext uri="{FF2B5EF4-FFF2-40B4-BE49-F238E27FC236}">
                <a16:creationId xmlns:a16="http://schemas.microsoft.com/office/drawing/2014/main" id="{3728EF24-9EE6-4CEE-969E-B8B7446DDC0C}"/>
              </a:ext>
            </a:extLst>
          </p:cNvPr>
          <p:cNvSpPr>
            <a:spLocks noGrp="1"/>
          </p:cNvSpPr>
          <p:nvPr>
            <p:ph type="body" sz="quarter" idx="20"/>
          </p:nvPr>
        </p:nvSpPr>
        <p:spPr>
          <a:xfrm>
            <a:off x="999988" y="3773905"/>
            <a:ext cx="2919600" cy="2110395"/>
          </a:xfrm>
        </p:spPr>
        <p:txBody>
          <a:bodyPr/>
          <a:lstStyle>
            <a:lvl1pPr marL="230400" indent="-230400">
              <a:buFont typeface="Wingdings" panose="05000000000000000000" pitchFamily="2" charset="2"/>
              <a:buChar char="§"/>
              <a:defRPr sz="2000">
                <a:latin typeface="+mn-lt"/>
              </a:defRPr>
            </a:lvl1pPr>
            <a:lvl2pPr marL="460800">
              <a:defRPr/>
            </a:lvl2pPr>
            <a:lvl3pPr marL="691200">
              <a:defRPr/>
            </a:lvl3pPr>
            <a:lvl4pPr marL="921600">
              <a:defRPr/>
            </a:lvl4pPr>
            <a:lvl5pPr marL="115200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8" name="Online Image Placeholder 16">
            <a:extLst>
              <a:ext uri="{FF2B5EF4-FFF2-40B4-BE49-F238E27FC236}">
                <a16:creationId xmlns:a16="http://schemas.microsoft.com/office/drawing/2014/main" id="{41F57AC2-0925-47D8-847C-E565727DA574}"/>
              </a:ext>
            </a:extLst>
          </p:cNvPr>
          <p:cNvSpPr>
            <a:spLocks noGrp="1"/>
          </p:cNvSpPr>
          <p:nvPr>
            <p:ph type="clipArt" sz="quarter" idx="27" hasCustomPrompt="1"/>
          </p:nvPr>
        </p:nvSpPr>
        <p:spPr>
          <a:xfrm>
            <a:off x="2009788" y="1714500"/>
            <a:ext cx="900000" cy="900000"/>
          </a:xfrm>
        </p:spPr>
        <p:txBody>
          <a:bodyPr/>
          <a:lstStyle/>
          <a:p>
            <a:r>
              <a:rPr lang="nl-BE"/>
              <a:t> </a:t>
            </a:r>
          </a:p>
        </p:txBody>
      </p:sp>
      <p:sp>
        <p:nvSpPr>
          <p:cNvPr id="34" name="Text Placeholder 16">
            <a:extLst>
              <a:ext uri="{FF2B5EF4-FFF2-40B4-BE49-F238E27FC236}">
                <a16:creationId xmlns:a16="http://schemas.microsoft.com/office/drawing/2014/main" id="{CC3F4D00-33C0-47BA-AD68-A90C140F0634}"/>
              </a:ext>
            </a:extLst>
          </p:cNvPr>
          <p:cNvSpPr>
            <a:spLocks noGrp="1"/>
          </p:cNvSpPr>
          <p:nvPr>
            <p:ph type="body" sz="quarter" idx="28"/>
          </p:nvPr>
        </p:nvSpPr>
        <p:spPr>
          <a:xfrm>
            <a:off x="4636200" y="2618715"/>
            <a:ext cx="2919600" cy="778234"/>
          </a:xfrm>
        </p:spPr>
        <p:txBody>
          <a:bodyPr anchor="b">
            <a:normAutofit/>
          </a:bodyPr>
          <a:lstStyle>
            <a:lvl1pPr marL="0" algn="ctr" defTabSz="914400" rtl="0" eaLnBrk="1" latinLnBrk="0" hangingPunct="1">
              <a:defRPr lang="en-US" sz="2400" b="1" kern="1200" dirty="0" smtClean="0">
                <a:solidFill>
                  <a:schemeClr val="tx2"/>
                </a:solidFill>
                <a:uFill>
                  <a:solidFill>
                    <a:srgbClr val="FFE819"/>
                  </a:solidFill>
                </a:uFill>
                <a:latin typeface="+mj-lt"/>
                <a:ea typeface="+mn-ea"/>
                <a:cs typeface="+mn-cs"/>
              </a:defRPr>
            </a:lvl1pPr>
          </a:lstStyle>
          <a:p>
            <a:pPr lvl="0"/>
            <a:r>
              <a:rPr lang="nl-NL"/>
              <a:t>Klikken om de tekststijl van het model te bewerken</a:t>
            </a:r>
          </a:p>
        </p:txBody>
      </p:sp>
      <p:sp>
        <p:nvSpPr>
          <p:cNvPr id="35" name="Rectangle 34">
            <a:extLst>
              <a:ext uri="{FF2B5EF4-FFF2-40B4-BE49-F238E27FC236}">
                <a16:creationId xmlns:a16="http://schemas.microsoft.com/office/drawing/2014/main" id="{BDC197F4-EA06-4DDA-A29E-0EF637FFFEBE}"/>
              </a:ext>
            </a:extLst>
          </p:cNvPr>
          <p:cNvSpPr/>
          <p:nvPr userDrawn="1"/>
        </p:nvSpPr>
        <p:spPr>
          <a:xfrm>
            <a:off x="5941389" y="3549427"/>
            <a:ext cx="309222" cy="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mj-lt"/>
            </a:endParaRPr>
          </a:p>
        </p:txBody>
      </p:sp>
      <p:sp>
        <p:nvSpPr>
          <p:cNvPr id="36" name="Text Placeholder 20">
            <a:extLst>
              <a:ext uri="{FF2B5EF4-FFF2-40B4-BE49-F238E27FC236}">
                <a16:creationId xmlns:a16="http://schemas.microsoft.com/office/drawing/2014/main" id="{526EC123-0D03-4949-A8C0-A22D37532819}"/>
              </a:ext>
            </a:extLst>
          </p:cNvPr>
          <p:cNvSpPr>
            <a:spLocks noGrp="1"/>
          </p:cNvSpPr>
          <p:nvPr>
            <p:ph type="body" sz="quarter" idx="29"/>
          </p:nvPr>
        </p:nvSpPr>
        <p:spPr>
          <a:xfrm>
            <a:off x="4636200" y="3773905"/>
            <a:ext cx="2919600" cy="2110395"/>
          </a:xfrm>
        </p:spPr>
        <p:txBody>
          <a:bodyPr/>
          <a:lstStyle>
            <a:lvl1pPr marL="230400" indent="-230400">
              <a:buFont typeface="Wingdings" panose="05000000000000000000" pitchFamily="2" charset="2"/>
              <a:buChar char="§"/>
              <a:defRPr sz="2000">
                <a:latin typeface="+mn-lt"/>
              </a:defRPr>
            </a:lvl1pPr>
            <a:lvl2pPr marL="460800">
              <a:defRPr/>
            </a:lvl2pPr>
            <a:lvl3pPr marL="691200">
              <a:defRPr/>
            </a:lvl3pPr>
            <a:lvl4pPr marL="921600">
              <a:defRPr/>
            </a:lvl4pPr>
            <a:lvl5pPr marL="115200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37" name="Online Image Placeholder 16">
            <a:extLst>
              <a:ext uri="{FF2B5EF4-FFF2-40B4-BE49-F238E27FC236}">
                <a16:creationId xmlns:a16="http://schemas.microsoft.com/office/drawing/2014/main" id="{7A3AC853-2F98-4ED6-ADBA-F4C35BA5391D}"/>
              </a:ext>
            </a:extLst>
          </p:cNvPr>
          <p:cNvSpPr>
            <a:spLocks noGrp="1"/>
          </p:cNvSpPr>
          <p:nvPr>
            <p:ph type="clipArt" sz="quarter" idx="30" hasCustomPrompt="1"/>
          </p:nvPr>
        </p:nvSpPr>
        <p:spPr>
          <a:xfrm>
            <a:off x="5646000" y="1714500"/>
            <a:ext cx="900000" cy="900000"/>
          </a:xfrm>
        </p:spPr>
        <p:txBody>
          <a:bodyPr/>
          <a:lstStyle/>
          <a:p>
            <a:r>
              <a:rPr lang="nl-BE"/>
              <a:t> </a:t>
            </a:r>
          </a:p>
        </p:txBody>
      </p:sp>
      <p:sp>
        <p:nvSpPr>
          <p:cNvPr id="38" name="Text Placeholder 16">
            <a:extLst>
              <a:ext uri="{FF2B5EF4-FFF2-40B4-BE49-F238E27FC236}">
                <a16:creationId xmlns:a16="http://schemas.microsoft.com/office/drawing/2014/main" id="{77D2E02D-03FC-4B46-B861-DCDEDEC131FF}"/>
              </a:ext>
            </a:extLst>
          </p:cNvPr>
          <p:cNvSpPr>
            <a:spLocks noGrp="1"/>
          </p:cNvSpPr>
          <p:nvPr>
            <p:ph type="body" sz="quarter" idx="31"/>
          </p:nvPr>
        </p:nvSpPr>
        <p:spPr>
          <a:xfrm>
            <a:off x="8272412" y="2618715"/>
            <a:ext cx="2919600" cy="778234"/>
          </a:xfrm>
        </p:spPr>
        <p:txBody>
          <a:bodyPr anchor="b">
            <a:normAutofit/>
          </a:bodyPr>
          <a:lstStyle>
            <a:lvl1pPr marL="0" algn="ctr" defTabSz="914400" rtl="0" eaLnBrk="1" latinLnBrk="0" hangingPunct="1">
              <a:defRPr lang="en-US" sz="2400" b="1" kern="1200" dirty="0" smtClean="0">
                <a:solidFill>
                  <a:schemeClr val="tx2"/>
                </a:solidFill>
                <a:uFill>
                  <a:solidFill>
                    <a:srgbClr val="FFE819"/>
                  </a:solidFill>
                </a:uFill>
                <a:latin typeface="+mj-lt"/>
                <a:ea typeface="+mn-ea"/>
                <a:cs typeface="+mn-cs"/>
              </a:defRPr>
            </a:lvl1pPr>
          </a:lstStyle>
          <a:p>
            <a:pPr lvl="0"/>
            <a:r>
              <a:rPr lang="nl-NL"/>
              <a:t>Klikken om de tekststijl van het model te bewerken</a:t>
            </a:r>
          </a:p>
        </p:txBody>
      </p:sp>
      <p:sp>
        <p:nvSpPr>
          <p:cNvPr id="39" name="Rectangle 38">
            <a:extLst>
              <a:ext uri="{FF2B5EF4-FFF2-40B4-BE49-F238E27FC236}">
                <a16:creationId xmlns:a16="http://schemas.microsoft.com/office/drawing/2014/main" id="{35FF3416-302A-4EBD-90C7-F5A5EF8E3A87}"/>
              </a:ext>
            </a:extLst>
          </p:cNvPr>
          <p:cNvSpPr/>
          <p:nvPr userDrawn="1"/>
        </p:nvSpPr>
        <p:spPr>
          <a:xfrm>
            <a:off x="9577601" y="3549427"/>
            <a:ext cx="309222" cy="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mj-lt"/>
            </a:endParaRPr>
          </a:p>
        </p:txBody>
      </p:sp>
      <p:sp>
        <p:nvSpPr>
          <p:cNvPr id="40" name="Text Placeholder 20">
            <a:extLst>
              <a:ext uri="{FF2B5EF4-FFF2-40B4-BE49-F238E27FC236}">
                <a16:creationId xmlns:a16="http://schemas.microsoft.com/office/drawing/2014/main" id="{674B1754-672D-4B67-A177-16D8B34DD396}"/>
              </a:ext>
            </a:extLst>
          </p:cNvPr>
          <p:cNvSpPr>
            <a:spLocks noGrp="1"/>
          </p:cNvSpPr>
          <p:nvPr>
            <p:ph type="body" sz="quarter" idx="32"/>
          </p:nvPr>
        </p:nvSpPr>
        <p:spPr>
          <a:xfrm>
            <a:off x="8272412" y="3773905"/>
            <a:ext cx="2919600" cy="2110395"/>
          </a:xfrm>
        </p:spPr>
        <p:txBody>
          <a:bodyPr/>
          <a:lstStyle>
            <a:lvl1pPr marL="230400" indent="-230400">
              <a:buFont typeface="Wingdings" panose="05000000000000000000" pitchFamily="2" charset="2"/>
              <a:buChar char="§"/>
              <a:defRPr sz="2000">
                <a:latin typeface="+mn-lt"/>
              </a:defRPr>
            </a:lvl1pPr>
            <a:lvl2pPr marL="460800">
              <a:defRPr/>
            </a:lvl2pPr>
            <a:lvl3pPr marL="691200">
              <a:defRPr/>
            </a:lvl3pPr>
            <a:lvl4pPr marL="921600">
              <a:defRPr/>
            </a:lvl4pPr>
            <a:lvl5pPr marL="115200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1" name="Online Image Placeholder 16">
            <a:extLst>
              <a:ext uri="{FF2B5EF4-FFF2-40B4-BE49-F238E27FC236}">
                <a16:creationId xmlns:a16="http://schemas.microsoft.com/office/drawing/2014/main" id="{21C369DB-296F-4ECC-B095-94B0855D5BF5}"/>
              </a:ext>
            </a:extLst>
          </p:cNvPr>
          <p:cNvSpPr>
            <a:spLocks noGrp="1"/>
          </p:cNvSpPr>
          <p:nvPr>
            <p:ph type="clipArt" sz="quarter" idx="33" hasCustomPrompt="1"/>
          </p:nvPr>
        </p:nvSpPr>
        <p:spPr>
          <a:xfrm>
            <a:off x="9282212" y="1714500"/>
            <a:ext cx="900000" cy="900000"/>
          </a:xfrm>
        </p:spPr>
        <p:txBody>
          <a:bodyPr/>
          <a:lstStyle/>
          <a:p>
            <a:r>
              <a:rPr lang="nl-BE"/>
              <a:t> </a:t>
            </a:r>
          </a:p>
        </p:txBody>
      </p:sp>
    </p:spTree>
    <p:extLst>
      <p:ext uri="{BB962C8B-B14F-4D97-AF65-F5344CB8AC3E}">
        <p14:creationId xmlns:p14="http://schemas.microsoft.com/office/powerpoint/2010/main" val="2557694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el + Tussentitel + 4 Inhoud/Pictogram">
    <p:spTree>
      <p:nvGrpSpPr>
        <p:cNvPr id="1" name=""/>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84EBF8E1-91F2-4E4B-AF7C-1A2084AB5621}"/>
              </a:ext>
            </a:extLst>
          </p:cNvPr>
          <p:cNvSpPr>
            <a:spLocks noGrp="1"/>
          </p:cNvSpPr>
          <p:nvPr>
            <p:ph type="ftr" sz="quarter" idx="11"/>
          </p:nvPr>
        </p:nvSpPr>
        <p:spPr/>
        <p:txBody>
          <a:bodyPr/>
          <a:lstStyle/>
          <a:p>
            <a:r>
              <a:rPr lang="nl-BE"/>
              <a:t>Leidraad intergemeentelijke samenwerking economie</a:t>
            </a:r>
          </a:p>
        </p:txBody>
      </p:sp>
      <p:sp>
        <p:nvSpPr>
          <p:cNvPr id="6" name="Tijdelijke aanduiding voor dianummer 5">
            <a:extLst>
              <a:ext uri="{FF2B5EF4-FFF2-40B4-BE49-F238E27FC236}">
                <a16:creationId xmlns:a16="http://schemas.microsoft.com/office/drawing/2014/main" id="{BEA04B5B-B226-4E77-B512-C407B06E7AB3}"/>
              </a:ext>
            </a:extLst>
          </p:cNvPr>
          <p:cNvSpPr>
            <a:spLocks noGrp="1"/>
          </p:cNvSpPr>
          <p:nvPr>
            <p:ph type="sldNum" sz="quarter" idx="12"/>
          </p:nvPr>
        </p:nvSpPr>
        <p:spPr/>
        <p:txBody>
          <a:bodyPr/>
          <a:lstStyle/>
          <a:p>
            <a:fld id="{1EABE038-A425-4CC0-917A-1DC3ED725B2E}" type="slidenum">
              <a:rPr lang="nl-BE" smtClean="0"/>
              <a:t>‹nr.›</a:t>
            </a:fld>
            <a:endParaRPr lang="nl-BE"/>
          </a:p>
        </p:txBody>
      </p:sp>
      <p:sp>
        <p:nvSpPr>
          <p:cNvPr id="7" name="Rechthoek 6">
            <a:extLst>
              <a:ext uri="{FF2B5EF4-FFF2-40B4-BE49-F238E27FC236}">
                <a16:creationId xmlns:a16="http://schemas.microsoft.com/office/drawing/2014/main" id="{6F45857B-E452-48F1-B0B6-4B82FEC46E0F}"/>
              </a:ext>
            </a:extLst>
          </p:cNvPr>
          <p:cNvSpPr/>
          <p:nvPr userDrawn="1"/>
        </p:nvSpPr>
        <p:spPr>
          <a:xfrm>
            <a:off x="0" y="0"/>
            <a:ext cx="219456" cy="6858000"/>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hthoek 3">
            <a:extLst>
              <a:ext uri="{FF2B5EF4-FFF2-40B4-BE49-F238E27FC236}">
                <a16:creationId xmlns:a16="http://schemas.microsoft.com/office/drawing/2014/main" id="{23AF26AC-5CFB-4F6D-8A70-31DC3394C2C5}"/>
              </a:ext>
            </a:extLst>
          </p:cNvPr>
          <p:cNvSpPr/>
          <p:nvPr userDrawn="1"/>
        </p:nvSpPr>
        <p:spPr>
          <a:xfrm>
            <a:off x="839788" y="1592263"/>
            <a:ext cx="2523897" cy="4608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468000" rIns="180000" bIns="144000" rtlCol="0" anchor="t"/>
          <a:lstStyle/>
          <a:p>
            <a:pPr algn="ctr"/>
            <a:endParaRPr lang="nl-NL" sz="1600">
              <a:solidFill>
                <a:schemeClr val="tx1"/>
              </a:solidFill>
              <a:uFill>
                <a:solidFill>
                  <a:srgbClr val="FFE819"/>
                </a:solidFill>
              </a:uFill>
              <a:latin typeface="+mj-lt"/>
            </a:endParaRPr>
          </a:p>
        </p:txBody>
      </p:sp>
      <p:sp>
        <p:nvSpPr>
          <p:cNvPr id="11" name="Text Placeholder 16">
            <a:extLst>
              <a:ext uri="{FF2B5EF4-FFF2-40B4-BE49-F238E27FC236}">
                <a16:creationId xmlns:a16="http://schemas.microsoft.com/office/drawing/2014/main" id="{B516FA6D-8E9F-4C9C-BA50-CC09DCED4072}"/>
              </a:ext>
            </a:extLst>
          </p:cNvPr>
          <p:cNvSpPr>
            <a:spLocks noGrp="1"/>
          </p:cNvSpPr>
          <p:nvPr>
            <p:ph type="body" sz="quarter" idx="14"/>
          </p:nvPr>
        </p:nvSpPr>
        <p:spPr>
          <a:xfrm>
            <a:off x="966060" y="2618715"/>
            <a:ext cx="2273512" cy="778234"/>
          </a:xfrm>
        </p:spPr>
        <p:txBody>
          <a:bodyPr anchor="b">
            <a:normAutofit/>
          </a:bodyPr>
          <a:lstStyle>
            <a:lvl1pPr marL="0" algn="ctr" defTabSz="914400" rtl="0" eaLnBrk="1" latinLnBrk="0" hangingPunct="1">
              <a:defRPr lang="en-US" sz="2400" b="1" kern="1200" dirty="0" smtClean="0">
                <a:solidFill>
                  <a:schemeClr val="tx2"/>
                </a:solidFill>
                <a:uFill>
                  <a:solidFill>
                    <a:srgbClr val="FFE819"/>
                  </a:solidFill>
                </a:uFill>
                <a:latin typeface="+mj-lt"/>
                <a:ea typeface="+mn-ea"/>
                <a:cs typeface="+mn-cs"/>
              </a:defRPr>
            </a:lvl1pPr>
          </a:lstStyle>
          <a:p>
            <a:pPr lvl="0"/>
            <a:r>
              <a:rPr lang="nl-NL"/>
              <a:t>Klikken om de tekststijl van het model te bewerken</a:t>
            </a:r>
          </a:p>
        </p:txBody>
      </p:sp>
      <p:sp>
        <p:nvSpPr>
          <p:cNvPr id="15" name="Rectangle 14">
            <a:extLst>
              <a:ext uri="{FF2B5EF4-FFF2-40B4-BE49-F238E27FC236}">
                <a16:creationId xmlns:a16="http://schemas.microsoft.com/office/drawing/2014/main" id="{D870A25B-699D-4D15-BC83-0201815D2734}"/>
              </a:ext>
            </a:extLst>
          </p:cNvPr>
          <p:cNvSpPr/>
          <p:nvPr userDrawn="1"/>
        </p:nvSpPr>
        <p:spPr>
          <a:xfrm>
            <a:off x="1958011" y="3549427"/>
            <a:ext cx="309222" cy="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mj-lt"/>
            </a:endParaRPr>
          </a:p>
        </p:txBody>
      </p:sp>
      <p:sp>
        <p:nvSpPr>
          <p:cNvPr id="21" name="Text Placeholder 20">
            <a:extLst>
              <a:ext uri="{FF2B5EF4-FFF2-40B4-BE49-F238E27FC236}">
                <a16:creationId xmlns:a16="http://schemas.microsoft.com/office/drawing/2014/main" id="{E566FEB3-9583-4476-870F-897012632146}"/>
              </a:ext>
            </a:extLst>
          </p:cNvPr>
          <p:cNvSpPr>
            <a:spLocks noGrp="1"/>
          </p:cNvSpPr>
          <p:nvPr>
            <p:ph type="body" sz="quarter" idx="20"/>
          </p:nvPr>
        </p:nvSpPr>
        <p:spPr>
          <a:xfrm>
            <a:off x="965656" y="3773905"/>
            <a:ext cx="2274311" cy="2110395"/>
          </a:xfrm>
        </p:spPr>
        <p:txBody>
          <a:bodyPr/>
          <a:lstStyle>
            <a:lvl1pPr marL="230400" indent="-230400">
              <a:buFont typeface="Wingdings" panose="05000000000000000000" pitchFamily="2" charset="2"/>
              <a:buChar char="§"/>
              <a:defRPr sz="2000">
                <a:latin typeface="+mn-lt"/>
              </a:defRPr>
            </a:lvl1pPr>
            <a:lvl2pPr marL="460800">
              <a:defRPr/>
            </a:lvl2pPr>
            <a:lvl3pPr marL="691200">
              <a:defRPr/>
            </a:lvl3pPr>
            <a:lvl4pPr marL="921600">
              <a:defRPr/>
            </a:lvl4pPr>
            <a:lvl5pPr marL="115200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1" name="Rechthoek 3">
            <a:extLst>
              <a:ext uri="{FF2B5EF4-FFF2-40B4-BE49-F238E27FC236}">
                <a16:creationId xmlns:a16="http://schemas.microsoft.com/office/drawing/2014/main" id="{D42E061E-4CC4-43FD-8005-B1BD5D905DC0}"/>
              </a:ext>
            </a:extLst>
          </p:cNvPr>
          <p:cNvSpPr/>
          <p:nvPr userDrawn="1"/>
        </p:nvSpPr>
        <p:spPr>
          <a:xfrm>
            <a:off x="3502631" y="1592263"/>
            <a:ext cx="2523897" cy="4608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468000" rIns="180000" bIns="144000" rtlCol="0" anchor="t"/>
          <a:lstStyle/>
          <a:p>
            <a:pPr algn="ctr"/>
            <a:endParaRPr lang="nl-NL" sz="1600">
              <a:solidFill>
                <a:schemeClr val="tx1"/>
              </a:solidFill>
              <a:uFill>
                <a:solidFill>
                  <a:srgbClr val="FFE819"/>
                </a:solidFill>
              </a:uFill>
              <a:latin typeface="+mj-lt"/>
            </a:endParaRPr>
          </a:p>
        </p:txBody>
      </p:sp>
      <p:sp>
        <p:nvSpPr>
          <p:cNvPr id="72" name="Text Placeholder 16">
            <a:extLst>
              <a:ext uri="{FF2B5EF4-FFF2-40B4-BE49-F238E27FC236}">
                <a16:creationId xmlns:a16="http://schemas.microsoft.com/office/drawing/2014/main" id="{4E3C6674-DD01-47E9-A10E-D853334741CF}"/>
              </a:ext>
            </a:extLst>
          </p:cNvPr>
          <p:cNvSpPr>
            <a:spLocks noGrp="1"/>
          </p:cNvSpPr>
          <p:nvPr>
            <p:ph type="body" sz="quarter" idx="21"/>
          </p:nvPr>
        </p:nvSpPr>
        <p:spPr>
          <a:xfrm>
            <a:off x="3628903" y="2618715"/>
            <a:ext cx="2273512" cy="778234"/>
          </a:xfrm>
        </p:spPr>
        <p:txBody>
          <a:bodyPr anchor="b">
            <a:normAutofit/>
          </a:bodyPr>
          <a:lstStyle>
            <a:lvl1pPr marL="0" algn="ctr" defTabSz="914400" rtl="0" eaLnBrk="1" latinLnBrk="0" hangingPunct="1">
              <a:defRPr lang="en-US" sz="2400" b="1" kern="1200" dirty="0" smtClean="0">
                <a:solidFill>
                  <a:schemeClr val="tx2"/>
                </a:solidFill>
                <a:uFill>
                  <a:solidFill>
                    <a:srgbClr val="FFE819"/>
                  </a:solidFill>
                </a:uFill>
                <a:latin typeface="+mj-lt"/>
                <a:ea typeface="+mn-ea"/>
                <a:cs typeface="+mn-cs"/>
              </a:defRPr>
            </a:lvl1pPr>
          </a:lstStyle>
          <a:p>
            <a:pPr lvl="0"/>
            <a:r>
              <a:rPr lang="nl-NL"/>
              <a:t>Klikken om de tekststijl van het model te bewerken</a:t>
            </a:r>
          </a:p>
        </p:txBody>
      </p:sp>
      <p:sp>
        <p:nvSpPr>
          <p:cNvPr id="73" name="Rectangle 72">
            <a:extLst>
              <a:ext uri="{FF2B5EF4-FFF2-40B4-BE49-F238E27FC236}">
                <a16:creationId xmlns:a16="http://schemas.microsoft.com/office/drawing/2014/main" id="{7B184C01-EC21-4F1C-A40F-CE7D84CD102F}"/>
              </a:ext>
            </a:extLst>
          </p:cNvPr>
          <p:cNvSpPr/>
          <p:nvPr userDrawn="1"/>
        </p:nvSpPr>
        <p:spPr>
          <a:xfrm>
            <a:off x="4620854" y="3549427"/>
            <a:ext cx="309222" cy="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mj-lt"/>
            </a:endParaRPr>
          </a:p>
        </p:txBody>
      </p:sp>
      <p:sp>
        <p:nvSpPr>
          <p:cNvPr id="74" name="Text Placeholder 20">
            <a:extLst>
              <a:ext uri="{FF2B5EF4-FFF2-40B4-BE49-F238E27FC236}">
                <a16:creationId xmlns:a16="http://schemas.microsoft.com/office/drawing/2014/main" id="{55EDD25B-4655-4241-B02F-A9D898AFDAC2}"/>
              </a:ext>
            </a:extLst>
          </p:cNvPr>
          <p:cNvSpPr>
            <a:spLocks noGrp="1"/>
          </p:cNvSpPr>
          <p:nvPr>
            <p:ph type="body" sz="quarter" idx="22"/>
          </p:nvPr>
        </p:nvSpPr>
        <p:spPr>
          <a:xfrm>
            <a:off x="3628499" y="3773905"/>
            <a:ext cx="2274311" cy="2110395"/>
          </a:xfrm>
        </p:spPr>
        <p:txBody>
          <a:bodyPr/>
          <a:lstStyle>
            <a:lvl1pPr marL="230400" indent="-230400">
              <a:buFont typeface="Wingdings" panose="05000000000000000000" pitchFamily="2" charset="2"/>
              <a:buChar char="§"/>
              <a:defRPr sz="2000">
                <a:latin typeface="+mn-lt"/>
              </a:defRPr>
            </a:lvl1pPr>
            <a:lvl2pPr marL="460800">
              <a:defRPr/>
            </a:lvl2pPr>
            <a:lvl3pPr marL="691200">
              <a:defRPr/>
            </a:lvl3pPr>
            <a:lvl4pPr marL="921600">
              <a:defRPr/>
            </a:lvl4pPr>
            <a:lvl5pPr marL="115200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5" name="Rechthoek 3">
            <a:extLst>
              <a:ext uri="{FF2B5EF4-FFF2-40B4-BE49-F238E27FC236}">
                <a16:creationId xmlns:a16="http://schemas.microsoft.com/office/drawing/2014/main" id="{25E21064-3834-4788-B957-C622E24DCF38}"/>
              </a:ext>
            </a:extLst>
          </p:cNvPr>
          <p:cNvSpPr/>
          <p:nvPr userDrawn="1"/>
        </p:nvSpPr>
        <p:spPr>
          <a:xfrm>
            <a:off x="6165474" y="1592263"/>
            <a:ext cx="2523897" cy="4608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468000" rIns="180000" bIns="144000" rtlCol="0" anchor="t"/>
          <a:lstStyle/>
          <a:p>
            <a:pPr algn="ctr"/>
            <a:endParaRPr lang="nl-NL" sz="1600">
              <a:solidFill>
                <a:schemeClr val="tx1"/>
              </a:solidFill>
              <a:uFill>
                <a:solidFill>
                  <a:srgbClr val="FFE819"/>
                </a:solidFill>
              </a:uFill>
              <a:latin typeface="+mj-lt"/>
            </a:endParaRPr>
          </a:p>
        </p:txBody>
      </p:sp>
      <p:sp>
        <p:nvSpPr>
          <p:cNvPr id="76" name="Text Placeholder 16">
            <a:extLst>
              <a:ext uri="{FF2B5EF4-FFF2-40B4-BE49-F238E27FC236}">
                <a16:creationId xmlns:a16="http://schemas.microsoft.com/office/drawing/2014/main" id="{6350B18A-4C7A-4978-BED9-F8CA3F7851C9}"/>
              </a:ext>
            </a:extLst>
          </p:cNvPr>
          <p:cNvSpPr>
            <a:spLocks noGrp="1"/>
          </p:cNvSpPr>
          <p:nvPr>
            <p:ph type="body" sz="quarter" idx="23"/>
          </p:nvPr>
        </p:nvSpPr>
        <p:spPr>
          <a:xfrm>
            <a:off x="6291746" y="2618715"/>
            <a:ext cx="2273512" cy="778234"/>
          </a:xfrm>
        </p:spPr>
        <p:txBody>
          <a:bodyPr anchor="b">
            <a:normAutofit/>
          </a:bodyPr>
          <a:lstStyle>
            <a:lvl1pPr marL="0" algn="ctr" defTabSz="914400" rtl="0" eaLnBrk="1" latinLnBrk="0" hangingPunct="1">
              <a:defRPr lang="en-US" sz="2400" b="1" kern="1200" dirty="0" smtClean="0">
                <a:solidFill>
                  <a:schemeClr val="tx2"/>
                </a:solidFill>
                <a:uFill>
                  <a:solidFill>
                    <a:srgbClr val="FFE819"/>
                  </a:solidFill>
                </a:uFill>
                <a:latin typeface="+mj-lt"/>
                <a:ea typeface="+mn-ea"/>
                <a:cs typeface="+mn-cs"/>
              </a:defRPr>
            </a:lvl1pPr>
          </a:lstStyle>
          <a:p>
            <a:pPr lvl="0"/>
            <a:r>
              <a:rPr lang="nl-NL"/>
              <a:t>Klikken om de tekststijl van het model te bewerken</a:t>
            </a:r>
          </a:p>
        </p:txBody>
      </p:sp>
      <p:sp>
        <p:nvSpPr>
          <p:cNvPr id="77" name="Rectangle 76">
            <a:extLst>
              <a:ext uri="{FF2B5EF4-FFF2-40B4-BE49-F238E27FC236}">
                <a16:creationId xmlns:a16="http://schemas.microsoft.com/office/drawing/2014/main" id="{84149926-AEB6-41AF-B225-2B03505D5B8D}"/>
              </a:ext>
            </a:extLst>
          </p:cNvPr>
          <p:cNvSpPr/>
          <p:nvPr userDrawn="1"/>
        </p:nvSpPr>
        <p:spPr>
          <a:xfrm>
            <a:off x="7283697" y="3549427"/>
            <a:ext cx="309222" cy="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mj-lt"/>
            </a:endParaRPr>
          </a:p>
        </p:txBody>
      </p:sp>
      <p:sp>
        <p:nvSpPr>
          <p:cNvPr id="78" name="Text Placeholder 20">
            <a:extLst>
              <a:ext uri="{FF2B5EF4-FFF2-40B4-BE49-F238E27FC236}">
                <a16:creationId xmlns:a16="http://schemas.microsoft.com/office/drawing/2014/main" id="{CBE57870-6B13-4436-9AB0-B45ACC23401D}"/>
              </a:ext>
            </a:extLst>
          </p:cNvPr>
          <p:cNvSpPr>
            <a:spLocks noGrp="1"/>
          </p:cNvSpPr>
          <p:nvPr>
            <p:ph type="body" sz="quarter" idx="24"/>
          </p:nvPr>
        </p:nvSpPr>
        <p:spPr>
          <a:xfrm>
            <a:off x="6291342" y="3773905"/>
            <a:ext cx="2274311" cy="2110395"/>
          </a:xfrm>
        </p:spPr>
        <p:txBody>
          <a:bodyPr/>
          <a:lstStyle>
            <a:lvl1pPr marL="230400" indent="-230400">
              <a:buFont typeface="Wingdings" panose="05000000000000000000" pitchFamily="2" charset="2"/>
              <a:buChar char="§"/>
              <a:defRPr sz="2000">
                <a:latin typeface="+mn-lt"/>
              </a:defRPr>
            </a:lvl1pPr>
            <a:lvl2pPr marL="460800">
              <a:defRPr/>
            </a:lvl2pPr>
            <a:lvl3pPr marL="691200">
              <a:defRPr/>
            </a:lvl3pPr>
            <a:lvl4pPr marL="921600">
              <a:defRPr/>
            </a:lvl4pPr>
            <a:lvl5pPr marL="115200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9" name="Rechthoek 3">
            <a:extLst>
              <a:ext uri="{FF2B5EF4-FFF2-40B4-BE49-F238E27FC236}">
                <a16:creationId xmlns:a16="http://schemas.microsoft.com/office/drawing/2014/main" id="{8C77416B-B3AD-4D67-B6D2-4ACF2DD6EDD0}"/>
              </a:ext>
            </a:extLst>
          </p:cNvPr>
          <p:cNvSpPr/>
          <p:nvPr userDrawn="1"/>
        </p:nvSpPr>
        <p:spPr>
          <a:xfrm>
            <a:off x="8828316" y="1592263"/>
            <a:ext cx="2523897" cy="4608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468000" rIns="180000" bIns="144000" rtlCol="0" anchor="t"/>
          <a:lstStyle/>
          <a:p>
            <a:pPr algn="ctr"/>
            <a:endParaRPr lang="nl-NL" sz="1600">
              <a:solidFill>
                <a:schemeClr val="tx1"/>
              </a:solidFill>
              <a:uFill>
                <a:solidFill>
                  <a:srgbClr val="FFE819"/>
                </a:solidFill>
              </a:uFill>
              <a:latin typeface="+mj-lt"/>
            </a:endParaRPr>
          </a:p>
        </p:txBody>
      </p:sp>
      <p:sp>
        <p:nvSpPr>
          <p:cNvPr id="80" name="Text Placeholder 16">
            <a:extLst>
              <a:ext uri="{FF2B5EF4-FFF2-40B4-BE49-F238E27FC236}">
                <a16:creationId xmlns:a16="http://schemas.microsoft.com/office/drawing/2014/main" id="{852EF0F1-F093-4E8C-A7D2-5130A61B0E50}"/>
              </a:ext>
            </a:extLst>
          </p:cNvPr>
          <p:cNvSpPr>
            <a:spLocks noGrp="1"/>
          </p:cNvSpPr>
          <p:nvPr>
            <p:ph type="body" sz="quarter" idx="25"/>
          </p:nvPr>
        </p:nvSpPr>
        <p:spPr>
          <a:xfrm>
            <a:off x="8954588" y="2618715"/>
            <a:ext cx="2273512" cy="778234"/>
          </a:xfrm>
        </p:spPr>
        <p:txBody>
          <a:bodyPr anchor="b">
            <a:normAutofit/>
          </a:bodyPr>
          <a:lstStyle>
            <a:lvl1pPr marL="0" algn="ctr" defTabSz="914400" rtl="0" eaLnBrk="1" latinLnBrk="0" hangingPunct="1">
              <a:defRPr lang="en-US" sz="2400" b="1" kern="1200" dirty="0" smtClean="0">
                <a:solidFill>
                  <a:schemeClr val="tx2"/>
                </a:solidFill>
                <a:uFill>
                  <a:solidFill>
                    <a:srgbClr val="FFE819"/>
                  </a:solidFill>
                </a:uFill>
                <a:latin typeface="+mj-lt"/>
                <a:ea typeface="+mn-ea"/>
                <a:cs typeface="+mn-cs"/>
              </a:defRPr>
            </a:lvl1pPr>
          </a:lstStyle>
          <a:p>
            <a:pPr lvl="0"/>
            <a:r>
              <a:rPr lang="nl-NL"/>
              <a:t>Klikken om de tekststijl van het model te bewerken</a:t>
            </a:r>
          </a:p>
        </p:txBody>
      </p:sp>
      <p:sp>
        <p:nvSpPr>
          <p:cNvPr id="81" name="Rectangle 80">
            <a:extLst>
              <a:ext uri="{FF2B5EF4-FFF2-40B4-BE49-F238E27FC236}">
                <a16:creationId xmlns:a16="http://schemas.microsoft.com/office/drawing/2014/main" id="{396AA952-17E9-41F2-A71E-4A8199C2B745}"/>
              </a:ext>
            </a:extLst>
          </p:cNvPr>
          <p:cNvSpPr/>
          <p:nvPr userDrawn="1"/>
        </p:nvSpPr>
        <p:spPr>
          <a:xfrm>
            <a:off x="9946539" y="3549427"/>
            <a:ext cx="309222" cy="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mj-lt"/>
            </a:endParaRPr>
          </a:p>
        </p:txBody>
      </p:sp>
      <p:sp>
        <p:nvSpPr>
          <p:cNvPr id="82" name="Text Placeholder 20">
            <a:extLst>
              <a:ext uri="{FF2B5EF4-FFF2-40B4-BE49-F238E27FC236}">
                <a16:creationId xmlns:a16="http://schemas.microsoft.com/office/drawing/2014/main" id="{6FF71E5F-F651-4629-9C5E-3DE7139EE63D}"/>
              </a:ext>
            </a:extLst>
          </p:cNvPr>
          <p:cNvSpPr>
            <a:spLocks noGrp="1"/>
          </p:cNvSpPr>
          <p:nvPr>
            <p:ph type="body" sz="quarter" idx="26"/>
          </p:nvPr>
        </p:nvSpPr>
        <p:spPr>
          <a:xfrm>
            <a:off x="8954184" y="3773905"/>
            <a:ext cx="2274311" cy="2110395"/>
          </a:xfrm>
        </p:spPr>
        <p:txBody>
          <a:bodyPr/>
          <a:lstStyle>
            <a:lvl1pPr marL="230400" indent="-230400">
              <a:buFont typeface="Wingdings" panose="05000000000000000000" pitchFamily="2" charset="2"/>
              <a:buChar char="§"/>
              <a:defRPr sz="2000">
                <a:latin typeface="+mn-lt"/>
              </a:defRPr>
            </a:lvl1pPr>
            <a:lvl2pPr marL="460800">
              <a:defRPr/>
            </a:lvl2pPr>
            <a:lvl3pPr marL="691200">
              <a:defRPr/>
            </a:lvl3pPr>
            <a:lvl4pPr marL="921600">
              <a:defRPr/>
            </a:lvl4pPr>
            <a:lvl5pPr marL="115200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3" name="Titel 1">
            <a:extLst>
              <a:ext uri="{FF2B5EF4-FFF2-40B4-BE49-F238E27FC236}">
                <a16:creationId xmlns:a16="http://schemas.microsoft.com/office/drawing/2014/main" id="{41E833E3-11DC-491F-9B58-E6B30A34C1E1}"/>
              </a:ext>
            </a:extLst>
          </p:cNvPr>
          <p:cNvSpPr>
            <a:spLocks noGrp="1"/>
          </p:cNvSpPr>
          <p:nvPr>
            <p:ph type="title" hasCustomPrompt="1"/>
          </p:nvPr>
        </p:nvSpPr>
        <p:spPr>
          <a:xfrm>
            <a:off x="836612" y="736352"/>
            <a:ext cx="10515600" cy="703511"/>
          </a:xfrm>
          <a:prstGeom prst="rect">
            <a:avLst/>
          </a:prstGeom>
        </p:spPr>
        <p:txBody>
          <a:bodyPr anchor="t"/>
          <a:lstStyle>
            <a:lvl1pPr>
              <a:defRPr/>
            </a:lvl1pPr>
          </a:lstStyle>
          <a:p>
            <a:r>
              <a:rPr lang="nl-NL"/>
              <a:t>Hoofdtitel</a:t>
            </a:r>
            <a:endParaRPr lang="nl-BE"/>
          </a:p>
        </p:txBody>
      </p:sp>
      <p:sp>
        <p:nvSpPr>
          <p:cNvPr id="24" name="Tijdelijke aanduiding voor tekst 9">
            <a:extLst>
              <a:ext uri="{FF2B5EF4-FFF2-40B4-BE49-F238E27FC236}">
                <a16:creationId xmlns:a16="http://schemas.microsoft.com/office/drawing/2014/main" id="{73F24D1F-09B5-4D12-AAE2-ED1A62D13F3F}"/>
              </a:ext>
            </a:extLst>
          </p:cNvPr>
          <p:cNvSpPr>
            <a:spLocks noGrp="1"/>
          </p:cNvSpPr>
          <p:nvPr>
            <p:ph type="body" sz="quarter" idx="13" hasCustomPrompt="1"/>
          </p:nvPr>
        </p:nvSpPr>
        <p:spPr>
          <a:xfrm>
            <a:off x="836612" y="368300"/>
            <a:ext cx="10515599" cy="368052"/>
          </a:xfrm>
        </p:spPr>
        <p:txBody>
          <a:bodyPr anchor="ctr">
            <a:normAutofit/>
          </a:bodyPr>
          <a:lstStyle>
            <a:lvl1pPr>
              <a:defRPr sz="2000" b="0" u="none" cap="all" baseline="0">
                <a:solidFill>
                  <a:schemeClr val="tx1"/>
                </a:solidFill>
              </a:defRPr>
            </a:lvl1pPr>
          </a:lstStyle>
          <a:p>
            <a:pPr lvl="0"/>
            <a:r>
              <a:rPr lang="nl-BE"/>
              <a:t>BOVENTITEL</a:t>
            </a:r>
          </a:p>
        </p:txBody>
      </p:sp>
      <p:sp>
        <p:nvSpPr>
          <p:cNvPr id="17" name="Online Image Placeholder 16">
            <a:extLst>
              <a:ext uri="{FF2B5EF4-FFF2-40B4-BE49-F238E27FC236}">
                <a16:creationId xmlns:a16="http://schemas.microsoft.com/office/drawing/2014/main" id="{A2B2B6C9-21C8-40FF-8EBE-697189CEC390}"/>
              </a:ext>
            </a:extLst>
          </p:cNvPr>
          <p:cNvSpPr>
            <a:spLocks noGrp="1"/>
          </p:cNvSpPr>
          <p:nvPr>
            <p:ph type="clipArt" sz="quarter" idx="27" hasCustomPrompt="1"/>
          </p:nvPr>
        </p:nvSpPr>
        <p:spPr>
          <a:xfrm>
            <a:off x="1652816" y="1714500"/>
            <a:ext cx="900000" cy="900000"/>
          </a:xfrm>
        </p:spPr>
        <p:txBody>
          <a:bodyPr/>
          <a:lstStyle/>
          <a:p>
            <a:r>
              <a:rPr lang="nl-BE"/>
              <a:t> </a:t>
            </a:r>
          </a:p>
        </p:txBody>
      </p:sp>
      <p:sp>
        <p:nvSpPr>
          <p:cNvPr id="33" name="Online Image Placeholder 16">
            <a:extLst>
              <a:ext uri="{FF2B5EF4-FFF2-40B4-BE49-F238E27FC236}">
                <a16:creationId xmlns:a16="http://schemas.microsoft.com/office/drawing/2014/main" id="{1CDE10C2-BA14-4E9C-AE63-B4D5DF640580}"/>
              </a:ext>
            </a:extLst>
          </p:cNvPr>
          <p:cNvSpPr>
            <a:spLocks noGrp="1"/>
          </p:cNvSpPr>
          <p:nvPr>
            <p:ph type="clipArt" sz="quarter" idx="28" hasCustomPrompt="1"/>
          </p:nvPr>
        </p:nvSpPr>
        <p:spPr>
          <a:xfrm>
            <a:off x="4314579" y="1714500"/>
            <a:ext cx="900000" cy="900000"/>
          </a:xfrm>
        </p:spPr>
        <p:txBody>
          <a:bodyPr/>
          <a:lstStyle/>
          <a:p>
            <a:r>
              <a:rPr lang="nl-BE"/>
              <a:t> </a:t>
            </a:r>
          </a:p>
        </p:txBody>
      </p:sp>
      <p:sp>
        <p:nvSpPr>
          <p:cNvPr id="34" name="Online Image Placeholder 16">
            <a:extLst>
              <a:ext uri="{FF2B5EF4-FFF2-40B4-BE49-F238E27FC236}">
                <a16:creationId xmlns:a16="http://schemas.microsoft.com/office/drawing/2014/main" id="{7C2AD36D-415D-48BE-AB94-91331126AFA1}"/>
              </a:ext>
            </a:extLst>
          </p:cNvPr>
          <p:cNvSpPr>
            <a:spLocks noGrp="1"/>
          </p:cNvSpPr>
          <p:nvPr>
            <p:ph type="clipArt" sz="quarter" idx="29" hasCustomPrompt="1"/>
          </p:nvPr>
        </p:nvSpPr>
        <p:spPr>
          <a:xfrm>
            <a:off x="6976342" y="1714500"/>
            <a:ext cx="900000" cy="900000"/>
          </a:xfrm>
        </p:spPr>
        <p:txBody>
          <a:bodyPr/>
          <a:lstStyle/>
          <a:p>
            <a:r>
              <a:rPr lang="nl-BE"/>
              <a:t> </a:t>
            </a:r>
          </a:p>
        </p:txBody>
      </p:sp>
      <p:sp>
        <p:nvSpPr>
          <p:cNvPr id="35" name="Online Image Placeholder 16">
            <a:extLst>
              <a:ext uri="{FF2B5EF4-FFF2-40B4-BE49-F238E27FC236}">
                <a16:creationId xmlns:a16="http://schemas.microsoft.com/office/drawing/2014/main" id="{EE73A52C-82A9-47E4-B6DA-E7F7D3C8BC8C}"/>
              </a:ext>
            </a:extLst>
          </p:cNvPr>
          <p:cNvSpPr>
            <a:spLocks noGrp="1"/>
          </p:cNvSpPr>
          <p:nvPr>
            <p:ph type="clipArt" sz="quarter" idx="30" hasCustomPrompt="1"/>
          </p:nvPr>
        </p:nvSpPr>
        <p:spPr>
          <a:xfrm>
            <a:off x="9638105" y="1714500"/>
            <a:ext cx="900000" cy="900000"/>
          </a:xfrm>
        </p:spPr>
        <p:txBody>
          <a:bodyPr/>
          <a:lstStyle/>
          <a:p>
            <a:r>
              <a:rPr lang="nl-BE"/>
              <a:t> </a:t>
            </a:r>
          </a:p>
        </p:txBody>
      </p:sp>
    </p:spTree>
    <p:extLst>
      <p:ext uri="{BB962C8B-B14F-4D97-AF65-F5344CB8AC3E}">
        <p14:creationId xmlns:p14="http://schemas.microsoft.com/office/powerpoint/2010/main" val="2927323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el + Tussentitel + Inhoud + Tekstvak">
    <p:bg>
      <p:bgRef idx="1001">
        <a:schemeClr val="bg1"/>
      </p:bgRef>
    </p:bg>
    <p:spTree>
      <p:nvGrpSpPr>
        <p:cNvPr id="1" name=""/>
        <p:cNvGrpSpPr/>
        <p:nvPr/>
      </p:nvGrpSpPr>
      <p:grpSpPr>
        <a:xfrm>
          <a:off x="0" y="0"/>
          <a:ext cx="0" cy="0"/>
          <a:chOff x="0" y="0"/>
          <a:chExt cx="0" cy="0"/>
        </a:xfrm>
      </p:grpSpPr>
      <p:sp>
        <p:nvSpPr>
          <p:cNvPr id="4" name="Stroomdiagram: Handmatige invoer 3">
            <a:extLst>
              <a:ext uri="{FF2B5EF4-FFF2-40B4-BE49-F238E27FC236}">
                <a16:creationId xmlns:a16="http://schemas.microsoft.com/office/drawing/2014/main" id="{6F7878C3-37F8-42E2-A6B1-6EE2459B62A5}"/>
              </a:ext>
            </a:extLst>
          </p:cNvPr>
          <p:cNvSpPr/>
          <p:nvPr userDrawn="1"/>
        </p:nvSpPr>
        <p:spPr>
          <a:xfrm rot="16200000">
            <a:off x="5715000" y="380997"/>
            <a:ext cx="6857999" cy="609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Tijdelijke aanduiding voor inhoud 2">
            <a:extLst>
              <a:ext uri="{FF2B5EF4-FFF2-40B4-BE49-F238E27FC236}">
                <a16:creationId xmlns:a16="http://schemas.microsoft.com/office/drawing/2014/main" id="{C8CDFBAB-2DE5-4AEE-947D-37C2E4EF0F0A}"/>
              </a:ext>
            </a:extLst>
          </p:cNvPr>
          <p:cNvSpPr>
            <a:spLocks noGrp="1"/>
          </p:cNvSpPr>
          <p:nvPr>
            <p:ph idx="14" hasCustomPrompt="1"/>
          </p:nvPr>
        </p:nvSpPr>
        <p:spPr>
          <a:xfrm>
            <a:off x="839939" y="1592263"/>
            <a:ext cx="4905542" cy="4584700"/>
          </a:xfrm>
        </p:spPr>
        <p:txBody>
          <a:bodyPr/>
          <a:lstStyle>
            <a:lvl1pPr>
              <a:defRPr/>
            </a:lvl1pPr>
          </a:lstStyle>
          <a:p>
            <a:pPr lvl="0"/>
            <a:r>
              <a:rPr lang="nl-NL"/>
              <a:t>Eerste niveau</a:t>
            </a:r>
          </a:p>
          <a:p>
            <a:pPr lvl="1"/>
            <a:r>
              <a:rPr lang="nl-NL"/>
              <a:t>Tweede niveau</a:t>
            </a:r>
          </a:p>
          <a:p>
            <a:pPr lvl="2"/>
            <a:r>
              <a:rPr lang="nl-NL"/>
              <a:t>Derde niveau</a:t>
            </a:r>
          </a:p>
          <a:p>
            <a:pPr lvl="3"/>
            <a:r>
              <a:rPr lang="nl-NL"/>
              <a:t>Vierde niveau</a:t>
            </a:r>
          </a:p>
          <a:p>
            <a:pPr lvl="4"/>
            <a:r>
              <a:rPr lang="nl-NL"/>
              <a:t>Vijfde niveau</a:t>
            </a:r>
            <a:endParaRPr lang="nl-BE"/>
          </a:p>
        </p:txBody>
      </p:sp>
      <p:sp>
        <p:nvSpPr>
          <p:cNvPr id="9" name="Tijdelijke aanduiding voor inhoud 2">
            <a:extLst>
              <a:ext uri="{FF2B5EF4-FFF2-40B4-BE49-F238E27FC236}">
                <a16:creationId xmlns:a16="http://schemas.microsoft.com/office/drawing/2014/main" id="{93691594-47BC-427F-8BBA-D7A1EAF55FFC}"/>
              </a:ext>
            </a:extLst>
          </p:cNvPr>
          <p:cNvSpPr>
            <a:spLocks noGrp="1"/>
          </p:cNvSpPr>
          <p:nvPr>
            <p:ph idx="18" hasCustomPrompt="1"/>
          </p:nvPr>
        </p:nvSpPr>
        <p:spPr>
          <a:xfrm>
            <a:off x="6446839" y="736352"/>
            <a:ext cx="4905542" cy="5440611"/>
          </a:xfrm>
        </p:spPr>
        <p:txBody>
          <a:bodyPr/>
          <a:lstStyle>
            <a:lvl1pPr>
              <a:defRPr/>
            </a:lvl1pPr>
          </a:lstStyle>
          <a:p>
            <a:pPr lvl="0"/>
            <a:r>
              <a:rPr lang="nl-NL"/>
              <a:t>Eerste niveau</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Tijdelijke aanduiding voor tekst 9">
            <a:extLst>
              <a:ext uri="{FF2B5EF4-FFF2-40B4-BE49-F238E27FC236}">
                <a16:creationId xmlns:a16="http://schemas.microsoft.com/office/drawing/2014/main" id="{C5A24CB9-ECD1-4A83-B00E-85A4C4BCB33C}"/>
              </a:ext>
            </a:extLst>
          </p:cNvPr>
          <p:cNvSpPr>
            <a:spLocks noGrp="1"/>
          </p:cNvSpPr>
          <p:nvPr>
            <p:ph type="body" sz="quarter" idx="15" hasCustomPrompt="1"/>
          </p:nvPr>
        </p:nvSpPr>
        <p:spPr>
          <a:xfrm>
            <a:off x="836613" y="368300"/>
            <a:ext cx="4906800" cy="368052"/>
          </a:xfrm>
        </p:spPr>
        <p:txBody>
          <a:bodyPr anchor="ctr">
            <a:normAutofit/>
          </a:bodyPr>
          <a:lstStyle>
            <a:lvl1pPr>
              <a:defRPr sz="2000" b="0" u="none" cap="all" baseline="0">
                <a:solidFill>
                  <a:schemeClr val="tx1"/>
                </a:solidFill>
              </a:defRPr>
            </a:lvl1pPr>
          </a:lstStyle>
          <a:p>
            <a:pPr lvl="0"/>
            <a:r>
              <a:rPr lang="nl-BE"/>
              <a:t>BOVENTITEL</a:t>
            </a:r>
          </a:p>
        </p:txBody>
      </p:sp>
      <p:sp>
        <p:nvSpPr>
          <p:cNvPr id="12" name="Titel 1">
            <a:extLst>
              <a:ext uri="{FF2B5EF4-FFF2-40B4-BE49-F238E27FC236}">
                <a16:creationId xmlns:a16="http://schemas.microsoft.com/office/drawing/2014/main" id="{64EBC0AB-6766-4F5D-A26C-E71B13B6C37A}"/>
              </a:ext>
            </a:extLst>
          </p:cNvPr>
          <p:cNvSpPr>
            <a:spLocks noGrp="1"/>
          </p:cNvSpPr>
          <p:nvPr>
            <p:ph type="title" hasCustomPrompt="1"/>
          </p:nvPr>
        </p:nvSpPr>
        <p:spPr>
          <a:xfrm>
            <a:off x="836612" y="736352"/>
            <a:ext cx="4906800" cy="703511"/>
          </a:xfrm>
          <a:prstGeom prst="rect">
            <a:avLst/>
          </a:prstGeom>
        </p:spPr>
        <p:txBody>
          <a:bodyPr anchor="t"/>
          <a:lstStyle>
            <a:lvl1pPr>
              <a:defRPr/>
            </a:lvl1pPr>
          </a:lstStyle>
          <a:p>
            <a:r>
              <a:rPr lang="nl-NL"/>
              <a:t>Hoofdtitel</a:t>
            </a:r>
            <a:endParaRPr lang="nl-BE"/>
          </a:p>
        </p:txBody>
      </p:sp>
      <p:sp>
        <p:nvSpPr>
          <p:cNvPr id="14" name="Tijdelijke aanduiding voor voettekst 4">
            <a:extLst>
              <a:ext uri="{FF2B5EF4-FFF2-40B4-BE49-F238E27FC236}">
                <a16:creationId xmlns:a16="http://schemas.microsoft.com/office/drawing/2014/main" id="{1A6ED0F1-A7B3-44FA-AED6-57570D85E095}"/>
              </a:ext>
            </a:extLst>
          </p:cNvPr>
          <p:cNvSpPr>
            <a:spLocks noGrp="1"/>
          </p:cNvSpPr>
          <p:nvPr>
            <p:ph type="ftr" sz="quarter" idx="3"/>
          </p:nvPr>
        </p:nvSpPr>
        <p:spPr>
          <a:xfrm>
            <a:off x="839788" y="6344981"/>
            <a:ext cx="4833425" cy="365125"/>
          </a:xfrm>
          <a:prstGeom prst="rect">
            <a:avLst/>
          </a:prstGeom>
        </p:spPr>
        <p:txBody>
          <a:bodyPr vert="horz" lIns="0" tIns="45720" rIns="0" bIns="45720" rtlCol="0" anchor="ctr"/>
          <a:lstStyle>
            <a:lvl1pPr algn="l">
              <a:defRPr sz="1200">
                <a:solidFill>
                  <a:schemeClr val="tx1"/>
                </a:solidFill>
              </a:defRPr>
            </a:lvl1pPr>
          </a:lstStyle>
          <a:p>
            <a:r>
              <a:rPr lang="nl-BE"/>
              <a:t>Leidraad intergemeentelijke samenwerking economie</a:t>
            </a:r>
          </a:p>
        </p:txBody>
      </p:sp>
      <p:sp>
        <p:nvSpPr>
          <p:cNvPr id="15" name="Tijdelijke aanduiding voor dianummer 5">
            <a:extLst>
              <a:ext uri="{FF2B5EF4-FFF2-40B4-BE49-F238E27FC236}">
                <a16:creationId xmlns:a16="http://schemas.microsoft.com/office/drawing/2014/main" id="{26EDFBB5-F609-4AAD-96D6-7DEBAC131061}"/>
              </a:ext>
            </a:extLst>
          </p:cNvPr>
          <p:cNvSpPr>
            <a:spLocks noGrp="1"/>
          </p:cNvSpPr>
          <p:nvPr>
            <p:ph type="sldNum" sz="quarter" idx="4"/>
          </p:nvPr>
        </p:nvSpPr>
        <p:spPr>
          <a:xfrm>
            <a:off x="10514012" y="6344982"/>
            <a:ext cx="838200" cy="365125"/>
          </a:xfrm>
          <a:prstGeom prst="rect">
            <a:avLst/>
          </a:prstGeom>
        </p:spPr>
        <p:txBody>
          <a:bodyPr vert="horz" lIns="0" tIns="45720" rIns="0" bIns="45720" rtlCol="0" anchor="ctr"/>
          <a:lstStyle>
            <a:lvl1pPr algn="r">
              <a:defRPr sz="1200" b="1">
                <a:solidFill>
                  <a:schemeClr val="tx1"/>
                </a:solidFill>
                <a:latin typeface="+mj-lt"/>
              </a:defRPr>
            </a:lvl1pPr>
          </a:lstStyle>
          <a:p>
            <a:fld id="{1EABE038-A425-4CC0-917A-1DC3ED725B2E}" type="slidenum">
              <a:rPr lang="nl-BE" smtClean="0"/>
              <a:pPr/>
              <a:t>‹nr.›</a:t>
            </a:fld>
            <a:endParaRPr lang="nl-BE"/>
          </a:p>
        </p:txBody>
      </p:sp>
    </p:spTree>
    <p:extLst>
      <p:ext uri="{BB962C8B-B14F-4D97-AF65-F5344CB8AC3E}">
        <p14:creationId xmlns:p14="http://schemas.microsoft.com/office/powerpoint/2010/main" val="31559998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el + Tussentitel + Foto links">
    <p:bg>
      <p:bgRef idx="1001">
        <a:schemeClr val="bg1"/>
      </p:bgRef>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9A00E47-68C0-4DBD-AB0F-CD7342B025EA}"/>
              </a:ext>
            </a:extLst>
          </p:cNvPr>
          <p:cNvSpPr>
            <a:spLocks noGrp="1"/>
          </p:cNvSpPr>
          <p:nvPr>
            <p:ph idx="1" hasCustomPrompt="1"/>
          </p:nvPr>
        </p:nvSpPr>
        <p:spPr>
          <a:xfrm>
            <a:off x="839788" y="1592263"/>
            <a:ext cx="4906800" cy="4604824"/>
          </a:xfrm>
        </p:spPr>
        <p:txBody>
          <a:bodyPr/>
          <a:lstStyle>
            <a:lvl1pPr>
              <a:defRPr/>
            </a:lvl1pPr>
          </a:lstStyle>
          <a:p>
            <a:pPr lvl="0"/>
            <a:r>
              <a:rPr lang="nl-NL"/>
              <a:t>Eerste niveau</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Rechthoek 6">
            <a:extLst>
              <a:ext uri="{FF2B5EF4-FFF2-40B4-BE49-F238E27FC236}">
                <a16:creationId xmlns:a16="http://schemas.microsoft.com/office/drawing/2014/main" id="{6F45857B-E452-48F1-B0B6-4B82FEC46E0F}"/>
              </a:ext>
            </a:extLst>
          </p:cNvPr>
          <p:cNvSpPr/>
          <p:nvPr userDrawn="1"/>
        </p:nvSpPr>
        <p:spPr>
          <a:xfrm>
            <a:off x="0" y="0"/>
            <a:ext cx="219456" cy="6858000"/>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ijdelijke aanduiding voor afbeelding 8">
            <a:extLst>
              <a:ext uri="{FF2B5EF4-FFF2-40B4-BE49-F238E27FC236}">
                <a16:creationId xmlns:a16="http://schemas.microsoft.com/office/drawing/2014/main" id="{4A6EAFCF-630E-4828-B0AE-F266C9D2C889}"/>
              </a:ext>
            </a:extLst>
          </p:cNvPr>
          <p:cNvSpPr>
            <a:spLocks noGrp="1"/>
          </p:cNvSpPr>
          <p:nvPr>
            <p:ph type="pic" sz="quarter" idx="13" hasCustomPrompt="1"/>
          </p:nvPr>
        </p:nvSpPr>
        <p:spPr>
          <a:xfrm>
            <a:off x="6096001" y="0"/>
            <a:ext cx="6096000" cy="685800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accent4">
                    <a:lumMod val="60000"/>
                    <a:lumOff val="40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err="1"/>
              <a:t>Klik</a:t>
            </a:r>
            <a:r>
              <a:rPr lang="en-US"/>
              <a:t> op </a:t>
            </a:r>
            <a:r>
              <a:rPr lang="en-US" err="1"/>
              <a:t>icoon</a:t>
            </a:r>
            <a:r>
              <a:rPr lang="en-US"/>
              <a:t> </a:t>
            </a:r>
            <a:r>
              <a:rPr lang="en-US" err="1"/>
              <a:t>voor</a:t>
            </a:r>
            <a:r>
              <a:rPr lang="en-US"/>
              <a:t> </a:t>
            </a:r>
            <a:r>
              <a:rPr lang="en-US" err="1"/>
              <a:t>foto</a:t>
            </a:r>
            <a:r>
              <a:rPr lang="en-US"/>
              <a:t> (min </a:t>
            </a:r>
            <a:r>
              <a:rPr lang="nl-BE"/>
              <a:t>resolutie </a:t>
            </a:r>
            <a:r>
              <a:rPr lang="en-US"/>
              <a:t>72 DPI</a:t>
            </a:r>
            <a:r>
              <a:rPr lang="nl-BE"/>
              <a:t>)</a:t>
            </a:r>
          </a:p>
        </p:txBody>
      </p:sp>
      <p:sp>
        <p:nvSpPr>
          <p:cNvPr id="12" name="Tijdelijke aanduiding voor tekst 9">
            <a:extLst>
              <a:ext uri="{FF2B5EF4-FFF2-40B4-BE49-F238E27FC236}">
                <a16:creationId xmlns:a16="http://schemas.microsoft.com/office/drawing/2014/main" id="{D2F4A0A4-E99E-4B0A-A8B5-EC694F0B8A10}"/>
              </a:ext>
            </a:extLst>
          </p:cNvPr>
          <p:cNvSpPr>
            <a:spLocks noGrp="1"/>
          </p:cNvSpPr>
          <p:nvPr>
            <p:ph type="body" sz="quarter" idx="15" hasCustomPrompt="1"/>
          </p:nvPr>
        </p:nvSpPr>
        <p:spPr>
          <a:xfrm>
            <a:off x="836613" y="368300"/>
            <a:ext cx="4906800" cy="368052"/>
          </a:xfrm>
        </p:spPr>
        <p:txBody>
          <a:bodyPr anchor="ctr">
            <a:normAutofit/>
          </a:bodyPr>
          <a:lstStyle>
            <a:lvl1pPr>
              <a:defRPr sz="2000" b="0" u="none" cap="all" baseline="0">
                <a:solidFill>
                  <a:schemeClr val="tx1"/>
                </a:solidFill>
              </a:defRPr>
            </a:lvl1pPr>
          </a:lstStyle>
          <a:p>
            <a:pPr lvl="0"/>
            <a:r>
              <a:rPr lang="nl-BE"/>
              <a:t>BOVENTITEL</a:t>
            </a:r>
          </a:p>
        </p:txBody>
      </p:sp>
      <p:sp>
        <p:nvSpPr>
          <p:cNvPr id="13" name="Titel 1">
            <a:extLst>
              <a:ext uri="{FF2B5EF4-FFF2-40B4-BE49-F238E27FC236}">
                <a16:creationId xmlns:a16="http://schemas.microsoft.com/office/drawing/2014/main" id="{2EE646F3-A5C5-40DF-8A05-BBF9145DF41E}"/>
              </a:ext>
            </a:extLst>
          </p:cNvPr>
          <p:cNvSpPr>
            <a:spLocks noGrp="1"/>
          </p:cNvSpPr>
          <p:nvPr>
            <p:ph type="title" hasCustomPrompt="1"/>
          </p:nvPr>
        </p:nvSpPr>
        <p:spPr>
          <a:xfrm>
            <a:off x="836612" y="736352"/>
            <a:ext cx="4906800" cy="703511"/>
          </a:xfrm>
          <a:prstGeom prst="rect">
            <a:avLst/>
          </a:prstGeom>
        </p:spPr>
        <p:txBody>
          <a:bodyPr anchor="t"/>
          <a:lstStyle>
            <a:lvl1pPr>
              <a:defRPr/>
            </a:lvl1pPr>
          </a:lstStyle>
          <a:p>
            <a:r>
              <a:rPr lang="nl-NL"/>
              <a:t>Hoofdtitel</a:t>
            </a:r>
            <a:endParaRPr lang="nl-BE"/>
          </a:p>
        </p:txBody>
      </p:sp>
      <p:sp>
        <p:nvSpPr>
          <p:cNvPr id="14" name="Tijdelijke aanduiding voor voettekst 4">
            <a:extLst>
              <a:ext uri="{FF2B5EF4-FFF2-40B4-BE49-F238E27FC236}">
                <a16:creationId xmlns:a16="http://schemas.microsoft.com/office/drawing/2014/main" id="{327E91DB-C2B6-473A-A20A-A5AE3628EE5F}"/>
              </a:ext>
            </a:extLst>
          </p:cNvPr>
          <p:cNvSpPr>
            <a:spLocks noGrp="1"/>
          </p:cNvSpPr>
          <p:nvPr>
            <p:ph type="ftr" sz="quarter" idx="3"/>
          </p:nvPr>
        </p:nvSpPr>
        <p:spPr>
          <a:xfrm>
            <a:off x="839788" y="6344981"/>
            <a:ext cx="4833425" cy="365125"/>
          </a:xfrm>
          <a:prstGeom prst="rect">
            <a:avLst/>
          </a:prstGeom>
        </p:spPr>
        <p:txBody>
          <a:bodyPr vert="horz" lIns="0" tIns="45720" rIns="0" bIns="45720" rtlCol="0" anchor="ctr"/>
          <a:lstStyle>
            <a:lvl1pPr algn="l">
              <a:defRPr sz="1200">
                <a:solidFill>
                  <a:schemeClr val="tx1"/>
                </a:solidFill>
              </a:defRPr>
            </a:lvl1pPr>
          </a:lstStyle>
          <a:p>
            <a:r>
              <a:rPr lang="nl-BE"/>
              <a:t>Leidraad intergemeentelijke samenwerking economie</a:t>
            </a:r>
          </a:p>
        </p:txBody>
      </p:sp>
      <p:sp>
        <p:nvSpPr>
          <p:cNvPr id="15" name="Tijdelijke aanduiding voor dianummer 5">
            <a:extLst>
              <a:ext uri="{FF2B5EF4-FFF2-40B4-BE49-F238E27FC236}">
                <a16:creationId xmlns:a16="http://schemas.microsoft.com/office/drawing/2014/main" id="{F3DF618A-F0A4-4257-977E-9370603816BB}"/>
              </a:ext>
            </a:extLst>
          </p:cNvPr>
          <p:cNvSpPr>
            <a:spLocks noGrp="1"/>
          </p:cNvSpPr>
          <p:nvPr>
            <p:ph type="sldNum" sz="quarter" idx="4"/>
          </p:nvPr>
        </p:nvSpPr>
        <p:spPr>
          <a:xfrm>
            <a:off x="10514012" y="6344982"/>
            <a:ext cx="838200" cy="365125"/>
          </a:xfrm>
          <a:prstGeom prst="rect">
            <a:avLst/>
          </a:prstGeom>
        </p:spPr>
        <p:txBody>
          <a:bodyPr vert="horz" lIns="0" tIns="45720" rIns="0" bIns="45720" rtlCol="0" anchor="ctr"/>
          <a:lstStyle>
            <a:lvl1pPr algn="r">
              <a:defRPr sz="1200" b="1">
                <a:solidFill>
                  <a:schemeClr val="tx1"/>
                </a:solidFill>
                <a:latin typeface="+mj-lt"/>
              </a:defRPr>
            </a:lvl1pPr>
          </a:lstStyle>
          <a:p>
            <a:fld id="{1EABE038-A425-4CC0-917A-1DC3ED725B2E}" type="slidenum">
              <a:rPr lang="nl-BE" smtClean="0"/>
              <a:pPr/>
              <a:t>‹nr.›</a:t>
            </a:fld>
            <a:endParaRPr lang="nl-BE"/>
          </a:p>
        </p:txBody>
      </p:sp>
    </p:spTree>
    <p:extLst>
      <p:ext uri="{BB962C8B-B14F-4D97-AF65-F5344CB8AC3E}">
        <p14:creationId xmlns:p14="http://schemas.microsoft.com/office/powerpoint/2010/main" val="21702779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pagina_groen">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CA05EC41-4A2D-4EA1-94D9-FE4BCDF8DAE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08013" y="5562837"/>
            <a:ext cx="1828800" cy="674451"/>
          </a:xfrm>
          <a:prstGeom prst="rect">
            <a:avLst/>
          </a:prstGeom>
        </p:spPr>
      </p:pic>
      <p:sp>
        <p:nvSpPr>
          <p:cNvPr id="4" name="Tijdelijke aanduiding voor afbeelding 3">
            <a:extLst>
              <a:ext uri="{FF2B5EF4-FFF2-40B4-BE49-F238E27FC236}">
                <a16:creationId xmlns:a16="http://schemas.microsoft.com/office/drawing/2014/main" id="{7FCA1AE3-026C-4E61-AA07-38A900BA3776}"/>
              </a:ext>
            </a:extLst>
          </p:cNvPr>
          <p:cNvSpPr>
            <a:spLocks noGrp="1"/>
          </p:cNvSpPr>
          <p:nvPr>
            <p:ph type="pic" sz="quarter" idx="10"/>
          </p:nvPr>
        </p:nvSpPr>
        <p:spPr>
          <a:xfrm>
            <a:off x="4707600" y="0"/>
            <a:ext cx="7484400" cy="6858000"/>
          </a:xfrm>
          <a:solidFill>
            <a:schemeClr val="bg2">
              <a:lumMod val="20000"/>
              <a:lumOff val="80000"/>
            </a:schemeClr>
          </a:solidFill>
        </p:spPr>
        <p:txBody>
          <a:bodyPr/>
          <a:lstStyle/>
          <a:p>
            <a:r>
              <a:rPr lang="nl-NL"/>
              <a:t>Klik op het pictogram als u een afbeelding wilt toevoegen</a:t>
            </a:r>
            <a:endParaRPr lang="nl-BE"/>
          </a:p>
        </p:txBody>
      </p:sp>
      <p:sp>
        <p:nvSpPr>
          <p:cNvPr id="5" name="Titel 4">
            <a:extLst>
              <a:ext uri="{FF2B5EF4-FFF2-40B4-BE49-F238E27FC236}">
                <a16:creationId xmlns:a16="http://schemas.microsoft.com/office/drawing/2014/main" id="{B01AD8B4-40DC-4B7A-985F-1C171675FB2F}"/>
              </a:ext>
            </a:extLst>
          </p:cNvPr>
          <p:cNvSpPr>
            <a:spLocks noGrp="1"/>
          </p:cNvSpPr>
          <p:nvPr>
            <p:ph type="title" hasCustomPrompt="1"/>
          </p:nvPr>
        </p:nvSpPr>
        <p:spPr>
          <a:xfrm>
            <a:off x="608013" y="1285200"/>
            <a:ext cx="3657600" cy="1095854"/>
          </a:xfrm>
        </p:spPr>
        <p:txBody>
          <a:bodyPr bIns="180000" anchor="t" anchorCtr="0">
            <a:spAutoFit/>
          </a:bodyPr>
          <a:lstStyle>
            <a:lvl1pPr>
              <a:defRPr/>
            </a:lvl1pPr>
          </a:lstStyle>
          <a:p>
            <a:r>
              <a:rPr lang="nl-NL"/>
              <a:t>Klik om titel te bewerken</a:t>
            </a:r>
            <a:endParaRPr lang="nl-BE"/>
          </a:p>
        </p:txBody>
      </p:sp>
      <p:pic>
        <p:nvPicPr>
          <p:cNvPr id="7" name="Graphic 6">
            <a:extLst>
              <a:ext uri="{FF2B5EF4-FFF2-40B4-BE49-F238E27FC236}">
                <a16:creationId xmlns:a16="http://schemas.microsoft.com/office/drawing/2014/main" id="{226C679C-015E-4E14-8423-53D29BDAE96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70519" y="4096800"/>
            <a:ext cx="9121481" cy="2761200"/>
          </a:xfrm>
          <a:prstGeom prst="rect">
            <a:avLst/>
          </a:prstGeom>
        </p:spPr>
      </p:pic>
      <p:sp>
        <p:nvSpPr>
          <p:cNvPr id="11" name="Tijdelijke aanduiding voor tekst 14">
            <a:extLst>
              <a:ext uri="{FF2B5EF4-FFF2-40B4-BE49-F238E27FC236}">
                <a16:creationId xmlns:a16="http://schemas.microsoft.com/office/drawing/2014/main" id="{47867A1B-DAEE-4DDD-88AC-E0B572DDF62F}"/>
              </a:ext>
            </a:extLst>
          </p:cNvPr>
          <p:cNvSpPr>
            <a:spLocks noGrp="1"/>
          </p:cNvSpPr>
          <p:nvPr>
            <p:ph type="body" sz="quarter" idx="15" hasCustomPrompt="1"/>
          </p:nvPr>
        </p:nvSpPr>
        <p:spPr>
          <a:xfrm>
            <a:off x="608013" y="609600"/>
            <a:ext cx="3744496" cy="402400"/>
          </a:xfrm>
          <a:prstGeom prst="roundRect">
            <a:avLst>
              <a:gd name="adj" fmla="val 50000"/>
            </a:avLst>
          </a:prstGeom>
          <a:solidFill>
            <a:schemeClr val="accent1"/>
          </a:solidFill>
        </p:spPr>
        <p:txBody>
          <a:bodyPr wrap="none" lIns="108000" tIns="18000" rIns="108000" bIns="18000" anchor="ctr" anchorCtr="0">
            <a:spAutoFit/>
          </a:bodyPr>
          <a:lstStyle>
            <a:lvl1pPr>
              <a:defRPr sz="1600">
                <a:solidFill>
                  <a:schemeClr val="bg1"/>
                </a:solidFill>
              </a:defRPr>
            </a:lvl1pPr>
          </a:lstStyle>
          <a:p>
            <a:pPr lvl="0"/>
            <a:r>
              <a:rPr lang="nl-NL"/>
              <a:t>klikken om topicelement te bewerken</a:t>
            </a:r>
            <a:endParaRPr lang="nl-BE"/>
          </a:p>
        </p:txBody>
      </p:sp>
      <p:sp>
        <p:nvSpPr>
          <p:cNvPr id="3" name="Tijdelijke aanduiding voor tekst 2">
            <a:extLst>
              <a:ext uri="{FF2B5EF4-FFF2-40B4-BE49-F238E27FC236}">
                <a16:creationId xmlns:a16="http://schemas.microsoft.com/office/drawing/2014/main" id="{C4358039-2512-4029-AABD-5919B554500E}"/>
              </a:ext>
            </a:extLst>
          </p:cNvPr>
          <p:cNvSpPr>
            <a:spLocks noGrp="1"/>
          </p:cNvSpPr>
          <p:nvPr>
            <p:ph type="body" sz="quarter" idx="16" hasCustomPrompt="1"/>
          </p:nvPr>
        </p:nvSpPr>
        <p:spPr>
          <a:xfrm>
            <a:off x="608013" y="2381055"/>
            <a:ext cx="3657600" cy="312330"/>
          </a:xfrm>
        </p:spPr>
        <p:txBody>
          <a:bodyPr>
            <a:spAutoFit/>
          </a:bodyPr>
          <a:lstStyle>
            <a:lvl1pPr>
              <a:defRPr sz="2000"/>
            </a:lvl1pPr>
          </a:lstStyle>
          <a:p>
            <a:pPr lvl="0"/>
            <a:r>
              <a:rPr lang="nl-NL"/>
              <a:t>Klik om de subtitel te bewerken</a:t>
            </a:r>
          </a:p>
        </p:txBody>
      </p:sp>
    </p:spTree>
    <p:extLst>
      <p:ext uri="{BB962C8B-B14F-4D97-AF65-F5344CB8AC3E}">
        <p14:creationId xmlns:p14="http://schemas.microsoft.com/office/powerpoint/2010/main" val="18982122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ighlight">
    <p:bg>
      <p:bgPr>
        <a:solidFill>
          <a:srgbClr val="FFEB00"/>
        </a:solidFill>
        <a:effectLst/>
      </p:bgPr>
    </p:bg>
    <p:spTree>
      <p:nvGrpSpPr>
        <p:cNvPr id="1" name=""/>
        <p:cNvGrpSpPr/>
        <p:nvPr/>
      </p:nvGrpSpPr>
      <p:grpSpPr>
        <a:xfrm>
          <a:off x="0" y="0"/>
          <a:ext cx="0" cy="0"/>
          <a:chOff x="0" y="0"/>
          <a:chExt cx="0" cy="0"/>
        </a:xfrm>
      </p:grpSpPr>
      <p:sp>
        <p:nvSpPr>
          <p:cNvPr id="17" name="Tijdelijke aanduiding voor tekst 3">
            <a:extLst>
              <a:ext uri="{FF2B5EF4-FFF2-40B4-BE49-F238E27FC236}">
                <a16:creationId xmlns:a16="http://schemas.microsoft.com/office/drawing/2014/main" id="{656B493A-0700-4CB6-9422-17D80DF1F120}"/>
              </a:ext>
            </a:extLst>
          </p:cNvPr>
          <p:cNvSpPr>
            <a:spLocks noGrp="1"/>
          </p:cNvSpPr>
          <p:nvPr>
            <p:ph type="body" sz="quarter" idx="11" hasCustomPrompt="1"/>
          </p:nvPr>
        </p:nvSpPr>
        <p:spPr>
          <a:xfrm>
            <a:off x="1756698" y="2757195"/>
            <a:ext cx="9595514" cy="1343609"/>
          </a:xfrm>
          <a:solidFill>
            <a:srgbClr val="FFEB00"/>
          </a:solidFill>
        </p:spPr>
        <p:txBody>
          <a:bodyPr anchor="ctr"/>
          <a:lstStyle>
            <a:lvl1pPr marL="0" indent="0" algn="l" defTabSz="914377" rtl="0" eaLnBrk="1" latinLnBrk="0" hangingPunct="1">
              <a:buFontTx/>
              <a:buNone/>
              <a:defRPr lang="nl-NL" sz="4800" b="1" kern="1200" dirty="0" smtClean="0">
                <a:solidFill>
                  <a:schemeClr val="tx1"/>
                </a:solidFill>
                <a:latin typeface="Calibri" panose="020F0502020204030204" pitchFamily="34" charset="0"/>
                <a:ea typeface="+mn-ea"/>
                <a:cs typeface="Calibri" panose="020F0502020204030204" pitchFamily="34" charset="0"/>
              </a:defRPr>
            </a:lvl1pPr>
            <a:lvl2pPr marL="0" indent="0" algn="l" defTabSz="914377" rtl="0" eaLnBrk="1" latinLnBrk="0" hangingPunct="1">
              <a:buFontTx/>
              <a:buNone/>
              <a:defRPr lang="nl-NL" sz="3733" b="1" kern="1200" dirty="0" smtClean="0">
                <a:solidFill>
                  <a:schemeClr val="tx1"/>
                </a:solidFill>
                <a:latin typeface="+mn-lt"/>
                <a:ea typeface="+mn-ea"/>
                <a:cs typeface="+mn-cs"/>
              </a:defRPr>
            </a:lvl2pPr>
            <a:lvl3pPr marL="0" indent="0" algn="l" defTabSz="914377" rtl="0" eaLnBrk="1" latinLnBrk="0" hangingPunct="1">
              <a:buFontTx/>
              <a:buNone/>
              <a:defRPr lang="nl-NL" sz="3733" b="1" kern="1200" dirty="0" smtClean="0">
                <a:solidFill>
                  <a:schemeClr val="tx1"/>
                </a:solidFill>
                <a:latin typeface="+mn-lt"/>
                <a:ea typeface="+mn-ea"/>
                <a:cs typeface="+mn-cs"/>
              </a:defRPr>
            </a:lvl3pPr>
            <a:lvl4pPr marL="0" indent="0" algn="l" defTabSz="914377" rtl="0" eaLnBrk="1" latinLnBrk="0" hangingPunct="1">
              <a:buFontTx/>
              <a:buNone/>
              <a:defRPr lang="nl-NL" sz="3733" b="1" kern="1200" dirty="0" smtClean="0">
                <a:solidFill>
                  <a:schemeClr val="tx1"/>
                </a:solidFill>
                <a:latin typeface="+mn-lt"/>
                <a:ea typeface="+mn-ea"/>
                <a:cs typeface="+mn-cs"/>
              </a:defRPr>
            </a:lvl4pPr>
            <a:lvl5pPr marL="0" indent="0" algn="l" defTabSz="914377" rtl="0" eaLnBrk="1" latinLnBrk="0" hangingPunct="1">
              <a:buFontTx/>
              <a:buNone/>
              <a:defRPr lang="nl-BE" sz="3733" b="1" kern="1200" dirty="0">
                <a:solidFill>
                  <a:schemeClr val="tx1"/>
                </a:solidFill>
                <a:latin typeface="+mn-lt"/>
                <a:ea typeface="+mn-ea"/>
                <a:cs typeface="+mn-cs"/>
              </a:defRPr>
            </a:lvl5pPr>
          </a:lstStyle>
          <a:p>
            <a:pPr lvl="0"/>
            <a:r>
              <a:rPr lang="nl-NL"/>
              <a:t>Highlight</a:t>
            </a:r>
            <a:endParaRPr lang="nl-BE"/>
          </a:p>
        </p:txBody>
      </p:sp>
      <p:cxnSp>
        <p:nvCxnSpPr>
          <p:cNvPr id="3" name="Straight Connector 2">
            <a:extLst>
              <a:ext uri="{FF2B5EF4-FFF2-40B4-BE49-F238E27FC236}">
                <a16:creationId xmlns:a16="http://schemas.microsoft.com/office/drawing/2014/main" id="{3F793950-6E94-4C9C-9F08-E5E3DC86771F}"/>
              </a:ext>
            </a:extLst>
          </p:cNvPr>
          <p:cNvCxnSpPr/>
          <p:nvPr userDrawn="1"/>
        </p:nvCxnSpPr>
        <p:spPr>
          <a:xfrm>
            <a:off x="839788" y="2757196"/>
            <a:ext cx="475861" cy="13436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ijdelijke aanduiding voor voettekst 4">
            <a:extLst>
              <a:ext uri="{FF2B5EF4-FFF2-40B4-BE49-F238E27FC236}">
                <a16:creationId xmlns:a16="http://schemas.microsoft.com/office/drawing/2014/main" id="{FEADFD0C-1342-4DBE-BBA6-0F8B8EB404A7}"/>
              </a:ext>
            </a:extLst>
          </p:cNvPr>
          <p:cNvSpPr>
            <a:spLocks noGrp="1"/>
          </p:cNvSpPr>
          <p:nvPr>
            <p:ph type="ftr" sz="quarter" idx="3"/>
          </p:nvPr>
        </p:nvSpPr>
        <p:spPr>
          <a:xfrm>
            <a:off x="839788" y="6344981"/>
            <a:ext cx="4833425" cy="365125"/>
          </a:xfrm>
          <a:prstGeom prst="rect">
            <a:avLst/>
          </a:prstGeom>
        </p:spPr>
        <p:txBody>
          <a:bodyPr vert="horz" lIns="0" tIns="45720" rIns="0" bIns="45720" rtlCol="0" anchor="ctr"/>
          <a:lstStyle>
            <a:lvl1pPr algn="l">
              <a:defRPr sz="1200">
                <a:solidFill>
                  <a:schemeClr val="tx1"/>
                </a:solidFill>
              </a:defRPr>
            </a:lvl1pPr>
          </a:lstStyle>
          <a:p>
            <a:r>
              <a:rPr lang="nl-BE"/>
              <a:t>Leidraad intergemeentelijke samenwerking economie</a:t>
            </a:r>
          </a:p>
        </p:txBody>
      </p:sp>
      <p:sp>
        <p:nvSpPr>
          <p:cNvPr id="7" name="Tijdelijke aanduiding voor dianummer 5">
            <a:extLst>
              <a:ext uri="{FF2B5EF4-FFF2-40B4-BE49-F238E27FC236}">
                <a16:creationId xmlns:a16="http://schemas.microsoft.com/office/drawing/2014/main" id="{05684A5A-EFC0-4F17-B1FF-0499C8B9DB11}"/>
              </a:ext>
            </a:extLst>
          </p:cNvPr>
          <p:cNvSpPr>
            <a:spLocks noGrp="1"/>
          </p:cNvSpPr>
          <p:nvPr>
            <p:ph type="sldNum" sz="quarter" idx="4"/>
          </p:nvPr>
        </p:nvSpPr>
        <p:spPr>
          <a:xfrm>
            <a:off x="10514012" y="6344982"/>
            <a:ext cx="838200" cy="365125"/>
          </a:xfrm>
          <a:prstGeom prst="rect">
            <a:avLst/>
          </a:prstGeom>
        </p:spPr>
        <p:txBody>
          <a:bodyPr vert="horz" lIns="0" tIns="45720" rIns="0" bIns="45720" rtlCol="0" anchor="ctr"/>
          <a:lstStyle>
            <a:lvl1pPr algn="r">
              <a:defRPr sz="1200" b="1">
                <a:solidFill>
                  <a:schemeClr val="tx1"/>
                </a:solidFill>
                <a:latin typeface="+mj-lt"/>
              </a:defRPr>
            </a:lvl1pPr>
          </a:lstStyle>
          <a:p>
            <a:fld id="{1EABE038-A425-4CC0-917A-1DC3ED725B2E}" type="slidenum">
              <a:rPr lang="nl-BE" smtClean="0"/>
              <a:pPr/>
              <a:t>‹nr.›</a:t>
            </a:fld>
            <a:endParaRPr lang="nl-BE"/>
          </a:p>
        </p:txBody>
      </p:sp>
    </p:spTree>
    <p:extLst>
      <p:ext uri="{BB962C8B-B14F-4D97-AF65-F5344CB8AC3E}">
        <p14:creationId xmlns:p14="http://schemas.microsoft.com/office/powerpoint/2010/main" val="3897859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0880DB12-4075-4207-B6AA-7800E4F122E2}"/>
              </a:ext>
            </a:extLst>
          </p:cNvPr>
          <p:cNvSpPr/>
          <p:nvPr userDrawn="1"/>
        </p:nvSpPr>
        <p:spPr>
          <a:xfrm>
            <a:off x="2148289" y="1872866"/>
            <a:ext cx="10043711" cy="2716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err="1">
              <a:solidFill>
                <a:schemeClr val="tx1"/>
              </a:solidFill>
              <a:latin typeface="Calibri" panose="020F0502020204030204" pitchFamily="34" charset="0"/>
              <a:cs typeface="Calibri" panose="020F0502020204030204" pitchFamily="34" charset="0"/>
            </a:endParaRPr>
          </a:p>
        </p:txBody>
      </p:sp>
      <p:sp>
        <p:nvSpPr>
          <p:cNvPr id="3" name="Tijdelijke aanduiding voor tekst 2">
            <a:extLst>
              <a:ext uri="{FF2B5EF4-FFF2-40B4-BE49-F238E27FC236}">
                <a16:creationId xmlns:a16="http://schemas.microsoft.com/office/drawing/2014/main" id="{40CF25B6-16E2-4E2C-A3F5-C4E831274950}"/>
              </a:ext>
            </a:extLst>
          </p:cNvPr>
          <p:cNvSpPr>
            <a:spLocks noGrp="1"/>
          </p:cNvSpPr>
          <p:nvPr>
            <p:ph type="body" idx="1" hasCustomPrompt="1"/>
          </p:nvPr>
        </p:nvSpPr>
        <p:spPr>
          <a:xfrm>
            <a:off x="2467897" y="2192357"/>
            <a:ext cx="8884317" cy="2104220"/>
          </a:xfrm>
        </p:spPr>
        <p:txBody>
          <a:bodyPr anchor="ctr"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400" b="1">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a:t>Quote</a:t>
            </a:r>
          </a:p>
        </p:txBody>
      </p:sp>
      <p:sp>
        <p:nvSpPr>
          <p:cNvPr id="5" name="Tijdelijke aanduiding voor voettekst 4">
            <a:extLst>
              <a:ext uri="{FF2B5EF4-FFF2-40B4-BE49-F238E27FC236}">
                <a16:creationId xmlns:a16="http://schemas.microsoft.com/office/drawing/2014/main" id="{428D9E02-34B7-4AA9-A820-3BFB70B95D1B}"/>
              </a:ext>
            </a:extLst>
          </p:cNvPr>
          <p:cNvSpPr>
            <a:spLocks noGrp="1"/>
          </p:cNvSpPr>
          <p:nvPr>
            <p:ph type="ftr" sz="quarter" idx="11"/>
          </p:nvPr>
        </p:nvSpPr>
        <p:spPr/>
        <p:txBody>
          <a:bodyPr/>
          <a:lstStyle/>
          <a:p>
            <a:r>
              <a:rPr lang="nl-BE"/>
              <a:t>Leidraad intergemeentelijke samenwerking economie</a:t>
            </a:r>
          </a:p>
        </p:txBody>
      </p:sp>
      <p:sp>
        <p:nvSpPr>
          <p:cNvPr id="6" name="Tijdelijke aanduiding voor dianummer 5">
            <a:extLst>
              <a:ext uri="{FF2B5EF4-FFF2-40B4-BE49-F238E27FC236}">
                <a16:creationId xmlns:a16="http://schemas.microsoft.com/office/drawing/2014/main" id="{CC43F41A-8FBB-4AE1-9593-E17E909EE6E4}"/>
              </a:ext>
            </a:extLst>
          </p:cNvPr>
          <p:cNvSpPr>
            <a:spLocks noGrp="1"/>
          </p:cNvSpPr>
          <p:nvPr>
            <p:ph type="sldNum" sz="quarter" idx="12"/>
          </p:nvPr>
        </p:nvSpPr>
        <p:spPr/>
        <p:txBody>
          <a:bodyPr/>
          <a:lstStyle/>
          <a:p>
            <a:fld id="{1EABE038-A425-4CC0-917A-1DC3ED725B2E}" type="slidenum">
              <a:rPr lang="nl-BE" smtClean="0"/>
              <a:t>‹nr.›</a:t>
            </a:fld>
            <a:endParaRPr lang="nl-BE"/>
          </a:p>
        </p:txBody>
      </p:sp>
      <p:sp>
        <p:nvSpPr>
          <p:cNvPr id="8" name="Freeform: Shape 7">
            <a:extLst>
              <a:ext uri="{FF2B5EF4-FFF2-40B4-BE49-F238E27FC236}">
                <a16:creationId xmlns:a16="http://schemas.microsoft.com/office/drawing/2014/main" id="{9554821F-9E1A-4BA4-9134-CC73E4409158}"/>
              </a:ext>
            </a:extLst>
          </p:cNvPr>
          <p:cNvSpPr/>
          <p:nvPr userDrawn="1"/>
        </p:nvSpPr>
        <p:spPr>
          <a:xfrm>
            <a:off x="839788" y="1389235"/>
            <a:ext cx="1037844" cy="749726"/>
          </a:xfrm>
          <a:custGeom>
            <a:avLst/>
            <a:gdLst/>
            <a:ahLst/>
            <a:cxnLst/>
            <a:rect l="l" t="t" r="r" b="b"/>
            <a:pathLst>
              <a:path w="1037844" h="749726">
                <a:moveTo>
                  <a:pt x="959709" y="0"/>
                </a:moveTo>
                <a:lnTo>
                  <a:pt x="1037844" y="100459"/>
                </a:lnTo>
                <a:cubicBezTo>
                  <a:pt x="1008815" y="149138"/>
                  <a:pt x="986413" y="192702"/>
                  <a:pt x="970639" y="231149"/>
                </a:cubicBezTo>
                <a:cubicBezTo>
                  <a:pt x="954865" y="269596"/>
                  <a:pt x="946881" y="306648"/>
                  <a:pt x="946687" y="342305"/>
                </a:cubicBezTo>
                <a:cubicBezTo>
                  <a:pt x="946571" y="372458"/>
                  <a:pt x="953314" y="403309"/>
                  <a:pt x="966918" y="434857"/>
                </a:cubicBezTo>
                <a:cubicBezTo>
                  <a:pt x="980522" y="466406"/>
                  <a:pt x="1001684" y="501908"/>
                  <a:pt x="1030403" y="541363"/>
                </a:cubicBezTo>
                <a:cubicBezTo>
                  <a:pt x="1030170" y="570392"/>
                  <a:pt x="1024589" y="597444"/>
                  <a:pt x="1013660" y="622520"/>
                </a:cubicBezTo>
                <a:cubicBezTo>
                  <a:pt x="1002730" y="647596"/>
                  <a:pt x="987847" y="669533"/>
                  <a:pt x="969011" y="688330"/>
                </a:cubicBezTo>
                <a:cubicBezTo>
                  <a:pt x="950214" y="707166"/>
                  <a:pt x="928277" y="722049"/>
                  <a:pt x="903201" y="732979"/>
                </a:cubicBezTo>
                <a:cubicBezTo>
                  <a:pt x="878125" y="743909"/>
                  <a:pt x="851073" y="749490"/>
                  <a:pt x="822043" y="749722"/>
                </a:cubicBezTo>
                <a:cubicBezTo>
                  <a:pt x="799370" y="749877"/>
                  <a:pt x="775883" y="745846"/>
                  <a:pt x="751583" y="737630"/>
                </a:cubicBezTo>
                <a:cubicBezTo>
                  <a:pt x="727282" y="729413"/>
                  <a:pt x="704260" y="716081"/>
                  <a:pt x="682517" y="697632"/>
                </a:cubicBezTo>
                <a:cubicBezTo>
                  <a:pt x="659883" y="680036"/>
                  <a:pt x="641899" y="656627"/>
                  <a:pt x="628567" y="627404"/>
                </a:cubicBezTo>
                <a:cubicBezTo>
                  <a:pt x="615234" y="598181"/>
                  <a:pt x="608413" y="562679"/>
                  <a:pt x="608103" y="520899"/>
                </a:cubicBezTo>
                <a:cubicBezTo>
                  <a:pt x="608684" y="467452"/>
                  <a:pt x="619614" y="414355"/>
                  <a:pt x="640892" y="361606"/>
                </a:cubicBezTo>
                <a:cubicBezTo>
                  <a:pt x="662169" y="308857"/>
                  <a:pt x="690307" y="259015"/>
                  <a:pt x="725305" y="212080"/>
                </a:cubicBezTo>
                <a:cubicBezTo>
                  <a:pt x="760187" y="165223"/>
                  <a:pt x="797859" y="123597"/>
                  <a:pt x="838321" y="87204"/>
                </a:cubicBezTo>
                <a:cubicBezTo>
                  <a:pt x="878784" y="50811"/>
                  <a:pt x="919247" y="21743"/>
                  <a:pt x="959709" y="0"/>
                </a:cubicBezTo>
                <a:close/>
                <a:moveTo>
                  <a:pt x="349747" y="0"/>
                </a:moveTo>
                <a:lnTo>
                  <a:pt x="429730" y="100459"/>
                </a:lnTo>
                <a:cubicBezTo>
                  <a:pt x="399893" y="149138"/>
                  <a:pt x="377262" y="192702"/>
                  <a:pt x="361837" y="231149"/>
                </a:cubicBezTo>
                <a:cubicBezTo>
                  <a:pt x="346413" y="269596"/>
                  <a:pt x="338662" y="306648"/>
                  <a:pt x="338584" y="342305"/>
                </a:cubicBezTo>
                <a:cubicBezTo>
                  <a:pt x="338391" y="372458"/>
                  <a:pt x="344824" y="403309"/>
                  <a:pt x="357886" y="434857"/>
                </a:cubicBezTo>
                <a:cubicBezTo>
                  <a:pt x="370947" y="466406"/>
                  <a:pt x="391798" y="501908"/>
                  <a:pt x="420440" y="541363"/>
                </a:cubicBezTo>
                <a:cubicBezTo>
                  <a:pt x="420207" y="570392"/>
                  <a:pt x="414626" y="597444"/>
                  <a:pt x="403697" y="622520"/>
                </a:cubicBezTo>
                <a:cubicBezTo>
                  <a:pt x="392767" y="647596"/>
                  <a:pt x="377884" y="669533"/>
                  <a:pt x="359048" y="688330"/>
                </a:cubicBezTo>
                <a:cubicBezTo>
                  <a:pt x="340251" y="707166"/>
                  <a:pt x="318314" y="722049"/>
                  <a:pt x="293238" y="732979"/>
                </a:cubicBezTo>
                <a:cubicBezTo>
                  <a:pt x="268162" y="743909"/>
                  <a:pt x="241110" y="749490"/>
                  <a:pt x="212081" y="749722"/>
                </a:cubicBezTo>
                <a:cubicBezTo>
                  <a:pt x="189408" y="749877"/>
                  <a:pt x="165921" y="745846"/>
                  <a:pt x="141620" y="737630"/>
                </a:cubicBezTo>
                <a:cubicBezTo>
                  <a:pt x="117319" y="729413"/>
                  <a:pt x="94297" y="716081"/>
                  <a:pt x="72554" y="697632"/>
                </a:cubicBezTo>
                <a:cubicBezTo>
                  <a:pt x="50811" y="680036"/>
                  <a:pt x="33371" y="656627"/>
                  <a:pt x="20232" y="627404"/>
                </a:cubicBezTo>
                <a:cubicBezTo>
                  <a:pt x="7093" y="598181"/>
                  <a:pt x="349" y="562679"/>
                  <a:pt x="0" y="520899"/>
                </a:cubicBezTo>
                <a:cubicBezTo>
                  <a:pt x="582" y="467452"/>
                  <a:pt x="11511" y="414355"/>
                  <a:pt x="32789" y="361606"/>
                </a:cubicBezTo>
                <a:cubicBezTo>
                  <a:pt x="54067" y="308857"/>
                  <a:pt x="82205" y="259015"/>
                  <a:pt x="117203" y="212080"/>
                </a:cubicBezTo>
                <a:cubicBezTo>
                  <a:pt x="151193" y="165223"/>
                  <a:pt x="188322" y="123597"/>
                  <a:pt x="228591" y="87204"/>
                </a:cubicBezTo>
                <a:cubicBezTo>
                  <a:pt x="268860" y="50811"/>
                  <a:pt x="309245" y="21743"/>
                  <a:pt x="349747"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a:solidFill>
                <a:schemeClr val="tx1"/>
              </a:solidFill>
            </a:endParaRPr>
          </a:p>
        </p:txBody>
      </p:sp>
    </p:spTree>
    <p:extLst>
      <p:ext uri="{BB962C8B-B14F-4D97-AF65-F5344CB8AC3E}">
        <p14:creationId xmlns:p14="http://schemas.microsoft.com/office/powerpoint/2010/main" val="782567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6102AC0-F19C-45A3-9A9D-B0D64DB004C2}"/>
              </a:ext>
            </a:extLst>
          </p:cNvPr>
          <p:cNvSpPr>
            <a:spLocks noGrp="1"/>
          </p:cNvSpPr>
          <p:nvPr>
            <p:ph type="pic" sz="quarter" idx="10" hasCustomPrompt="1"/>
          </p:nvPr>
        </p:nvSpPr>
        <p:spPr>
          <a:xfrm>
            <a:off x="217714" y="0"/>
            <a:ext cx="8015140" cy="6857999"/>
          </a:xfrm>
          <a:custGeom>
            <a:avLst/>
            <a:gdLst>
              <a:gd name="connsiteX0" fmla="*/ 0 w 8232854"/>
              <a:gd name="connsiteY0" fmla="*/ 0 h 6857999"/>
              <a:gd name="connsiteX1" fmla="*/ 5883438 w 8232854"/>
              <a:gd name="connsiteY1" fmla="*/ 0 h 6857999"/>
              <a:gd name="connsiteX2" fmla="*/ 8232854 w 8232854"/>
              <a:gd name="connsiteY2" fmla="*/ 6844108 h 6857999"/>
              <a:gd name="connsiteX3" fmla="*/ 607 w 8232854"/>
              <a:gd name="connsiteY3" fmla="*/ 6857999 h 6857999"/>
              <a:gd name="connsiteX4" fmla="*/ 0 w 8232854"/>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2854" h="6857999">
                <a:moveTo>
                  <a:pt x="0" y="0"/>
                </a:moveTo>
                <a:lnTo>
                  <a:pt x="5883438" y="0"/>
                </a:lnTo>
                <a:lnTo>
                  <a:pt x="8232854" y="6844108"/>
                </a:lnTo>
                <a:lnTo>
                  <a:pt x="607" y="6857999"/>
                </a:lnTo>
                <a:lnTo>
                  <a:pt x="0" y="6857999"/>
                </a:lnTo>
                <a:close/>
              </a:path>
            </a:pathLst>
          </a:custGeom>
          <a:solidFill>
            <a:schemeClr val="accent5"/>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133">
                <a:solidFill>
                  <a:schemeClr val="accent4">
                    <a:lumMod val="60000"/>
                    <a:lumOff val="40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err="1"/>
              <a:t>Klik</a:t>
            </a:r>
            <a:r>
              <a:rPr lang="en-US"/>
              <a:t> op </a:t>
            </a:r>
            <a:r>
              <a:rPr lang="en-US" err="1"/>
              <a:t>icoon</a:t>
            </a:r>
            <a:r>
              <a:rPr lang="en-US"/>
              <a:t> </a:t>
            </a:r>
            <a:r>
              <a:rPr lang="en-US" err="1"/>
              <a:t>voor</a:t>
            </a:r>
            <a:r>
              <a:rPr lang="en-US"/>
              <a:t> </a:t>
            </a:r>
            <a:r>
              <a:rPr lang="en-US" err="1"/>
              <a:t>foto</a:t>
            </a:r>
            <a:r>
              <a:rPr lang="en-US"/>
              <a:t> (min </a:t>
            </a:r>
            <a:r>
              <a:rPr lang="nl-BE"/>
              <a:t>resolutie </a:t>
            </a:r>
            <a:r>
              <a:rPr lang="en-US"/>
              <a:t>72 DPI</a:t>
            </a:r>
            <a:r>
              <a:rPr lang="nl-BE"/>
              <a:t>)</a:t>
            </a:r>
          </a:p>
        </p:txBody>
      </p:sp>
      <p:sp>
        <p:nvSpPr>
          <p:cNvPr id="5" name="Tijdelijke aanduiding voor voettekst 4">
            <a:extLst>
              <a:ext uri="{FF2B5EF4-FFF2-40B4-BE49-F238E27FC236}">
                <a16:creationId xmlns:a16="http://schemas.microsoft.com/office/drawing/2014/main" id="{428D9E02-34B7-4AA9-A820-3BFB70B95D1B}"/>
              </a:ext>
            </a:extLst>
          </p:cNvPr>
          <p:cNvSpPr>
            <a:spLocks noGrp="1"/>
          </p:cNvSpPr>
          <p:nvPr>
            <p:ph type="ftr" sz="quarter" idx="11"/>
          </p:nvPr>
        </p:nvSpPr>
        <p:spPr/>
        <p:txBody>
          <a:bodyPr/>
          <a:lstStyle/>
          <a:p>
            <a:r>
              <a:rPr lang="nl-BE"/>
              <a:t>Leidraad intergemeentelijke samenwerking economie</a:t>
            </a:r>
          </a:p>
        </p:txBody>
      </p:sp>
      <p:sp>
        <p:nvSpPr>
          <p:cNvPr id="6" name="Tijdelijke aanduiding voor dianummer 5">
            <a:extLst>
              <a:ext uri="{FF2B5EF4-FFF2-40B4-BE49-F238E27FC236}">
                <a16:creationId xmlns:a16="http://schemas.microsoft.com/office/drawing/2014/main" id="{CC43F41A-8FBB-4AE1-9593-E17E909EE6E4}"/>
              </a:ext>
            </a:extLst>
          </p:cNvPr>
          <p:cNvSpPr>
            <a:spLocks noGrp="1"/>
          </p:cNvSpPr>
          <p:nvPr>
            <p:ph type="sldNum" sz="quarter" idx="12"/>
          </p:nvPr>
        </p:nvSpPr>
        <p:spPr/>
        <p:txBody>
          <a:bodyPr/>
          <a:lstStyle/>
          <a:p>
            <a:fld id="{1EABE038-A425-4CC0-917A-1DC3ED725B2E}" type="slidenum">
              <a:rPr lang="nl-BE" smtClean="0"/>
              <a:t>‹nr.›</a:t>
            </a:fld>
            <a:endParaRPr lang="nl-BE"/>
          </a:p>
        </p:txBody>
      </p:sp>
      <p:sp>
        <p:nvSpPr>
          <p:cNvPr id="4" name="Tijdelijke aanduiding voor tekst 3">
            <a:extLst>
              <a:ext uri="{FF2B5EF4-FFF2-40B4-BE49-F238E27FC236}">
                <a16:creationId xmlns:a16="http://schemas.microsoft.com/office/drawing/2014/main" id="{938A7250-1A84-484F-8ED9-8FAD13CC72E9}"/>
              </a:ext>
            </a:extLst>
          </p:cNvPr>
          <p:cNvSpPr>
            <a:spLocks noGrp="1"/>
          </p:cNvSpPr>
          <p:nvPr>
            <p:ph type="body" sz="quarter" idx="13" hasCustomPrompt="1"/>
          </p:nvPr>
        </p:nvSpPr>
        <p:spPr>
          <a:xfrm>
            <a:off x="8309771" y="731520"/>
            <a:ext cx="3042442" cy="5469256"/>
          </a:xfrm>
        </p:spPr>
        <p:txBody>
          <a:bodyPr anchor="ctr" anchorCtr="0">
            <a:normAutofit/>
          </a:bodyPr>
          <a:lstStyle>
            <a:lvl1pPr algn="r">
              <a:defRPr sz="4400" b="1">
                <a:latin typeface="+mj-lt"/>
              </a:defRPr>
            </a:lvl1pPr>
            <a:lvl2pPr algn="r">
              <a:defRPr/>
            </a:lvl2pPr>
            <a:lvl3pPr algn="r">
              <a:defRPr/>
            </a:lvl3pPr>
            <a:lvl4pPr algn="r">
              <a:defRPr/>
            </a:lvl4pPr>
            <a:lvl5pPr algn="r">
              <a:defRPr/>
            </a:lvl5pPr>
          </a:lstStyle>
          <a:p>
            <a:pPr lvl="0"/>
            <a:r>
              <a:rPr lang="nl-NL"/>
              <a:t>Quote</a:t>
            </a:r>
            <a:endParaRPr lang="nl-BE"/>
          </a:p>
        </p:txBody>
      </p:sp>
      <p:sp>
        <p:nvSpPr>
          <p:cNvPr id="7" name="Freeform: Shape 6">
            <a:extLst>
              <a:ext uri="{FF2B5EF4-FFF2-40B4-BE49-F238E27FC236}">
                <a16:creationId xmlns:a16="http://schemas.microsoft.com/office/drawing/2014/main" id="{52B16C0A-8A9F-4770-8F4E-140648204FC1}"/>
              </a:ext>
            </a:extLst>
          </p:cNvPr>
          <p:cNvSpPr/>
          <p:nvPr userDrawn="1"/>
        </p:nvSpPr>
        <p:spPr>
          <a:xfrm>
            <a:off x="7282531" y="731520"/>
            <a:ext cx="1037844" cy="749726"/>
          </a:xfrm>
          <a:custGeom>
            <a:avLst/>
            <a:gdLst/>
            <a:ahLst/>
            <a:cxnLst/>
            <a:rect l="l" t="t" r="r" b="b"/>
            <a:pathLst>
              <a:path w="1037844" h="749726">
                <a:moveTo>
                  <a:pt x="959709" y="0"/>
                </a:moveTo>
                <a:lnTo>
                  <a:pt x="1037844" y="100459"/>
                </a:lnTo>
                <a:cubicBezTo>
                  <a:pt x="1008815" y="149138"/>
                  <a:pt x="986413" y="192702"/>
                  <a:pt x="970639" y="231149"/>
                </a:cubicBezTo>
                <a:cubicBezTo>
                  <a:pt x="954865" y="269596"/>
                  <a:pt x="946881" y="306648"/>
                  <a:pt x="946687" y="342305"/>
                </a:cubicBezTo>
                <a:cubicBezTo>
                  <a:pt x="946571" y="372458"/>
                  <a:pt x="953314" y="403309"/>
                  <a:pt x="966918" y="434857"/>
                </a:cubicBezTo>
                <a:cubicBezTo>
                  <a:pt x="980522" y="466406"/>
                  <a:pt x="1001684" y="501908"/>
                  <a:pt x="1030403" y="541363"/>
                </a:cubicBezTo>
                <a:cubicBezTo>
                  <a:pt x="1030170" y="570392"/>
                  <a:pt x="1024589" y="597444"/>
                  <a:pt x="1013660" y="622520"/>
                </a:cubicBezTo>
                <a:cubicBezTo>
                  <a:pt x="1002730" y="647596"/>
                  <a:pt x="987847" y="669533"/>
                  <a:pt x="969011" y="688330"/>
                </a:cubicBezTo>
                <a:cubicBezTo>
                  <a:pt x="950214" y="707166"/>
                  <a:pt x="928277" y="722049"/>
                  <a:pt x="903201" y="732979"/>
                </a:cubicBezTo>
                <a:cubicBezTo>
                  <a:pt x="878125" y="743909"/>
                  <a:pt x="851073" y="749490"/>
                  <a:pt x="822043" y="749722"/>
                </a:cubicBezTo>
                <a:cubicBezTo>
                  <a:pt x="799370" y="749877"/>
                  <a:pt x="775883" y="745846"/>
                  <a:pt x="751583" y="737630"/>
                </a:cubicBezTo>
                <a:cubicBezTo>
                  <a:pt x="727282" y="729413"/>
                  <a:pt x="704260" y="716081"/>
                  <a:pt x="682517" y="697632"/>
                </a:cubicBezTo>
                <a:cubicBezTo>
                  <a:pt x="659883" y="680036"/>
                  <a:pt x="641899" y="656627"/>
                  <a:pt x="628567" y="627404"/>
                </a:cubicBezTo>
                <a:cubicBezTo>
                  <a:pt x="615234" y="598181"/>
                  <a:pt x="608413" y="562679"/>
                  <a:pt x="608103" y="520899"/>
                </a:cubicBezTo>
                <a:cubicBezTo>
                  <a:pt x="608684" y="467452"/>
                  <a:pt x="619614" y="414355"/>
                  <a:pt x="640892" y="361606"/>
                </a:cubicBezTo>
                <a:cubicBezTo>
                  <a:pt x="662169" y="308857"/>
                  <a:pt x="690307" y="259015"/>
                  <a:pt x="725305" y="212080"/>
                </a:cubicBezTo>
                <a:cubicBezTo>
                  <a:pt x="760187" y="165223"/>
                  <a:pt x="797859" y="123597"/>
                  <a:pt x="838321" y="87204"/>
                </a:cubicBezTo>
                <a:cubicBezTo>
                  <a:pt x="878784" y="50811"/>
                  <a:pt x="919247" y="21743"/>
                  <a:pt x="959709" y="0"/>
                </a:cubicBezTo>
                <a:close/>
                <a:moveTo>
                  <a:pt x="349747" y="0"/>
                </a:moveTo>
                <a:lnTo>
                  <a:pt x="429730" y="100459"/>
                </a:lnTo>
                <a:cubicBezTo>
                  <a:pt x="399893" y="149138"/>
                  <a:pt x="377262" y="192702"/>
                  <a:pt x="361837" y="231149"/>
                </a:cubicBezTo>
                <a:cubicBezTo>
                  <a:pt x="346413" y="269596"/>
                  <a:pt x="338662" y="306648"/>
                  <a:pt x="338584" y="342305"/>
                </a:cubicBezTo>
                <a:cubicBezTo>
                  <a:pt x="338391" y="372458"/>
                  <a:pt x="344824" y="403309"/>
                  <a:pt x="357886" y="434857"/>
                </a:cubicBezTo>
                <a:cubicBezTo>
                  <a:pt x="370947" y="466406"/>
                  <a:pt x="391798" y="501908"/>
                  <a:pt x="420440" y="541363"/>
                </a:cubicBezTo>
                <a:cubicBezTo>
                  <a:pt x="420207" y="570392"/>
                  <a:pt x="414626" y="597444"/>
                  <a:pt x="403697" y="622520"/>
                </a:cubicBezTo>
                <a:cubicBezTo>
                  <a:pt x="392767" y="647596"/>
                  <a:pt x="377884" y="669533"/>
                  <a:pt x="359048" y="688330"/>
                </a:cubicBezTo>
                <a:cubicBezTo>
                  <a:pt x="340251" y="707166"/>
                  <a:pt x="318314" y="722049"/>
                  <a:pt x="293238" y="732979"/>
                </a:cubicBezTo>
                <a:cubicBezTo>
                  <a:pt x="268162" y="743909"/>
                  <a:pt x="241110" y="749490"/>
                  <a:pt x="212081" y="749722"/>
                </a:cubicBezTo>
                <a:cubicBezTo>
                  <a:pt x="189408" y="749877"/>
                  <a:pt x="165921" y="745846"/>
                  <a:pt x="141620" y="737630"/>
                </a:cubicBezTo>
                <a:cubicBezTo>
                  <a:pt x="117319" y="729413"/>
                  <a:pt x="94297" y="716081"/>
                  <a:pt x="72554" y="697632"/>
                </a:cubicBezTo>
                <a:cubicBezTo>
                  <a:pt x="50811" y="680036"/>
                  <a:pt x="33371" y="656627"/>
                  <a:pt x="20232" y="627404"/>
                </a:cubicBezTo>
                <a:cubicBezTo>
                  <a:pt x="7093" y="598181"/>
                  <a:pt x="349" y="562679"/>
                  <a:pt x="0" y="520899"/>
                </a:cubicBezTo>
                <a:cubicBezTo>
                  <a:pt x="582" y="467452"/>
                  <a:pt x="11511" y="414355"/>
                  <a:pt x="32789" y="361606"/>
                </a:cubicBezTo>
                <a:cubicBezTo>
                  <a:pt x="54067" y="308857"/>
                  <a:pt x="82205" y="259015"/>
                  <a:pt x="117203" y="212080"/>
                </a:cubicBezTo>
                <a:cubicBezTo>
                  <a:pt x="151193" y="165223"/>
                  <a:pt x="188322" y="123597"/>
                  <a:pt x="228591" y="87204"/>
                </a:cubicBezTo>
                <a:cubicBezTo>
                  <a:pt x="268860" y="50811"/>
                  <a:pt x="309245" y="21743"/>
                  <a:pt x="34974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a:p>
        </p:txBody>
      </p:sp>
    </p:spTree>
    <p:extLst>
      <p:ext uri="{BB962C8B-B14F-4D97-AF65-F5344CB8AC3E}">
        <p14:creationId xmlns:p14="http://schemas.microsoft.com/office/powerpoint/2010/main" val="600667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1A646AE-525C-4E05-AC23-070AEB611B82}"/>
              </a:ext>
            </a:extLst>
          </p:cNvPr>
          <p:cNvSpPr>
            <a:spLocks noGrp="1"/>
          </p:cNvSpPr>
          <p:nvPr>
            <p:ph type="ftr" sz="quarter" idx="10"/>
          </p:nvPr>
        </p:nvSpPr>
        <p:spPr/>
        <p:txBody>
          <a:bodyPr/>
          <a:lstStyle/>
          <a:p>
            <a:r>
              <a:rPr lang="nl-BE"/>
              <a:t>Leidraad intergemeentelijke samenwerking economie</a:t>
            </a:r>
          </a:p>
        </p:txBody>
      </p:sp>
      <p:sp>
        <p:nvSpPr>
          <p:cNvPr id="4" name="Slide Number Placeholder 3">
            <a:extLst>
              <a:ext uri="{FF2B5EF4-FFF2-40B4-BE49-F238E27FC236}">
                <a16:creationId xmlns:a16="http://schemas.microsoft.com/office/drawing/2014/main" id="{78AA4E71-19A2-489E-A860-0F722BD39634}"/>
              </a:ext>
            </a:extLst>
          </p:cNvPr>
          <p:cNvSpPr>
            <a:spLocks noGrp="1"/>
          </p:cNvSpPr>
          <p:nvPr>
            <p:ph type="sldNum" sz="quarter" idx="11"/>
          </p:nvPr>
        </p:nvSpPr>
        <p:spPr/>
        <p:txBody>
          <a:bodyPr/>
          <a:lstStyle/>
          <a:p>
            <a:fld id="{1EABE038-A425-4CC0-917A-1DC3ED725B2E}" type="slidenum">
              <a:rPr lang="nl-BE" smtClean="0"/>
              <a:pPr/>
              <a:t>‹nr.›</a:t>
            </a:fld>
            <a:endParaRPr lang="nl-BE"/>
          </a:p>
        </p:txBody>
      </p:sp>
    </p:spTree>
    <p:extLst>
      <p:ext uri="{BB962C8B-B14F-4D97-AF65-F5344CB8AC3E}">
        <p14:creationId xmlns:p14="http://schemas.microsoft.com/office/powerpoint/2010/main" val="3304608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clusi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8E365-9778-4C40-AA58-C17DCFF706A7}"/>
              </a:ext>
            </a:extLst>
          </p:cNvPr>
          <p:cNvSpPr>
            <a:spLocks noGrp="1"/>
          </p:cNvSpPr>
          <p:nvPr>
            <p:ph type="title"/>
          </p:nvPr>
        </p:nvSpPr>
        <p:spPr/>
        <p:txBody>
          <a:bodyPr/>
          <a:lstStyle/>
          <a:p>
            <a:r>
              <a:rPr lang="nl-NL"/>
              <a:t>Klik om stijl te bewerken</a:t>
            </a:r>
            <a:endParaRPr lang="nl-BE"/>
          </a:p>
        </p:txBody>
      </p:sp>
      <p:sp>
        <p:nvSpPr>
          <p:cNvPr id="3" name="Footer Placeholder 2">
            <a:extLst>
              <a:ext uri="{FF2B5EF4-FFF2-40B4-BE49-F238E27FC236}">
                <a16:creationId xmlns:a16="http://schemas.microsoft.com/office/drawing/2014/main" id="{457A015D-CC98-4ECA-BDBA-F0297C2169B8}"/>
              </a:ext>
            </a:extLst>
          </p:cNvPr>
          <p:cNvSpPr>
            <a:spLocks noGrp="1"/>
          </p:cNvSpPr>
          <p:nvPr>
            <p:ph type="ftr" sz="quarter" idx="10"/>
          </p:nvPr>
        </p:nvSpPr>
        <p:spPr/>
        <p:txBody>
          <a:bodyPr/>
          <a:lstStyle/>
          <a:p>
            <a:r>
              <a:rPr lang="nl-BE"/>
              <a:t>Leidraad intergemeentelijke samenwerking economie</a:t>
            </a:r>
          </a:p>
        </p:txBody>
      </p:sp>
      <p:sp>
        <p:nvSpPr>
          <p:cNvPr id="4" name="Slide Number Placeholder 3">
            <a:extLst>
              <a:ext uri="{FF2B5EF4-FFF2-40B4-BE49-F238E27FC236}">
                <a16:creationId xmlns:a16="http://schemas.microsoft.com/office/drawing/2014/main" id="{8416A5E5-BDF0-4E7D-803E-FE61AE47C41E}"/>
              </a:ext>
            </a:extLst>
          </p:cNvPr>
          <p:cNvSpPr>
            <a:spLocks noGrp="1"/>
          </p:cNvSpPr>
          <p:nvPr>
            <p:ph type="sldNum" sz="quarter" idx="11"/>
          </p:nvPr>
        </p:nvSpPr>
        <p:spPr/>
        <p:txBody>
          <a:bodyPr/>
          <a:lstStyle/>
          <a:p>
            <a:fld id="{1EABE038-A425-4CC0-917A-1DC3ED725B2E}" type="slidenum">
              <a:rPr lang="nl-BE" smtClean="0"/>
              <a:pPr/>
              <a:t>‹nr.›</a:t>
            </a:fld>
            <a:endParaRPr lang="nl-BE"/>
          </a:p>
        </p:txBody>
      </p:sp>
      <p:sp>
        <p:nvSpPr>
          <p:cNvPr id="9" name="Text Placeholder 8">
            <a:extLst>
              <a:ext uri="{FF2B5EF4-FFF2-40B4-BE49-F238E27FC236}">
                <a16:creationId xmlns:a16="http://schemas.microsoft.com/office/drawing/2014/main" id="{83D95701-A0B9-4CE4-8280-12966CBFBB4E}"/>
              </a:ext>
            </a:extLst>
          </p:cNvPr>
          <p:cNvSpPr>
            <a:spLocks noGrp="1"/>
          </p:cNvSpPr>
          <p:nvPr>
            <p:ph type="body" sz="quarter" idx="12"/>
          </p:nvPr>
        </p:nvSpPr>
        <p:spPr>
          <a:xfrm>
            <a:off x="838200" y="1592263"/>
            <a:ext cx="10514013" cy="4608513"/>
          </a:xfrm>
        </p:spPr>
        <p:txBody>
          <a:bodyPr/>
          <a:lstStyle>
            <a:lvl1pPr marL="396000" indent="-396000">
              <a:buSzPct val="114000"/>
              <a:buFontTx/>
              <a:buBlip>
                <a:blip r:embed="rId2"/>
              </a:buBlip>
              <a:defRPr sz="2800"/>
            </a:lvl1pPr>
            <a:lvl2pPr marL="648000">
              <a:defRPr/>
            </a:lvl2pPr>
            <a:lvl3pPr marL="864000">
              <a:defRPr/>
            </a:lvl3pPr>
            <a:lvl4pPr marL="1080000">
              <a:defRPr/>
            </a:lvl4pPr>
            <a:lvl5pPr marL="129600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Tree>
    <p:extLst>
      <p:ext uri="{BB962C8B-B14F-4D97-AF65-F5344CB8AC3E}">
        <p14:creationId xmlns:p14="http://schemas.microsoft.com/office/powerpoint/2010/main" val="135436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el + Tussentitel + Foto Code Shape">
    <p:bg>
      <p:bgRef idx="1001">
        <a:schemeClr val="bg1"/>
      </p:bgRef>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7FA0B71D-8A8D-4470-A5F4-C62381A5019F}"/>
              </a:ext>
            </a:extLst>
          </p:cNvPr>
          <p:cNvGrpSpPr>
            <a:grpSpLocks noChangeAspect="1"/>
          </p:cNvGrpSpPr>
          <p:nvPr userDrawn="1"/>
        </p:nvGrpSpPr>
        <p:grpSpPr>
          <a:xfrm>
            <a:off x="6707982" y="2009391"/>
            <a:ext cx="4644231" cy="2506662"/>
            <a:chOff x="5283199" y="2561298"/>
            <a:chExt cx="4282210" cy="2311266"/>
          </a:xfrm>
          <a:solidFill>
            <a:schemeClr val="accent1"/>
          </a:solidFill>
        </p:grpSpPr>
        <p:sp>
          <p:nvSpPr>
            <p:cNvPr id="22" name="Freeform: Shape 21">
              <a:extLst>
                <a:ext uri="{FF2B5EF4-FFF2-40B4-BE49-F238E27FC236}">
                  <a16:creationId xmlns:a16="http://schemas.microsoft.com/office/drawing/2014/main" id="{7D9E1058-C866-4C03-AF09-B64706C4C549}"/>
                </a:ext>
              </a:extLst>
            </p:cNvPr>
            <p:cNvSpPr/>
            <p:nvPr/>
          </p:nvSpPr>
          <p:spPr>
            <a:xfrm>
              <a:off x="5283199" y="2561298"/>
              <a:ext cx="2773520" cy="2311266"/>
            </a:xfrm>
            <a:custGeom>
              <a:avLst/>
              <a:gdLst>
                <a:gd name="connsiteX0" fmla="*/ 2773520 w 2773520"/>
                <a:gd name="connsiteY0" fmla="*/ 141189 h 2311266"/>
                <a:gd name="connsiteX1" fmla="*/ 1983425 w 2773520"/>
                <a:gd name="connsiteY1" fmla="*/ 2311266 h 2311266"/>
                <a:gd name="connsiteX2" fmla="*/ 1596567 w 2773520"/>
                <a:gd name="connsiteY2" fmla="*/ 2170077 h 2311266"/>
                <a:gd name="connsiteX3" fmla="*/ 2386380 w 2773520"/>
                <a:gd name="connsiteY3" fmla="*/ 0 h 2311266"/>
                <a:gd name="connsiteX4" fmla="*/ 2773520 w 2773520"/>
                <a:gd name="connsiteY4" fmla="*/ 141189 h 2311266"/>
                <a:gd name="connsiteX5" fmla="*/ 1073603 w 2773520"/>
                <a:gd name="connsiteY5" fmla="*/ 497268 h 2311266"/>
                <a:gd name="connsiteX6" fmla="*/ 1312777 w 2773520"/>
                <a:gd name="connsiteY6" fmla="*/ 831886 h 2311266"/>
                <a:gd name="connsiteX7" fmla="*/ 717523 w 2773520"/>
                <a:gd name="connsiteY7" fmla="*/ 1248394 h 2311266"/>
                <a:gd name="connsiteX8" fmla="*/ 1314189 w 2773520"/>
                <a:gd name="connsiteY8" fmla="*/ 1666314 h 2311266"/>
                <a:gd name="connsiteX9" fmla="*/ 1076426 w 2773520"/>
                <a:gd name="connsiteY9" fmla="*/ 2000933 h 2311266"/>
                <a:gd name="connsiteX10" fmla="*/ 0 w 2773520"/>
                <a:gd name="connsiteY10" fmla="*/ 1248394 h 2311266"/>
                <a:gd name="connsiteX11" fmla="*/ 1073603 w 2773520"/>
                <a:gd name="connsiteY11" fmla="*/ 497268 h 231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73520" h="2311266">
                  <a:moveTo>
                    <a:pt x="2773520" y="141189"/>
                  </a:moveTo>
                  <a:lnTo>
                    <a:pt x="1983425" y="2311266"/>
                  </a:lnTo>
                  <a:lnTo>
                    <a:pt x="1596567" y="2170077"/>
                  </a:lnTo>
                  <a:lnTo>
                    <a:pt x="2386380" y="0"/>
                  </a:lnTo>
                  <a:lnTo>
                    <a:pt x="2773520" y="141189"/>
                  </a:lnTo>
                  <a:close/>
                  <a:moveTo>
                    <a:pt x="1073603" y="497268"/>
                  </a:moveTo>
                  <a:lnTo>
                    <a:pt x="1312777" y="831886"/>
                  </a:lnTo>
                  <a:lnTo>
                    <a:pt x="717523" y="1248394"/>
                  </a:lnTo>
                  <a:lnTo>
                    <a:pt x="1314189" y="1666314"/>
                  </a:lnTo>
                  <a:lnTo>
                    <a:pt x="1076426" y="2000933"/>
                  </a:lnTo>
                  <a:lnTo>
                    <a:pt x="0" y="1248394"/>
                  </a:lnTo>
                  <a:lnTo>
                    <a:pt x="1073603" y="497268"/>
                  </a:lnTo>
                  <a:close/>
                </a:path>
              </a:pathLst>
            </a:custGeom>
            <a:grpFill/>
            <a:ln w="282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373636"/>
                </a:solidFill>
                <a:effectLst/>
                <a:uLnTx/>
                <a:uFillTx/>
                <a:latin typeface="Calibri"/>
                <a:ea typeface="+mn-ea"/>
                <a:cs typeface="+mn-cs"/>
              </a:endParaRPr>
            </a:p>
          </p:txBody>
        </p:sp>
        <p:sp>
          <p:nvSpPr>
            <p:cNvPr id="23" name="Freeform: Shape 22">
              <a:extLst>
                <a:ext uri="{FF2B5EF4-FFF2-40B4-BE49-F238E27FC236}">
                  <a16:creationId xmlns:a16="http://schemas.microsoft.com/office/drawing/2014/main" id="{B58E1EB3-419F-4F98-AF8B-5CC9CE565401}"/>
                </a:ext>
              </a:extLst>
            </p:cNvPr>
            <p:cNvSpPr/>
            <p:nvPr/>
          </p:nvSpPr>
          <p:spPr>
            <a:xfrm>
              <a:off x="8251220" y="3044141"/>
              <a:ext cx="1314189" cy="1503664"/>
            </a:xfrm>
            <a:custGeom>
              <a:avLst/>
              <a:gdLst>
                <a:gd name="connsiteX0" fmla="*/ 0 w 1314189"/>
                <a:gd name="connsiteY0" fmla="*/ 1169046 h 1503664"/>
                <a:gd name="connsiteX1" fmla="*/ 596666 w 1314189"/>
                <a:gd name="connsiteY1" fmla="*/ 751126 h 1503664"/>
                <a:gd name="connsiteX2" fmla="*/ 1412 w 1314189"/>
                <a:gd name="connsiteY2" fmla="*/ 334618 h 1503664"/>
                <a:gd name="connsiteX3" fmla="*/ 240586 w 1314189"/>
                <a:gd name="connsiteY3" fmla="*/ 0 h 1503664"/>
                <a:gd name="connsiteX4" fmla="*/ 1314189 w 1314189"/>
                <a:gd name="connsiteY4" fmla="*/ 751126 h 1503664"/>
                <a:gd name="connsiteX5" fmla="*/ 237763 w 1314189"/>
                <a:gd name="connsiteY5" fmla="*/ 1503665 h 1503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4189" h="1503664">
                  <a:moveTo>
                    <a:pt x="0" y="1169046"/>
                  </a:moveTo>
                  <a:lnTo>
                    <a:pt x="596666" y="751126"/>
                  </a:lnTo>
                  <a:lnTo>
                    <a:pt x="1412" y="334618"/>
                  </a:lnTo>
                  <a:lnTo>
                    <a:pt x="240586" y="0"/>
                  </a:lnTo>
                  <a:lnTo>
                    <a:pt x="1314189" y="751126"/>
                  </a:lnTo>
                  <a:lnTo>
                    <a:pt x="237763" y="1503665"/>
                  </a:lnTo>
                  <a:close/>
                </a:path>
              </a:pathLst>
            </a:custGeom>
            <a:grpFill/>
            <a:ln w="282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373636"/>
                </a:solidFill>
                <a:effectLst/>
                <a:uLnTx/>
                <a:uFillTx/>
                <a:latin typeface="Calibri"/>
                <a:ea typeface="+mn-ea"/>
                <a:cs typeface="+mn-cs"/>
              </a:endParaRPr>
            </a:p>
          </p:txBody>
        </p:sp>
      </p:grpSp>
      <p:sp>
        <p:nvSpPr>
          <p:cNvPr id="7" name="Rechthoek 6">
            <a:extLst>
              <a:ext uri="{FF2B5EF4-FFF2-40B4-BE49-F238E27FC236}">
                <a16:creationId xmlns:a16="http://schemas.microsoft.com/office/drawing/2014/main" id="{6F45857B-E452-48F1-B0B6-4B82FEC46E0F}"/>
              </a:ext>
            </a:extLst>
          </p:cNvPr>
          <p:cNvSpPr/>
          <p:nvPr userDrawn="1"/>
        </p:nvSpPr>
        <p:spPr>
          <a:xfrm>
            <a:off x="0" y="0"/>
            <a:ext cx="219456" cy="6858000"/>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5" name="Picture Placeholder 24">
            <a:extLst>
              <a:ext uri="{FF2B5EF4-FFF2-40B4-BE49-F238E27FC236}">
                <a16:creationId xmlns:a16="http://schemas.microsoft.com/office/drawing/2014/main" id="{1FFC41D3-74EC-4786-913E-170737D7DD29}"/>
              </a:ext>
            </a:extLst>
          </p:cNvPr>
          <p:cNvSpPr>
            <a:spLocks noGrp="1"/>
          </p:cNvSpPr>
          <p:nvPr>
            <p:ph type="pic" sz="quarter" idx="13" hasCustomPrompt="1"/>
          </p:nvPr>
        </p:nvSpPr>
        <p:spPr>
          <a:xfrm>
            <a:off x="6715699" y="1049956"/>
            <a:ext cx="3858332" cy="4562935"/>
          </a:xfrm>
          <a:custGeom>
            <a:avLst/>
            <a:gdLst>
              <a:gd name="connsiteX0" fmla="*/ 730069 w 3858332"/>
              <a:gd name="connsiteY0" fmla="*/ 0 h 4562935"/>
              <a:gd name="connsiteX1" fmla="*/ 2483194 w 3858332"/>
              <a:gd name="connsiteY1" fmla="*/ 1226541 h 4562935"/>
              <a:gd name="connsiteX2" fmla="*/ 1723825 w 3858332"/>
              <a:gd name="connsiteY2" fmla="*/ 3312972 h 4562935"/>
              <a:gd name="connsiteX3" fmla="*/ 2143388 w 3858332"/>
              <a:gd name="connsiteY3" fmla="*/ 3466097 h 4562935"/>
              <a:gd name="connsiteX4" fmla="*/ 2862229 w 3858332"/>
              <a:gd name="connsiteY4" fmla="*/ 1491726 h 4562935"/>
              <a:gd name="connsiteX5" fmla="*/ 3264711 w 3858332"/>
              <a:gd name="connsiteY5" fmla="*/ 1773315 h 4562935"/>
              <a:gd name="connsiteX6" fmla="*/ 3212754 w 3858332"/>
              <a:gd name="connsiteY6" fmla="*/ 1846005 h 4562935"/>
              <a:gd name="connsiteX7" fmla="*/ 3858332 w 3858332"/>
              <a:gd name="connsiteY7" fmla="*/ 2297725 h 4562935"/>
              <a:gd name="connsiteX8" fmla="*/ 3211223 w 3858332"/>
              <a:gd name="connsiteY8" fmla="*/ 2750976 h 4562935"/>
              <a:gd name="connsiteX9" fmla="*/ 3245106 w 3858332"/>
              <a:gd name="connsiteY9" fmla="*/ 2798662 h 4562935"/>
              <a:gd name="connsiteX10" fmla="*/ 721502 w 3858332"/>
              <a:gd name="connsiteY10" fmla="*/ 4562935 h 4562935"/>
              <a:gd name="connsiteX11" fmla="*/ 0 w 3858332"/>
              <a:gd name="connsiteY11" fmla="*/ 3547520 h 4562935"/>
              <a:gd name="connsiteX12" fmla="*/ 877975 w 3858332"/>
              <a:gd name="connsiteY12" fmla="*/ 2932564 h 4562935"/>
              <a:gd name="connsiteX13" fmla="*/ 1159711 w 3858332"/>
              <a:gd name="connsiteY13" fmla="*/ 3129528 h 4562935"/>
              <a:gd name="connsiteX14" fmla="*/ 1417574 w 3858332"/>
              <a:gd name="connsiteY14" fmla="*/ 2766621 h 4562935"/>
              <a:gd name="connsiteX15" fmla="*/ 1266234 w 3858332"/>
              <a:gd name="connsiteY15" fmla="*/ 2660618 h 4562935"/>
              <a:gd name="connsiteX16" fmla="*/ 1810608 w 3858332"/>
              <a:gd name="connsiteY16" fmla="*/ 2279324 h 4562935"/>
              <a:gd name="connsiteX17" fmla="*/ 1314865 w 3858332"/>
              <a:gd name="connsiteY17" fmla="*/ 1932445 h 4562935"/>
              <a:gd name="connsiteX18" fmla="*/ 1416043 w 3858332"/>
              <a:gd name="connsiteY18" fmla="*/ 1861649 h 4562935"/>
              <a:gd name="connsiteX19" fmla="*/ 1156649 w 3858332"/>
              <a:gd name="connsiteY19" fmla="*/ 1498743 h 4562935"/>
              <a:gd name="connsiteX20" fmla="*/ 925829 w 3858332"/>
              <a:gd name="connsiteY20" fmla="*/ 1660231 h 4562935"/>
              <a:gd name="connsiteX21" fmla="*/ 4285 w 3858332"/>
              <a:gd name="connsiteY21" fmla="*/ 1015413 h 4562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58332" h="4562935">
                <a:moveTo>
                  <a:pt x="730069" y="0"/>
                </a:moveTo>
                <a:lnTo>
                  <a:pt x="2483194" y="1226541"/>
                </a:lnTo>
                <a:lnTo>
                  <a:pt x="1723825" y="3312972"/>
                </a:lnTo>
                <a:lnTo>
                  <a:pt x="2143388" y="3466097"/>
                </a:lnTo>
                <a:lnTo>
                  <a:pt x="2862229" y="1491726"/>
                </a:lnTo>
                <a:lnTo>
                  <a:pt x="3264711" y="1773315"/>
                </a:lnTo>
                <a:lnTo>
                  <a:pt x="3212754" y="1846005"/>
                </a:lnTo>
                <a:lnTo>
                  <a:pt x="3858332" y="2297725"/>
                </a:lnTo>
                <a:lnTo>
                  <a:pt x="3211223" y="2750976"/>
                </a:lnTo>
                <a:lnTo>
                  <a:pt x="3245106" y="2798662"/>
                </a:lnTo>
                <a:lnTo>
                  <a:pt x="721502" y="4562935"/>
                </a:lnTo>
                <a:lnTo>
                  <a:pt x="0" y="3547520"/>
                </a:lnTo>
                <a:lnTo>
                  <a:pt x="877975" y="2932564"/>
                </a:lnTo>
                <a:lnTo>
                  <a:pt x="1159711" y="3129528"/>
                </a:lnTo>
                <a:lnTo>
                  <a:pt x="1417574" y="2766621"/>
                </a:lnTo>
                <a:lnTo>
                  <a:pt x="1266234" y="2660618"/>
                </a:lnTo>
                <a:lnTo>
                  <a:pt x="1810608" y="2279324"/>
                </a:lnTo>
                <a:lnTo>
                  <a:pt x="1314865" y="1932445"/>
                </a:lnTo>
                <a:lnTo>
                  <a:pt x="1416043" y="1861649"/>
                </a:lnTo>
                <a:lnTo>
                  <a:pt x="1156649" y="1498743"/>
                </a:lnTo>
                <a:lnTo>
                  <a:pt x="925829" y="1660231"/>
                </a:lnTo>
                <a:lnTo>
                  <a:pt x="4285" y="1015413"/>
                </a:lnTo>
                <a:close/>
              </a:path>
            </a:pathLst>
          </a:custGeom>
          <a:solidFill>
            <a:schemeClr val="bg1">
              <a:lumMod val="9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accent4">
                    <a:lumMod val="60000"/>
                    <a:lumOff val="40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err="1"/>
              <a:t>Klik</a:t>
            </a:r>
            <a:r>
              <a:rPr lang="en-US"/>
              <a:t> op </a:t>
            </a:r>
            <a:r>
              <a:rPr lang="en-US" err="1"/>
              <a:t>icoon</a:t>
            </a:r>
            <a:r>
              <a:rPr lang="en-US"/>
              <a:t> </a:t>
            </a:r>
            <a:r>
              <a:rPr lang="en-US" err="1"/>
              <a:t>voor</a:t>
            </a:r>
            <a:r>
              <a:rPr lang="en-US"/>
              <a:t> </a:t>
            </a:r>
            <a:r>
              <a:rPr lang="en-US" err="1"/>
              <a:t>foto</a:t>
            </a:r>
            <a:r>
              <a:rPr lang="en-US"/>
              <a:t> (min </a:t>
            </a:r>
            <a:r>
              <a:rPr lang="nl-BE"/>
              <a:t>resolutie </a:t>
            </a:r>
            <a:r>
              <a:rPr lang="en-US"/>
              <a:t>72 DPI</a:t>
            </a:r>
            <a:r>
              <a:rPr lang="nl-BE"/>
              <a:t>)</a:t>
            </a:r>
          </a:p>
        </p:txBody>
      </p:sp>
      <p:pic>
        <p:nvPicPr>
          <p:cNvPr id="8" name="Picture 7" hidden="1">
            <a:extLst>
              <a:ext uri="{FF2B5EF4-FFF2-40B4-BE49-F238E27FC236}">
                <a16:creationId xmlns:a16="http://schemas.microsoft.com/office/drawing/2014/main" id="{58B05817-F3FA-46BB-B9B1-0872F0D69BEA}"/>
              </a:ext>
            </a:extLst>
          </p:cNvPr>
          <p:cNvPicPr>
            <a:picLocks noChangeAspect="1"/>
          </p:cNvPicPr>
          <p:nvPr userDrawn="1"/>
        </p:nvPicPr>
        <p:blipFill>
          <a:blip r:embed="rId3"/>
          <a:stretch>
            <a:fillRect/>
          </a:stretch>
        </p:blipFill>
        <p:spPr>
          <a:xfrm>
            <a:off x="-195852" y="995914"/>
            <a:ext cx="6895292" cy="5862086"/>
          </a:xfrm>
          <a:prstGeom prst="rect">
            <a:avLst/>
          </a:prstGeom>
        </p:spPr>
      </p:pic>
      <p:sp>
        <p:nvSpPr>
          <p:cNvPr id="13" name="Tijdelijke aanduiding voor inhoud 2">
            <a:extLst>
              <a:ext uri="{FF2B5EF4-FFF2-40B4-BE49-F238E27FC236}">
                <a16:creationId xmlns:a16="http://schemas.microsoft.com/office/drawing/2014/main" id="{75AB06CC-800E-4C2D-A84E-6F1C3E1F246F}"/>
              </a:ext>
            </a:extLst>
          </p:cNvPr>
          <p:cNvSpPr>
            <a:spLocks noGrp="1"/>
          </p:cNvSpPr>
          <p:nvPr>
            <p:ph idx="14" hasCustomPrompt="1"/>
          </p:nvPr>
        </p:nvSpPr>
        <p:spPr>
          <a:xfrm>
            <a:off x="839939" y="1592263"/>
            <a:ext cx="4905542" cy="4584700"/>
          </a:xfrm>
        </p:spPr>
        <p:txBody>
          <a:bodyPr/>
          <a:lstStyle>
            <a:lvl1pPr>
              <a:defRPr/>
            </a:lvl1pPr>
          </a:lstStyle>
          <a:p>
            <a:pPr lvl="0"/>
            <a:r>
              <a:rPr lang="nl-NL"/>
              <a:t>Eerste niveau</a:t>
            </a:r>
          </a:p>
          <a:p>
            <a:pPr lvl="1"/>
            <a:r>
              <a:rPr lang="nl-NL"/>
              <a:t>Tweede niveau</a:t>
            </a:r>
          </a:p>
          <a:p>
            <a:pPr lvl="2"/>
            <a:r>
              <a:rPr lang="nl-NL"/>
              <a:t>Derde niveau</a:t>
            </a:r>
          </a:p>
          <a:p>
            <a:pPr lvl="3"/>
            <a:r>
              <a:rPr lang="nl-NL"/>
              <a:t>Vierde niveau</a:t>
            </a:r>
          </a:p>
          <a:p>
            <a:pPr lvl="4"/>
            <a:r>
              <a:rPr lang="nl-NL"/>
              <a:t>Vijfde niveau</a:t>
            </a:r>
            <a:endParaRPr lang="nl-BE"/>
          </a:p>
        </p:txBody>
      </p:sp>
      <p:sp>
        <p:nvSpPr>
          <p:cNvPr id="14" name="Tijdelijke aanduiding voor tekst 9">
            <a:extLst>
              <a:ext uri="{FF2B5EF4-FFF2-40B4-BE49-F238E27FC236}">
                <a16:creationId xmlns:a16="http://schemas.microsoft.com/office/drawing/2014/main" id="{6697E777-8604-42A9-8F0B-02333D626B5A}"/>
              </a:ext>
            </a:extLst>
          </p:cNvPr>
          <p:cNvSpPr>
            <a:spLocks noGrp="1"/>
          </p:cNvSpPr>
          <p:nvPr>
            <p:ph type="body" sz="quarter" idx="15" hasCustomPrompt="1"/>
          </p:nvPr>
        </p:nvSpPr>
        <p:spPr>
          <a:xfrm>
            <a:off x="836613" y="368300"/>
            <a:ext cx="4906800" cy="368052"/>
          </a:xfrm>
        </p:spPr>
        <p:txBody>
          <a:bodyPr anchor="ctr">
            <a:normAutofit/>
          </a:bodyPr>
          <a:lstStyle>
            <a:lvl1pPr>
              <a:defRPr sz="2000" b="0" u="none" cap="all" baseline="0">
                <a:solidFill>
                  <a:schemeClr val="tx1"/>
                </a:solidFill>
              </a:defRPr>
            </a:lvl1pPr>
          </a:lstStyle>
          <a:p>
            <a:pPr lvl="0"/>
            <a:r>
              <a:rPr lang="nl-BE"/>
              <a:t>BOVENTITEL</a:t>
            </a:r>
          </a:p>
        </p:txBody>
      </p:sp>
      <p:sp>
        <p:nvSpPr>
          <p:cNvPr id="15" name="Titel 1">
            <a:extLst>
              <a:ext uri="{FF2B5EF4-FFF2-40B4-BE49-F238E27FC236}">
                <a16:creationId xmlns:a16="http://schemas.microsoft.com/office/drawing/2014/main" id="{B8F964ED-5909-49F8-8F47-BD3F0E493C3F}"/>
              </a:ext>
            </a:extLst>
          </p:cNvPr>
          <p:cNvSpPr>
            <a:spLocks noGrp="1"/>
          </p:cNvSpPr>
          <p:nvPr>
            <p:ph type="title" hasCustomPrompt="1"/>
          </p:nvPr>
        </p:nvSpPr>
        <p:spPr>
          <a:xfrm>
            <a:off x="836612" y="736352"/>
            <a:ext cx="4906800" cy="703511"/>
          </a:xfrm>
          <a:prstGeom prst="rect">
            <a:avLst/>
          </a:prstGeom>
        </p:spPr>
        <p:txBody>
          <a:bodyPr anchor="t"/>
          <a:lstStyle>
            <a:lvl1pPr>
              <a:defRPr/>
            </a:lvl1pPr>
          </a:lstStyle>
          <a:p>
            <a:r>
              <a:rPr lang="nl-NL"/>
              <a:t>Hoofdtitel</a:t>
            </a:r>
            <a:endParaRPr lang="nl-BE"/>
          </a:p>
        </p:txBody>
      </p:sp>
      <p:sp>
        <p:nvSpPr>
          <p:cNvPr id="16" name="Tijdelijke aanduiding voor voettekst 4">
            <a:extLst>
              <a:ext uri="{FF2B5EF4-FFF2-40B4-BE49-F238E27FC236}">
                <a16:creationId xmlns:a16="http://schemas.microsoft.com/office/drawing/2014/main" id="{3732EE75-B596-422D-B820-F77A1E69438D}"/>
              </a:ext>
            </a:extLst>
          </p:cNvPr>
          <p:cNvSpPr>
            <a:spLocks noGrp="1"/>
          </p:cNvSpPr>
          <p:nvPr>
            <p:ph type="ftr" sz="quarter" idx="3"/>
          </p:nvPr>
        </p:nvSpPr>
        <p:spPr>
          <a:xfrm>
            <a:off x="839788" y="6344981"/>
            <a:ext cx="4833425" cy="365125"/>
          </a:xfrm>
          <a:prstGeom prst="rect">
            <a:avLst/>
          </a:prstGeom>
        </p:spPr>
        <p:txBody>
          <a:bodyPr vert="horz" lIns="0" tIns="45720" rIns="0" bIns="45720" rtlCol="0" anchor="ctr"/>
          <a:lstStyle>
            <a:lvl1pPr algn="l">
              <a:defRPr sz="1200">
                <a:solidFill>
                  <a:schemeClr val="tx1"/>
                </a:solidFill>
              </a:defRPr>
            </a:lvl1pPr>
          </a:lstStyle>
          <a:p>
            <a:r>
              <a:rPr lang="nl-BE"/>
              <a:t>Leidraad intergemeentelijke samenwerking economie</a:t>
            </a:r>
          </a:p>
        </p:txBody>
      </p:sp>
      <p:sp>
        <p:nvSpPr>
          <p:cNvPr id="17" name="Tijdelijke aanduiding voor dianummer 5">
            <a:extLst>
              <a:ext uri="{FF2B5EF4-FFF2-40B4-BE49-F238E27FC236}">
                <a16:creationId xmlns:a16="http://schemas.microsoft.com/office/drawing/2014/main" id="{6C3ACB0A-EF63-4EFC-8237-EC902A9AB21D}"/>
              </a:ext>
            </a:extLst>
          </p:cNvPr>
          <p:cNvSpPr>
            <a:spLocks noGrp="1"/>
          </p:cNvSpPr>
          <p:nvPr>
            <p:ph type="sldNum" sz="quarter" idx="4"/>
          </p:nvPr>
        </p:nvSpPr>
        <p:spPr>
          <a:xfrm>
            <a:off x="10514012" y="6344982"/>
            <a:ext cx="838200" cy="365125"/>
          </a:xfrm>
          <a:prstGeom prst="rect">
            <a:avLst/>
          </a:prstGeom>
        </p:spPr>
        <p:txBody>
          <a:bodyPr vert="horz" lIns="0" tIns="45720" rIns="0" bIns="45720" rtlCol="0" anchor="ctr"/>
          <a:lstStyle>
            <a:lvl1pPr algn="r">
              <a:defRPr sz="1200" b="1">
                <a:solidFill>
                  <a:schemeClr val="tx1"/>
                </a:solidFill>
                <a:latin typeface="+mj-lt"/>
              </a:defRPr>
            </a:lvl1pPr>
          </a:lstStyle>
          <a:p>
            <a:fld id="{1EABE038-A425-4CC0-917A-1DC3ED725B2E}" type="slidenum">
              <a:rPr lang="nl-BE" smtClean="0"/>
              <a:pPr/>
              <a:t>‹nr.›</a:t>
            </a:fld>
            <a:endParaRPr lang="nl-BE"/>
          </a:p>
        </p:txBody>
      </p:sp>
    </p:spTree>
    <p:extLst>
      <p:ext uri="{BB962C8B-B14F-4D97-AF65-F5344CB8AC3E}">
        <p14:creationId xmlns:p14="http://schemas.microsoft.com/office/powerpoint/2010/main" val="2040811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Titel_01">
    <p:spTree>
      <p:nvGrpSpPr>
        <p:cNvPr id="1" name=""/>
        <p:cNvGrpSpPr/>
        <p:nvPr/>
      </p:nvGrpSpPr>
      <p:grpSpPr>
        <a:xfrm>
          <a:off x="0" y="0"/>
          <a:ext cx="0" cy="0"/>
          <a:chOff x="0" y="0"/>
          <a:chExt cx="0" cy="0"/>
        </a:xfrm>
      </p:grpSpPr>
      <p:pic>
        <p:nvPicPr>
          <p:cNvPr id="5" name="Picture 4" descr="A picture containing floor&#10;&#10;Description automatically generated">
            <a:extLst>
              <a:ext uri="{FF2B5EF4-FFF2-40B4-BE49-F238E27FC236}">
                <a16:creationId xmlns:a16="http://schemas.microsoft.com/office/drawing/2014/main" id="{2A69FAB9-AE2B-436D-9041-8A2741DF9B7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19365" t="5863" r="8524" b="32368"/>
          <a:stretch/>
        </p:blipFill>
        <p:spPr>
          <a:xfrm flipH="1">
            <a:off x="219456" y="1"/>
            <a:ext cx="12003104" cy="6858000"/>
          </a:xfrm>
          <a:prstGeom prst="rect">
            <a:avLst/>
          </a:prstGeom>
        </p:spPr>
      </p:pic>
      <p:grpSp>
        <p:nvGrpSpPr>
          <p:cNvPr id="9" name="Group 8">
            <a:extLst>
              <a:ext uri="{FF2B5EF4-FFF2-40B4-BE49-F238E27FC236}">
                <a16:creationId xmlns:a16="http://schemas.microsoft.com/office/drawing/2014/main" id="{C52542C1-CDF9-42AF-9ED9-D440E3D3E803}"/>
              </a:ext>
            </a:extLst>
          </p:cNvPr>
          <p:cNvGrpSpPr>
            <a:grpSpLocks noChangeAspect="1"/>
          </p:cNvGrpSpPr>
          <p:nvPr userDrawn="1"/>
        </p:nvGrpSpPr>
        <p:grpSpPr>
          <a:xfrm>
            <a:off x="5190602" y="2561298"/>
            <a:ext cx="5764429" cy="2311266"/>
            <a:chOff x="5283199" y="2561298"/>
            <a:chExt cx="5764429" cy="2311266"/>
          </a:xfrm>
        </p:grpSpPr>
        <p:sp>
          <p:nvSpPr>
            <p:cNvPr id="11" name="Freeform: Shape 10">
              <a:extLst>
                <a:ext uri="{FF2B5EF4-FFF2-40B4-BE49-F238E27FC236}">
                  <a16:creationId xmlns:a16="http://schemas.microsoft.com/office/drawing/2014/main" id="{142D1342-C18C-40BB-912C-F86D1E706C6F}"/>
                </a:ext>
              </a:extLst>
            </p:cNvPr>
            <p:cNvSpPr/>
            <p:nvPr/>
          </p:nvSpPr>
          <p:spPr>
            <a:xfrm>
              <a:off x="5283199" y="2561298"/>
              <a:ext cx="2773520" cy="2311266"/>
            </a:xfrm>
            <a:custGeom>
              <a:avLst/>
              <a:gdLst>
                <a:gd name="connsiteX0" fmla="*/ 2773520 w 2773520"/>
                <a:gd name="connsiteY0" fmla="*/ 141189 h 2311266"/>
                <a:gd name="connsiteX1" fmla="*/ 1983425 w 2773520"/>
                <a:gd name="connsiteY1" fmla="*/ 2311266 h 2311266"/>
                <a:gd name="connsiteX2" fmla="*/ 1596567 w 2773520"/>
                <a:gd name="connsiteY2" fmla="*/ 2170077 h 2311266"/>
                <a:gd name="connsiteX3" fmla="*/ 2386380 w 2773520"/>
                <a:gd name="connsiteY3" fmla="*/ 0 h 2311266"/>
                <a:gd name="connsiteX4" fmla="*/ 2773520 w 2773520"/>
                <a:gd name="connsiteY4" fmla="*/ 141189 h 2311266"/>
                <a:gd name="connsiteX5" fmla="*/ 1073603 w 2773520"/>
                <a:gd name="connsiteY5" fmla="*/ 497268 h 2311266"/>
                <a:gd name="connsiteX6" fmla="*/ 1312777 w 2773520"/>
                <a:gd name="connsiteY6" fmla="*/ 831886 h 2311266"/>
                <a:gd name="connsiteX7" fmla="*/ 717523 w 2773520"/>
                <a:gd name="connsiteY7" fmla="*/ 1248394 h 2311266"/>
                <a:gd name="connsiteX8" fmla="*/ 1314189 w 2773520"/>
                <a:gd name="connsiteY8" fmla="*/ 1666314 h 2311266"/>
                <a:gd name="connsiteX9" fmla="*/ 1076426 w 2773520"/>
                <a:gd name="connsiteY9" fmla="*/ 2000933 h 2311266"/>
                <a:gd name="connsiteX10" fmla="*/ 0 w 2773520"/>
                <a:gd name="connsiteY10" fmla="*/ 1248394 h 2311266"/>
                <a:gd name="connsiteX11" fmla="*/ 1073603 w 2773520"/>
                <a:gd name="connsiteY11" fmla="*/ 497268 h 231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73520" h="2311266">
                  <a:moveTo>
                    <a:pt x="2773520" y="141189"/>
                  </a:moveTo>
                  <a:lnTo>
                    <a:pt x="1983425" y="2311266"/>
                  </a:lnTo>
                  <a:lnTo>
                    <a:pt x="1596567" y="2170077"/>
                  </a:lnTo>
                  <a:lnTo>
                    <a:pt x="2386380" y="0"/>
                  </a:lnTo>
                  <a:lnTo>
                    <a:pt x="2773520" y="141189"/>
                  </a:lnTo>
                  <a:close/>
                  <a:moveTo>
                    <a:pt x="1073603" y="497268"/>
                  </a:moveTo>
                  <a:lnTo>
                    <a:pt x="1312777" y="831886"/>
                  </a:lnTo>
                  <a:lnTo>
                    <a:pt x="717523" y="1248394"/>
                  </a:lnTo>
                  <a:lnTo>
                    <a:pt x="1314189" y="1666314"/>
                  </a:lnTo>
                  <a:lnTo>
                    <a:pt x="1076426" y="2000933"/>
                  </a:lnTo>
                  <a:lnTo>
                    <a:pt x="0" y="1248394"/>
                  </a:lnTo>
                  <a:lnTo>
                    <a:pt x="1073603" y="497268"/>
                  </a:lnTo>
                  <a:close/>
                </a:path>
              </a:pathLst>
            </a:custGeom>
            <a:solidFill>
              <a:srgbClr val="FFF000"/>
            </a:solidFill>
            <a:ln w="282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373636"/>
                </a:solidFill>
                <a:effectLst/>
                <a:uLnTx/>
                <a:uFillTx/>
                <a:latin typeface="Calibri"/>
                <a:ea typeface="+mn-ea"/>
                <a:cs typeface="+mn-cs"/>
              </a:endParaRPr>
            </a:p>
          </p:txBody>
        </p:sp>
        <p:sp>
          <p:nvSpPr>
            <p:cNvPr id="12" name="Freeform: Shape 11">
              <a:extLst>
                <a:ext uri="{FF2B5EF4-FFF2-40B4-BE49-F238E27FC236}">
                  <a16:creationId xmlns:a16="http://schemas.microsoft.com/office/drawing/2014/main" id="{E1405EE2-60D1-4C7A-A4B5-697C34C849EF}"/>
                </a:ext>
              </a:extLst>
            </p:cNvPr>
            <p:cNvSpPr/>
            <p:nvPr/>
          </p:nvSpPr>
          <p:spPr>
            <a:xfrm>
              <a:off x="9733439" y="2965098"/>
              <a:ext cx="1314189" cy="1503664"/>
            </a:xfrm>
            <a:custGeom>
              <a:avLst/>
              <a:gdLst>
                <a:gd name="connsiteX0" fmla="*/ 0 w 1314189"/>
                <a:gd name="connsiteY0" fmla="*/ 1169046 h 1503664"/>
                <a:gd name="connsiteX1" fmla="*/ 596666 w 1314189"/>
                <a:gd name="connsiteY1" fmla="*/ 751126 h 1503664"/>
                <a:gd name="connsiteX2" fmla="*/ 1412 w 1314189"/>
                <a:gd name="connsiteY2" fmla="*/ 334618 h 1503664"/>
                <a:gd name="connsiteX3" fmla="*/ 240586 w 1314189"/>
                <a:gd name="connsiteY3" fmla="*/ 0 h 1503664"/>
                <a:gd name="connsiteX4" fmla="*/ 1314189 w 1314189"/>
                <a:gd name="connsiteY4" fmla="*/ 751126 h 1503664"/>
                <a:gd name="connsiteX5" fmla="*/ 237763 w 1314189"/>
                <a:gd name="connsiteY5" fmla="*/ 1503665 h 1503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4189" h="1503664">
                  <a:moveTo>
                    <a:pt x="0" y="1169046"/>
                  </a:moveTo>
                  <a:lnTo>
                    <a:pt x="596666" y="751126"/>
                  </a:lnTo>
                  <a:lnTo>
                    <a:pt x="1412" y="334618"/>
                  </a:lnTo>
                  <a:lnTo>
                    <a:pt x="240586" y="0"/>
                  </a:lnTo>
                  <a:lnTo>
                    <a:pt x="1314189" y="751126"/>
                  </a:lnTo>
                  <a:lnTo>
                    <a:pt x="237763" y="1503665"/>
                  </a:lnTo>
                  <a:close/>
                </a:path>
              </a:pathLst>
            </a:custGeom>
            <a:solidFill>
              <a:srgbClr val="FFF000"/>
            </a:solidFill>
            <a:ln w="282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373636"/>
                </a:solidFill>
                <a:effectLst/>
                <a:uLnTx/>
                <a:uFillTx/>
                <a:latin typeface="Calibri"/>
                <a:ea typeface="+mn-ea"/>
                <a:cs typeface="+mn-cs"/>
              </a:endParaRPr>
            </a:p>
          </p:txBody>
        </p:sp>
      </p:grpSp>
      <p:sp>
        <p:nvSpPr>
          <p:cNvPr id="14" name="Rechthoek 6">
            <a:extLst>
              <a:ext uri="{FF2B5EF4-FFF2-40B4-BE49-F238E27FC236}">
                <a16:creationId xmlns:a16="http://schemas.microsoft.com/office/drawing/2014/main" id="{46866368-110F-436E-9B2D-DE05977BE19D}"/>
              </a:ext>
            </a:extLst>
          </p:cNvPr>
          <p:cNvSpPr/>
          <p:nvPr userDrawn="1"/>
        </p:nvSpPr>
        <p:spPr>
          <a:xfrm>
            <a:off x="0" y="0"/>
            <a:ext cx="219456" cy="6858000"/>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5BD7A1FC-C9B7-4EF4-8B3E-1788213793E2}"/>
              </a:ext>
            </a:extLst>
          </p:cNvPr>
          <p:cNvSpPr>
            <a:spLocks noGrp="1"/>
          </p:cNvSpPr>
          <p:nvPr>
            <p:ph type="ctrTitle"/>
          </p:nvPr>
        </p:nvSpPr>
        <p:spPr>
          <a:xfrm>
            <a:off x="839789" y="1258113"/>
            <a:ext cx="4200297" cy="2071868"/>
          </a:xfrm>
          <a:prstGeom prst="rect">
            <a:avLst/>
          </a:prstGeom>
        </p:spPr>
        <p:txBody>
          <a:bodyPr anchor="b" anchorCtr="0">
            <a:normAutofit/>
          </a:bodyPr>
          <a:lstStyle>
            <a:lvl1pPr algn="l">
              <a:defRPr sz="4800" b="1">
                <a:solidFill>
                  <a:schemeClr val="tx1"/>
                </a:solidFill>
              </a:defRPr>
            </a:lvl1pPr>
          </a:lstStyle>
          <a:p>
            <a:r>
              <a:rPr lang="nl-NL"/>
              <a:t>Klik om stijl te bewerken</a:t>
            </a:r>
            <a:endParaRPr lang="nl-BE"/>
          </a:p>
        </p:txBody>
      </p:sp>
      <p:pic>
        <p:nvPicPr>
          <p:cNvPr id="4" name="Picture 3" descr="A picture containing text&#10;&#10;Description automatically generated">
            <a:extLst>
              <a:ext uri="{FF2B5EF4-FFF2-40B4-BE49-F238E27FC236}">
                <a16:creationId xmlns:a16="http://schemas.microsoft.com/office/drawing/2014/main" id="{6C235BE3-1A57-42B0-A76A-CBCC5A5CB63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91298" y="5156522"/>
            <a:ext cx="4148788" cy="1044253"/>
          </a:xfrm>
          <a:prstGeom prst="rect">
            <a:avLst/>
          </a:prstGeom>
        </p:spPr>
      </p:pic>
      <p:sp>
        <p:nvSpPr>
          <p:cNvPr id="13" name="Text Placeholder 12">
            <a:extLst>
              <a:ext uri="{FF2B5EF4-FFF2-40B4-BE49-F238E27FC236}">
                <a16:creationId xmlns:a16="http://schemas.microsoft.com/office/drawing/2014/main" id="{F3EF43F9-C1BE-4A9F-B44B-5A3FC35C4C68}"/>
              </a:ext>
            </a:extLst>
          </p:cNvPr>
          <p:cNvSpPr>
            <a:spLocks noGrp="1"/>
          </p:cNvSpPr>
          <p:nvPr>
            <p:ph type="body" sz="quarter" idx="10"/>
          </p:nvPr>
        </p:nvSpPr>
        <p:spPr>
          <a:xfrm>
            <a:off x="839789" y="3354606"/>
            <a:ext cx="4200297" cy="1455738"/>
          </a:xfrm>
        </p:spPr>
        <p:txBody>
          <a:bodyPr>
            <a:normAutofit/>
          </a:bodyPr>
          <a:lstStyle>
            <a:lvl1pPr>
              <a:defRPr sz="2400"/>
            </a:lvl1pPr>
          </a:lstStyle>
          <a:p>
            <a:pPr lvl="0"/>
            <a:r>
              <a:rPr lang="nl-NL"/>
              <a:t>Klikken om de tekststijl van het model te bewerken</a:t>
            </a:r>
          </a:p>
        </p:txBody>
      </p:sp>
      <p:sp>
        <p:nvSpPr>
          <p:cNvPr id="15" name="Tijdelijke aanduiding voor dianummer 5">
            <a:extLst>
              <a:ext uri="{FF2B5EF4-FFF2-40B4-BE49-F238E27FC236}">
                <a16:creationId xmlns:a16="http://schemas.microsoft.com/office/drawing/2014/main" id="{4F5F55EB-E944-4493-A42E-018FBF0C7616}"/>
              </a:ext>
            </a:extLst>
          </p:cNvPr>
          <p:cNvSpPr>
            <a:spLocks noGrp="1"/>
          </p:cNvSpPr>
          <p:nvPr>
            <p:ph type="sldNum" sz="quarter" idx="4"/>
          </p:nvPr>
        </p:nvSpPr>
        <p:spPr>
          <a:xfrm>
            <a:off x="10514012" y="6344982"/>
            <a:ext cx="838200" cy="365125"/>
          </a:xfrm>
          <a:prstGeom prst="rect">
            <a:avLst/>
          </a:prstGeom>
        </p:spPr>
        <p:txBody>
          <a:bodyPr vert="horz" lIns="0" tIns="45720" rIns="0" bIns="45720" rtlCol="0" anchor="ctr"/>
          <a:lstStyle>
            <a:lvl1pPr algn="r">
              <a:defRPr sz="1200" b="1">
                <a:noFill/>
                <a:latin typeface="+mj-lt"/>
              </a:defRPr>
            </a:lvl1pPr>
          </a:lstStyle>
          <a:p>
            <a:fld id="{1EABE038-A425-4CC0-917A-1DC3ED725B2E}" type="slidenum">
              <a:rPr lang="nl-BE" smtClean="0"/>
              <a:pPr/>
              <a:t>‹nr.›</a:t>
            </a:fld>
            <a:endParaRPr lang="nl-BE"/>
          </a:p>
        </p:txBody>
      </p:sp>
    </p:spTree>
    <p:extLst>
      <p:ext uri="{BB962C8B-B14F-4D97-AF65-F5344CB8AC3E}">
        <p14:creationId xmlns:p14="http://schemas.microsoft.com/office/powerpoint/2010/main" val="405245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_Titel_01">
    <p:spTree>
      <p:nvGrpSpPr>
        <p:cNvPr id="1" name=""/>
        <p:cNvGrpSpPr/>
        <p:nvPr/>
      </p:nvGrpSpPr>
      <p:grpSpPr>
        <a:xfrm>
          <a:off x="0" y="0"/>
          <a:ext cx="0" cy="0"/>
          <a:chOff x="0" y="0"/>
          <a:chExt cx="0" cy="0"/>
        </a:xfrm>
      </p:grpSpPr>
      <p:pic>
        <p:nvPicPr>
          <p:cNvPr id="4" name="Picture 3" descr="A group of people walking&#10;&#10;Description automatically generated with low confidence">
            <a:extLst>
              <a:ext uri="{FF2B5EF4-FFF2-40B4-BE49-F238E27FC236}">
                <a16:creationId xmlns:a16="http://schemas.microsoft.com/office/drawing/2014/main" id="{F18B8AE1-9A59-46A6-B320-FCC9A259273D}"/>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2144" t="7785" r="1" b="8137"/>
          <a:stretch/>
        </p:blipFill>
        <p:spPr>
          <a:xfrm>
            <a:off x="219456" y="0"/>
            <a:ext cx="11972544" cy="6858000"/>
          </a:xfrm>
          <a:prstGeom prst="rect">
            <a:avLst/>
          </a:prstGeom>
        </p:spPr>
      </p:pic>
      <p:sp>
        <p:nvSpPr>
          <p:cNvPr id="14" name="Rechthoek 6">
            <a:extLst>
              <a:ext uri="{FF2B5EF4-FFF2-40B4-BE49-F238E27FC236}">
                <a16:creationId xmlns:a16="http://schemas.microsoft.com/office/drawing/2014/main" id="{46866368-110F-436E-9B2D-DE05977BE19D}"/>
              </a:ext>
            </a:extLst>
          </p:cNvPr>
          <p:cNvSpPr/>
          <p:nvPr userDrawn="1"/>
        </p:nvSpPr>
        <p:spPr>
          <a:xfrm>
            <a:off x="0" y="0"/>
            <a:ext cx="219456" cy="6858000"/>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5BD7A1FC-C9B7-4EF4-8B3E-1788213793E2}"/>
              </a:ext>
            </a:extLst>
          </p:cNvPr>
          <p:cNvSpPr>
            <a:spLocks noGrp="1"/>
          </p:cNvSpPr>
          <p:nvPr>
            <p:ph type="ctrTitle"/>
          </p:nvPr>
        </p:nvSpPr>
        <p:spPr>
          <a:xfrm>
            <a:off x="4597400" y="1258113"/>
            <a:ext cx="6754813" cy="3898410"/>
          </a:xfrm>
          <a:prstGeom prst="rect">
            <a:avLst/>
          </a:prstGeom>
        </p:spPr>
        <p:txBody>
          <a:bodyPr anchor="ctr" anchorCtr="0">
            <a:normAutofit/>
          </a:bodyPr>
          <a:lstStyle>
            <a:lvl1pPr algn="r">
              <a:lnSpc>
                <a:spcPct val="100000"/>
              </a:lnSpc>
              <a:defRPr sz="4000" b="1">
                <a:solidFill>
                  <a:schemeClr val="tx1"/>
                </a:solidFill>
              </a:defRPr>
            </a:lvl1pPr>
          </a:lstStyle>
          <a:p>
            <a:r>
              <a:rPr lang="nl-NL"/>
              <a:t>Klik om stijl te bewerken</a:t>
            </a:r>
            <a:endParaRPr lang="nl-BE"/>
          </a:p>
        </p:txBody>
      </p:sp>
      <p:pic>
        <p:nvPicPr>
          <p:cNvPr id="18" name="Picture 3" descr="A picture containing text&#10;&#10;Description automatically generated">
            <a:extLst>
              <a:ext uri="{FF2B5EF4-FFF2-40B4-BE49-F238E27FC236}">
                <a16:creationId xmlns:a16="http://schemas.microsoft.com/office/drawing/2014/main" id="{24D4B9F4-C9B4-4C0C-B2A0-4661A88B713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7035" y="5599887"/>
            <a:ext cx="2605178" cy="655725"/>
          </a:xfrm>
          <a:prstGeom prst="rect">
            <a:avLst/>
          </a:prstGeom>
        </p:spPr>
      </p:pic>
      <p:sp>
        <p:nvSpPr>
          <p:cNvPr id="8" name="Tijdelijke aanduiding voor dianummer 5">
            <a:extLst>
              <a:ext uri="{FF2B5EF4-FFF2-40B4-BE49-F238E27FC236}">
                <a16:creationId xmlns:a16="http://schemas.microsoft.com/office/drawing/2014/main" id="{55FA1061-F3D8-483D-9603-1D6EF08151FB}"/>
              </a:ext>
            </a:extLst>
          </p:cNvPr>
          <p:cNvSpPr>
            <a:spLocks noGrp="1"/>
          </p:cNvSpPr>
          <p:nvPr>
            <p:ph type="sldNum" sz="quarter" idx="4"/>
          </p:nvPr>
        </p:nvSpPr>
        <p:spPr>
          <a:xfrm>
            <a:off x="10514012" y="6344982"/>
            <a:ext cx="838200" cy="365125"/>
          </a:xfrm>
          <a:prstGeom prst="rect">
            <a:avLst/>
          </a:prstGeom>
        </p:spPr>
        <p:txBody>
          <a:bodyPr vert="horz" lIns="0" tIns="45720" rIns="0" bIns="45720" rtlCol="0" anchor="ctr"/>
          <a:lstStyle>
            <a:lvl1pPr algn="r">
              <a:defRPr sz="1200" b="1">
                <a:noFill/>
                <a:latin typeface="+mj-lt"/>
              </a:defRPr>
            </a:lvl1pPr>
          </a:lstStyle>
          <a:p>
            <a:fld id="{1EABE038-A425-4CC0-917A-1DC3ED725B2E}" type="slidenum">
              <a:rPr lang="nl-BE" smtClean="0"/>
              <a:pPr/>
              <a:t>‹nr.›</a:t>
            </a:fld>
            <a:endParaRPr lang="nl-BE"/>
          </a:p>
        </p:txBody>
      </p:sp>
    </p:spTree>
    <p:extLst>
      <p:ext uri="{BB962C8B-B14F-4D97-AF65-F5344CB8AC3E}">
        <p14:creationId xmlns:p14="http://schemas.microsoft.com/office/powerpoint/2010/main" val="1283205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Algemeen_0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0088BA-50E3-453A-B4A0-8CCF8ED49B02}"/>
              </a:ext>
            </a:extLst>
          </p:cNvPr>
          <p:cNvSpPr>
            <a:spLocks noGrp="1"/>
          </p:cNvSpPr>
          <p:nvPr>
            <p:ph type="title" hasCustomPrompt="1"/>
          </p:nvPr>
        </p:nvSpPr>
        <p:spPr>
          <a:xfrm>
            <a:off x="838200" y="365125"/>
            <a:ext cx="10515600" cy="703511"/>
          </a:xfrm>
          <a:prstGeom prst="rect">
            <a:avLst/>
          </a:prstGeom>
        </p:spPr>
        <p:txBody>
          <a:bodyPr/>
          <a:lstStyle>
            <a:lvl1pPr>
              <a:defRPr/>
            </a:lvl1pPr>
          </a:lstStyle>
          <a:p>
            <a:r>
              <a:rPr lang="nl-NL"/>
              <a:t>Hoofdtitel</a:t>
            </a:r>
            <a:endParaRPr lang="nl-BE"/>
          </a:p>
        </p:txBody>
      </p:sp>
      <p:sp>
        <p:nvSpPr>
          <p:cNvPr id="3" name="Tijdelijke aanduiding voor inhoud 2">
            <a:extLst>
              <a:ext uri="{FF2B5EF4-FFF2-40B4-BE49-F238E27FC236}">
                <a16:creationId xmlns:a16="http://schemas.microsoft.com/office/drawing/2014/main" id="{39A00E47-68C0-4DBD-AB0F-CD7342B025EA}"/>
              </a:ext>
            </a:extLst>
          </p:cNvPr>
          <p:cNvSpPr>
            <a:spLocks noGrp="1"/>
          </p:cNvSpPr>
          <p:nvPr>
            <p:ph idx="1" hasCustomPrompt="1"/>
          </p:nvPr>
        </p:nvSpPr>
        <p:spPr>
          <a:xfrm>
            <a:off x="838200" y="1879101"/>
            <a:ext cx="10515600" cy="4297862"/>
          </a:xfrm>
        </p:spPr>
        <p:txBody>
          <a:bodyPr/>
          <a:lstStyle>
            <a:lvl1pPr>
              <a:defRPr u="none"/>
            </a:lvl1pPr>
          </a:lstStyle>
          <a:p>
            <a:pPr lvl="0"/>
            <a:r>
              <a:rPr lang="nl-NL"/>
              <a:t>Eerste niveau</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voettekst 4">
            <a:extLst>
              <a:ext uri="{FF2B5EF4-FFF2-40B4-BE49-F238E27FC236}">
                <a16:creationId xmlns:a16="http://schemas.microsoft.com/office/drawing/2014/main" id="{84EBF8E1-91F2-4E4B-AF7C-1A2084AB5621}"/>
              </a:ext>
            </a:extLst>
          </p:cNvPr>
          <p:cNvSpPr>
            <a:spLocks noGrp="1"/>
          </p:cNvSpPr>
          <p:nvPr>
            <p:ph type="ftr" sz="quarter" idx="11"/>
          </p:nvPr>
        </p:nvSpPr>
        <p:spPr/>
        <p:txBody>
          <a:bodyPr/>
          <a:lstStyle/>
          <a:p>
            <a:r>
              <a:rPr lang="nl-BE"/>
              <a:t>Leidraad intergemeentelijke samenwerking economie</a:t>
            </a:r>
          </a:p>
        </p:txBody>
      </p:sp>
      <p:sp>
        <p:nvSpPr>
          <p:cNvPr id="6" name="Tijdelijke aanduiding voor dianummer 5">
            <a:extLst>
              <a:ext uri="{FF2B5EF4-FFF2-40B4-BE49-F238E27FC236}">
                <a16:creationId xmlns:a16="http://schemas.microsoft.com/office/drawing/2014/main" id="{BEA04B5B-B226-4E77-B512-C407B06E7AB3}"/>
              </a:ext>
            </a:extLst>
          </p:cNvPr>
          <p:cNvSpPr>
            <a:spLocks noGrp="1"/>
          </p:cNvSpPr>
          <p:nvPr>
            <p:ph type="sldNum" sz="quarter" idx="12"/>
          </p:nvPr>
        </p:nvSpPr>
        <p:spPr/>
        <p:txBody>
          <a:bodyPr/>
          <a:lstStyle/>
          <a:p>
            <a:fld id="{1EABE038-A425-4CC0-917A-1DC3ED725B2E}" type="slidenum">
              <a:rPr lang="nl-BE" smtClean="0"/>
              <a:t>‹nr.›</a:t>
            </a:fld>
            <a:endParaRPr lang="nl-BE"/>
          </a:p>
        </p:txBody>
      </p:sp>
      <p:sp>
        <p:nvSpPr>
          <p:cNvPr id="7" name="Rechthoek 6">
            <a:extLst>
              <a:ext uri="{FF2B5EF4-FFF2-40B4-BE49-F238E27FC236}">
                <a16:creationId xmlns:a16="http://schemas.microsoft.com/office/drawing/2014/main" id="{6F45857B-E452-48F1-B0B6-4B82FEC46E0F}"/>
              </a:ext>
            </a:extLst>
          </p:cNvPr>
          <p:cNvSpPr/>
          <p:nvPr userDrawn="1"/>
        </p:nvSpPr>
        <p:spPr>
          <a:xfrm>
            <a:off x="0" y="0"/>
            <a:ext cx="219456" cy="6858000"/>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ijdelijke aanduiding voor tekst 9">
            <a:extLst>
              <a:ext uri="{FF2B5EF4-FFF2-40B4-BE49-F238E27FC236}">
                <a16:creationId xmlns:a16="http://schemas.microsoft.com/office/drawing/2014/main" id="{C8409B7C-6B97-4FAC-AD35-6F8F386B3CAB}"/>
              </a:ext>
            </a:extLst>
          </p:cNvPr>
          <p:cNvSpPr>
            <a:spLocks noGrp="1"/>
          </p:cNvSpPr>
          <p:nvPr>
            <p:ph type="body" sz="quarter" idx="13" hasCustomPrompt="1"/>
          </p:nvPr>
        </p:nvSpPr>
        <p:spPr>
          <a:xfrm>
            <a:off x="838200" y="1241550"/>
            <a:ext cx="10515599" cy="464637"/>
          </a:xfrm>
        </p:spPr>
        <p:txBody>
          <a:bodyPr anchor="ctr"/>
          <a:lstStyle>
            <a:lvl1pPr>
              <a:defRPr sz="2400" b="1" u="none" cap="all" baseline="0">
                <a:solidFill>
                  <a:schemeClr val="accent6"/>
                </a:solidFill>
              </a:defRPr>
            </a:lvl1pPr>
          </a:lstStyle>
          <a:p>
            <a:pPr lvl="0"/>
            <a:r>
              <a:rPr lang="nl-BE"/>
              <a:t>TUSSENTITEL</a:t>
            </a:r>
          </a:p>
        </p:txBody>
      </p:sp>
    </p:spTree>
    <p:extLst>
      <p:ext uri="{BB962C8B-B14F-4D97-AF65-F5344CB8AC3E}">
        <p14:creationId xmlns:p14="http://schemas.microsoft.com/office/powerpoint/2010/main" val="2416192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SubTitelFoto">
    <p:spTree>
      <p:nvGrpSpPr>
        <p:cNvPr id="1" name=""/>
        <p:cNvGrpSpPr/>
        <p:nvPr/>
      </p:nvGrpSpPr>
      <p:grpSpPr>
        <a:xfrm>
          <a:off x="0" y="0"/>
          <a:ext cx="0" cy="0"/>
          <a:chOff x="0" y="0"/>
          <a:chExt cx="0" cy="0"/>
        </a:xfrm>
      </p:grpSpPr>
      <p:sp>
        <p:nvSpPr>
          <p:cNvPr id="17" name="Picture Placeholder 8"/>
          <p:cNvSpPr>
            <a:spLocks noGrp="1"/>
          </p:cNvSpPr>
          <p:nvPr>
            <p:ph type="pic" sz="quarter" idx="10" hasCustomPrompt="1"/>
          </p:nvPr>
        </p:nvSpPr>
        <p:spPr>
          <a:xfrm>
            <a:off x="383118" y="289984"/>
            <a:ext cx="7769327" cy="6263216"/>
          </a:xfrm>
          <a:custGeom>
            <a:avLst/>
            <a:gdLst>
              <a:gd name="connsiteX0" fmla="*/ 0 w 6764337"/>
              <a:gd name="connsiteY0" fmla="*/ 0 h 4697412"/>
              <a:gd name="connsiteX1" fmla="*/ 6764337 w 6764337"/>
              <a:gd name="connsiteY1" fmla="*/ 0 h 4697412"/>
              <a:gd name="connsiteX2" fmla="*/ 6764337 w 6764337"/>
              <a:gd name="connsiteY2" fmla="*/ 4697412 h 4697412"/>
              <a:gd name="connsiteX3" fmla="*/ 0 w 6764337"/>
              <a:gd name="connsiteY3" fmla="*/ 4697412 h 4697412"/>
              <a:gd name="connsiteX4" fmla="*/ 0 w 6764337"/>
              <a:gd name="connsiteY4" fmla="*/ 0 h 4697412"/>
              <a:gd name="connsiteX0" fmla="*/ 0 w 6764337"/>
              <a:gd name="connsiteY0" fmla="*/ 0 h 4697412"/>
              <a:gd name="connsiteX1" fmla="*/ 4224337 w 6764337"/>
              <a:gd name="connsiteY1" fmla="*/ 0 h 4697412"/>
              <a:gd name="connsiteX2" fmla="*/ 6764337 w 6764337"/>
              <a:gd name="connsiteY2" fmla="*/ 4697412 h 4697412"/>
              <a:gd name="connsiteX3" fmla="*/ 0 w 6764337"/>
              <a:gd name="connsiteY3" fmla="*/ 4697412 h 4697412"/>
              <a:gd name="connsiteX4" fmla="*/ 0 w 6764337"/>
              <a:gd name="connsiteY4" fmla="*/ 0 h 4697412"/>
              <a:gd name="connsiteX0" fmla="*/ 0 w 6053137"/>
              <a:gd name="connsiteY0" fmla="*/ 0 h 4697412"/>
              <a:gd name="connsiteX1" fmla="*/ 4224337 w 6053137"/>
              <a:gd name="connsiteY1" fmla="*/ 0 h 4697412"/>
              <a:gd name="connsiteX2" fmla="*/ 6053137 w 6053137"/>
              <a:gd name="connsiteY2" fmla="*/ 4697412 h 4697412"/>
              <a:gd name="connsiteX3" fmla="*/ 0 w 6053137"/>
              <a:gd name="connsiteY3" fmla="*/ 4697412 h 4697412"/>
              <a:gd name="connsiteX4" fmla="*/ 0 w 6053137"/>
              <a:gd name="connsiteY4" fmla="*/ 0 h 4697412"/>
              <a:gd name="connsiteX0" fmla="*/ 0 w 5826995"/>
              <a:gd name="connsiteY0" fmla="*/ 0 h 4697412"/>
              <a:gd name="connsiteX1" fmla="*/ 4224337 w 5826995"/>
              <a:gd name="connsiteY1" fmla="*/ 0 h 4697412"/>
              <a:gd name="connsiteX2" fmla="*/ 5826995 w 5826995"/>
              <a:gd name="connsiteY2" fmla="*/ 4687579 h 4697412"/>
              <a:gd name="connsiteX3" fmla="*/ 0 w 5826995"/>
              <a:gd name="connsiteY3" fmla="*/ 4697412 h 4697412"/>
              <a:gd name="connsiteX4" fmla="*/ 0 w 5826995"/>
              <a:gd name="connsiteY4" fmla="*/ 0 h 4697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6995" h="4697412">
                <a:moveTo>
                  <a:pt x="0" y="0"/>
                </a:moveTo>
                <a:lnTo>
                  <a:pt x="4224337" y="0"/>
                </a:lnTo>
                <a:lnTo>
                  <a:pt x="5826995" y="4687579"/>
                </a:lnTo>
                <a:lnTo>
                  <a:pt x="0" y="4697412"/>
                </a:lnTo>
                <a:lnTo>
                  <a:pt x="0" y="0"/>
                </a:lnTo>
                <a:close/>
              </a:path>
            </a:pathLst>
          </a:custGeom>
          <a:solidFill>
            <a:schemeClr val="tx2">
              <a:lumMod val="20000"/>
              <a:lumOff val="80000"/>
            </a:schemeClr>
          </a:solidFill>
        </p:spPr>
        <p:txBody>
          <a:bodyPr/>
          <a:lstStyle>
            <a:lvl1pPr marL="0" indent="0">
              <a:buNone/>
              <a:defRPr/>
            </a:lvl1pPr>
          </a:lstStyle>
          <a:p>
            <a:r>
              <a:rPr lang="en-US" err="1"/>
              <a:t>Klik</a:t>
            </a:r>
            <a:r>
              <a:rPr lang="en-US"/>
              <a:t> op </a:t>
            </a:r>
            <a:r>
              <a:rPr lang="en-US" err="1"/>
              <a:t>icoon</a:t>
            </a:r>
            <a:r>
              <a:rPr lang="en-US"/>
              <a:t> </a:t>
            </a:r>
            <a:r>
              <a:rPr lang="en-US" err="1"/>
              <a:t>voor</a:t>
            </a:r>
            <a:r>
              <a:rPr lang="en-US"/>
              <a:t> </a:t>
            </a:r>
            <a:r>
              <a:rPr lang="en-US" err="1"/>
              <a:t>foto</a:t>
            </a:r>
            <a:endParaRPr lang="nl-BE"/>
          </a:p>
        </p:txBody>
      </p:sp>
      <p:sp>
        <p:nvSpPr>
          <p:cNvPr id="7" name="Titel 1"/>
          <p:cNvSpPr>
            <a:spLocks noGrp="1"/>
          </p:cNvSpPr>
          <p:nvPr>
            <p:ph type="ctrTitle" hasCustomPrompt="1"/>
          </p:nvPr>
        </p:nvSpPr>
        <p:spPr>
          <a:xfrm>
            <a:off x="7298239" y="803602"/>
            <a:ext cx="4203587" cy="4251868"/>
          </a:xfrm>
        </p:spPr>
        <p:txBody>
          <a:bodyPr wrap="square" anchor="ctr" anchorCtr="0">
            <a:noAutofit/>
          </a:bodyPr>
          <a:lstStyle>
            <a:lvl1pPr algn="r">
              <a:lnSpc>
                <a:spcPts val="6933"/>
              </a:lnSpc>
              <a:defRPr sz="5867" b="1" i="0">
                <a:solidFill>
                  <a:schemeClr val="tx2"/>
                </a:solidFill>
                <a:effectLst/>
                <a:latin typeface="Calibri" panose="020F0502020204030204" pitchFamily="34" charset="0"/>
                <a:ea typeface="Calibri" panose="020F0502020204030204" pitchFamily="34" charset="0"/>
                <a:cs typeface="Calibri" panose="020F0502020204030204" pitchFamily="34" charset="0"/>
              </a:defRPr>
            </a:lvl1pPr>
          </a:lstStyle>
          <a:p>
            <a:r>
              <a:rPr lang="en-US" err="1"/>
              <a:t>Subtitel</a:t>
            </a:r>
            <a:endParaRPr lang="nl-BE"/>
          </a:p>
        </p:txBody>
      </p:sp>
    </p:spTree>
    <p:extLst>
      <p:ext uri="{BB962C8B-B14F-4D97-AF65-F5344CB8AC3E}">
        <p14:creationId xmlns:p14="http://schemas.microsoft.com/office/powerpoint/2010/main" val="2750163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pagina_groen_fotovlak">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01AD8B4-40DC-4B7A-985F-1C171675FB2F}"/>
              </a:ext>
            </a:extLst>
          </p:cNvPr>
          <p:cNvSpPr>
            <a:spLocks noGrp="1"/>
          </p:cNvSpPr>
          <p:nvPr>
            <p:ph type="title" hasCustomPrompt="1"/>
          </p:nvPr>
        </p:nvSpPr>
        <p:spPr>
          <a:xfrm>
            <a:off x="608013" y="1285200"/>
            <a:ext cx="3657600" cy="1095854"/>
          </a:xfrm>
        </p:spPr>
        <p:txBody>
          <a:bodyPr bIns="180000" anchor="t" anchorCtr="0">
            <a:spAutoFit/>
          </a:bodyPr>
          <a:lstStyle>
            <a:lvl1pPr>
              <a:defRPr/>
            </a:lvl1pPr>
          </a:lstStyle>
          <a:p>
            <a:r>
              <a:rPr lang="nl-NL"/>
              <a:t>Klik om titel te bewerken</a:t>
            </a:r>
            <a:endParaRPr lang="nl-BE"/>
          </a:p>
        </p:txBody>
      </p:sp>
      <p:sp>
        <p:nvSpPr>
          <p:cNvPr id="6" name="Vrije vorm: vorm 5">
            <a:extLst>
              <a:ext uri="{FF2B5EF4-FFF2-40B4-BE49-F238E27FC236}">
                <a16:creationId xmlns:a16="http://schemas.microsoft.com/office/drawing/2014/main" id="{074AA035-D57D-4F6D-9D27-F81F3DB7EB63}"/>
              </a:ext>
            </a:extLst>
          </p:cNvPr>
          <p:cNvSpPr/>
          <p:nvPr/>
        </p:nvSpPr>
        <p:spPr>
          <a:xfrm>
            <a:off x="4470344" y="0"/>
            <a:ext cx="7721338" cy="6858000"/>
          </a:xfrm>
          <a:custGeom>
            <a:avLst/>
            <a:gdLst>
              <a:gd name="connsiteX0" fmla="*/ 2104129 w 7721338"/>
              <a:gd name="connsiteY0" fmla="*/ 0 h 6858000"/>
              <a:gd name="connsiteX1" fmla="*/ 1223066 w 7721338"/>
              <a:gd name="connsiteY1" fmla="*/ 6858000 h 6858000"/>
              <a:gd name="connsiteX2" fmla="*/ 7721338 w 7721338"/>
              <a:gd name="connsiteY2" fmla="*/ 6858000 h 6858000"/>
              <a:gd name="connsiteX3" fmla="*/ 7721338 w 7721338"/>
              <a:gd name="connsiteY3" fmla="*/ 0 h 6858000"/>
              <a:gd name="connsiteX4" fmla="*/ 2104129 w 77213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1338" h="6858000">
                <a:moveTo>
                  <a:pt x="2104129" y="0"/>
                </a:moveTo>
                <a:cubicBezTo>
                  <a:pt x="-1040392" y="1350963"/>
                  <a:pt x="-68207" y="4599940"/>
                  <a:pt x="1223066" y="6858000"/>
                </a:cubicBezTo>
                <a:lnTo>
                  <a:pt x="7721338" y="6858000"/>
                </a:lnTo>
                <a:lnTo>
                  <a:pt x="7721338" y="0"/>
                </a:lnTo>
                <a:lnTo>
                  <a:pt x="2104129" y="0"/>
                </a:lnTo>
                <a:close/>
              </a:path>
            </a:pathLst>
          </a:custGeom>
          <a:solidFill>
            <a:schemeClr val="bg2">
              <a:lumMod val="20000"/>
              <a:lumOff val="80000"/>
            </a:schemeClr>
          </a:solidFill>
          <a:ln w="3172" cap="flat">
            <a:noFill/>
            <a:prstDash val="solid"/>
            <a:miter/>
          </a:ln>
        </p:spPr>
        <p:txBody>
          <a:bodyPr rtlCol="0" anchor="ctr"/>
          <a:lstStyle/>
          <a:p>
            <a:endParaRPr lang="nl-BE"/>
          </a:p>
        </p:txBody>
      </p:sp>
      <p:sp>
        <p:nvSpPr>
          <p:cNvPr id="7" name="Tijdelijke aanduiding voor tekst 14">
            <a:extLst>
              <a:ext uri="{FF2B5EF4-FFF2-40B4-BE49-F238E27FC236}">
                <a16:creationId xmlns:a16="http://schemas.microsoft.com/office/drawing/2014/main" id="{2150387A-9AAD-4827-9A0E-05F73453FEFF}"/>
              </a:ext>
            </a:extLst>
          </p:cNvPr>
          <p:cNvSpPr>
            <a:spLocks noGrp="1"/>
          </p:cNvSpPr>
          <p:nvPr>
            <p:ph type="body" sz="quarter" idx="15" hasCustomPrompt="1"/>
          </p:nvPr>
        </p:nvSpPr>
        <p:spPr>
          <a:xfrm>
            <a:off x="608013" y="609600"/>
            <a:ext cx="3685113" cy="402400"/>
          </a:xfrm>
          <a:prstGeom prst="roundRect">
            <a:avLst>
              <a:gd name="adj" fmla="val 50000"/>
            </a:avLst>
          </a:prstGeom>
          <a:solidFill>
            <a:schemeClr val="accent1"/>
          </a:solidFill>
        </p:spPr>
        <p:txBody>
          <a:bodyPr wrap="none" lIns="108000" tIns="18000" rIns="108000" bIns="18000" anchor="ctr" anchorCtr="0">
            <a:spAutoFit/>
          </a:bodyPr>
          <a:lstStyle>
            <a:lvl1pPr>
              <a:defRPr sz="1600">
                <a:solidFill>
                  <a:schemeClr val="bg1"/>
                </a:solidFill>
              </a:defRPr>
            </a:lvl1pPr>
          </a:lstStyle>
          <a:p>
            <a:pPr lvl="0"/>
            <a:r>
              <a:rPr lang="nl-NL"/>
              <a:t>klikken om topicelement te bewerken</a:t>
            </a:r>
            <a:endParaRPr lang="nl-BE"/>
          </a:p>
        </p:txBody>
      </p:sp>
      <p:sp>
        <p:nvSpPr>
          <p:cNvPr id="3" name="Tijdelijke aanduiding voor tekst 2">
            <a:extLst>
              <a:ext uri="{FF2B5EF4-FFF2-40B4-BE49-F238E27FC236}">
                <a16:creationId xmlns:a16="http://schemas.microsoft.com/office/drawing/2014/main" id="{0085A62A-E43E-484D-ABEE-441A80CFE58B}"/>
              </a:ext>
            </a:extLst>
          </p:cNvPr>
          <p:cNvSpPr>
            <a:spLocks noGrp="1"/>
          </p:cNvSpPr>
          <p:nvPr>
            <p:ph type="body" sz="quarter" idx="16" hasCustomPrompt="1"/>
          </p:nvPr>
        </p:nvSpPr>
        <p:spPr>
          <a:xfrm>
            <a:off x="608013" y="2381250"/>
            <a:ext cx="3657600" cy="312330"/>
          </a:xfrm>
        </p:spPr>
        <p:txBody>
          <a:bodyPr>
            <a:spAutoFit/>
          </a:bodyPr>
          <a:lstStyle>
            <a:lvl1pPr>
              <a:defRPr sz="2000"/>
            </a:lvl1pPr>
          </a:lstStyle>
          <a:p>
            <a:pPr lvl="0"/>
            <a:r>
              <a:rPr lang="nl-NL"/>
              <a:t>Klik om de subtitel te bewerken</a:t>
            </a:r>
          </a:p>
        </p:txBody>
      </p:sp>
    </p:spTree>
    <p:extLst>
      <p:ext uri="{BB962C8B-B14F-4D97-AF65-F5344CB8AC3E}">
        <p14:creationId xmlns:p14="http://schemas.microsoft.com/office/powerpoint/2010/main" val="22497801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Algemeen">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C9DC68D-A99D-4B17-9C00-6D635C921DC4}"/>
              </a:ext>
            </a:extLst>
          </p:cNvPr>
          <p:cNvSpPr>
            <a:spLocks noGrp="1"/>
          </p:cNvSpPr>
          <p:nvPr>
            <p:ph sz="quarter" idx="16" hasCustomPrompt="1"/>
          </p:nvPr>
        </p:nvSpPr>
        <p:spPr>
          <a:xfrm>
            <a:off x="641351" y="1885475"/>
            <a:ext cx="11163300" cy="4193592"/>
          </a:xfrm>
        </p:spPr>
        <p:txBody>
          <a:bodyPr/>
          <a:lstStyle>
            <a:lvl1pPr>
              <a:defRPr/>
            </a:lvl1pPr>
            <a:lvl2pPr>
              <a:defRPr/>
            </a:lvl2pPr>
            <a:lvl3pPr>
              <a:defRPr/>
            </a:lvl3pPr>
            <a:lvl4pPr>
              <a:defRPr/>
            </a:lvl4pPr>
            <a:lvl5pPr>
              <a:defRPr/>
            </a:lvl5pPr>
          </a:lstStyle>
          <a:p>
            <a:pPr lvl="0"/>
            <a:r>
              <a:rPr lang="nl-NL"/>
              <a:t>Eerste niveau</a:t>
            </a:r>
          </a:p>
          <a:p>
            <a:pPr lvl="1"/>
            <a:r>
              <a:rPr lang="nl-NL"/>
              <a:t>Tweede niveau</a:t>
            </a:r>
          </a:p>
          <a:p>
            <a:pPr lvl="2"/>
            <a:r>
              <a:rPr lang="nl-NL"/>
              <a:t>Derde niveau</a:t>
            </a:r>
          </a:p>
          <a:p>
            <a:pPr lvl="3"/>
            <a:r>
              <a:rPr lang="nl-NL"/>
              <a:t>Vierde niveau</a:t>
            </a:r>
          </a:p>
          <a:p>
            <a:pPr lvl="4"/>
            <a:r>
              <a:rPr lang="nl-NL"/>
              <a:t>Vijfde niveau</a:t>
            </a:r>
            <a:endParaRPr lang="nl-BE"/>
          </a:p>
        </p:txBody>
      </p:sp>
      <p:sp>
        <p:nvSpPr>
          <p:cNvPr id="13" name="Tekstvak 12">
            <a:extLst>
              <a:ext uri="{FF2B5EF4-FFF2-40B4-BE49-F238E27FC236}">
                <a16:creationId xmlns:a16="http://schemas.microsoft.com/office/drawing/2014/main" id="{D2D0B913-E767-4049-8970-190B360C2899}"/>
              </a:ext>
            </a:extLst>
          </p:cNvPr>
          <p:cNvSpPr txBox="1"/>
          <p:nvPr userDrawn="1"/>
        </p:nvSpPr>
        <p:spPr>
          <a:xfrm>
            <a:off x="642376" y="1240869"/>
            <a:ext cx="8298425" cy="461665"/>
          </a:xfrm>
          <a:prstGeom prst="rect">
            <a:avLst/>
          </a:prstGeom>
          <a:noFill/>
        </p:spPr>
        <p:txBody>
          <a:bodyPr wrap="square" rtlCol="0">
            <a:spAutoFit/>
          </a:bodyPr>
          <a:lstStyle/>
          <a:p>
            <a:endParaRPr lang="nl-BE" sz="2400"/>
          </a:p>
        </p:txBody>
      </p:sp>
      <p:sp>
        <p:nvSpPr>
          <p:cNvPr id="17" name="Tijdelijke aanduiding voor tekst 3">
            <a:extLst>
              <a:ext uri="{FF2B5EF4-FFF2-40B4-BE49-F238E27FC236}">
                <a16:creationId xmlns:a16="http://schemas.microsoft.com/office/drawing/2014/main" id="{656B493A-0700-4CB6-9422-17D80DF1F120}"/>
              </a:ext>
            </a:extLst>
          </p:cNvPr>
          <p:cNvSpPr>
            <a:spLocks noGrp="1"/>
          </p:cNvSpPr>
          <p:nvPr>
            <p:ph type="body" sz="quarter" idx="11" hasCustomPrompt="1"/>
          </p:nvPr>
        </p:nvSpPr>
        <p:spPr>
          <a:xfrm>
            <a:off x="642375" y="283613"/>
            <a:ext cx="11161280" cy="788176"/>
          </a:xfrm>
        </p:spPr>
        <p:txBody>
          <a:bodyPr/>
          <a:lstStyle>
            <a:lvl1pPr marL="0" indent="0" algn="l" defTabSz="914377" rtl="0" eaLnBrk="1" latinLnBrk="0" hangingPunct="1">
              <a:buFontTx/>
              <a:buNone/>
              <a:defRPr lang="nl-NL" sz="3733" b="0" kern="1200" dirty="0" smtClean="0">
                <a:solidFill>
                  <a:schemeClr val="tx1"/>
                </a:solidFill>
                <a:latin typeface="Calibri" panose="020F0502020204030204" pitchFamily="34" charset="0"/>
                <a:ea typeface="+mn-ea"/>
                <a:cs typeface="Calibri" panose="020F0502020204030204" pitchFamily="34" charset="0"/>
              </a:defRPr>
            </a:lvl1pPr>
            <a:lvl2pPr marL="0" indent="0" algn="l" defTabSz="914377" rtl="0" eaLnBrk="1" latinLnBrk="0" hangingPunct="1">
              <a:buFontTx/>
              <a:buNone/>
              <a:defRPr lang="nl-NL" sz="3733" b="1" kern="1200" dirty="0" smtClean="0">
                <a:solidFill>
                  <a:schemeClr val="tx1"/>
                </a:solidFill>
                <a:latin typeface="+mn-lt"/>
                <a:ea typeface="+mn-ea"/>
                <a:cs typeface="+mn-cs"/>
              </a:defRPr>
            </a:lvl2pPr>
            <a:lvl3pPr marL="0" indent="0" algn="l" defTabSz="914377" rtl="0" eaLnBrk="1" latinLnBrk="0" hangingPunct="1">
              <a:buFontTx/>
              <a:buNone/>
              <a:defRPr lang="nl-NL" sz="3733" b="1" kern="1200" dirty="0" smtClean="0">
                <a:solidFill>
                  <a:schemeClr val="tx1"/>
                </a:solidFill>
                <a:latin typeface="+mn-lt"/>
                <a:ea typeface="+mn-ea"/>
                <a:cs typeface="+mn-cs"/>
              </a:defRPr>
            </a:lvl3pPr>
            <a:lvl4pPr marL="0" indent="0" algn="l" defTabSz="914377" rtl="0" eaLnBrk="1" latinLnBrk="0" hangingPunct="1">
              <a:buFontTx/>
              <a:buNone/>
              <a:defRPr lang="nl-NL" sz="3733" b="1" kern="1200" dirty="0" smtClean="0">
                <a:solidFill>
                  <a:schemeClr val="tx1"/>
                </a:solidFill>
                <a:latin typeface="+mn-lt"/>
                <a:ea typeface="+mn-ea"/>
                <a:cs typeface="+mn-cs"/>
              </a:defRPr>
            </a:lvl4pPr>
            <a:lvl5pPr marL="0" indent="0" algn="l" defTabSz="914377" rtl="0" eaLnBrk="1" latinLnBrk="0" hangingPunct="1">
              <a:buFontTx/>
              <a:buNone/>
              <a:defRPr lang="nl-BE" sz="3733" b="1" kern="1200" dirty="0">
                <a:solidFill>
                  <a:schemeClr val="tx1"/>
                </a:solidFill>
                <a:latin typeface="+mn-lt"/>
                <a:ea typeface="+mn-ea"/>
                <a:cs typeface="+mn-cs"/>
              </a:defRPr>
            </a:lvl5pPr>
          </a:lstStyle>
          <a:p>
            <a:pPr lvl="0"/>
            <a:r>
              <a:rPr lang="nl-NL"/>
              <a:t>Hoofdtitel</a:t>
            </a:r>
            <a:endParaRPr lang="nl-BE"/>
          </a:p>
        </p:txBody>
      </p:sp>
      <p:sp>
        <p:nvSpPr>
          <p:cNvPr id="22" name="Text Placeholder 14">
            <a:extLst>
              <a:ext uri="{FF2B5EF4-FFF2-40B4-BE49-F238E27FC236}">
                <a16:creationId xmlns:a16="http://schemas.microsoft.com/office/drawing/2014/main" id="{7EEE85B2-FCE7-4734-AF6A-950BD05C77C6}"/>
              </a:ext>
            </a:extLst>
          </p:cNvPr>
          <p:cNvSpPr>
            <a:spLocks noGrp="1"/>
          </p:cNvSpPr>
          <p:nvPr>
            <p:ph type="body" sz="quarter" idx="15" hasCustomPrompt="1"/>
          </p:nvPr>
        </p:nvSpPr>
        <p:spPr>
          <a:xfrm>
            <a:off x="641351" y="1268061"/>
            <a:ext cx="11161279" cy="393457"/>
          </a:xfrm>
        </p:spPr>
        <p:txBody>
          <a:bodyPr/>
          <a:lstStyle>
            <a:lvl1pPr marL="0" indent="0">
              <a:buFontTx/>
              <a:buNone/>
              <a:defRPr sz="2667" cap="all" baseline="0">
                <a:solidFill>
                  <a:schemeClr val="tx2"/>
                </a:solidFill>
                <a:latin typeface="Calibri" panose="020F0502020204030204" pitchFamily="34" charset="0"/>
              </a:defRPr>
            </a:lvl1pPr>
          </a:lstStyle>
          <a:p>
            <a:pPr lvl="0"/>
            <a:r>
              <a:rPr lang="en-US" err="1"/>
              <a:t>Tussentitel</a:t>
            </a:r>
            <a:endParaRPr lang="en-US"/>
          </a:p>
        </p:txBody>
      </p:sp>
      <p:pic>
        <p:nvPicPr>
          <p:cNvPr id="9" name="Picture 9">
            <a:extLst>
              <a:ext uri="{FF2B5EF4-FFF2-40B4-BE49-F238E27FC236}">
                <a16:creationId xmlns:a16="http://schemas.microsoft.com/office/drawing/2014/main" id="{1EE003BA-BB5C-404C-AB0E-808144CD58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1023" y="6245385"/>
            <a:ext cx="1241605" cy="322495"/>
          </a:xfrm>
          <a:prstGeom prst="rect">
            <a:avLst/>
          </a:prstGeom>
        </p:spPr>
      </p:pic>
      <p:sp>
        <p:nvSpPr>
          <p:cNvPr id="2" name="Rechthoek 1">
            <a:extLst>
              <a:ext uri="{FF2B5EF4-FFF2-40B4-BE49-F238E27FC236}">
                <a16:creationId xmlns:a16="http://schemas.microsoft.com/office/drawing/2014/main" id="{D23BBC9E-493B-482C-A802-4EE81445416A}"/>
              </a:ext>
            </a:extLst>
          </p:cNvPr>
          <p:cNvSpPr/>
          <p:nvPr userDrawn="1"/>
        </p:nvSpPr>
        <p:spPr>
          <a:xfrm>
            <a:off x="1" y="0"/>
            <a:ext cx="239059" cy="6858000"/>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a:p>
        </p:txBody>
      </p:sp>
    </p:spTree>
    <p:extLst>
      <p:ext uri="{BB962C8B-B14F-4D97-AF65-F5344CB8AC3E}">
        <p14:creationId xmlns:p14="http://schemas.microsoft.com/office/powerpoint/2010/main" val="1969948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1_TEKSTSLIDE_titel boven (zonder tekst)">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A0D22A14-9FD3-3348-A0B2-C585295D177F}"/>
              </a:ext>
            </a:extLst>
          </p:cNvPr>
          <p:cNvSpPr>
            <a:spLocks noGrp="1"/>
          </p:cNvSpPr>
          <p:nvPr>
            <p:ph type="title"/>
          </p:nvPr>
        </p:nvSpPr>
        <p:spPr>
          <a:xfrm>
            <a:off x="412507" y="383459"/>
            <a:ext cx="11394481" cy="624903"/>
          </a:xfrm>
          <a:prstGeom prst="rect">
            <a:avLst/>
          </a:prstGeom>
        </p:spPr>
        <p:txBody>
          <a:bodyPr vert="horz" lIns="0" tIns="0" rIns="0" bIns="0" rtlCol="0" anchor="t" anchorCtr="0">
            <a:normAutofit/>
          </a:bodyPr>
          <a:lstStyle>
            <a:lvl1pPr>
              <a:defRPr sz="4267" b="1">
                <a:solidFill>
                  <a:srgbClr val="009B48"/>
                </a:solidFill>
                <a:latin typeface="+mn-lt"/>
              </a:defRPr>
            </a:lvl1pPr>
          </a:lstStyle>
          <a:p>
            <a:r>
              <a:rPr lang="nl-BE"/>
              <a:t>Calibri, groen, 32 pt, bold, bovenaan gelijnd</a:t>
            </a:r>
            <a:endParaRPr lang="en-US"/>
          </a:p>
        </p:txBody>
      </p:sp>
    </p:spTree>
    <p:extLst>
      <p:ext uri="{BB962C8B-B14F-4D97-AF65-F5344CB8AC3E}">
        <p14:creationId xmlns:p14="http://schemas.microsoft.com/office/powerpoint/2010/main" val="20993272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2_TEKSTSLIDE (titel boven + tekst)">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A0D22A14-9FD3-3348-A0B2-C585295D177F}"/>
              </a:ext>
            </a:extLst>
          </p:cNvPr>
          <p:cNvSpPr>
            <a:spLocks noGrp="1"/>
          </p:cNvSpPr>
          <p:nvPr>
            <p:ph type="title"/>
          </p:nvPr>
        </p:nvSpPr>
        <p:spPr>
          <a:xfrm>
            <a:off x="412507" y="383459"/>
            <a:ext cx="11394481" cy="624903"/>
          </a:xfrm>
          <a:prstGeom prst="rect">
            <a:avLst/>
          </a:prstGeom>
        </p:spPr>
        <p:txBody>
          <a:bodyPr vert="horz" lIns="0" tIns="0" rIns="0" bIns="0" rtlCol="0" anchor="t" anchorCtr="0">
            <a:normAutofit/>
          </a:bodyPr>
          <a:lstStyle>
            <a:lvl1pPr>
              <a:defRPr sz="4267" b="1">
                <a:solidFill>
                  <a:srgbClr val="009B48"/>
                </a:solidFill>
                <a:latin typeface="+mn-lt"/>
              </a:defRPr>
            </a:lvl1pPr>
          </a:lstStyle>
          <a:p>
            <a:r>
              <a:rPr lang="nl-BE"/>
              <a:t>Calibri, groen, 32 pt, bold, bovenaan gelijnd</a:t>
            </a:r>
            <a:endParaRPr lang="en-US"/>
          </a:p>
        </p:txBody>
      </p:sp>
      <p:sp>
        <p:nvSpPr>
          <p:cNvPr id="3" name="Tijdelijke aanduiding voor tekst 4">
            <a:extLst>
              <a:ext uri="{FF2B5EF4-FFF2-40B4-BE49-F238E27FC236}">
                <a16:creationId xmlns:a16="http://schemas.microsoft.com/office/drawing/2014/main" id="{D7E9FAB7-9770-424C-9513-3980BA23BB0C}"/>
              </a:ext>
            </a:extLst>
          </p:cNvPr>
          <p:cNvSpPr>
            <a:spLocks noGrp="1"/>
          </p:cNvSpPr>
          <p:nvPr>
            <p:ph type="body" idx="1" hasCustomPrompt="1"/>
          </p:nvPr>
        </p:nvSpPr>
        <p:spPr>
          <a:xfrm>
            <a:off x="412507" y="1815468"/>
            <a:ext cx="10660453" cy="3891067"/>
          </a:xfrm>
          <a:prstGeom prst="rect">
            <a:avLst/>
          </a:prstGeom>
        </p:spPr>
        <p:txBody>
          <a:bodyPr lIns="0" tIns="0" rIns="0" bIns="0"/>
          <a:lstStyle>
            <a:lvl1pPr>
              <a:defRPr sz="2667">
                <a:solidFill>
                  <a:srgbClr val="535353"/>
                </a:solidFill>
              </a:defRPr>
            </a:lvl1pPr>
            <a:lvl2pPr>
              <a:defRPr sz="2400">
                <a:solidFill>
                  <a:srgbClr val="535353"/>
                </a:solidFill>
              </a:defRPr>
            </a:lvl2pPr>
            <a:lvl3pPr>
              <a:defRPr sz="2133">
                <a:solidFill>
                  <a:srgbClr val="535353"/>
                </a:solidFill>
              </a:defRPr>
            </a:lvl3pPr>
          </a:lstStyle>
          <a:p>
            <a:r>
              <a:rPr lang="nl-BE"/>
              <a:t>Calibri antraciet grijs, 20 pt</a:t>
            </a:r>
          </a:p>
          <a:p>
            <a:pPr lvl="1"/>
            <a:r>
              <a:rPr lang="nl-BE"/>
              <a:t>Calibri, antractiet grijs, 18 pt</a:t>
            </a:r>
          </a:p>
          <a:p>
            <a:pPr lvl="2"/>
            <a:r>
              <a:rPr lang="nl-BE"/>
              <a:t>Calibri, antraciet grijs, 16 pt </a:t>
            </a:r>
          </a:p>
        </p:txBody>
      </p:sp>
    </p:spTree>
    <p:extLst>
      <p:ext uri="{BB962C8B-B14F-4D97-AF65-F5344CB8AC3E}">
        <p14:creationId xmlns:p14="http://schemas.microsoft.com/office/powerpoint/2010/main" val="5266716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3_TEKSTLIDE (tekst links + beeld rechts)">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D8EB865A-83CF-BE40-9441-6A22E85639AE}"/>
              </a:ext>
            </a:extLst>
          </p:cNvPr>
          <p:cNvSpPr>
            <a:spLocks noGrp="1"/>
          </p:cNvSpPr>
          <p:nvPr>
            <p:ph type="title"/>
          </p:nvPr>
        </p:nvSpPr>
        <p:spPr>
          <a:xfrm>
            <a:off x="412507" y="383459"/>
            <a:ext cx="11394481" cy="1325563"/>
          </a:xfrm>
          <a:prstGeom prst="rect">
            <a:avLst/>
          </a:prstGeom>
        </p:spPr>
        <p:txBody>
          <a:bodyPr vert="horz" lIns="0" tIns="0" rIns="0" bIns="0" rtlCol="0" anchor="t" anchorCtr="0">
            <a:normAutofit/>
          </a:bodyPr>
          <a:lstStyle>
            <a:lvl1pPr>
              <a:defRPr sz="4267" b="1">
                <a:solidFill>
                  <a:srgbClr val="009B48"/>
                </a:solidFill>
                <a:latin typeface="+mn-lt"/>
              </a:defRPr>
            </a:lvl1pPr>
          </a:lstStyle>
          <a:p>
            <a:r>
              <a:rPr lang="nl-BE"/>
              <a:t>Calibri, groen, 32 pt, bold, bovenaan gelijnd</a:t>
            </a:r>
            <a:endParaRPr lang="en-US"/>
          </a:p>
        </p:txBody>
      </p:sp>
      <p:sp>
        <p:nvSpPr>
          <p:cNvPr id="6" name="Tijdelijke aanduiding voor afbeelding 8">
            <a:extLst>
              <a:ext uri="{FF2B5EF4-FFF2-40B4-BE49-F238E27FC236}">
                <a16:creationId xmlns:a16="http://schemas.microsoft.com/office/drawing/2014/main" id="{28834C2F-D4D2-F84E-AB9B-8484E82F57FB}"/>
              </a:ext>
            </a:extLst>
          </p:cNvPr>
          <p:cNvSpPr>
            <a:spLocks noGrp="1"/>
          </p:cNvSpPr>
          <p:nvPr>
            <p:ph type="pic" sz="half" idx="13"/>
          </p:nvPr>
        </p:nvSpPr>
        <p:spPr>
          <a:xfrm>
            <a:off x="6096001" y="1815468"/>
            <a:ext cx="5710988" cy="3891067"/>
          </a:xfrm>
          <a:prstGeom prst="rect">
            <a:avLst/>
          </a:prstGeom>
        </p:spPr>
        <p:txBody>
          <a:bodyPr lIns="91439" tIns="45719" rIns="91439" bIns="45719">
            <a:noAutofit/>
          </a:bodyPr>
          <a:lstStyle/>
          <a:p>
            <a:endParaRPr/>
          </a:p>
        </p:txBody>
      </p:sp>
      <p:sp>
        <p:nvSpPr>
          <p:cNvPr id="8" name="Tijdelijke aanduiding voor tekst 4">
            <a:extLst>
              <a:ext uri="{FF2B5EF4-FFF2-40B4-BE49-F238E27FC236}">
                <a16:creationId xmlns:a16="http://schemas.microsoft.com/office/drawing/2014/main" id="{E38BDBCA-38FC-7E40-8AC2-3C46ADC48290}"/>
              </a:ext>
            </a:extLst>
          </p:cNvPr>
          <p:cNvSpPr>
            <a:spLocks noGrp="1"/>
          </p:cNvSpPr>
          <p:nvPr>
            <p:ph type="body" idx="1" hasCustomPrompt="1"/>
          </p:nvPr>
        </p:nvSpPr>
        <p:spPr>
          <a:xfrm>
            <a:off x="412506" y="1815468"/>
            <a:ext cx="5370227" cy="3891067"/>
          </a:xfrm>
          <a:prstGeom prst="rect">
            <a:avLst/>
          </a:prstGeom>
        </p:spPr>
        <p:txBody>
          <a:bodyPr lIns="0" tIns="0" rIns="0" bIns="0"/>
          <a:lstStyle>
            <a:lvl1pPr>
              <a:defRPr sz="2667">
                <a:solidFill>
                  <a:srgbClr val="535353"/>
                </a:solidFill>
              </a:defRPr>
            </a:lvl1pPr>
            <a:lvl2pPr>
              <a:defRPr sz="2400">
                <a:solidFill>
                  <a:srgbClr val="535353"/>
                </a:solidFill>
              </a:defRPr>
            </a:lvl2pPr>
            <a:lvl3pPr>
              <a:defRPr sz="2133">
                <a:solidFill>
                  <a:srgbClr val="535353"/>
                </a:solidFill>
              </a:defRPr>
            </a:lvl3pPr>
          </a:lstStyle>
          <a:p>
            <a:r>
              <a:rPr lang="nl-BE"/>
              <a:t>Calibri antraciet grijs, 20 pt</a:t>
            </a:r>
          </a:p>
          <a:p>
            <a:pPr lvl="1"/>
            <a:r>
              <a:rPr lang="nl-BE"/>
              <a:t>Calibri, antractiet grijs, 18 pt</a:t>
            </a:r>
          </a:p>
          <a:p>
            <a:pPr lvl="2"/>
            <a:r>
              <a:rPr lang="nl-BE"/>
              <a:t>Calibri, antraciet grijs, 16 pt </a:t>
            </a:r>
          </a:p>
        </p:txBody>
      </p:sp>
    </p:spTree>
    <p:extLst>
      <p:ext uri="{BB962C8B-B14F-4D97-AF65-F5344CB8AC3E}">
        <p14:creationId xmlns:p14="http://schemas.microsoft.com/office/powerpoint/2010/main" val="27050715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4_TEKSTLIDE (tekst rechts + beeld links)">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D8EB865A-83CF-BE40-9441-6A22E85639AE}"/>
              </a:ext>
            </a:extLst>
          </p:cNvPr>
          <p:cNvSpPr>
            <a:spLocks noGrp="1"/>
          </p:cNvSpPr>
          <p:nvPr>
            <p:ph type="title"/>
          </p:nvPr>
        </p:nvSpPr>
        <p:spPr>
          <a:xfrm>
            <a:off x="412507" y="383459"/>
            <a:ext cx="11394481" cy="1325563"/>
          </a:xfrm>
          <a:prstGeom prst="rect">
            <a:avLst/>
          </a:prstGeom>
        </p:spPr>
        <p:txBody>
          <a:bodyPr vert="horz" lIns="0" tIns="0" rIns="0" bIns="0" rtlCol="0" anchor="t" anchorCtr="0">
            <a:normAutofit/>
          </a:bodyPr>
          <a:lstStyle>
            <a:lvl1pPr>
              <a:defRPr sz="4267" b="1">
                <a:solidFill>
                  <a:srgbClr val="009B48"/>
                </a:solidFill>
                <a:latin typeface="+mn-lt"/>
              </a:defRPr>
            </a:lvl1pPr>
          </a:lstStyle>
          <a:p>
            <a:r>
              <a:rPr lang="nl-BE"/>
              <a:t>Calibri, groen, 32 pt, bold, bovenaan gelijnd</a:t>
            </a:r>
            <a:endParaRPr lang="en-US"/>
          </a:p>
        </p:txBody>
      </p:sp>
      <p:sp>
        <p:nvSpPr>
          <p:cNvPr id="6" name="Tijdelijke aanduiding voor afbeelding 8">
            <a:extLst>
              <a:ext uri="{FF2B5EF4-FFF2-40B4-BE49-F238E27FC236}">
                <a16:creationId xmlns:a16="http://schemas.microsoft.com/office/drawing/2014/main" id="{28834C2F-D4D2-F84E-AB9B-8484E82F57FB}"/>
              </a:ext>
            </a:extLst>
          </p:cNvPr>
          <p:cNvSpPr>
            <a:spLocks noGrp="1"/>
          </p:cNvSpPr>
          <p:nvPr>
            <p:ph type="pic" sz="half" idx="13"/>
          </p:nvPr>
        </p:nvSpPr>
        <p:spPr>
          <a:xfrm>
            <a:off x="404039" y="1815468"/>
            <a:ext cx="5710988" cy="3891067"/>
          </a:xfrm>
          <a:prstGeom prst="rect">
            <a:avLst/>
          </a:prstGeom>
        </p:spPr>
        <p:txBody>
          <a:bodyPr lIns="91439" tIns="45719" rIns="91439" bIns="45719">
            <a:noAutofit/>
          </a:bodyPr>
          <a:lstStyle/>
          <a:p>
            <a:endParaRPr/>
          </a:p>
        </p:txBody>
      </p:sp>
      <p:sp>
        <p:nvSpPr>
          <p:cNvPr id="8" name="Tijdelijke aanduiding voor tekst 4">
            <a:extLst>
              <a:ext uri="{FF2B5EF4-FFF2-40B4-BE49-F238E27FC236}">
                <a16:creationId xmlns:a16="http://schemas.microsoft.com/office/drawing/2014/main" id="{E38BDBCA-38FC-7E40-8AC2-3C46ADC48290}"/>
              </a:ext>
            </a:extLst>
          </p:cNvPr>
          <p:cNvSpPr>
            <a:spLocks noGrp="1"/>
          </p:cNvSpPr>
          <p:nvPr>
            <p:ph type="body" idx="1" hasCustomPrompt="1"/>
          </p:nvPr>
        </p:nvSpPr>
        <p:spPr>
          <a:xfrm>
            <a:off x="6442868" y="1815468"/>
            <a:ext cx="5370227" cy="3891067"/>
          </a:xfrm>
          <a:prstGeom prst="rect">
            <a:avLst/>
          </a:prstGeom>
        </p:spPr>
        <p:txBody>
          <a:bodyPr lIns="0" tIns="0" rIns="0" bIns="0"/>
          <a:lstStyle>
            <a:lvl1pPr>
              <a:defRPr sz="2667">
                <a:solidFill>
                  <a:srgbClr val="535353"/>
                </a:solidFill>
              </a:defRPr>
            </a:lvl1pPr>
            <a:lvl2pPr>
              <a:defRPr sz="2400">
                <a:solidFill>
                  <a:srgbClr val="535353"/>
                </a:solidFill>
              </a:defRPr>
            </a:lvl2pPr>
            <a:lvl3pPr>
              <a:defRPr sz="2133">
                <a:solidFill>
                  <a:srgbClr val="535353"/>
                </a:solidFill>
              </a:defRPr>
            </a:lvl3pPr>
          </a:lstStyle>
          <a:p>
            <a:r>
              <a:rPr lang="nl-BE"/>
              <a:t>Calibri antraciet grijs, 20 pt</a:t>
            </a:r>
          </a:p>
          <a:p>
            <a:pPr lvl="1"/>
            <a:r>
              <a:rPr lang="nl-BE"/>
              <a:t>Calibri, antractiet grijs, 18 pt</a:t>
            </a:r>
          </a:p>
          <a:p>
            <a:pPr lvl="2"/>
            <a:r>
              <a:rPr lang="nl-BE"/>
              <a:t>Calibri, antraciet grijs, 16 pt </a:t>
            </a:r>
          </a:p>
        </p:txBody>
      </p:sp>
    </p:spTree>
    <p:extLst>
      <p:ext uri="{BB962C8B-B14F-4D97-AF65-F5344CB8AC3E}">
        <p14:creationId xmlns:p14="http://schemas.microsoft.com/office/powerpoint/2010/main" val="31603693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6_TEKSTLIDE (drie kolommen + achtergrond)">
    <p:spTree>
      <p:nvGrpSpPr>
        <p:cNvPr id="1" name=""/>
        <p:cNvGrpSpPr/>
        <p:nvPr/>
      </p:nvGrpSpPr>
      <p:grpSpPr>
        <a:xfrm>
          <a:off x="0" y="0"/>
          <a:ext cx="0" cy="0"/>
          <a:chOff x="0" y="0"/>
          <a:chExt cx="0" cy="0"/>
        </a:xfrm>
      </p:grpSpPr>
      <p:grpSp>
        <p:nvGrpSpPr>
          <p:cNvPr id="8" name="Groep 7">
            <a:extLst>
              <a:ext uri="{FF2B5EF4-FFF2-40B4-BE49-F238E27FC236}">
                <a16:creationId xmlns:a16="http://schemas.microsoft.com/office/drawing/2014/main" id="{8699D37E-75D0-9F40-A620-6BB95212E2C7}"/>
              </a:ext>
            </a:extLst>
          </p:cNvPr>
          <p:cNvGrpSpPr/>
          <p:nvPr userDrawn="1"/>
        </p:nvGrpSpPr>
        <p:grpSpPr>
          <a:xfrm>
            <a:off x="-1" y="6087028"/>
            <a:ext cx="12200040" cy="770977"/>
            <a:chOff x="0" y="0"/>
            <a:chExt cx="9150029" cy="578232"/>
          </a:xfrm>
        </p:grpSpPr>
        <p:sp>
          <p:nvSpPr>
            <p:cNvPr id="9" name="Handmatige invoer 1">
              <a:extLst>
                <a:ext uri="{FF2B5EF4-FFF2-40B4-BE49-F238E27FC236}">
                  <a16:creationId xmlns:a16="http://schemas.microsoft.com/office/drawing/2014/main" id="{A96ED7FB-0853-624B-8178-A2FDD80EE631}"/>
                </a:ext>
              </a:extLst>
            </p:cNvPr>
            <p:cNvSpPr/>
            <p:nvPr/>
          </p:nvSpPr>
          <p:spPr>
            <a:xfrm>
              <a:off x="0" y="-1"/>
              <a:ext cx="9150030" cy="578233"/>
            </a:xfrm>
            <a:custGeom>
              <a:avLst/>
              <a:gdLst/>
              <a:ahLst/>
              <a:cxnLst>
                <a:cxn ang="0">
                  <a:pos x="wd2" y="hd2"/>
                </a:cxn>
                <a:cxn ang="5400000">
                  <a:pos x="wd2" y="hd2"/>
                </a:cxn>
                <a:cxn ang="10800000">
                  <a:pos x="wd2" y="hd2"/>
                </a:cxn>
                <a:cxn ang="16200000">
                  <a:pos x="wd2" y="hd2"/>
                </a:cxn>
              </a:cxnLst>
              <a:rect l="0" t="0" r="r" b="b"/>
              <a:pathLst>
                <a:path w="21600" h="21600" extrusionOk="0">
                  <a:moveTo>
                    <a:pt x="0" y="13695"/>
                  </a:moveTo>
                  <a:cubicBezTo>
                    <a:pt x="7236" y="10222"/>
                    <a:pt x="14364" y="3474"/>
                    <a:pt x="21600" y="0"/>
                  </a:cubicBezTo>
                  <a:cubicBezTo>
                    <a:pt x="21591" y="8058"/>
                    <a:pt x="21596" y="13542"/>
                    <a:pt x="21587" y="21600"/>
                  </a:cubicBezTo>
                  <a:lnTo>
                    <a:pt x="0" y="21600"/>
                  </a:lnTo>
                  <a:lnTo>
                    <a:pt x="0" y="13695"/>
                  </a:lnTo>
                  <a:close/>
                </a:path>
              </a:pathLst>
            </a:custGeom>
            <a:solidFill>
              <a:srgbClr val="009B4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2400"/>
            </a:p>
          </p:txBody>
        </p:sp>
        <p:pic>
          <p:nvPicPr>
            <p:cNvPr id="10" name="Afbeelding 8" descr="Afbeelding 8">
              <a:extLst>
                <a:ext uri="{FF2B5EF4-FFF2-40B4-BE49-F238E27FC236}">
                  <a16:creationId xmlns:a16="http://schemas.microsoft.com/office/drawing/2014/main" id="{0E35ABCC-37C2-2141-9CDE-72D6F843303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02257" y="197530"/>
              <a:ext cx="2008633" cy="305662"/>
            </a:xfrm>
            <a:prstGeom prst="rect">
              <a:avLst/>
            </a:prstGeom>
            <a:ln w="12700" cap="flat">
              <a:noFill/>
              <a:miter lim="400000"/>
            </a:ln>
            <a:effectLst/>
          </p:spPr>
        </p:pic>
      </p:grpSp>
      <p:sp>
        <p:nvSpPr>
          <p:cNvPr id="11" name="Title Placeholder 1">
            <a:extLst>
              <a:ext uri="{FF2B5EF4-FFF2-40B4-BE49-F238E27FC236}">
                <a16:creationId xmlns:a16="http://schemas.microsoft.com/office/drawing/2014/main" id="{EB4615F5-6B99-134B-BA14-F885568F73D2}"/>
              </a:ext>
            </a:extLst>
          </p:cNvPr>
          <p:cNvSpPr>
            <a:spLocks noGrp="1"/>
          </p:cNvSpPr>
          <p:nvPr>
            <p:ph type="title"/>
          </p:nvPr>
        </p:nvSpPr>
        <p:spPr>
          <a:xfrm>
            <a:off x="412507" y="383459"/>
            <a:ext cx="11394481" cy="1325563"/>
          </a:xfrm>
          <a:prstGeom prst="rect">
            <a:avLst/>
          </a:prstGeom>
        </p:spPr>
        <p:txBody>
          <a:bodyPr vert="horz" lIns="0" tIns="0" rIns="0" bIns="0" rtlCol="0" anchor="t" anchorCtr="0">
            <a:normAutofit/>
          </a:bodyPr>
          <a:lstStyle>
            <a:lvl1pPr>
              <a:defRPr sz="4267" b="1">
                <a:solidFill>
                  <a:srgbClr val="009B48"/>
                </a:solidFill>
                <a:latin typeface="+mn-lt"/>
              </a:defRPr>
            </a:lvl1pPr>
          </a:lstStyle>
          <a:p>
            <a:r>
              <a:rPr lang="nl-BE"/>
              <a:t>Calibri, groen, 32 pt, bold, bovenaan gelijnd</a:t>
            </a:r>
            <a:endParaRPr lang="en-US"/>
          </a:p>
        </p:txBody>
      </p:sp>
      <p:sp>
        <p:nvSpPr>
          <p:cNvPr id="16" name="Tijdelijke aanduiding voor tekst 4">
            <a:extLst>
              <a:ext uri="{FF2B5EF4-FFF2-40B4-BE49-F238E27FC236}">
                <a16:creationId xmlns:a16="http://schemas.microsoft.com/office/drawing/2014/main" id="{96CD30C3-DC28-400C-A49E-176E63724AD8}"/>
              </a:ext>
            </a:extLst>
          </p:cNvPr>
          <p:cNvSpPr>
            <a:spLocks noGrp="1"/>
          </p:cNvSpPr>
          <p:nvPr>
            <p:ph type="body" idx="1" hasCustomPrompt="1"/>
          </p:nvPr>
        </p:nvSpPr>
        <p:spPr>
          <a:xfrm>
            <a:off x="412507" y="1815468"/>
            <a:ext cx="3480000" cy="3891067"/>
          </a:xfrm>
          <a:prstGeom prst="rect">
            <a:avLst/>
          </a:prstGeom>
          <a:solidFill>
            <a:srgbClr val="00B050">
              <a:alpha val="4000"/>
            </a:srgbClr>
          </a:solidFill>
        </p:spPr>
        <p:txBody>
          <a:bodyPr lIns="0" tIns="0" rIns="0" bIns="0"/>
          <a:lstStyle>
            <a:lvl1pPr>
              <a:defRPr sz="2133">
                <a:solidFill>
                  <a:srgbClr val="535353"/>
                </a:solidFill>
              </a:defRPr>
            </a:lvl1pPr>
            <a:lvl2pPr>
              <a:defRPr sz="2400">
                <a:solidFill>
                  <a:srgbClr val="535353"/>
                </a:solidFill>
              </a:defRPr>
            </a:lvl2pPr>
            <a:lvl3pPr>
              <a:defRPr sz="2133">
                <a:solidFill>
                  <a:srgbClr val="535353"/>
                </a:solidFill>
              </a:defRPr>
            </a:lvl3pPr>
          </a:lstStyle>
          <a:p>
            <a:r>
              <a:rPr lang="nl-BE" err="1"/>
              <a:t>Calibri</a:t>
            </a:r>
            <a:r>
              <a:rPr lang="nl-BE"/>
              <a:t> antraciet grijs, 16 </a:t>
            </a:r>
            <a:r>
              <a:rPr lang="nl-BE" err="1"/>
              <a:t>pt</a:t>
            </a:r>
            <a:endParaRPr lang="nl-BE"/>
          </a:p>
        </p:txBody>
      </p:sp>
      <p:sp>
        <p:nvSpPr>
          <p:cNvPr id="14" name="Tijdelijke aanduiding voor tekst 4">
            <a:extLst>
              <a:ext uri="{FF2B5EF4-FFF2-40B4-BE49-F238E27FC236}">
                <a16:creationId xmlns:a16="http://schemas.microsoft.com/office/drawing/2014/main" id="{5D8FA13E-AFF2-4085-9D73-2E417BF6CC8C}"/>
              </a:ext>
            </a:extLst>
          </p:cNvPr>
          <p:cNvSpPr>
            <a:spLocks noGrp="1"/>
          </p:cNvSpPr>
          <p:nvPr>
            <p:ph type="body" idx="10" hasCustomPrompt="1"/>
          </p:nvPr>
        </p:nvSpPr>
        <p:spPr>
          <a:xfrm>
            <a:off x="4356000" y="1815468"/>
            <a:ext cx="3480000" cy="3891067"/>
          </a:xfrm>
          <a:prstGeom prst="rect">
            <a:avLst/>
          </a:prstGeom>
          <a:solidFill>
            <a:srgbClr val="00B050">
              <a:alpha val="4000"/>
            </a:srgbClr>
          </a:solidFill>
        </p:spPr>
        <p:txBody>
          <a:bodyPr lIns="0" tIns="0" rIns="0" bIns="0"/>
          <a:lstStyle>
            <a:lvl1pPr>
              <a:defRPr sz="2133">
                <a:solidFill>
                  <a:srgbClr val="535353"/>
                </a:solidFill>
              </a:defRPr>
            </a:lvl1pPr>
            <a:lvl2pPr>
              <a:defRPr sz="2400">
                <a:solidFill>
                  <a:srgbClr val="535353"/>
                </a:solidFill>
              </a:defRPr>
            </a:lvl2pPr>
            <a:lvl3pPr>
              <a:defRPr sz="2133">
                <a:solidFill>
                  <a:srgbClr val="535353"/>
                </a:solidFill>
              </a:defRPr>
            </a:lvl3pPr>
          </a:lstStyle>
          <a:p>
            <a:r>
              <a:rPr lang="nl-BE" err="1"/>
              <a:t>Calibri</a:t>
            </a:r>
            <a:r>
              <a:rPr lang="nl-BE"/>
              <a:t> antraciet grijs, 16 </a:t>
            </a:r>
            <a:r>
              <a:rPr lang="nl-BE" err="1"/>
              <a:t>pt</a:t>
            </a:r>
            <a:endParaRPr lang="nl-BE"/>
          </a:p>
        </p:txBody>
      </p:sp>
      <p:sp>
        <p:nvSpPr>
          <p:cNvPr id="15" name="Tijdelijke aanduiding voor tekst 4">
            <a:extLst>
              <a:ext uri="{FF2B5EF4-FFF2-40B4-BE49-F238E27FC236}">
                <a16:creationId xmlns:a16="http://schemas.microsoft.com/office/drawing/2014/main" id="{B77492B6-1416-4A63-9386-FA96B47E2853}"/>
              </a:ext>
            </a:extLst>
          </p:cNvPr>
          <p:cNvSpPr>
            <a:spLocks noGrp="1"/>
          </p:cNvSpPr>
          <p:nvPr>
            <p:ph type="body" idx="11" hasCustomPrompt="1"/>
          </p:nvPr>
        </p:nvSpPr>
        <p:spPr>
          <a:xfrm>
            <a:off x="8326988" y="1815468"/>
            <a:ext cx="3480000" cy="3891067"/>
          </a:xfrm>
          <a:prstGeom prst="rect">
            <a:avLst/>
          </a:prstGeom>
          <a:solidFill>
            <a:srgbClr val="00B050">
              <a:alpha val="4000"/>
            </a:srgbClr>
          </a:solidFill>
        </p:spPr>
        <p:txBody>
          <a:bodyPr lIns="0" tIns="0" rIns="0" bIns="0"/>
          <a:lstStyle>
            <a:lvl1pPr>
              <a:defRPr sz="2133">
                <a:solidFill>
                  <a:srgbClr val="535353"/>
                </a:solidFill>
              </a:defRPr>
            </a:lvl1pPr>
            <a:lvl2pPr>
              <a:defRPr sz="2400">
                <a:solidFill>
                  <a:srgbClr val="535353"/>
                </a:solidFill>
              </a:defRPr>
            </a:lvl2pPr>
            <a:lvl3pPr>
              <a:defRPr sz="2133">
                <a:solidFill>
                  <a:srgbClr val="535353"/>
                </a:solidFill>
              </a:defRPr>
            </a:lvl3pPr>
          </a:lstStyle>
          <a:p>
            <a:r>
              <a:rPr lang="nl-BE" err="1"/>
              <a:t>Calibri</a:t>
            </a:r>
            <a:r>
              <a:rPr lang="nl-BE"/>
              <a:t> antraciet grijs, 16 </a:t>
            </a:r>
            <a:r>
              <a:rPr lang="nl-BE" err="1"/>
              <a:t>pt</a:t>
            </a:r>
            <a:endParaRPr lang="nl-BE"/>
          </a:p>
        </p:txBody>
      </p:sp>
    </p:spTree>
    <p:extLst>
      <p:ext uri="{BB962C8B-B14F-4D97-AF65-F5344CB8AC3E}">
        <p14:creationId xmlns:p14="http://schemas.microsoft.com/office/powerpoint/2010/main" val="29811720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7_beeld + titel boven">
    <p:spTree>
      <p:nvGrpSpPr>
        <p:cNvPr id="1" name=""/>
        <p:cNvGrpSpPr/>
        <p:nvPr/>
      </p:nvGrpSpPr>
      <p:grpSpPr>
        <a:xfrm>
          <a:off x="0" y="0"/>
          <a:ext cx="0" cy="0"/>
          <a:chOff x="0" y="0"/>
          <a:chExt cx="0" cy="0"/>
        </a:xfrm>
      </p:grpSpPr>
      <p:grpSp>
        <p:nvGrpSpPr>
          <p:cNvPr id="8" name="Groep 7">
            <a:extLst>
              <a:ext uri="{FF2B5EF4-FFF2-40B4-BE49-F238E27FC236}">
                <a16:creationId xmlns:a16="http://schemas.microsoft.com/office/drawing/2014/main" id="{8699D37E-75D0-9F40-A620-6BB95212E2C7}"/>
              </a:ext>
            </a:extLst>
          </p:cNvPr>
          <p:cNvGrpSpPr/>
          <p:nvPr userDrawn="1"/>
        </p:nvGrpSpPr>
        <p:grpSpPr>
          <a:xfrm>
            <a:off x="-1" y="6087028"/>
            <a:ext cx="12200040" cy="770977"/>
            <a:chOff x="0" y="0"/>
            <a:chExt cx="9150029" cy="578232"/>
          </a:xfrm>
        </p:grpSpPr>
        <p:sp>
          <p:nvSpPr>
            <p:cNvPr id="9" name="Handmatige invoer 1">
              <a:extLst>
                <a:ext uri="{FF2B5EF4-FFF2-40B4-BE49-F238E27FC236}">
                  <a16:creationId xmlns:a16="http://schemas.microsoft.com/office/drawing/2014/main" id="{A96ED7FB-0853-624B-8178-A2FDD80EE631}"/>
                </a:ext>
              </a:extLst>
            </p:cNvPr>
            <p:cNvSpPr/>
            <p:nvPr/>
          </p:nvSpPr>
          <p:spPr>
            <a:xfrm>
              <a:off x="0" y="-1"/>
              <a:ext cx="9150030" cy="578233"/>
            </a:xfrm>
            <a:custGeom>
              <a:avLst/>
              <a:gdLst/>
              <a:ahLst/>
              <a:cxnLst>
                <a:cxn ang="0">
                  <a:pos x="wd2" y="hd2"/>
                </a:cxn>
                <a:cxn ang="5400000">
                  <a:pos x="wd2" y="hd2"/>
                </a:cxn>
                <a:cxn ang="10800000">
                  <a:pos x="wd2" y="hd2"/>
                </a:cxn>
                <a:cxn ang="16200000">
                  <a:pos x="wd2" y="hd2"/>
                </a:cxn>
              </a:cxnLst>
              <a:rect l="0" t="0" r="r" b="b"/>
              <a:pathLst>
                <a:path w="21600" h="21600" extrusionOk="0">
                  <a:moveTo>
                    <a:pt x="0" y="13695"/>
                  </a:moveTo>
                  <a:cubicBezTo>
                    <a:pt x="7236" y="10222"/>
                    <a:pt x="14364" y="3474"/>
                    <a:pt x="21600" y="0"/>
                  </a:cubicBezTo>
                  <a:cubicBezTo>
                    <a:pt x="21591" y="8058"/>
                    <a:pt x="21596" y="13542"/>
                    <a:pt x="21587" y="21600"/>
                  </a:cubicBezTo>
                  <a:lnTo>
                    <a:pt x="0" y="21600"/>
                  </a:lnTo>
                  <a:lnTo>
                    <a:pt x="0" y="13695"/>
                  </a:lnTo>
                  <a:close/>
                </a:path>
              </a:pathLst>
            </a:custGeom>
            <a:solidFill>
              <a:srgbClr val="009B4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2400"/>
            </a:p>
          </p:txBody>
        </p:sp>
        <p:pic>
          <p:nvPicPr>
            <p:cNvPr id="10" name="Afbeelding 8" descr="Afbeelding 8">
              <a:extLst>
                <a:ext uri="{FF2B5EF4-FFF2-40B4-BE49-F238E27FC236}">
                  <a16:creationId xmlns:a16="http://schemas.microsoft.com/office/drawing/2014/main" id="{0E35ABCC-37C2-2141-9CDE-72D6F843303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02257" y="197530"/>
              <a:ext cx="2008633" cy="305662"/>
            </a:xfrm>
            <a:prstGeom prst="rect">
              <a:avLst/>
            </a:prstGeom>
            <a:ln w="12700" cap="flat">
              <a:noFill/>
              <a:miter lim="400000"/>
            </a:ln>
            <a:effectLst/>
          </p:spPr>
        </p:pic>
      </p:grpSp>
      <p:sp>
        <p:nvSpPr>
          <p:cNvPr id="19" name="Tijdelijke aanduiding voor afbeelding 18">
            <a:extLst>
              <a:ext uri="{FF2B5EF4-FFF2-40B4-BE49-F238E27FC236}">
                <a16:creationId xmlns:a16="http://schemas.microsoft.com/office/drawing/2014/main" id="{0C6DC67E-A4A8-8046-9F48-8618BD576C38}"/>
              </a:ext>
            </a:extLst>
          </p:cNvPr>
          <p:cNvSpPr>
            <a:spLocks noGrp="1"/>
          </p:cNvSpPr>
          <p:nvPr>
            <p:ph type="pic" sz="quarter" idx="10"/>
          </p:nvPr>
        </p:nvSpPr>
        <p:spPr>
          <a:xfrm>
            <a:off x="-1" y="0"/>
            <a:ext cx="12192815" cy="6599000"/>
          </a:xfrm>
          <a:custGeom>
            <a:avLst/>
            <a:gdLst>
              <a:gd name="connsiteX0" fmla="*/ 0 w 9144000"/>
              <a:gd name="connsiteY0" fmla="*/ 0 h 4949250"/>
              <a:gd name="connsiteX1" fmla="*/ 9144000 w 9144000"/>
              <a:gd name="connsiteY1" fmla="*/ 0 h 4949250"/>
              <a:gd name="connsiteX2" fmla="*/ 9144000 w 9144000"/>
              <a:gd name="connsiteY2" fmla="*/ 4629934 h 4949250"/>
              <a:gd name="connsiteX3" fmla="*/ 0 w 9144000"/>
              <a:gd name="connsiteY3" fmla="*/ 4949250 h 4949250"/>
              <a:gd name="connsiteX0" fmla="*/ 0 w 9150350"/>
              <a:gd name="connsiteY0" fmla="*/ 0 h 4949250"/>
              <a:gd name="connsiteX1" fmla="*/ 9144000 w 9150350"/>
              <a:gd name="connsiteY1" fmla="*/ 0 h 4949250"/>
              <a:gd name="connsiteX2" fmla="*/ 9150350 w 9150350"/>
              <a:gd name="connsiteY2" fmla="*/ 4591834 h 4949250"/>
              <a:gd name="connsiteX3" fmla="*/ 0 w 9150350"/>
              <a:gd name="connsiteY3" fmla="*/ 4949250 h 4949250"/>
              <a:gd name="connsiteX4" fmla="*/ 0 w 9150350"/>
              <a:gd name="connsiteY4" fmla="*/ 0 h 4949250"/>
              <a:gd name="connsiteX0" fmla="*/ 0 w 9150567"/>
              <a:gd name="connsiteY0" fmla="*/ 0 h 4949250"/>
              <a:gd name="connsiteX1" fmla="*/ 9144000 w 9150567"/>
              <a:gd name="connsiteY1" fmla="*/ 0 h 4949250"/>
              <a:gd name="connsiteX2" fmla="*/ 9150350 w 9150567"/>
              <a:gd name="connsiteY2" fmla="*/ 4591834 h 4949250"/>
              <a:gd name="connsiteX3" fmla="*/ 0 w 9150567"/>
              <a:gd name="connsiteY3" fmla="*/ 4949250 h 4949250"/>
              <a:gd name="connsiteX4" fmla="*/ 0 w 9150567"/>
              <a:gd name="connsiteY4" fmla="*/ 0 h 4949250"/>
              <a:gd name="connsiteX0" fmla="*/ 0 w 9150350"/>
              <a:gd name="connsiteY0" fmla="*/ 0 h 4949250"/>
              <a:gd name="connsiteX1" fmla="*/ 9144000 w 9150350"/>
              <a:gd name="connsiteY1" fmla="*/ 0 h 4949250"/>
              <a:gd name="connsiteX2" fmla="*/ 9150350 w 9150350"/>
              <a:gd name="connsiteY2" fmla="*/ 4591834 h 4949250"/>
              <a:gd name="connsiteX3" fmla="*/ 0 w 9150350"/>
              <a:gd name="connsiteY3" fmla="*/ 4949250 h 4949250"/>
              <a:gd name="connsiteX4" fmla="*/ 0 w 9150350"/>
              <a:gd name="connsiteY4" fmla="*/ 0 h 4949250"/>
              <a:gd name="connsiteX0" fmla="*/ 0 w 9150350"/>
              <a:gd name="connsiteY0" fmla="*/ 0 h 4949250"/>
              <a:gd name="connsiteX1" fmla="*/ 9144000 w 9150350"/>
              <a:gd name="connsiteY1" fmla="*/ 0 h 4949250"/>
              <a:gd name="connsiteX2" fmla="*/ 9150350 w 9150350"/>
              <a:gd name="connsiteY2" fmla="*/ 4591834 h 4949250"/>
              <a:gd name="connsiteX3" fmla="*/ 0 w 9150350"/>
              <a:gd name="connsiteY3" fmla="*/ 4949250 h 4949250"/>
              <a:gd name="connsiteX4" fmla="*/ 0 w 9150350"/>
              <a:gd name="connsiteY4" fmla="*/ 0 h 4949250"/>
              <a:gd name="connsiteX0" fmla="*/ 0 w 9150350"/>
              <a:gd name="connsiteY0" fmla="*/ 0 h 4949250"/>
              <a:gd name="connsiteX1" fmla="*/ 9144000 w 9150350"/>
              <a:gd name="connsiteY1" fmla="*/ 0 h 4949250"/>
              <a:gd name="connsiteX2" fmla="*/ 9150350 w 9150350"/>
              <a:gd name="connsiteY2" fmla="*/ 4712484 h 4949250"/>
              <a:gd name="connsiteX3" fmla="*/ 0 w 9150350"/>
              <a:gd name="connsiteY3" fmla="*/ 4949250 h 4949250"/>
              <a:gd name="connsiteX4" fmla="*/ 0 w 9150350"/>
              <a:gd name="connsiteY4" fmla="*/ 0 h 4949250"/>
              <a:gd name="connsiteX0" fmla="*/ 0 w 9144611"/>
              <a:gd name="connsiteY0" fmla="*/ 0 h 4949250"/>
              <a:gd name="connsiteX1" fmla="*/ 9144000 w 9144611"/>
              <a:gd name="connsiteY1" fmla="*/ 0 h 4949250"/>
              <a:gd name="connsiteX2" fmla="*/ 9144000 w 9144611"/>
              <a:gd name="connsiteY2" fmla="*/ 4579134 h 4949250"/>
              <a:gd name="connsiteX3" fmla="*/ 0 w 9144611"/>
              <a:gd name="connsiteY3" fmla="*/ 4949250 h 4949250"/>
              <a:gd name="connsiteX4" fmla="*/ 0 w 9144611"/>
              <a:gd name="connsiteY4" fmla="*/ 0 h 4949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611" h="4949250">
                <a:moveTo>
                  <a:pt x="0" y="0"/>
                </a:moveTo>
                <a:lnTo>
                  <a:pt x="9144000" y="0"/>
                </a:lnTo>
                <a:cubicBezTo>
                  <a:pt x="9146117" y="1530611"/>
                  <a:pt x="9141883" y="3048523"/>
                  <a:pt x="9144000" y="4579134"/>
                </a:cubicBezTo>
                <a:lnTo>
                  <a:pt x="0" y="4949250"/>
                </a:lnTo>
                <a:lnTo>
                  <a:pt x="0" y="0"/>
                </a:lnTo>
                <a:close/>
              </a:path>
            </a:pathLst>
          </a:custGeom>
        </p:spPr>
        <p:txBody>
          <a:bodyPr wrap="square">
            <a:noAutofit/>
          </a:bodyPr>
          <a:lstStyle/>
          <a:p>
            <a:endParaRPr lang="en-GB"/>
          </a:p>
        </p:txBody>
      </p:sp>
      <p:sp>
        <p:nvSpPr>
          <p:cNvPr id="11" name="Title Placeholder 1">
            <a:extLst>
              <a:ext uri="{FF2B5EF4-FFF2-40B4-BE49-F238E27FC236}">
                <a16:creationId xmlns:a16="http://schemas.microsoft.com/office/drawing/2014/main" id="{EB4615F5-6B99-134B-BA14-F885568F73D2}"/>
              </a:ext>
            </a:extLst>
          </p:cNvPr>
          <p:cNvSpPr>
            <a:spLocks noGrp="1"/>
          </p:cNvSpPr>
          <p:nvPr>
            <p:ph type="title"/>
          </p:nvPr>
        </p:nvSpPr>
        <p:spPr>
          <a:xfrm>
            <a:off x="412507" y="383459"/>
            <a:ext cx="11394481" cy="1325563"/>
          </a:xfrm>
          <a:prstGeom prst="rect">
            <a:avLst/>
          </a:prstGeom>
        </p:spPr>
        <p:txBody>
          <a:bodyPr vert="horz" lIns="0" tIns="0" rIns="0" bIns="0" rtlCol="0" anchor="t" anchorCtr="0">
            <a:normAutofit/>
          </a:bodyPr>
          <a:lstStyle>
            <a:lvl1pPr>
              <a:defRPr sz="4267" b="1">
                <a:solidFill>
                  <a:srgbClr val="009B48"/>
                </a:solidFill>
                <a:latin typeface="+mn-lt"/>
              </a:defRPr>
            </a:lvl1pPr>
          </a:lstStyle>
          <a:p>
            <a:r>
              <a:rPr lang="nl-BE"/>
              <a:t>Calibri, groen, 32 pt, bold, bovenaan gelijnd</a:t>
            </a:r>
            <a:endParaRPr lang="en-US"/>
          </a:p>
        </p:txBody>
      </p:sp>
    </p:spTree>
    <p:extLst>
      <p:ext uri="{BB962C8B-B14F-4D97-AF65-F5344CB8AC3E}">
        <p14:creationId xmlns:p14="http://schemas.microsoft.com/office/powerpoint/2010/main" val="3795727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8_beeld + titel midden">
    <p:spTree>
      <p:nvGrpSpPr>
        <p:cNvPr id="1" name=""/>
        <p:cNvGrpSpPr/>
        <p:nvPr/>
      </p:nvGrpSpPr>
      <p:grpSpPr>
        <a:xfrm>
          <a:off x="0" y="0"/>
          <a:ext cx="0" cy="0"/>
          <a:chOff x="0" y="0"/>
          <a:chExt cx="0" cy="0"/>
        </a:xfrm>
      </p:grpSpPr>
      <p:grpSp>
        <p:nvGrpSpPr>
          <p:cNvPr id="8" name="Groep 7">
            <a:extLst>
              <a:ext uri="{FF2B5EF4-FFF2-40B4-BE49-F238E27FC236}">
                <a16:creationId xmlns:a16="http://schemas.microsoft.com/office/drawing/2014/main" id="{8699D37E-75D0-9F40-A620-6BB95212E2C7}"/>
              </a:ext>
            </a:extLst>
          </p:cNvPr>
          <p:cNvGrpSpPr/>
          <p:nvPr userDrawn="1"/>
        </p:nvGrpSpPr>
        <p:grpSpPr>
          <a:xfrm>
            <a:off x="-1" y="6087028"/>
            <a:ext cx="12200040" cy="770977"/>
            <a:chOff x="0" y="0"/>
            <a:chExt cx="9150029" cy="578232"/>
          </a:xfrm>
        </p:grpSpPr>
        <p:sp>
          <p:nvSpPr>
            <p:cNvPr id="9" name="Handmatige invoer 1">
              <a:extLst>
                <a:ext uri="{FF2B5EF4-FFF2-40B4-BE49-F238E27FC236}">
                  <a16:creationId xmlns:a16="http://schemas.microsoft.com/office/drawing/2014/main" id="{A96ED7FB-0853-624B-8178-A2FDD80EE631}"/>
                </a:ext>
              </a:extLst>
            </p:cNvPr>
            <p:cNvSpPr/>
            <p:nvPr/>
          </p:nvSpPr>
          <p:spPr>
            <a:xfrm>
              <a:off x="0" y="-1"/>
              <a:ext cx="9150030" cy="578233"/>
            </a:xfrm>
            <a:custGeom>
              <a:avLst/>
              <a:gdLst/>
              <a:ahLst/>
              <a:cxnLst>
                <a:cxn ang="0">
                  <a:pos x="wd2" y="hd2"/>
                </a:cxn>
                <a:cxn ang="5400000">
                  <a:pos x="wd2" y="hd2"/>
                </a:cxn>
                <a:cxn ang="10800000">
                  <a:pos x="wd2" y="hd2"/>
                </a:cxn>
                <a:cxn ang="16200000">
                  <a:pos x="wd2" y="hd2"/>
                </a:cxn>
              </a:cxnLst>
              <a:rect l="0" t="0" r="r" b="b"/>
              <a:pathLst>
                <a:path w="21600" h="21600" extrusionOk="0">
                  <a:moveTo>
                    <a:pt x="0" y="13695"/>
                  </a:moveTo>
                  <a:cubicBezTo>
                    <a:pt x="7236" y="10222"/>
                    <a:pt x="14364" y="3474"/>
                    <a:pt x="21600" y="0"/>
                  </a:cubicBezTo>
                  <a:cubicBezTo>
                    <a:pt x="21591" y="8058"/>
                    <a:pt x="21596" y="13542"/>
                    <a:pt x="21587" y="21600"/>
                  </a:cubicBezTo>
                  <a:lnTo>
                    <a:pt x="0" y="21600"/>
                  </a:lnTo>
                  <a:lnTo>
                    <a:pt x="0" y="13695"/>
                  </a:lnTo>
                  <a:close/>
                </a:path>
              </a:pathLst>
            </a:custGeom>
            <a:solidFill>
              <a:srgbClr val="009B4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2400"/>
            </a:p>
          </p:txBody>
        </p:sp>
        <p:pic>
          <p:nvPicPr>
            <p:cNvPr id="10" name="Afbeelding 8" descr="Afbeelding 8">
              <a:extLst>
                <a:ext uri="{FF2B5EF4-FFF2-40B4-BE49-F238E27FC236}">
                  <a16:creationId xmlns:a16="http://schemas.microsoft.com/office/drawing/2014/main" id="{0E35ABCC-37C2-2141-9CDE-72D6F843303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02257" y="197530"/>
              <a:ext cx="2008633" cy="305662"/>
            </a:xfrm>
            <a:prstGeom prst="rect">
              <a:avLst/>
            </a:prstGeom>
            <a:ln w="12700" cap="flat">
              <a:noFill/>
              <a:miter lim="400000"/>
            </a:ln>
            <a:effectLst/>
          </p:spPr>
        </p:pic>
      </p:grpSp>
      <p:sp>
        <p:nvSpPr>
          <p:cNvPr id="19" name="Tijdelijke aanduiding voor afbeelding 18">
            <a:extLst>
              <a:ext uri="{FF2B5EF4-FFF2-40B4-BE49-F238E27FC236}">
                <a16:creationId xmlns:a16="http://schemas.microsoft.com/office/drawing/2014/main" id="{0C6DC67E-A4A8-8046-9F48-8618BD576C38}"/>
              </a:ext>
            </a:extLst>
          </p:cNvPr>
          <p:cNvSpPr>
            <a:spLocks noGrp="1"/>
          </p:cNvSpPr>
          <p:nvPr>
            <p:ph type="pic" sz="quarter" idx="10"/>
          </p:nvPr>
        </p:nvSpPr>
        <p:spPr>
          <a:xfrm>
            <a:off x="-1" y="0"/>
            <a:ext cx="12192815" cy="6599000"/>
          </a:xfrm>
          <a:custGeom>
            <a:avLst/>
            <a:gdLst>
              <a:gd name="connsiteX0" fmla="*/ 0 w 9144000"/>
              <a:gd name="connsiteY0" fmla="*/ 0 h 4949250"/>
              <a:gd name="connsiteX1" fmla="*/ 9144000 w 9144000"/>
              <a:gd name="connsiteY1" fmla="*/ 0 h 4949250"/>
              <a:gd name="connsiteX2" fmla="*/ 9144000 w 9144000"/>
              <a:gd name="connsiteY2" fmla="*/ 4629934 h 4949250"/>
              <a:gd name="connsiteX3" fmla="*/ 0 w 9144000"/>
              <a:gd name="connsiteY3" fmla="*/ 4949250 h 4949250"/>
              <a:gd name="connsiteX0" fmla="*/ 0 w 9150350"/>
              <a:gd name="connsiteY0" fmla="*/ 0 h 4949250"/>
              <a:gd name="connsiteX1" fmla="*/ 9144000 w 9150350"/>
              <a:gd name="connsiteY1" fmla="*/ 0 h 4949250"/>
              <a:gd name="connsiteX2" fmla="*/ 9150350 w 9150350"/>
              <a:gd name="connsiteY2" fmla="*/ 4591834 h 4949250"/>
              <a:gd name="connsiteX3" fmla="*/ 0 w 9150350"/>
              <a:gd name="connsiteY3" fmla="*/ 4949250 h 4949250"/>
              <a:gd name="connsiteX4" fmla="*/ 0 w 9150350"/>
              <a:gd name="connsiteY4" fmla="*/ 0 h 4949250"/>
              <a:gd name="connsiteX0" fmla="*/ 0 w 9150567"/>
              <a:gd name="connsiteY0" fmla="*/ 0 h 4949250"/>
              <a:gd name="connsiteX1" fmla="*/ 9144000 w 9150567"/>
              <a:gd name="connsiteY1" fmla="*/ 0 h 4949250"/>
              <a:gd name="connsiteX2" fmla="*/ 9150350 w 9150567"/>
              <a:gd name="connsiteY2" fmla="*/ 4591834 h 4949250"/>
              <a:gd name="connsiteX3" fmla="*/ 0 w 9150567"/>
              <a:gd name="connsiteY3" fmla="*/ 4949250 h 4949250"/>
              <a:gd name="connsiteX4" fmla="*/ 0 w 9150567"/>
              <a:gd name="connsiteY4" fmla="*/ 0 h 4949250"/>
              <a:gd name="connsiteX0" fmla="*/ 0 w 9150350"/>
              <a:gd name="connsiteY0" fmla="*/ 0 h 4949250"/>
              <a:gd name="connsiteX1" fmla="*/ 9144000 w 9150350"/>
              <a:gd name="connsiteY1" fmla="*/ 0 h 4949250"/>
              <a:gd name="connsiteX2" fmla="*/ 9150350 w 9150350"/>
              <a:gd name="connsiteY2" fmla="*/ 4591834 h 4949250"/>
              <a:gd name="connsiteX3" fmla="*/ 0 w 9150350"/>
              <a:gd name="connsiteY3" fmla="*/ 4949250 h 4949250"/>
              <a:gd name="connsiteX4" fmla="*/ 0 w 9150350"/>
              <a:gd name="connsiteY4" fmla="*/ 0 h 4949250"/>
              <a:gd name="connsiteX0" fmla="*/ 0 w 9150350"/>
              <a:gd name="connsiteY0" fmla="*/ 0 h 4949250"/>
              <a:gd name="connsiteX1" fmla="*/ 9144000 w 9150350"/>
              <a:gd name="connsiteY1" fmla="*/ 0 h 4949250"/>
              <a:gd name="connsiteX2" fmla="*/ 9150350 w 9150350"/>
              <a:gd name="connsiteY2" fmla="*/ 4591834 h 4949250"/>
              <a:gd name="connsiteX3" fmla="*/ 0 w 9150350"/>
              <a:gd name="connsiteY3" fmla="*/ 4949250 h 4949250"/>
              <a:gd name="connsiteX4" fmla="*/ 0 w 9150350"/>
              <a:gd name="connsiteY4" fmla="*/ 0 h 4949250"/>
              <a:gd name="connsiteX0" fmla="*/ 0 w 9150350"/>
              <a:gd name="connsiteY0" fmla="*/ 0 h 4949250"/>
              <a:gd name="connsiteX1" fmla="*/ 9144000 w 9150350"/>
              <a:gd name="connsiteY1" fmla="*/ 0 h 4949250"/>
              <a:gd name="connsiteX2" fmla="*/ 9150350 w 9150350"/>
              <a:gd name="connsiteY2" fmla="*/ 4712484 h 4949250"/>
              <a:gd name="connsiteX3" fmla="*/ 0 w 9150350"/>
              <a:gd name="connsiteY3" fmla="*/ 4949250 h 4949250"/>
              <a:gd name="connsiteX4" fmla="*/ 0 w 9150350"/>
              <a:gd name="connsiteY4" fmla="*/ 0 h 4949250"/>
              <a:gd name="connsiteX0" fmla="*/ 0 w 9144611"/>
              <a:gd name="connsiteY0" fmla="*/ 0 h 4949250"/>
              <a:gd name="connsiteX1" fmla="*/ 9144000 w 9144611"/>
              <a:gd name="connsiteY1" fmla="*/ 0 h 4949250"/>
              <a:gd name="connsiteX2" fmla="*/ 9144000 w 9144611"/>
              <a:gd name="connsiteY2" fmla="*/ 4579134 h 4949250"/>
              <a:gd name="connsiteX3" fmla="*/ 0 w 9144611"/>
              <a:gd name="connsiteY3" fmla="*/ 4949250 h 4949250"/>
              <a:gd name="connsiteX4" fmla="*/ 0 w 9144611"/>
              <a:gd name="connsiteY4" fmla="*/ 0 h 4949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611" h="4949250">
                <a:moveTo>
                  <a:pt x="0" y="0"/>
                </a:moveTo>
                <a:lnTo>
                  <a:pt x="9144000" y="0"/>
                </a:lnTo>
                <a:cubicBezTo>
                  <a:pt x="9146117" y="1530611"/>
                  <a:pt x="9141883" y="3048523"/>
                  <a:pt x="9144000" y="4579134"/>
                </a:cubicBezTo>
                <a:lnTo>
                  <a:pt x="0" y="4949250"/>
                </a:lnTo>
                <a:lnTo>
                  <a:pt x="0" y="0"/>
                </a:lnTo>
                <a:close/>
              </a:path>
            </a:pathLst>
          </a:custGeom>
        </p:spPr>
        <p:txBody>
          <a:bodyPr wrap="square">
            <a:noAutofit/>
          </a:bodyPr>
          <a:lstStyle/>
          <a:p>
            <a:endParaRPr lang="en-GB"/>
          </a:p>
        </p:txBody>
      </p:sp>
      <p:sp>
        <p:nvSpPr>
          <p:cNvPr id="12" name="Title Text">
            <a:extLst>
              <a:ext uri="{FF2B5EF4-FFF2-40B4-BE49-F238E27FC236}">
                <a16:creationId xmlns:a16="http://schemas.microsoft.com/office/drawing/2014/main" id="{878582A4-FFFA-4997-8F8D-897F84FF3417}"/>
              </a:ext>
            </a:extLst>
          </p:cNvPr>
          <p:cNvSpPr txBox="1">
            <a:spLocks noGrp="1"/>
          </p:cNvSpPr>
          <p:nvPr>
            <p:ph type="title" hasCustomPrompt="1"/>
          </p:nvPr>
        </p:nvSpPr>
        <p:spPr>
          <a:xfrm>
            <a:off x="412507" y="1135761"/>
            <a:ext cx="9655992" cy="2387601"/>
          </a:xfrm>
          <a:prstGeom prst="rect">
            <a:avLst/>
          </a:prstGeom>
        </p:spPr>
        <p:txBody>
          <a:bodyPr lIns="0" tIns="0" rIns="0" bIns="0" anchor="b"/>
          <a:lstStyle>
            <a:lvl1pPr marL="0" indent="-287991">
              <a:defRPr sz="4267" b="1">
                <a:solidFill>
                  <a:srgbClr val="009B48"/>
                </a:solidFill>
                <a:latin typeface="+mn-lt"/>
              </a:defRPr>
            </a:lvl1pPr>
          </a:lstStyle>
          <a:p>
            <a:r>
              <a:t>Title Text</a:t>
            </a:r>
          </a:p>
        </p:txBody>
      </p:sp>
      <p:sp>
        <p:nvSpPr>
          <p:cNvPr id="13" name="Body Level One…">
            <a:extLst>
              <a:ext uri="{FF2B5EF4-FFF2-40B4-BE49-F238E27FC236}">
                <a16:creationId xmlns:a16="http://schemas.microsoft.com/office/drawing/2014/main" id="{4F59F970-9325-4A64-BCC3-0C171A52AF71}"/>
              </a:ext>
            </a:extLst>
          </p:cNvPr>
          <p:cNvSpPr txBox="1">
            <a:spLocks noGrp="1"/>
          </p:cNvSpPr>
          <p:nvPr>
            <p:ph type="body" sz="quarter" idx="1" hasCustomPrompt="1"/>
          </p:nvPr>
        </p:nvSpPr>
        <p:spPr>
          <a:xfrm>
            <a:off x="412507" y="3548808"/>
            <a:ext cx="7927507" cy="960000"/>
          </a:xfrm>
          <a:prstGeom prst="rect">
            <a:avLst/>
          </a:prstGeom>
        </p:spPr>
        <p:txBody>
          <a:bodyPr lIns="0" tIns="0" rIns="0" bIns="46800"/>
          <a:lstStyle>
            <a:lvl1pPr marL="0" indent="0">
              <a:buSzTx/>
              <a:buFontTx/>
              <a:buNone/>
              <a:defRPr sz="2667" b="1">
                <a:solidFill>
                  <a:srgbClr val="009B48"/>
                </a:solidFill>
                <a:latin typeface="+mn-lt"/>
              </a:defRPr>
            </a:lvl1pPr>
            <a:lvl2pPr marL="0" indent="457189">
              <a:buSzTx/>
              <a:buFontTx/>
              <a:buNone/>
              <a:defRPr sz="2400" b="0">
                <a:solidFill>
                  <a:srgbClr val="009B48"/>
                </a:solidFill>
                <a:latin typeface="+mn-lt"/>
              </a:defRPr>
            </a:lvl2pPr>
            <a:lvl3pPr marL="0" indent="914377">
              <a:buSzTx/>
              <a:buFontTx/>
              <a:buNone/>
              <a:defRPr sz="2000" b="0">
                <a:solidFill>
                  <a:srgbClr val="009B48"/>
                </a:solidFill>
                <a:latin typeface="+mn-lt"/>
              </a:defRPr>
            </a:lvl3pPr>
            <a:lvl4pPr marL="0" indent="1371566">
              <a:buSzTx/>
              <a:buFontTx/>
              <a:buNone/>
              <a:defRPr sz="1867" b="0">
                <a:solidFill>
                  <a:srgbClr val="009B48"/>
                </a:solidFill>
                <a:latin typeface="+mn-lt"/>
              </a:defRPr>
            </a:lvl4pPr>
            <a:lvl5pPr marL="0" indent="1828754">
              <a:buSzTx/>
              <a:buFontTx/>
              <a:buNone/>
              <a:defRPr sz="1600" b="0">
                <a:solidFill>
                  <a:srgbClr val="009B48"/>
                </a:solidFill>
                <a:latin typeface="+mn-lt"/>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0897737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03_Kleuren">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549CC4DC-4FD8-604D-B7F4-174F1AFBCF81}"/>
              </a:ext>
            </a:extLst>
          </p:cNvPr>
          <p:cNvSpPr/>
          <p:nvPr userDrawn="1"/>
        </p:nvSpPr>
        <p:spPr>
          <a:xfrm>
            <a:off x="412507" y="1867453"/>
            <a:ext cx="898359" cy="898359"/>
          </a:xfrm>
          <a:prstGeom prst="rect">
            <a:avLst/>
          </a:prstGeom>
          <a:solidFill>
            <a:srgbClr val="009B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8" name="Rechthoek 7">
            <a:extLst>
              <a:ext uri="{FF2B5EF4-FFF2-40B4-BE49-F238E27FC236}">
                <a16:creationId xmlns:a16="http://schemas.microsoft.com/office/drawing/2014/main" id="{1B06AFD8-B952-B844-9AB4-8069EDFC23BD}"/>
              </a:ext>
            </a:extLst>
          </p:cNvPr>
          <p:cNvSpPr/>
          <p:nvPr userDrawn="1"/>
        </p:nvSpPr>
        <p:spPr>
          <a:xfrm>
            <a:off x="412507" y="3666766"/>
            <a:ext cx="898359" cy="898359"/>
          </a:xfrm>
          <a:prstGeom prst="rect">
            <a:avLst/>
          </a:prstGeom>
          <a:solidFill>
            <a:srgbClr val="E37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9" name="Rechthoek 8">
            <a:extLst>
              <a:ext uri="{FF2B5EF4-FFF2-40B4-BE49-F238E27FC236}">
                <a16:creationId xmlns:a16="http://schemas.microsoft.com/office/drawing/2014/main" id="{FC865BCF-F6A3-B346-9C14-7BF5AB89533D}"/>
              </a:ext>
            </a:extLst>
          </p:cNvPr>
          <p:cNvSpPr/>
          <p:nvPr userDrawn="1"/>
        </p:nvSpPr>
        <p:spPr>
          <a:xfrm>
            <a:off x="412507" y="4853043"/>
            <a:ext cx="898359" cy="898359"/>
          </a:xfrm>
          <a:prstGeom prst="rect">
            <a:avLst/>
          </a:prstGeom>
          <a:solidFill>
            <a:srgbClr val="9CDC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10" name="Title Placeholder 1">
            <a:extLst>
              <a:ext uri="{FF2B5EF4-FFF2-40B4-BE49-F238E27FC236}">
                <a16:creationId xmlns:a16="http://schemas.microsoft.com/office/drawing/2014/main" id="{A0D22A14-9FD3-3348-A0B2-C585295D177F}"/>
              </a:ext>
            </a:extLst>
          </p:cNvPr>
          <p:cNvSpPr>
            <a:spLocks noGrp="1"/>
          </p:cNvSpPr>
          <p:nvPr>
            <p:ph type="title"/>
          </p:nvPr>
        </p:nvSpPr>
        <p:spPr>
          <a:xfrm>
            <a:off x="412507" y="383459"/>
            <a:ext cx="11394481" cy="624903"/>
          </a:xfrm>
          <a:prstGeom prst="rect">
            <a:avLst/>
          </a:prstGeom>
        </p:spPr>
        <p:txBody>
          <a:bodyPr vert="horz" lIns="0" tIns="0" rIns="0" bIns="0" rtlCol="0" anchor="t" anchorCtr="0">
            <a:normAutofit/>
          </a:bodyPr>
          <a:lstStyle>
            <a:lvl1pPr>
              <a:defRPr sz="4267" b="1">
                <a:solidFill>
                  <a:srgbClr val="009B48"/>
                </a:solidFill>
                <a:latin typeface="+mn-lt"/>
              </a:defRPr>
            </a:lvl1pPr>
          </a:lstStyle>
          <a:p>
            <a:r>
              <a:rPr lang="nl-BE"/>
              <a:t>Calibri, groen, 32 pt, bold, bovenaan gelijnd</a:t>
            </a:r>
            <a:endParaRPr lang="en-US"/>
          </a:p>
        </p:txBody>
      </p:sp>
      <p:sp>
        <p:nvSpPr>
          <p:cNvPr id="11" name="Rechthoek 10">
            <a:extLst>
              <a:ext uri="{FF2B5EF4-FFF2-40B4-BE49-F238E27FC236}">
                <a16:creationId xmlns:a16="http://schemas.microsoft.com/office/drawing/2014/main" id="{AC7CFEF1-F92A-1E49-9083-FE05CE62B031}"/>
              </a:ext>
            </a:extLst>
          </p:cNvPr>
          <p:cNvSpPr/>
          <p:nvPr userDrawn="1"/>
        </p:nvSpPr>
        <p:spPr>
          <a:xfrm>
            <a:off x="3336754" y="3666766"/>
            <a:ext cx="898359" cy="898359"/>
          </a:xfrm>
          <a:prstGeom prst="rect">
            <a:avLst/>
          </a:prstGeom>
          <a:solidFill>
            <a:srgbClr val="D10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12" name="Rechthoek 11">
            <a:extLst>
              <a:ext uri="{FF2B5EF4-FFF2-40B4-BE49-F238E27FC236}">
                <a16:creationId xmlns:a16="http://schemas.microsoft.com/office/drawing/2014/main" id="{BAD9A5DD-96C6-F841-A2A0-E212C2052784}"/>
              </a:ext>
            </a:extLst>
          </p:cNvPr>
          <p:cNvSpPr/>
          <p:nvPr userDrawn="1"/>
        </p:nvSpPr>
        <p:spPr>
          <a:xfrm>
            <a:off x="6261001" y="3666766"/>
            <a:ext cx="898359" cy="898359"/>
          </a:xfrm>
          <a:prstGeom prst="rect">
            <a:avLst/>
          </a:prstGeom>
          <a:solidFill>
            <a:srgbClr val="3FCF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13" name="Rechthoek 12">
            <a:extLst>
              <a:ext uri="{FF2B5EF4-FFF2-40B4-BE49-F238E27FC236}">
                <a16:creationId xmlns:a16="http://schemas.microsoft.com/office/drawing/2014/main" id="{B6AF4591-5620-BF4B-8F02-A3A805391724}"/>
              </a:ext>
            </a:extLst>
          </p:cNvPr>
          <p:cNvSpPr/>
          <p:nvPr userDrawn="1"/>
        </p:nvSpPr>
        <p:spPr>
          <a:xfrm>
            <a:off x="3336753" y="4853043"/>
            <a:ext cx="898359" cy="898359"/>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14" name="Rechthoek 13">
            <a:extLst>
              <a:ext uri="{FF2B5EF4-FFF2-40B4-BE49-F238E27FC236}">
                <a16:creationId xmlns:a16="http://schemas.microsoft.com/office/drawing/2014/main" id="{B92675A1-8C01-7449-B812-A8B7C7FB4AB1}"/>
              </a:ext>
            </a:extLst>
          </p:cNvPr>
          <p:cNvSpPr/>
          <p:nvPr userDrawn="1"/>
        </p:nvSpPr>
        <p:spPr>
          <a:xfrm>
            <a:off x="6260998" y="4853043"/>
            <a:ext cx="898359" cy="898359"/>
          </a:xfrm>
          <a:prstGeom prst="rect">
            <a:avLst/>
          </a:prstGeom>
          <a:solidFill>
            <a:srgbClr val="007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a:p>
        </p:txBody>
      </p:sp>
    </p:spTree>
    <p:extLst>
      <p:ext uri="{BB962C8B-B14F-4D97-AF65-F5344CB8AC3E}">
        <p14:creationId xmlns:p14="http://schemas.microsoft.com/office/powerpoint/2010/main" val="13215872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1_TEKSTSLIDE_titel boven (zonder tekst)">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A0D22A14-9FD3-3348-A0B2-C585295D177F}"/>
              </a:ext>
            </a:extLst>
          </p:cNvPr>
          <p:cNvSpPr>
            <a:spLocks noGrp="1"/>
          </p:cNvSpPr>
          <p:nvPr>
            <p:ph type="title"/>
          </p:nvPr>
        </p:nvSpPr>
        <p:spPr>
          <a:xfrm>
            <a:off x="412507" y="383459"/>
            <a:ext cx="11394481" cy="624903"/>
          </a:xfrm>
          <a:prstGeom prst="rect">
            <a:avLst/>
          </a:prstGeom>
        </p:spPr>
        <p:txBody>
          <a:bodyPr vert="horz" lIns="0" tIns="0" rIns="0" bIns="0" rtlCol="0" anchor="t" anchorCtr="0">
            <a:normAutofit/>
          </a:bodyPr>
          <a:lstStyle>
            <a:lvl1pPr>
              <a:defRPr sz="4267" b="1">
                <a:solidFill>
                  <a:srgbClr val="009B48"/>
                </a:solidFill>
                <a:latin typeface="+mn-lt"/>
              </a:defRPr>
            </a:lvl1pPr>
          </a:lstStyle>
          <a:p>
            <a:r>
              <a:rPr lang="nl-BE"/>
              <a:t>Calibri, groen, 32 pt, bold, bovenaan gelijnd</a:t>
            </a:r>
            <a:endParaRPr lang="en-US"/>
          </a:p>
        </p:txBody>
      </p:sp>
    </p:spTree>
    <p:extLst>
      <p:ext uri="{BB962C8B-B14F-4D97-AF65-F5344CB8AC3E}">
        <p14:creationId xmlns:p14="http://schemas.microsoft.com/office/powerpoint/2010/main" val="547483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oudspagina_groen">
    <p:spTree>
      <p:nvGrpSpPr>
        <p:cNvPr id="1" name=""/>
        <p:cNvGrpSpPr/>
        <p:nvPr/>
      </p:nvGrpSpPr>
      <p:grpSpPr>
        <a:xfrm>
          <a:off x="0" y="0"/>
          <a:ext cx="0" cy="0"/>
          <a:chOff x="0" y="0"/>
          <a:chExt cx="0" cy="0"/>
        </a:xfrm>
      </p:grpSpPr>
      <p:sp>
        <p:nvSpPr>
          <p:cNvPr id="4" name="Tijdelijke aanduiding voor voettekst 3">
            <a:extLst>
              <a:ext uri="{FF2B5EF4-FFF2-40B4-BE49-F238E27FC236}">
                <a16:creationId xmlns:a16="http://schemas.microsoft.com/office/drawing/2014/main" id="{2E3D68BA-08C7-4593-9C65-EA934A2E9520}"/>
              </a:ext>
            </a:extLst>
          </p:cNvPr>
          <p:cNvSpPr>
            <a:spLocks noGrp="1"/>
          </p:cNvSpPr>
          <p:nvPr>
            <p:ph type="ftr" sz="quarter" idx="11"/>
          </p:nvPr>
        </p:nvSpPr>
        <p:spPr/>
        <p:txBody>
          <a:bodyPr/>
          <a:lstStyle/>
          <a:p>
            <a:r>
              <a:rPr lang="nl-BE"/>
              <a:t>Leidraad intergemeentelijke samenwerking economie</a:t>
            </a:r>
          </a:p>
        </p:txBody>
      </p:sp>
      <p:sp>
        <p:nvSpPr>
          <p:cNvPr id="5" name="Tijdelijke aanduiding voor dianummer 4">
            <a:extLst>
              <a:ext uri="{FF2B5EF4-FFF2-40B4-BE49-F238E27FC236}">
                <a16:creationId xmlns:a16="http://schemas.microsoft.com/office/drawing/2014/main" id="{80FED013-F3D7-4CE3-9B08-C3126A186AAA}"/>
              </a:ext>
            </a:extLst>
          </p:cNvPr>
          <p:cNvSpPr>
            <a:spLocks noGrp="1"/>
          </p:cNvSpPr>
          <p:nvPr>
            <p:ph type="sldNum" sz="quarter" idx="12"/>
          </p:nvPr>
        </p:nvSpPr>
        <p:spPr/>
        <p:txBody>
          <a:bodyPr/>
          <a:lstStyle/>
          <a:p>
            <a:fld id="{DFEB45F4-A723-4960-9E19-747FE5E1055D}" type="slidenum">
              <a:rPr lang="nl-BE" smtClean="0"/>
              <a:pPr/>
              <a:t>‹nr.›</a:t>
            </a:fld>
            <a:endParaRPr lang="nl-BE"/>
          </a:p>
        </p:txBody>
      </p:sp>
      <p:sp>
        <p:nvSpPr>
          <p:cNvPr id="6" name="Tijdelijke aanduiding voor tekst 14">
            <a:extLst>
              <a:ext uri="{FF2B5EF4-FFF2-40B4-BE49-F238E27FC236}">
                <a16:creationId xmlns:a16="http://schemas.microsoft.com/office/drawing/2014/main" id="{2F98CC69-A159-404C-8E4F-26BF21A8564B}"/>
              </a:ext>
            </a:extLst>
          </p:cNvPr>
          <p:cNvSpPr>
            <a:spLocks noGrp="1"/>
          </p:cNvSpPr>
          <p:nvPr>
            <p:ph type="body" sz="quarter" idx="15" hasCustomPrompt="1"/>
          </p:nvPr>
        </p:nvSpPr>
        <p:spPr>
          <a:xfrm>
            <a:off x="608013" y="609600"/>
            <a:ext cx="1014266" cy="402400"/>
          </a:xfrm>
          <a:prstGeom prst="roundRect">
            <a:avLst>
              <a:gd name="adj" fmla="val 50000"/>
            </a:avLst>
          </a:prstGeom>
          <a:solidFill>
            <a:schemeClr val="accent1"/>
          </a:solidFill>
        </p:spPr>
        <p:txBody>
          <a:bodyPr wrap="none" lIns="108000" tIns="18000" rIns="108000" bIns="18000" anchor="ctr" anchorCtr="0">
            <a:spAutoFit/>
          </a:bodyPr>
          <a:lstStyle>
            <a:lvl1pPr>
              <a:defRPr sz="1600">
                <a:solidFill>
                  <a:schemeClr val="bg1"/>
                </a:solidFill>
              </a:defRPr>
            </a:lvl1pPr>
          </a:lstStyle>
          <a:p>
            <a:pPr lvl="0"/>
            <a:r>
              <a:rPr lang="nl-NL"/>
              <a:t>agenda</a:t>
            </a:r>
            <a:endParaRPr lang="nl-BE"/>
          </a:p>
        </p:txBody>
      </p:sp>
      <p:pic>
        <p:nvPicPr>
          <p:cNvPr id="7" name="Graphic 6">
            <a:extLst>
              <a:ext uri="{FF2B5EF4-FFF2-40B4-BE49-F238E27FC236}">
                <a16:creationId xmlns:a16="http://schemas.microsoft.com/office/drawing/2014/main" id="{9DC2760A-9386-4938-89C1-0D1A42312B5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91830" y="0"/>
            <a:ext cx="3800170" cy="1558800"/>
          </a:xfrm>
          <a:prstGeom prst="rect">
            <a:avLst/>
          </a:prstGeom>
        </p:spPr>
      </p:pic>
      <p:sp>
        <p:nvSpPr>
          <p:cNvPr id="9" name="Tijdelijke aanduiding voor inhoud 2">
            <a:extLst>
              <a:ext uri="{FF2B5EF4-FFF2-40B4-BE49-F238E27FC236}">
                <a16:creationId xmlns:a16="http://schemas.microsoft.com/office/drawing/2014/main" id="{281733A8-DB9F-427E-A435-B93A9912ECA0}"/>
              </a:ext>
            </a:extLst>
          </p:cNvPr>
          <p:cNvSpPr>
            <a:spLocks noGrp="1"/>
          </p:cNvSpPr>
          <p:nvPr>
            <p:ph idx="1" hasCustomPrompt="1"/>
          </p:nvPr>
        </p:nvSpPr>
        <p:spPr>
          <a:xfrm>
            <a:off x="1522799" y="1522414"/>
            <a:ext cx="10059600" cy="4590386"/>
          </a:xfrm>
        </p:spPr>
        <p:txBody>
          <a:bodyPr/>
          <a:lstStyle>
            <a:lvl1pPr marL="0" indent="-360000">
              <a:lnSpc>
                <a:spcPct val="120000"/>
              </a:lnSpc>
              <a:spcBef>
                <a:spcPts val="0"/>
              </a:spcBef>
              <a:buFont typeface="+mj-lt"/>
              <a:buAutoNum type="arabicPeriod"/>
              <a:defRPr>
                <a:solidFill>
                  <a:schemeClr val="tx2"/>
                </a:solidFill>
              </a:defRPr>
            </a:lvl1pPr>
            <a:lvl2pPr marL="720000" indent="-180000">
              <a:lnSpc>
                <a:spcPct val="130000"/>
              </a:lnSpc>
              <a:spcBef>
                <a:spcPts val="0"/>
              </a:spcBef>
              <a:spcAft>
                <a:spcPts val="0"/>
              </a:spcAft>
              <a:buFont typeface="Arial" panose="020B0604020202020204" pitchFamily="34" charset="0"/>
              <a:buChar char="•"/>
              <a:defRPr b="0">
                <a:solidFill>
                  <a:schemeClr val="tx2"/>
                </a:solidFill>
              </a:defRPr>
            </a:lvl2pPr>
          </a:lstStyle>
          <a:p>
            <a:pPr lvl="0"/>
            <a:r>
              <a:rPr lang="nl-NL"/>
              <a:t>Klikken om de tekst van de inhoudspagina te bewerken</a:t>
            </a:r>
          </a:p>
          <a:p>
            <a:pPr lvl="1"/>
            <a:r>
              <a:rPr lang="nl-NL"/>
              <a:t>Tweede niveau</a:t>
            </a:r>
          </a:p>
        </p:txBody>
      </p:sp>
      <p:pic>
        <p:nvPicPr>
          <p:cNvPr id="8" name="Graphic 7">
            <a:extLst>
              <a:ext uri="{FF2B5EF4-FFF2-40B4-BE49-F238E27FC236}">
                <a16:creationId xmlns:a16="http://schemas.microsoft.com/office/drawing/2014/main" id="{4DC619B8-54E0-4FB5-AFC0-016D2FFAA39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664815" y="5898888"/>
            <a:ext cx="917585" cy="338400"/>
          </a:xfrm>
          <a:prstGeom prst="rect">
            <a:avLst/>
          </a:prstGeom>
        </p:spPr>
      </p:pic>
    </p:spTree>
    <p:extLst>
      <p:ext uri="{BB962C8B-B14F-4D97-AF65-F5344CB8AC3E}">
        <p14:creationId xmlns:p14="http://schemas.microsoft.com/office/powerpoint/2010/main" val="25881291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2_TEKSTSLIDE (titel boven + tekst)">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A0D22A14-9FD3-3348-A0B2-C585295D177F}"/>
              </a:ext>
            </a:extLst>
          </p:cNvPr>
          <p:cNvSpPr>
            <a:spLocks noGrp="1"/>
          </p:cNvSpPr>
          <p:nvPr>
            <p:ph type="title"/>
          </p:nvPr>
        </p:nvSpPr>
        <p:spPr>
          <a:xfrm>
            <a:off x="412507" y="383459"/>
            <a:ext cx="11394481" cy="624903"/>
          </a:xfrm>
          <a:prstGeom prst="rect">
            <a:avLst/>
          </a:prstGeom>
        </p:spPr>
        <p:txBody>
          <a:bodyPr vert="horz" lIns="0" tIns="0" rIns="0" bIns="0" rtlCol="0" anchor="t" anchorCtr="0">
            <a:normAutofit/>
          </a:bodyPr>
          <a:lstStyle>
            <a:lvl1pPr>
              <a:defRPr sz="4267" b="1">
                <a:solidFill>
                  <a:srgbClr val="009B48"/>
                </a:solidFill>
                <a:latin typeface="+mn-lt"/>
              </a:defRPr>
            </a:lvl1pPr>
          </a:lstStyle>
          <a:p>
            <a:r>
              <a:rPr lang="nl-BE"/>
              <a:t>Calibri, groen, 32 pt, bold, bovenaan gelijnd</a:t>
            </a:r>
            <a:endParaRPr lang="en-US"/>
          </a:p>
        </p:txBody>
      </p:sp>
      <p:sp>
        <p:nvSpPr>
          <p:cNvPr id="3" name="Tijdelijke aanduiding voor tekst 4">
            <a:extLst>
              <a:ext uri="{FF2B5EF4-FFF2-40B4-BE49-F238E27FC236}">
                <a16:creationId xmlns:a16="http://schemas.microsoft.com/office/drawing/2014/main" id="{D7E9FAB7-9770-424C-9513-3980BA23BB0C}"/>
              </a:ext>
            </a:extLst>
          </p:cNvPr>
          <p:cNvSpPr>
            <a:spLocks noGrp="1"/>
          </p:cNvSpPr>
          <p:nvPr>
            <p:ph type="body" idx="1" hasCustomPrompt="1"/>
          </p:nvPr>
        </p:nvSpPr>
        <p:spPr>
          <a:xfrm>
            <a:off x="412507" y="1815468"/>
            <a:ext cx="10660453" cy="3891067"/>
          </a:xfrm>
          <a:prstGeom prst="rect">
            <a:avLst/>
          </a:prstGeom>
        </p:spPr>
        <p:txBody>
          <a:bodyPr lIns="0" tIns="0" rIns="0" bIns="0"/>
          <a:lstStyle>
            <a:lvl1pPr>
              <a:defRPr sz="2667">
                <a:solidFill>
                  <a:srgbClr val="535353"/>
                </a:solidFill>
              </a:defRPr>
            </a:lvl1pPr>
            <a:lvl2pPr>
              <a:defRPr sz="2400">
                <a:solidFill>
                  <a:srgbClr val="535353"/>
                </a:solidFill>
              </a:defRPr>
            </a:lvl2pPr>
            <a:lvl3pPr>
              <a:defRPr sz="2133">
                <a:solidFill>
                  <a:srgbClr val="535353"/>
                </a:solidFill>
              </a:defRPr>
            </a:lvl3pPr>
          </a:lstStyle>
          <a:p>
            <a:r>
              <a:rPr lang="nl-BE"/>
              <a:t>Calibri antraciet grijs, 20 pt</a:t>
            </a:r>
          </a:p>
          <a:p>
            <a:pPr lvl="1"/>
            <a:r>
              <a:rPr lang="nl-BE"/>
              <a:t>Calibri, antractiet grijs, 18 pt</a:t>
            </a:r>
          </a:p>
          <a:p>
            <a:pPr lvl="2"/>
            <a:r>
              <a:rPr lang="nl-BE"/>
              <a:t>Calibri, antraciet grijs, 16 pt </a:t>
            </a:r>
          </a:p>
        </p:txBody>
      </p:sp>
    </p:spTree>
    <p:extLst>
      <p:ext uri="{BB962C8B-B14F-4D97-AF65-F5344CB8AC3E}">
        <p14:creationId xmlns:p14="http://schemas.microsoft.com/office/powerpoint/2010/main" val="17641743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3_TEKSTLIDE (tekst links + beeld rechts)">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D8EB865A-83CF-BE40-9441-6A22E85639AE}"/>
              </a:ext>
            </a:extLst>
          </p:cNvPr>
          <p:cNvSpPr>
            <a:spLocks noGrp="1"/>
          </p:cNvSpPr>
          <p:nvPr>
            <p:ph type="title"/>
          </p:nvPr>
        </p:nvSpPr>
        <p:spPr>
          <a:xfrm>
            <a:off x="412507" y="383459"/>
            <a:ext cx="11394481" cy="1325563"/>
          </a:xfrm>
          <a:prstGeom prst="rect">
            <a:avLst/>
          </a:prstGeom>
        </p:spPr>
        <p:txBody>
          <a:bodyPr vert="horz" lIns="0" tIns="0" rIns="0" bIns="0" rtlCol="0" anchor="t" anchorCtr="0">
            <a:normAutofit/>
          </a:bodyPr>
          <a:lstStyle>
            <a:lvl1pPr>
              <a:defRPr sz="4267" b="1">
                <a:solidFill>
                  <a:srgbClr val="009B48"/>
                </a:solidFill>
                <a:latin typeface="+mn-lt"/>
              </a:defRPr>
            </a:lvl1pPr>
          </a:lstStyle>
          <a:p>
            <a:r>
              <a:rPr lang="nl-BE"/>
              <a:t>Calibri, groen, 32 pt, bold, bovenaan gelijnd</a:t>
            </a:r>
            <a:endParaRPr lang="en-US"/>
          </a:p>
        </p:txBody>
      </p:sp>
      <p:sp>
        <p:nvSpPr>
          <p:cNvPr id="6" name="Tijdelijke aanduiding voor afbeelding 8">
            <a:extLst>
              <a:ext uri="{FF2B5EF4-FFF2-40B4-BE49-F238E27FC236}">
                <a16:creationId xmlns:a16="http://schemas.microsoft.com/office/drawing/2014/main" id="{28834C2F-D4D2-F84E-AB9B-8484E82F57FB}"/>
              </a:ext>
            </a:extLst>
          </p:cNvPr>
          <p:cNvSpPr>
            <a:spLocks noGrp="1"/>
          </p:cNvSpPr>
          <p:nvPr>
            <p:ph type="pic" sz="half" idx="13"/>
          </p:nvPr>
        </p:nvSpPr>
        <p:spPr>
          <a:xfrm>
            <a:off x="6096001" y="1815468"/>
            <a:ext cx="5710988" cy="3891067"/>
          </a:xfrm>
          <a:prstGeom prst="rect">
            <a:avLst/>
          </a:prstGeom>
        </p:spPr>
        <p:txBody>
          <a:bodyPr lIns="91439" tIns="45719" rIns="91439" bIns="45719">
            <a:noAutofit/>
          </a:bodyPr>
          <a:lstStyle/>
          <a:p>
            <a:endParaRPr/>
          </a:p>
        </p:txBody>
      </p:sp>
      <p:sp>
        <p:nvSpPr>
          <p:cNvPr id="8" name="Tijdelijke aanduiding voor tekst 4">
            <a:extLst>
              <a:ext uri="{FF2B5EF4-FFF2-40B4-BE49-F238E27FC236}">
                <a16:creationId xmlns:a16="http://schemas.microsoft.com/office/drawing/2014/main" id="{E38BDBCA-38FC-7E40-8AC2-3C46ADC48290}"/>
              </a:ext>
            </a:extLst>
          </p:cNvPr>
          <p:cNvSpPr>
            <a:spLocks noGrp="1"/>
          </p:cNvSpPr>
          <p:nvPr>
            <p:ph type="body" idx="1" hasCustomPrompt="1"/>
          </p:nvPr>
        </p:nvSpPr>
        <p:spPr>
          <a:xfrm>
            <a:off x="412506" y="1815468"/>
            <a:ext cx="5370227" cy="3891067"/>
          </a:xfrm>
          <a:prstGeom prst="rect">
            <a:avLst/>
          </a:prstGeom>
        </p:spPr>
        <p:txBody>
          <a:bodyPr lIns="0" tIns="0" rIns="0" bIns="0"/>
          <a:lstStyle>
            <a:lvl1pPr>
              <a:defRPr sz="2667">
                <a:solidFill>
                  <a:srgbClr val="535353"/>
                </a:solidFill>
              </a:defRPr>
            </a:lvl1pPr>
            <a:lvl2pPr>
              <a:defRPr sz="2400">
                <a:solidFill>
                  <a:srgbClr val="535353"/>
                </a:solidFill>
              </a:defRPr>
            </a:lvl2pPr>
            <a:lvl3pPr>
              <a:defRPr sz="2133">
                <a:solidFill>
                  <a:srgbClr val="535353"/>
                </a:solidFill>
              </a:defRPr>
            </a:lvl3pPr>
          </a:lstStyle>
          <a:p>
            <a:r>
              <a:rPr lang="nl-BE"/>
              <a:t>Calibri antraciet grijs, 20 pt</a:t>
            </a:r>
          </a:p>
          <a:p>
            <a:pPr lvl="1"/>
            <a:r>
              <a:rPr lang="nl-BE"/>
              <a:t>Calibri, antractiet grijs, 18 pt</a:t>
            </a:r>
          </a:p>
          <a:p>
            <a:pPr lvl="2"/>
            <a:r>
              <a:rPr lang="nl-BE"/>
              <a:t>Calibri, antraciet grijs, 16 pt </a:t>
            </a:r>
          </a:p>
        </p:txBody>
      </p:sp>
    </p:spTree>
    <p:extLst>
      <p:ext uri="{BB962C8B-B14F-4D97-AF65-F5344CB8AC3E}">
        <p14:creationId xmlns:p14="http://schemas.microsoft.com/office/powerpoint/2010/main" val="27494016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4_TEKSTLIDE (tekst rechts + beeld links)">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D8EB865A-83CF-BE40-9441-6A22E85639AE}"/>
              </a:ext>
            </a:extLst>
          </p:cNvPr>
          <p:cNvSpPr>
            <a:spLocks noGrp="1"/>
          </p:cNvSpPr>
          <p:nvPr>
            <p:ph type="title"/>
          </p:nvPr>
        </p:nvSpPr>
        <p:spPr>
          <a:xfrm>
            <a:off x="412507" y="383459"/>
            <a:ext cx="11394481" cy="1325563"/>
          </a:xfrm>
          <a:prstGeom prst="rect">
            <a:avLst/>
          </a:prstGeom>
        </p:spPr>
        <p:txBody>
          <a:bodyPr vert="horz" lIns="0" tIns="0" rIns="0" bIns="0" rtlCol="0" anchor="t" anchorCtr="0">
            <a:normAutofit/>
          </a:bodyPr>
          <a:lstStyle>
            <a:lvl1pPr>
              <a:defRPr sz="4267" b="1">
                <a:solidFill>
                  <a:srgbClr val="009B48"/>
                </a:solidFill>
                <a:latin typeface="+mn-lt"/>
              </a:defRPr>
            </a:lvl1pPr>
          </a:lstStyle>
          <a:p>
            <a:r>
              <a:rPr lang="nl-BE"/>
              <a:t>Calibri, groen, 32 pt, bold, bovenaan gelijnd</a:t>
            </a:r>
            <a:endParaRPr lang="en-US"/>
          </a:p>
        </p:txBody>
      </p:sp>
      <p:sp>
        <p:nvSpPr>
          <p:cNvPr id="6" name="Tijdelijke aanduiding voor afbeelding 8">
            <a:extLst>
              <a:ext uri="{FF2B5EF4-FFF2-40B4-BE49-F238E27FC236}">
                <a16:creationId xmlns:a16="http://schemas.microsoft.com/office/drawing/2014/main" id="{28834C2F-D4D2-F84E-AB9B-8484E82F57FB}"/>
              </a:ext>
            </a:extLst>
          </p:cNvPr>
          <p:cNvSpPr>
            <a:spLocks noGrp="1"/>
          </p:cNvSpPr>
          <p:nvPr>
            <p:ph type="pic" sz="half" idx="13"/>
          </p:nvPr>
        </p:nvSpPr>
        <p:spPr>
          <a:xfrm>
            <a:off x="404039" y="1815468"/>
            <a:ext cx="5710988" cy="3891067"/>
          </a:xfrm>
          <a:prstGeom prst="rect">
            <a:avLst/>
          </a:prstGeom>
        </p:spPr>
        <p:txBody>
          <a:bodyPr lIns="91439" tIns="45719" rIns="91439" bIns="45719">
            <a:noAutofit/>
          </a:bodyPr>
          <a:lstStyle/>
          <a:p>
            <a:endParaRPr/>
          </a:p>
        </p:txBody>
      </p:sp>
      <p:sp>
        <p:nvSpPr>
          <p:cNvPr id="8" name="Tijdelijke aanduiding voor tekst 4">
            <a:extLst>
              <a:ext uri="{FF2B5EF4-FFF2-40B4-BE49-F238E27FC236}">
                <a16:creationId xmlns:a16="http://schemas.microsoft.com/office/drawing/2014/main" id="{E38BDBCA-38FC-7E40-8AC2-3C46ADC48290}"/>
              </a:ext>
            </a:extLst>
          </p:cNvPr>
          <p:cNvSpPr>
            <a:spLocks noGrp="1"/>
          </p:cNvSpPr>
          <p:nvPr>
            <p:ph type="body" idx="1" hasCustomPrompt="1"/>
          </p:nvPr>
        </p:nvSpPr>
        <p:spPr>
          <a:xfrm>
            <a:off x="6442868" y="1815468"/>
            <a:ext cx="5370227" cy="3891067"/>
          </a:xfrm>
          <a:prstGeom prst="rect">
            <a:avLst/>
          </a:prstGeom>
        </p:spPr>
        <p:txBody>
          <a:bodyPr lIns="0" tIns="0" rIns="0" bIns="0"/>
          <a:lstStyle>
            <a:lvl1pPr>
              <a:defRPr sz="2667">
                <a:solidFill>
                  <a:srgbClr val="535353"/>
                </a:solidFill>
              </a:defRPr>
            </a:lvl1pPr>
            <a:lvl2pPr>
              <a:defRPr sz="2400">
                <a:solidFill>
                  <a:srgbClr val="535353"/>
                </a:solidFill>
              </a:defRPr>
            </a:lvl2pPr>
            <a:lvl3pPr>
              <a:defRPr sz="2133">
                <a:solidFill>
                  <a:srgbClr val="535353"/>
                </a:solidFill>
              </a:defRPr>
            </a:lvl3pPr>
          </a:lstStyle>
          <a:p>
            <a:r>
              <a:rPr lang="nl-BE"/>
              <a:t>Calibri antraciet grijs, 20 pt</a:t>
            </a:r>
          </a:p>
          <a:p>
            <a:pPr lvl="1"/>
            <a:r>
              <a:rPr lang="nl-BE"/>
              <a:t>Calibri, antractiet grijs, 18 pt</a:t>
            </a:r>
          </a:p>
          <a:p>
            <a:pPr lvl="2"/>
            <a:r>
              <a:rPr lang="nl-BE"/>
              <a:t>Calibri, antraciet grijs, 16 pt </a:t>
            </a:r>
          </a:p>
        </p:txBody>
      </p:sp>
    </p:spTree>
    <p:extLst>
      <p:ext uri="{BB962C8B-B14F-4D97-AF65-F5344CB8AC3E}">
        <p14:creationId xmlns:p14="http://schemas.microsoft.com/office/powerpoint/2010/main" val="8798505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5_TEKSTLIDE (twee kolommen + achtergrond)">
    <p:spTree>
      <p:nvGrpSpPr>
        <p:cNvPr id="1" name=""/>
        <p:cNvGrpSpPr/>
        <p:nvPr/>
      </p:nvGrpSpPr>
      <p:grpSpPr>
        <a:xfrm>
          <a:off x="0" y="0"/>
          <a:ext cx="0" cy="0"/>
          <a:chOff x="0" y="0"/>
          <a:chExt cx="0" cy="0"/>
        </a:xfrm>
      </p:grpSpPr>
      <p:grpSp>
        <p:nvGrpSpPr>
          <p:cNvPr id="8" name="Groep 7">
            <a:extLst>
              <a:ext uri="{FF2B5EF4-FFF2-40B4-BE49-F238E27FC236}">
                <a16:creationId xmlns:a16="http://schemas.microsoft.com/office/drawing/2014/main" id="{8699D37E-75D0-9F40-A620-6BB95212E2C7}"/>
              </a:ext>
            </a:extLst>
          </p:cNvPr>
          <p:cNvGrpSpPr/>
          <p:nvPr userDrawn="1"/>
        </p:nvGrpSpPr>
        <p:grpSpPr>
          <a:xfrm>
            <a:off x="-1" y="6087028"/>
            <a:ext cx="12200040" cy="770977"/>
            <a:chOff x="0" y="0"/>
            <a:chExt cx="9150029" cy="578232"/>
          </a:xfrm>
        </p:grpSpPr>
        <p:sp>
          <p:nvSpPr>
            <p:cNvPr id="9" name="Handmatige invoer 1">
              <a:extLst>
                <a:ext uri="{FF2B5EF4-FFF2-40B4-BE49-F238E27FC236}">
                  <a16:creationId xmlns:a16="http://schemas.microsoft.com/office/drawing/2014/main" id="{A96ED7FB-0853-624B-8178-A2FDD80EE631}"/>
                </a:ext>
              </a:extLst>
            </p:cNvPr>
            <p:cNvSpPr/>
            <p:nvPr/>
          </p:nvSpPr>
          <p:spPr>
            <a:xfrm>
              <a:off x="0" y="-1"/>
              <a:ext cx="9150030" cy="578233"/>
            </a:xfrm>
            <a:custGeom>
              <a:avLst/>
              <a:gdLst/>
              <a:ahLst/>
              <a:cxnLst>
                <a:cxn ang="0">
                  <a:pos x="wd2" y="hd2"/>
                </a:cxn>
                <a:cxn ang="5400000">
                  <a:pos x="wd2" y="hd2"/>
                </a:cxn>
                <a:cxn ang="10800000">
                  <a:pos x="wd2" y="hd2"/>
                </a:cxn>
                <a:cxn ang="16200000">
                  <a:pos x="wd2" y="hd2"/>
                </a:cxn>
              </a:cxnLst>
              <a:rect l="0" t="0" r="r" b="b"/>
              <a:pathLst>
                <a:path w="21600" h="21600" extrusionOk="0">
                  <a:moveTo>
                    <a:pt x="0" y="13695"/>
                  </a:moveTo>
                  <a:cubicBezTo>
                    <a:pt x="7236" y="10222"/>
                    <a:pt x="14364" y="3474"/>
                    <a:pt x="21600" y="0"/>
                  </a:cubicBezTo>
                  <a:cubicBezTo>
                    <a:pt x="21591" y="8058"/>
                    <a:pt x="21596" y="13542"/>
                    <a:pt x="21587" y="21600"/>
                  </a:cubicBezTo>
                  <a:lnTo>
                    <a:pt x="0" y="21600"/>
                  </a:lnTo>
                  <a:lnTo>
                    <a:pt x="0" y="13695"/>
                  </a:lnTo>
                  <a:close/>
                </a:path>
              </a:pathLst>
            </a:custGeom>
            <a:solidFill>
              <a:srgbClr val="009B4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2400"/>
            </a:p>
          </p:txBody>
        </p:sp>
        <p:pic>
          <p:nvPicPr>
            <p:cNvPr id="10" name="Afbeelding 8" descr="Afbeelding 8">
              <a:extLst>
                <a:ext uri="{FF2B5EF4-FFF2-40B4-BE49-F238E27FC236}">
                  <a16:creationId xmlns:a16="http://schemas.microsoft.com/office/drawing/2014/main" id="{0E35ABCC-37C2-2141-9CDE-72D6F843303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02257" y="197530"/>
              <a:ext cx="2008633" cy="305662"/>
            </a:xfrm>
            <a:prstGeom prst="rect">
              <a:avLst/>
            </a:prstGeom>
            <a:ln w="12700" cap="flat">
              <a:noFill/>
              <a:miter lim="400000"/>
            </a:ln>
            <a:effectLst/>
          </p:spPr>
        </p:pic>
      </p:grpSp>
      <p:sp>
        <p:nvSpPr>
          <p:cNvPr id="11" name="Title Placeholder 1">
            <a:extLst>
              <a:ext uri="{FF2B5EF4-FFF2-40B4-BE49-F238E27FC236}">
                <a16:creationId xmlns:a16="http://schemas.microsoft.com/office/drawing/2014/main" id="{EB4615F5-6B99-134B-BA14-F885568F73D2}"/>
              </a:ext>
            </a:extLst>
          </p:cNvPr>
          <p:cNvSpPr>
            <a:spLocks noGrp="1"/>
          </p:cNvSpPr>
          <p:nvPr>
            <p:ph type="title"/>
          </p:nvPr>
        </p:nvSpPr>
        <p:spPr>
          <a:xfrm>
            <a:off x="412507" y="383459"/>
            <a:ext cx="11394481" cy="1325563"/>
          </a:xfrm>
          <a:prstGeom prst="rect">
            <a:avLst/>
          </a:prstGeom>
        </p:spPr>
        <p:txBody>
          <a:bodyPr vert="horz" lIns="0" tIns="0" rIns="0" bIns="0" rtlCol="0" anchor="t" anchorCtr="0">
            <a:normAutofit/>
          </a:bodyPr>
          <a:lstStyle>
            <a:lvl1pPr>
              <a:defRPr sz="4267" b="1">
                <a:solidFill>
                  <a:srgbClr val="009B48"/>
                </a:solidFill>
                <a:latin typeface="+mn-lt"/>
              </a:defRPr>
            </a:lvl1pPr>
          </a:lstStyle>
          <a:p>
            <a:r>
              <a:rPr lang="nl-BE"/>
              <a:t>Calibri, groen, 32 pt, bold, bovenaan gelijnd</a:t>
            </a:r>
            <a:endParaRPr lang="en-US"/>
          </a:p>
        </p:txBody>
      </p:sp>
      <p:sp>
        <p:nvSpPr>
          <p:cNvPr id="16" name="Tijdelijke aanduiding voor tekst 4">
            <a:extLst>
              <a:ext uri="{FF2B5EF4-FFF2-40B4-BE49-F238E27FC236}">
                <a16:creationId xmlns:a16="http://schemas.microsoft.com/office/drawing/2014/main" id="{96CD30C3-DC28-400C-A49E-176E63724AD8}"/>
              </a:ext>
            </a:extLst>
          </p:cNvPr>
          <p:cNvSpPr>
            <a:spLocks noGrp="1"/>
          </p:cNvSpPr>
          <p:nvPr>
            <p:ph type="body" idx="1" hasCustomPrompt="1"/>
          </p:nvPr>
        </p:nvSpPr>
        <p:spPr>
          <a:xfrm>
            <a:off x="412506" y="1815468"/>
            <a:ext cx="5370227" cy="3891067"/>
          </a:xfrm>
          <a:prstGeom prst="rect">
            <a:avLst/>
          </a:prstGeom>
          <a:solidFill>
            <a:srgbClr val="00B050">
              <a:alpha val="4000"/>
            </a:srgbClr>
          </a:solidFill>
        </p:spPr>
        <p:txBody>
          <a:bodyPr lIns="0" tIns="0" rIns="0" bIns="0"/>
          <a:lstStyle>
            <a:lvl1pPr>
              <a:defRPr sz="2667">
                <a:solidFill>
                  <a:srgbClr val="535353"/>
                </a:solidFill>
              </a:defRPr>
            </a:lvl1pPr>
            <a:lvl2pPr>
              <a:defRPr sz="2400">
                <a:solidFill>
                  <a:srgbClr val="535353"/>
                </a:solidFill>
              </a:defRPr>
            </a:lvl2pPr>
            <a:lvl3pPr>
              <a:defRPr sz="2133">
                <a:solidFill>
                  <a:srgbClr val="535353"/>
                </a:solidFill>
              </a:defRPr>
            </a:lvl3pPr>
          </a:lstStyle>
          <a:p>
            <a:r>
              <a:rPr lang="nl-BE"/>
              <a:t>Calibri antraciet grijs, 20 pt</a:t>
            </a:r>
          </a:p>
          <a:p>
            <a:pPr lvl="1"/>
            <a:r>
              <a:rPr lang="nl-BE"/>
              <a:t>Calibri, antractiet grijs, 18 pt</a:t>
            </a:r>
          </a:p>
          <a:p>
            <a:pPr lvl="2"/>
            <a:r>
              <a:rPr lang="nl-BE"/>
              <a:t>Calibri, antraciet grijs, 16 pt </a:t>
            </a:r>
          </a:p>
        </p:txBody>
      </p:sp>
      <p:sp>
        <p:nvSpPr>
          <p:cNvPr id="17" name="Tijdelijke aanduiding voor tekst 4">
            <a:extLst>
              <a:ext uri="{FF2B5EF4-FFF2-40B4-BE49-F238E27FC236}">
                <a16:creationId xmlns:a16="http://schemas.microsoft.com/office/drawing/2014/main" id="{2626BDC3-B11A-405C-B7AB-453E8363EC45}"/>
              </a:ext>
            </a:extLst>
          </p:cNvPr>
          <p:cNvSpPr>
            <a:spLocks noGrp="1"/>
          </p:cNvSpPr>
          <p:nvPr>
            <p:ph type="body" idx="10" hasCustomPrompt="1"/>
          </p:nvPr>
        </p:nvSpPr>
        <p:spPr>
          <a:xfrm>
            <a:off x="6436761" y="1815468"/>
            <a:ext cx="5370227" cy="3891067"/>
          </a:xfrm>
          <a:prstGeom prst="rect">
            <a:avLst/>
          </a:prstGeom>
          <a:solidFill>
            <a:srgbClr val="00B050">
              <a:alpha val="4000"/>
            </a:srgbClr>
          </a:solidFill>
        </p:spPr>
        <p:txBody>
          <a:bodyPr lIns="0" tIns="0" rIns="0" bIns="0"/>
          <a:lstStyle>
            <a:lvl1pPr>
              <a:defRPr sz="2667">
                <a:solidFill>
                  <a:srgbClr val="535353"/>
                </a:solidFill>
              </a:defRPr>
            </a:lvl1pPr>
            <a:lvl2pPr>
              <a:defRPr sz="2400">
                <a:solidFill>
                  <a:srgbClr val="535353"/>
                </a:solidFill>
              </a:defRPr>
            </a:lvl2pPr>
            <a:lvl3pPr>
              <a:defRPr sz="2133">
                <a:solidFill>
                  <a:srgbClr val="535353"/>
                </a:solidFill>
              </a:defRPr>
            </a:lvl3pPr>
          </a:lstStyle>
          <a:p>
            <a:r>
              <a:rPr lang="nl-BE"/>
              <a:t>Calibri antraciet grijs, 20 pt</a:t>
            </a:r>
          </a:p>
          <a:p>
            <a:pPr lvl="1"/>
            <a:r>
              <a:rPr lang="nl-BE"/>
              <a:t>Calibri, antractiet grijs, 18 pt</a:t>
            </a:r>
          </a:p>
          <a:p>
            <a:pPr lvl="2"/>
            <a:r>
              <a:rPr lang="nl-BE"/>
              <a:t>Calibri, antraciet grijs, 16 pt </a:t>
            </a:r>
          </a:p>
        </p:txBody>
      </p:sp>
    </p:spTree>
    <p:extLst>
      <p:ext uri="{BB962C8B-B14F-4D97-AF65-F5344CB8AC3E}">
        <p14:creationId xmlns:p14="http://schemas.microsoft.com/office/powerpoint/2010/main" val="16673300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6_TEKSTLIDE (drie kolommen + achtergrond)">
    <p:spTree>
      <p:nvGrpSpPr>
        <p:cNvPr id="1" name=""/>
        <p:cNvGrpSpPr/>
        <p:nvPr/>
      </p:nvGrpSpPr>
      <p:grpSpPr>
        <a:xfrm>
          <a:off x="0" y="0"/>
          <a:ext cx="0" cy="0"/>
          <a:chOff x="0" y="0"/>
          <a:chExt cx="0" cy="0"/>
        </a:xfrm>
      </p:grpSpPr>
      <p:grpSp>
        <p:nvGrpSpPr>
          <p:cNvPr id="8" name="Groep 7">
            <a:extLst>
              <a:ext uri="{FF2B5EF4-FFF2-40B4-BE49-F238E27FC236}">
                <a16:creationId xmlns:a16="http://schemas.microsoft.com/office/drawing/2014/main" id="{8699D37E-75D0-9F40-A620-6BB95212E2C7}"/>
              </a:ext>
            </a:extLst>
          </p:cNvPr>
          <p:cNvGrpSpPr/>
          <p:nvPr userDrawn="1"/>
        </p:nvGrpSpPr>
        <p:grpSpPr>
          <a:xfrm>
            <a:off x="-1" y="6087028"/>
            <a:ext cx="12200040" cy="770977"/>
            <a:chOff x="0" y="0"/>
            <a:chExt cx="9150029" cy="578232"/>
          </a:xfrm>
        </p:grpSpPr>
        <p:sp>
          <p:nvSpPr>
            <p:cNvPr id="9" name="Handmatige invoer 1">
              <a:extLst>
                <a:ext uri="{FF2B5EF4-FFF2-40B4-BE49-F238E27FC236}">
                  <a16:creationId xmlns:a16="http://schemas.microsoft.com/office/drawing/2014/main" id="{A96ED7FB-0853-624B-8178-A2FDD80EE631}"/>
                </a:ext>
              </a:extLst>
            </p:cNvPr>
            <p:cNvSpPr/>
            <p:nvPr/>
          </p:nvSpPr>
          <p:spPr>
            <a:xfrm>
              <a:off x="0" y="-1"/>
              <a:ext cx="9150030" cy="578233"/>
            </a:xfrm>
            <a:custGeom>
              <a:avLst/>
              <a:gdLst/>
              <a:ahLst/>
              <a:cxnLst>
                <a:cxn ang="0">
                  <a:pos x="wd2" y="hd2"/>
                </a:cxn>
                <a:cxn ang="5400000">
                  <a:pos x="wd2" y="hd2"/>
                </a:cxn>
                <a:cxn ang="10800000">
                  <a:pos x="wd2" y="hd2"/>
                </a:cxn>
                <a:cxn ang="16200000">
                  <a:pos x="wd2" y="hd2"/>
                </a:cxn>
              </a:cxnLst>
              <a:rect l="0" t="0" r="r" b="b"/>
              <a:pathLst>
                <a:path w="21600" h="21600" extrusionOk="0">
                  <a:moveTo>
                    <a:pt x="0" y="13695"/>
                  </a:moveTo>
                  <a:cubicBezTo>
                    <a:pt x="7236" y="10222"/>
                    <a:pt x="14364" y="3474"/>
                    <a:pt x="21600" y="0"/>
                  </a:cubicBezTo>
                  <a:cubicBezTo>
                    <a:pt x="21591" y="8058"/>
                    <a:pt x="21596" y="13542"/>
                    <a:pt x="21587" y="21600"/>
                  </a:cubicBezTo>
                  <a:lnTo>
                    <a:pt x="0" y="21600"/>
                  </a:lnTo>
                  <a:lnTo>
                    <a:pt x="0" y="13695"/>
                  </a:lnTo>
                  <a:close/>
                </a:path>
              </a:pathLst>
            </a:custGeom>
            <a:solidFill>
              <a:srgbClr val="009B4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2400"/>
            </a:p>
          </p:txBody>
        </p:sp>
        <p:pic>
          <p:nvPicPr>
            <p:cNvPr id="10" name="Afbeelding 8" descr="Afbeelding 8">
              <a:extLst>
                <a:ext uri="{FF2B5EF4-FFF2-40B4-BE49-F238E27FC236}">
                  <a16:creationId xmlns:a16="http://schemas.microsoft.com/office/drawing/2014/main" id="{0E35ABCC-37C2-2141-9CDE-72D6F843303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02257" y="197530"/>
              <a:ext cx="2008633" cy="305662"/>
            </a:xfrm>
            <a:prstGeom prst="rect">
              <a:avLst/>
            </a:prstGeom>
            <a:ln w="12700" cap="flat">
              <a:noFill/>
              <a:miter lim="400000"/>
            </a:ln>
            <a:effectLst/>
          </p:spPr>
        </p:pic>
      </p:grpSp>
      <p:sp>
        <p:nvSpPr>
          <p:cNvPr id="11" name="Title Placeholder 1">
            <a:extLst>
              <a:ext uri="{FF2B5EF4-FFF2-40B4-BE49-F238E27FC236}">
                <a16:creationId xmlns:a16="http://schemas.microsoft.com/office/drawing/2014/main" id="{EB4615F5-6B99-134B-BA14-F885568F73D2}"/>
              </a:ext>
            </a:extLst>
          </p:cNvPr>
          <p:cNvSpPr>
            <a:spLocks noGrp="1"/>
          </p:cNvSpPr>
          <p:nvPr>
            <p:ph type="title"/>
          </p:nvPr>
        </p:nvSpPr>
        <p:spPr>
          <a:xfrm>
            <a:off x="412507" y="383459"/>
            <a:ext cx="11394481" cy="1325563"/>
          </a:xfrm>
          <a:prstGeom prst="rect">
            <a:avLst/>
          </a:prstGeom>
        </p:spPr>
        <p:txBody>
          <a:bodyPr vert="horz" lIns="0" tIns="0" rIns="0" bIns="0" rtlCol="0" anchor="t" anchorCtr="0">
            <a:normAutofit/>
          </a:bodyPr>
          <a:lstStyle>
            <a:lvl1pPr>
              <a:defRPr sz="4267" b="1">
                <a:solidFill>
                  <a:srgbClr val="009B48"/>
                </a:solidFill>
                <a:latin typeface="+mn-lt"/>
              </a:defRPr>
            </a:lvl1pPr>
          </a:lstStyle>
          <a:p>
            <a:r>
              <a:rPr lang="nl-BE"/>
              <a:t>Calibri, groen, 32 pt, bold, bovenaan gelijnd</a:t>
            </a:r>
            <a:endParaRPr lang="en-US"/>
          </a:p>
        </p:txBody>
      </p:sp>
      <p:sp>
        <p:nvSpPr>
          <p:cNvPr id="16" name="Tijdelijke aanduiding voor tekst 4">
            <a:extLst>
              <a:ext uri="{FF2B5EF4-FFF2-40B4-BE49-F238E27FC236}">
                <a16:creationId xmlns:a16="http://schemas.microsoft.com/office/drawing/2014/main" id="{96CD30C3-DC28-400C-A49E-176E63724AD8}"/>
              </a:ext>
            </a:extLst>
          </p:cNvPr>
          <p:cNvSpPr>
            <a:spLocks noGrp="1"/>
          </p:cNvSpPr>
          <p:nvPr>
            <p:ph type="body" idx="1" hasCustomPrompt="1"/>
          </p:nvPr>
        </p:nvSpPr>
        <p:spPr>
          <a:xfrm>
            <a:off x="412507" y="1815468"/>
            <a:ext cx="3480000" cy="3891067"/>
          </a:xfrm>
          <a:prstGeom prst="rect">
            <a:avLst/>
          </a:prstGeom>
          <a:solidFill>
            <a:srgbClr val="00B050">
              <a:alpha val="4000"/>
            </a:srgbClr>
          </a:solidFill>
        </p:spPr>
        <p:txBody>
          <a:bodyPr lIns="0" tIns="0" rIns="0" bIns="0"/>
          <a:lstStyle>
            <a:lvl1pPr>
              <a:defRPr sz="2133">
                <a:solidFill>
                  <a:srgbClr val="535353"/>
                </a:solidFill>
              </a:defRPr>
            </a:lvl1pPr>
            <a:lvl2pPr>
              <a:defRPr sz="2400">
                <a:solidFill>
                  <a:srgbClr val="535353"/>
                </a:solidFill>
              </a:defRPr>
            </a:lvl2pPr>
            <a:lvl3pPr>
              <a:defRPr sz="2133">
                <a:solidFill>
                  <a:srgbClr val="535353"/>
                </a:solidFill>
              </a:defRPr>
            </a:lvl3pPr>
          </a:lstStyle>
          <a:p>
            <a:r>
              <a:rPr lang="nl-BE" err="1"/>
              <a:t>Calibri</a:t>
            </a:r>
            <a:r>
              <a:rPr lang="nl-BE"/>
              <a:t> antraciet grijs, 16 </a:t>
            </a:r>
            <a:r>
              <a:rPr lang="nl-BE" err="1"/>
              <a:t>pt</a:t>
            </a:r>
            <a:endParaRPr lang="nl-BE"/>
          </a:p>
        </p:txBody>
      </p:sp>
      <p:sp>
        <p:nvSpPr>
          <p:cNvPr id="14" name="Tijdelijke aanduiding voor tekst 4">
            <a:extLst>
              <a:ext uri="{FF2B5EF4-FFF2-40B4-BE49-F238E27FC236}">
                <a16:creationId xmlns:a16="http://schemas.microsoft.com/office/drawing/2014/main" id="{5D8FA13E-AFF2-4085-9D73-2E417BF6CC8C}"/>
              </a:ext>
            </a:extLst>
          </p:cNvPr>
          <p:cNvSpPr>
            <a:spLocks noGrp="1"/>
          </p:cNvSpPr>
          <p:nvPr>
            <p:ph type="body" idx="10" hasCustomPrompt="1"/>
          </p:nvPr>
        </p:nvSpPr>
        <p:spPr>
          <a:xfrm>
            <a:off x="4356000" y="1815468"/>
            <a:ext cx="3480000" cy="3891067"/>
          </a:xfrm>
          <a:prstGeom prst="rect">
            <a:avLst/>
          </a:prstGeom>
          <a:solidFill>
            <a:srgbClr val="00B050">
              <a:alpha val="4000"/>
            </a:srgbClr>
          </a:solidFill>
        </p:spPr>
        <p:txBody>
          <a:bodyPr lIns="0" tIns="0" rIns="0" bIns="0"/>
          <a:lstStyle>
            <a:lvl1pPr>
              <a:defRPr sz="2133">
                <a:solidFill>
                  <a:srgbClr val="535353"/>
                </a:solidFill>
              </a:defRPr>
            </a:lvl1pPr>
            <a:lvl2pPr>
              <a:defRPr sz="2400">
                <a:solidFill>
                  <a:srgbClr val="535353"/>
                </a:solidFill>
              </a:defRPr>
            </a:lvl2pPr>
            <a:lvl3pPr>
              <a:defRPr sz="2133">
                <a:solidFill>
                  <a:srgbClr val="535353"/>
                </a:solidFill>
              </a:defRPr>
            </a:lvl3pPr>
          </a:lstStyle>
          <a:p>
            <a:r>
              <a:rPr lang="nl-BE" err="1"/>
              <a:t>Calibri</a:t>
            </a:r>
            <a:r>
              <a:rPr lang="nl-BE"/>
              <a:t> antraciet grijs, 16 </a:t>
            </a:r>
            <a:r>
              <a:rPr lang="nl-BE" err="1"/>
              <a:t>pt</a:t>
            </a:r>
            <a:endParaRPr lang="nl-BE"/>
          </a:p>
        </p:txBody>
      </p:sp>
      <p:sp>
        <p:nvSpPr>
          <p:cNvPr id="15" name="Tijdelijke aanduiding voor tekst 4">
            <a:extLst>
              <a:ext uri="{FF2B5EF4-FFF2-40B4-BE49-F238E27FC236}">
                <a16:creationId xmlns:a16="http://schemas.microsoft.com/office/drawing/2014/main" id="{B77492B6-1416-4A63-9386-FA96B47E2853}"/>
              </a:ext>
            </a:extLst>
          </p:cNvPr>
          <p:cNvSpPr>
            <a:spLocks noGrp="1"/>
          </p:cNvSpPr>
          <p:nvPr>
            <p:ph type="body" idx="11" hasCustomPrompt="1"/>
          </p:nvPr>
        </p:nvSpPr>
        <p:spPr>
          <a:xfrm>
            <a:off x="8326988" y="1815468"/>
            <a:ext cx="3480000" cy="3891067"/>
          </a:xfrm>
          <a:prstGeom prst="rect">
            <a:avLst/>
          </a:prstGeom>
          <a:solidFill>
            <a:srgbClr val="00B050">
              <a:alpha val="4000"/>
            </a:srgbClr>
          </a:solidFill>
        </p:spPr>
        <p:txBody>
          <a:bodyPr lIns="0" tIns="0" rIns="0" bIns="0"/>
          <a:lstStyle>
            <a:lvl1pPr>
              <a:defRPr sz="2133">
                <a:solidFill>
                  <a:srgbClr val="535353"/>
                </a:solidFill>
              </a:defRPr>
            </a:lvl1pPr>
            <a:lvl2pPr>
              <a:defRPr sz="2400">
                <a:solidFill>
                  <a:srgbClr val="535353"/>
                </a:solidFill>
              </a:defRPr>
            </a:lvl2pPr>
            <a:lvl3pPr>
              <a:defRPr sz="2133">
                <a:solidFill>
                  <a:srgbClr val="535353"/>
                </a:solidFill>
              </a:defRPr>
            </a:lvl3pPr>
          </a:lstStyle>
          <a:p>
            <a:r>
              <a:rPr lang="nl-BE" err="1"/>
              <a:t>Calibri</a:t>
            </a:r>
            <a:r>
              <a:rPr lang="nl-BE"/>
              <a:t> antraciet grijs, 16 </a:t>
            </a:r>
            <a:r>
              <a:rPr lang="nl-BE" err="1"/>
              <a:t>pt</a:t>
            </a:r>
            <a:endParaRPr lang="nl-BE"/>
          </a:p>
        </p:txBody>
      </p:sp>
    </p:spTree>
    <p:extLst>
      <p:ext uri="{BB962C8B-B14F-4D97-AF65-F5344CB8AC3E}">
        <p14:creationId xmlns:p14="http://schemas.microsoft.com/office/powerpoint/2010/main" val="17182758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7_beeld + titel boven">
    <p:spTree>
      <p:nvGrpSpPr>
        <p:cNvPr id="1" name=""/>
        <p:cNvGrpSpPr/>
        <p:nvPr/>
      </p:nvGrpSpPr>
      <p:grpSpPr>
        <a:xfrm>
          <a:off x="0" y="0"/>
          <a:ext cx="0" cy="0"/>
          <a:chOff x="0" y="0"/>
          <a:chExt cx="0" cy="0"/>
        </a:xfrm>
      </p:grpSpPr>
      <p:grpSp>
        <p:nvGrpSpPr>
          <p:cNvPr id="8" name="Groep 7">
            <a:extLst>
              <a:ext uri="{FF2B5EF4-FFF2-40B4-BE49-F238E27FC236}">
                <a16:creationId xmlns:a16="http://schemas.microsoft.com/office/drawing/2014/main" id="{8699D37E-75D0-9F40-A620-6BB95212E2C7}"/>
              </a:ext>
            </a:extLst>
          </p:cNvPr>
          <p:cNvGrpSpPr/>
          <p:nvPr userDrawn="1"/>
        </p:nvGrpSpPr>
        <p:grpSpPr>
          <a:xfrm>
            <a:off x="-1" y="6087028"/>
            <a:ext cx="12200040" cy="770977"/>
            <a:chOff x="0" y="0"/>
            <a:chExt cx="9150029" cy="578232"/>
          </a:xfrm>
        </p:grpSpPr>
        <p:sp>
          <p:nvSpPr>
            <p:cNvPr id="9" name="Handmatige invoer 1">
              <a:extLst>
                <a:ext uri="{FF2B5EF4-FFF2-40B4-BE49-F238E27FC236}">
                  <a16:creationId xmlns:a16="http://schemas.microsoft.com/office/drawing/2014/main" id="{A96ED7FB-0853-624B-8178-A2FDD80EE631}"/>
                </a:ext>
              </a:extLst>
            </p:cNvPr>
            <p:cNvSpPr/>
            <p:nvPr/>
          </p:nvSpPr>
          <p:spPr>
            <a:xfrm>
              <a:off x="0" y="-1"/>
              <a:ext cx="9150030" cy="578233"/>
            </a:xfrm>
            <a:custGeom>
              <a:avLst/>
              <a:gdLst/>
              <a:ahLst/>
              <a:cxnLst>
                <a:cxn ang="0">
                  <a:pos x="wd2" y="hd2"/>
                </a:cxn>
                <a:cxn ang="5400000">
                  <a:pos x="wd2" y="hd2"/>
                </a:cxn>
                <a:cxn ang="10800000">
                  <a:pos x="wd2" y="hd2"/>
                </a:cxn>
                <a:cxn ang="16200000">
                  <a:pos x="wd2" y="hd2"/>
                </a:cxn>
              </a:cxnLst>
              <a:rect l="0" t="0" r="r" b="b"/>
              <a:pathLst>
                <a:path w="21600" h="21600" extrusionOk="0">
                  <a:moveTo>
                    <a:pt x="0" y="13695"/>
                  </a:moveTo>
                  <a:cubicBezTo>
                    <a:pt x="7236" y="10222"/>
                    <a:pt x="14364" y="3474"/>
                    <a:pt x="21600" y="0"/>
                  </a:cubicBezTo>
                  <a:cubicBezTo>
                    <a:pt x="21591" y="8058"/>
                    <a:pt x="21596" y="13542"/>
                    <a:pt x="21587" y="21600"/>
                  </a:cubicBezTo>
                  <a:lnTo>
                    <a:pt x="0" y="21600"/>
                  </a:lnTo>
                  <a:lnTo>
                    <a:pt x="0" y="13695"/>
                  </a:lnTo>
                  <a:close/>
                </a:path>
              </a:pathLst>
            </a:custGeom>
            <a:solidFill>
              <a:srgbClr val="009B4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2400"/>
            </a:p>
          </p:txBody>
        </p:sp>
        <p:pic>
          <p:nvPicPr>
            <p:cNvPr id="10" name="Afbeelding 8" descr="Afbeelding 8">
              <a:extLst>
                <a:ext uri="{FF2B5EF4-FFF2-40B4-BE49-F238E27FC236}">
                  <a16:creationId xmlns:a16="http://schemas.microsoft.com/office/drawing/2014/main" id="{0E35ABCC-37C2-2141-9CDE-72D6F843303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02257" y="197530"/>
              <a:ext cx="2008633" cy="305662"/>
            </a:xfrm>
            <a:prstGeom prst="rect">
              <a:avLst/>
            </a:prstGeom>
            <a:ln w="12700" cap="flat">
              <a:noFill/>
              <a:miter lim="400000"/>
            </a:ln>
            <a:effectLst/>
          </p:spPr>
        </p:pic>
      </p:grpSp>
      <p:sp>
        <p:nvSpPr>
          <p:cNvPr id="19" name="Tijdelijke aanduiding voor afbeelding 18">
            <a:extLst>
              <a:ext uri="{FF2B5EF4-FFF2-40B4-BE49-F238E27FC236}">
                <a16:creationId xmlns:a16="http://schemas.microsoft.com/office/drawing/2014/main" id="{0C6DC67E-A4A8-8046-9F48-8618BD576C38}"/>
              </a:ext>
            </a:extLst>
          </p:cNvPr>
          <p:cNvSpPr>
            <a:spLocks noGrp="1"/>
          </p:cNvSpPr>
          <p:nvPr>
            <p:ph type="pic" sz="quarter" idx="10"/>
          </p:nvPr>
        </p:nvSpPr>
        <p:spPr>
          <a:xfrm>
            <a:off x="-1" y="0"/>
            <a:ext cx="12192815" cy="6599000"/>
          </a:xfrm>
          <a:custGeom>
            <a:avLst/>
            <a:gdLst>
              <a:gd name="connsiteX0" fmla="*/ 0 w 9144000"/>
              <a:gd name="connsiteY0" fmla="*/ 0 h 4949250"/>
              <a:gd name="connsiteX1" fmla="*/ 9144000 w 9144000"/>
              <a:gd name="connsiteY1" fmla="*/ 0 h 4949250"/>
              <a:gd name="connsiteX2" fmla="*/ 9144000 w 9144000"/>
              <a:gd name="connsiteY2" fmla="*/ 4629934 h 4949250"/>
              <a:gd name="connsiteX3" fmla="*/ 0 w 9144000"/>
              <a:gd name="connsiteY3" fmla="*/ 4949250 h 4949250"/>
              <a:gd name="connsiteX0" fmla="*/ 0 w 9150350"/>
              <a:gd name="connsiteY0" fmla="*/ 0 h 4949250"/>
              <a:gd name="connsiteX1" fmla="*/ 9144000 w 9150350"/>
              <a:gd name="connsiteY1" fmla="*/ 0 h 4949250"/>
              <a:gd name="connsiteX2" fmla="*/ 9150350 w 9150350"/>
              <a:gd name="connsiteY2" fmla="*/ 4591834 h 4949250"/>
              <a:gd name="connsiteX3" fmla="*/ 0 w 9150350"/>
              <a:gd name="connsiteY3" fmla="*/ 4949250 h 4949250"/>
              <a:gd name="connsiteX4" fmla="*/ 0 w 9150350"/>
              <a:gd name="connsiteY4" fmla="*/ 0 h 4949250"/>
              <a:gd name="connsiteX0" fmla="*/ 0 w 9150567"/>
              <a:gd name="connsiteY0" fmla="*/ 0 h 4949250"/>
              <a:gd name="connsiteX1" fmla="*/ 9144000 w 9150567"/>
              <a:gd name="connsiteY1" fmla="*/ 0 h 4949250"/>
              <a:gd name="connsiteX2" fmla="*/ 9150350 w 9150567"/>
              <a:gd name="connsiteY2" fmla="*/ 4591834 h 4949250"/>
              <a:gd name="connsiteX3" fmla="*/ 0 w 9150567"/>
              <a:gd name="connsiteY3" fmla="*/ 4949250 h 4949250"/>
              <a:gd name="connsiteX4" fmla="*/ 0 w 9150567"/>
              <a:gd name="connsiteY4" fmla="*/ 0 h 4949250"/>
              <a:gd name="connsiteX0" fmla="*/ 0 w 9150350"/>
              <a:gd name="connsiteY0" fmla="*/ 0 h 4949250"/>
              <a:gd name="connsiteX1" fmla="*/ 9144000 w 9150350"/>
              <a:gd name="connsiteY1" fmla="*/ 0 h 4949250"/>
              <a:gd name="connsiteX2" fmla="*/ 9150350 w 9150350"/>
              <a:gd name="connsiteY2" fmla="*/ 4591834 h 4949250"/>
              <a:gd name="connsiteX3" fmla="*/ 0 w 9150350"/>
              <a:gd name="connsiteY3" fmla="*/ 4949250 h 4949250"/>
              <a:gd name="connsiteX4" fmla="*/ 0 w 9150350"/>
              <a:gd name="connsiteY4" fmla="*/ 0 h 4949250"/>
              <a:gd name="connsiteX0" fmla="*/ 0 w 9150350"/>
              <a:gd name="connsiteY0" fmla="*/ 0 h 4949250"/>
              <a:gd name="connsiteX1" fmla="*/ 9144000 w 9150350"/>
              <a:gd name="connsiteY1" fmla="*/ 0 h 4949250"/>
              <a:gd name="connsiteX2" fmla="*/ 9150350 w 9150350"/>
              <a:gd name="connsiteY2" fmla="*/ 4591834 h 4949250"/>
              <a:gd name="connsiteX3" fmla="*/ 0 w 9150350"/>
              <a:gd name="connsiteY3" fmla="*/ 4949250 h 4949250"/>
              <a:gd name="connsiteX4" fmla="*/ 0 w 9150350"/>
              <a:gd name="connsiteY4" fmla="*/ 0 h 4949250"/>
              <a:gd name="connsiteX0" fmla="*/ 0 w 9150350"/>
              <a:gd name="connsiteY0" fmla="*/ 0 h 4949250"/>
              <a:gd name="connsiteX1" fmla="*/ 9144000 w 9150350"/>
              <a:gd name="connsiteY1" fmla="*/ 0 h 4949250"/>
              <a:gd name="connsiteX2" fmla="*/ 9150350 w 9150350"/>
              <a:gd name="connsiteY2" fmla="*/ 4712484 h 4949250"/>
              <a:gd name="connsiteX3" fmla="*/ 0 w 9150350"/>
              <a:gd name="connsiteY3" fmla="*/ 4949250 h 4949250"/>
              <a:gd name="connsiteX4" fmla="*/ 0 w 9150350"/>
              <a:gd name="connsiteY4" fmla="*/ 0 h 4949250"/>
              <a:gd name="connsiteX0" fmla="*/ 0 w 9144611"/>
              <a:gd name="connsiteY0" fmla="*/ 0 h 4949250"/>
              <a:gd name="connsiteX1" fmla="*/ 9144000 w 9144611"/>
              <a:gd name="connsiteY1" fmla="*/ 0 h 4949250"/>
              <a:gd name="connsiteX2" fmla="*/ 9144000 w 9144611"/>
              <a:gd name="connsiteY2" fmla="*/ 4579134 h 4949250"/>
              <a:gd name="connsiteX3" fmla="*/ 0 w 9144611"/>
              <a:gd name="connsiteY3" fmla="*/ 4949250 h 4949250"/>
              <a:gd name="connsiteX4" fmla="*/ 0 w 9144611"/>
              <a:gd name="connsiteY4" fmla="*/ 0 h 4949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611" h="4949250">
                <a:moveTo>
                  <a:pt x="0" y="0"/>
                </a:moveTo>
                <a:lnTo>
                  <a:pt x="9144000" y="0"/>
                </a:lnTo>
                <a:cubicBezTo>
                  <a:pt x="9146117" y="1530611"/>
                  <a:pt x="9141883" y="3048523"/>
                  <a:pt x="9144000" y="4579134"/>
                </a:cubicBezTo>
                <a:lnTo>
                  <a:pt x="0" y="4949250"/>
                </a:lnTo>
                <a:lnTo>
                  <a:pt x="0" y="0"/>
                </a:lnTo>
                <a:close/>
              </a:path>
            </a:pathLst>
          </a:custGeom>
        </p:spPr>
        <p:txBody>
          <a:bodyPr wrap="square">
            <a:noAutofit/>
          </a:bodyPr>
          <a:lstStyle/>
          <a:p>
            <a:endParaRPr lang="en-GB"/>
          </a:p>
        </p:txBody>
      </p:sp>
      <p:sp>
        <p:nvSpPr>
          <p:cNvPr id="11" name="Title Placeholder 1">
            <a:extLst>
              <a:ext uri="{FF2B5EF4-FFF2-40B4-BE49-F238E27FC236}">
                <a16:creationId xmlns:a16="http://schemas.microsoft.com/office/drawing/2014/main" id="{EB4615F5-6B99-134B-BA14-F885568F73D2}"/>
              </a:ext>
            </a:extLst>
          </p:cNvPr>
          <p:cNvSpPr>
            <a:spLocks noGrp="1"/>
          </p:cNvSpPr>
          <p:nvPr>
            <p:ph type="title"/>
          </p:nvPr>
        </p:nvSpPr>
        <p:spPr>
          <a:xfrm>
            <a:off x="412507" y="383459"/>
            <a:ext cx="11394481" cy="1325563"/>
          </a:xfrm>
          <a:prstGeom prst="rect">
            <a:avLst/>
          </a:prstGeom>
        </p:spPr>
        <p:txBody>
          <a:bodyPr vert="horz" lIns="0" tIns="0" rIns="0" bIns="0" rtlCol="0" anchor="t" anchorCtr="0">
            <a:normAutofit/>
          </a:bodyPr>
          <a:lstStyle>
            <a:lvl1pPr>
              <a:defRPr sz="4267" b="1">
                <a:solidFill>
                  <a:srgbClr val="009B48"/>
                </a:solidFill>
                <a:latin typeface="+mn-lt"/>
              </a:defRPr>
            </a:lvl1pPr>
          </a:lstStyle>
          <a:p>
            <a:r>
              <a:rPr lang="nl-BE"/>
              <a:t>Calibri, groen, 32 pt, bold, bovenaan gelijnd</a:t>
            </a:r>
            <a:endParaRPr lang="en-US"/>
          </a:p>
        </p:txBody>
      </p:sp>
    </p:spTree>
    <p:extLst>
      <p:ext uri="{BB962C8B-B14F-4D97-AF65-F5344CB8AC3E}">
        <p14:creationId xmlns:p14="http://schemas.microsoft.com/office/powerpoint/2010/main" val="23929282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8_beeld + titel midden">
    <p:spTree>
      <p:nvGrpSpPr>
        <p:cNvPr id="1" name=""/>
        <p:cNvGrpSpPr/>
        <p:nvPr/>
      </p:nvGrpSpPr>
      <p:grpSpPr>
        <a:xfrm>
          <a:off x="0" y="0"/>
          <a:ext cx="0" cy="0"/>
          <a:chOff x="0" y="0"/>
          <a:chExt cx="0" cy="0"/>
        </a:xfrm>
      </p:grpSpPr>
      <p:grpSp>
        <p:nvGrpSpPr>
          <p:cNvPr id="8" name="Groep 7">
            <a:extLst>
              <a:ext uri="{FF2B5EF4-FFF2-40B4-BE49-F238E27FC236}">
                <a16:creationId xmlns:a16="http://schemas.microsoft.com/office/drawing/2014/main" id="{8699D37E-75D0-9F40-A620-6BB95212E2C7}"/>
              </a:ext>
            </a:extLst>
          </p:cNvPr>
          <p:cNvGrpSpPr/>
          <p:nvPr userDrawn="1"/>
        </p:nvGrpSpPr>
        <p:grpSpPr>
          <a:xfrm>
            <a:off x="-1" y="6087028"/>
            <a:ext cx="12200040" cy="770977"/>
            <a:chOff x="0" y="0"/>
            <a:chExt cx="9150029" cy="578232"/>
          </a:xfrm>
        </p:grpSpPr>
        <p:sp>
          <p:nvSpPr>
            <p:cNvPr id="9" name="Handmatige invoer 1">
              <a:extLst>
                <a:ext uri="{FF2B5EF4-FFF2-40B4-BE49-F238E27FC236}">
                  <a16:creationId xmlns:a16="http://schemas.microsoft.com/office/drawing/2014/main" id="{A96ED7FB-0853-624B-8178-A2FDD80EE631}"/>
                </a:ext>
              </a:extLst>
            </p:cNvPr>
            <p:cNvSpPr/>
            <p:nvPr/>
          </p:nvSpPr>
          <p:spPr>
            <a:xfrm>
              <a:off x="0" y="-1"/>
              <a:ext cx="9150030" cy="578233"/>
            </a:xfrm>
            <a:custGeom>
              <a:avLst/>
              <a:gdLst/>
              <a:ahLst/>
              <a:cxnLst>
                <a:cxn ang="0">
                  <a:pos x="wd2" y="hd2"/>
                </a:cxn>
                <a:cxn ang="5400000">
                  <a:pos x="wd2" y="hd2"/>
                </a:cxn>
                <a:cxn ang="10800000">
                  <a:pos x="wd2" y="hd2"/>
                </a:cxn>
                <a:cxn ang="16200000">
                  <a:pos x="wd2" y="hd2"/>
                </a:cxn>
              </a:cxnLst>
              <a:rect l="0" t="0" r="r" b="b"/>
              <a:pathLst>
                <a:path w="21600" h="21600" extrusionOk="0">
                  <a:moveTo>
                    <a:pt x="0" y="13695"/>
                  </a:moveTo>
                  <a:cubicBezTo>
                    <a:pt x="7236" y="10222"/>
                    <a:pt x="14364" y="3474"/>
                    <a:pt x="21600" y="0"/>
                  </a:cubicBezTo>
                  <a:cubicBezTo>
                    <a:pt x="21591" y="8058"/>
                    <a:pt x="21596" y="13542"/>
                    <a:pt x="21587" y="21600"/>
                  </a:cubicBezTo>
                  <a:lnTo>
                    <a:pt x="0" y="21600"/>
                  </a:lnTo>
                  <a:lnTo>
                    <a:pt x="0" y="13695"/>
                  </a:lnTo>
                  <a:close/>
                </a:path>
              </a:pathLst>
            </a:custGeom>
            <a:solidFill>
              <a:srgbClr val="009B4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2400"/>
            </a:p>
          </p:txBody>
        </p:sp>
        <p:pic>
          <p:nvPicPr>
            <p:cNvPr id="10" name="Afbeelding 8" descr="Afbeelding 8">
              <a:extLst>
                <a:ext uri="{FF2B5EF4-FFF2-40B4-BE49-F238E27FC236}">
                  <a16:creationId xmlns:a16="http://schemas.microsoft.com/office/drawing/2014/main" id="{0E35ABCC-37C2-2141-9CDE-72D6F843303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02257" y="197530"/>
              <a:ext cx="2008633" cy="305662"/>
            </a:xfrm>
            <a:prstGeom prst="rect">
              <a:avLst/>
            </a:prstGeom>
            <a:ln w="12700" cap="flat">
              <a:noFill/>
              <a:miter lim="400000"/>
            </a:ln>
            <a:effectLst/>
          </p:spPr>
        </p:pic>
      </p:grpSp>
      <p:sp>
        <p:nvSpPr>
          <p:cNvPr id="19" name="Tijdelijke aanduiding voor afbeelding 18">
            <a:extLst>
              <a:ext uri="{FF2B5EF4-FFF2-40B4-BE49-F238E27FC236}">
                <a16:creationId xmlns:a16="http://schemas.microsoft.com/office/drawing/2014/main" id="{0C6DC67E-A4A8-8046-9F48-8618BD576C38}"/>
              </a:ext>
            </a:extLst>
          </p:cNvPr>
          <p:cNvSpPr>
            <a:spLocks noGrp="1"/>
          </p:cNvSpPr>
          <p:nvPr>
            <p:ph type="pic" sz="quarter" idx="10"/>
          </p:nvPr>
        </p:nvSpPr>
        <p:spPr>
          <a:xfrm>
            <a:off x="-1" y="0"/>
            <a:ext cx="12192815" cy="6599000"/>
          </a:xfrm>
          <a:custGeom>
            <a:avLst/>
            <a:gdLst>
              <a:gd name="connsiteX0" fmla="*/ 0 w 9144000"/>
              <a:gd name="connsiteY0" fmla="*/ 0 h 4949250"/>
              <a:gd name="connsiteX1" fmla="*/ 9144000 w 9144000"/>
              <a:gd name="connsiteY1" fmla="*/ 0 h 4949250"/>
              <a:gd name="connsiteX2" fmla="*/ 9144000 w 9144000"/>
              <a:gd name="connsiteY2" fmla="*/ 4629934 h 4949250"/>
              <a:gd name="connsiteX3" fmla="*/ 0 w 9144000"/>
              <a:gd name="connsiteY3" fmla="*/ 4949250 h 4949250"/>
              <a:gd name="connsiteX0" fmla="*/ 0 w 9150350"/>
              <a:gd name="connsiteY0" fmla="*/ 0 h 4949250"/>
              <a:gd name="connsiteX1" fmla="*/ 9144000 w 9150350"/>
              <a:gd name="connsiteY1" fmla="*/ 0 h 4949250"/>
              <a:gd name="connsiteX2" fmla="*/ 9150350 w 9150350"/>
              <a:gd name="connsiteY2" fmla="*/ 4591834 h 4949250"/>
              <a:gd name="connsiteX3" fmla="*/ 0 w 9150350"/>
              <a:gd name="connsiteY3" fmla="*/ 4949250 h 4949250"/>
              <a:gd name="connsiteX4" fmla="*/ 0 w 9150350"/>
              <a:gd name="connsiteY4" fmla="*/ 0 h 4949250"/>
              <a:gd name="connsiteX0" fmla="*/ 0 w 9150567"/>
              <a:gd name="connsiteY0" fmla="*/ 0 h 4949250"/>
              <a:gd name="connsiteX1" fmla="*/ 9144000 w 9150567"/>
              <a:gd name="connsiteY1" fmla="*/ 0 h 4949250"/>
              <a:gd name="connsiteX2" fmla="*/ 9150350 w 9150567"/>
              <a:gd name="connsiteY2" fmla="*/ 4591834 h 4949250"/>
              <a:gd name="connsiteX3" fmla="*/ 0 w 9150567"/>
              <a:gd name="connsiteY3" fmla="*/ 4949250 h 4949250"/>
              <a:gd name="connsiteX4" fmla="*/ 0 w 9150567"/>
              <a:gd name="connsiteY4" fmla="*/ 0 h 4949250"/>
              <a:gd name="connsiteX0" fmla="*/ 0 w 9150350"/>
              <a:gd name="connsiteY0" fmla="*/ 0 h 4949250"/>
              <a:gd name="connsiteX1" fmla="*/ 9144000 w 9150350"/>
              <a:gd name="connsiteY1" fmla="*/ 0 h 4949250"/>
              <a:gd name="connsiteX2" fmla="*/ 9150350 w 9150350"/>
              <a:gd name="connsiteY2" fmla="*/ 4591834 h 4949250"/>
              <a:gd name="connsiteX3" fmla="*/ 0 w 9150350"/>
              <a:gd name="connsiteY3" fmla="*/ 4949250 h 4949250"/>
              <a:gd name="connsiteX4" fmla="*/ 0 w 9150350"/>
              <a:gd name="connsiteY4" fmla="*/ 0 h 4949250"/>
              <a:gd name="connsiteX0" fmla="*/ 0 w 9150350"/>
              <a:gd name="connsiteY0" fmla="*/ 0 h 4949250"/>
              <a:gd name="connsiteX1" fmla="*/ 9144000 w 9150350"/>
              <a:gd name="connsiteY1" fmla="*/ 0 h 4949250"/>
              <a:gd name="connsiteX2" fmla="*/ 9150350 w 9150350"/>
              <a:gd name="connsiteY2" fmla="*/ 4591834 h 4949250"/>
              <a:gd name="connsiteX3" fmla="*/ 0 w 9150350"/>
              <a:gd name="connsiteY3" fmla="*/ 4949250 h 4949250"/>
              <a:gd name="connsiteX4" fmla="*/ 0 w 9150350"/>
              <a:gd name="connsiteY4" fmla="*/ 0 h 4949250"/>
              <a:gd name="connsiteX0" fmla="*/ 0 w 9150350"/>
              <a:gd name="connsiteY0" fmla="*/ 0 h 4949250"/>
              <a:gd name="connsiteX1" fmla="*/ 9144000 w 9150350"/>
              <a:gd name="connsiteY1" fmla="*/ 0 h 4949250"/>
              <a:gd name="connsiteX2" fmla="*/ 9150350 w 9150350"/>
              <a:gd name="connsiteY2" fmla="*/ 4712484 h 4949250"/>
              <a:gd name="connsiteX3" fmla="*/ 0 w 9150350"/>
              <a:gd name="connsiteY3" fmla="*/ 4949250 h 4949250"/>
              <a:gd name="connsiteX4" fmla="*/ 0 w 9150350"/>
              <a:gd name="connsiteY4" fmla="*/ 0 h 4949250"/>
              <a:gd name="connsiteX0" fmla="*/ 0 w 9144611"/>
              <a:gd name="connsiteY0" fmla="*/ 0 h 4949250"/>
              <a:gd name="connsiteX1" fmla="*/ 9144000 w 9144611"/>
              <a:gd name="connsiteY1" fmla="*/ 0 h 4949250"/>
              <a:gd name="connsiteX2" fmla="*/ 9144000 w 9144611"/>
              <a:gd name="connsiteY2" fmla="*/ 4579134 h 4949250"/>
              <a:gd name="connsiteX3" fmla="*/ 0 w 9144611"/>
              <a:gd name="connsiteY3" fmla="*/ 4949250 h 4949250"/>
              <a:gd name="connsiteX4" fmla="*/ 0 w 9144611"/>
              <a:gd name="connsiteY4" fmla="*/ 0 h 4949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611" h="4949250">
                <a:moveTo>
                  <a:pt x="0" y="0"/>
                </a:moveTo>
                <a:lnTo>
                  <a:pt x="9144000" y="0"/>
                </a:lnTo>
                <a:cubicBezTo>
                  <a:pt x="9146117" y="1530611"/>
                  <a:pt x="9141883" y="3048523"/>
                  <a:pt x="9144000" y="4579134"/>
                </a:cubicBezTo>
                <a:lnTo>
                  <a:pt x="0" y="4949250"/>
                </a:lnTo>
                <a:lnTo>
                  <a:pt x="0" y="0"/>
                </a:lnTo>
                <a:close/>
              </a:path>
            </a:pathLst>
          </a:custGeom>
        </p:spPr>
        <p:txBody>
          <a:bodyPr wrap="square">
            <a:noAutofit/>
          </a:bodyPr>
          <a:lstStyle/>
          <a:p>
            <a:endParaRPr lang="en-GB"/>
          </a:p>
        </p:txBody>
      </p:sp>
      <p:sp>
        <p:nvSpPr>
          <p:cNvPr id="12" name="Title Text">
            <a:extLst>
              <a:ext uri="{FF2B5EF4-FFF2-40B4-BE49-F238E27FC236}">
                <a16:creationId xmlns:a16="http://schemas.microsoft.com/office/drawing/2014/main" id="{878582A4-FFFA-4997-8F8D-897F84FF3417}"/>
              </a:ext>
            </a:extLst>
          </p:cNvPr>
          <p:cNvSpPr txBox="1">
            <a:spLocks noGrp="1"/>
          </p:cNvSpPr>
          <p:nvPr>
            <p:ph type="title" hasCustomPrompt="1"/>
          </p:nvPr>
        </p:nvSpPr>
        <p:spPr>
          <a:xfrm>
            <a:off x="412507" y="1135761"/>
            <a:ext cx="9655992" cy="2387601"/>
          </a:xfrm>
          <a:prstGeom prst="rect">
            <a:avLst/>
          </a:prstGeom>
        </p:spPr>
        <p:txBody>
          <a:bodyPr lIns="0" tIns="0" rIns="0" bIns="0" anchor="b"/>
          <a:lstStyle>
            <a:lvl1pPr marL="0" indent="-287991">
              <a:defRPr sz="4267" b="1">
                <a:solidFill>
                  <a:srgbClr val="009B48"/>
                </a:solidFill>
                <a:latin typeface="+mn-lt"/>
              </a:defRPr>
            </a:lvl1pPr>
          </a:lstStyle>
          <a:p>
            <a:r>
              <a:t>Title Text</a:t>
            </a:r>
          </a:p>
        </p:txBody>
      </p:sp>
      <p:sp>
        <p:nvSpPr>
          <p:cNvPr id="13" name="Body Level One…">
            <a:extLst>
              <a:ext uri="{FF2B5EF4-FFF2-40B4-BE49-F238E27FC236}">
                <a16:creationId xmlns:a16="http://schemas.microsoft.com/office/drawing/2014/main" id="{4F59F970-9325-4A64-BCC3-0C171A52AF71}"/>
              </a:ext>
            </a:extLst>
          </p:cNvPr>
          <p:cNvSpPr txBox="1">
            <a:spLocks noGrp="1"/>
          </p:cNvSpPr>
          <p:nvPr>
            <p:ph type="body" sz="quarter" idx="1" hasCustomPrompt="1"/>
          </p:nvPr>
        </p:nvSpPr>
        <p:spPr>
          <a:xfrm>
            <a:off x="412507" y="3548808"/>
            <a:ext cx="7927507" cy="960000"/>
          </a:xfrm>
          <a:prstGeom prst="rect">
            <a:avLst/>
          </a:prstGeom>
        </p:spPr>
        <p:txBody>
          <a:bodyPr lIns="0" tIns="0" rIns="0" bIns="46800"/>
          <a:lstStyle>
            <a:lvl1pPr marL="0" indent="0">
              <a:buSzTx/>
              <a:buFontTx/>
              <a:buNone/>
              <a:defRPr sz="2667" b="1">
                <a:solidFill>
                  <a:srgbClr val="009B48"/>
                </a:solidFill>
                <a:latin typeface="+mn-lt"/>
              </a:defRPr>
            </a:lvl1pPr>
            <a:lvl2pPr marL="0" indent="457189">
              <a:buSzTx/>
              <a:buFontTx/>
              <a:buNone/>
              <a:defRPr sz="2400" b="0">
                <a:solidFill>
                  <a:srgbClr val="009B48"/>
                </a:solidFill>
                <a:latin typeface="+mn-lt"/>
              </a:defRPr>
            </a:lvl2pPr>
            <a:lvl3pPr marL="0" indent="914377">
              <a:buSzTx/>
              <a:buFontTx/>
              <a:buNone/>
              <a:defRPr sz="2000" b="0">
                <a:solidFill>
                  <a:srgbClr val="009B48"/>
                </a:solidFill>
                <a:latin typeface="+mn-lt"/>
              </a:defRPr>
            </a:lvl3pPr>
            <a:lvl4pPr marL="0" indent="1371566">
              <a:buSzTx/>
              <a:buFontTx/>
              <a:buNone/>
              <a:defRPr sz="1867" b="0">
                <a:solidFill>
                  <a:srgbClr val="009B48"/>
                </a:solidFill>
                <a:latin typeface="+mn-lt"/>
              </a:defRPr>
            </a:lvl4pPr>
            <a:lvl5pPr marL="0" indent="1828754">
              <a:buSzTx/>
              <a:buFontTx/>
              <a:buNone/>
              <a:defRPr sz="1600" b="0">
                <a:solidFill>
                  <a:srgbClr val="009B48"/>
                </a:solidFill>
                <a:latin typeface="+mn-lt"/>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7704318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03_Kleuren">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549CC4DC-4FD8-604D-B7F4-174F1AFBCF81}"/>
              </a:ext>
            </a:extLst>
          </p:cNvPr>
          <p:cNvSpPr/>
          <p:nvPr userDrawn="1"/>
        </p:nvSpPr>
        <p:spPr>
          <a:xfrm>
            <a:off x="412507" y="1867453"/>
            <a:ext cx="898359" cy="898359"/>
          </a:xfrm>
          <a:prstGeom prst="rect">
            <a:avLst/>
          </a:prstGeom>
          <a:solidFill>
            <a:srgbClr val="009B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8" name="Rechthoek 7">
            <a:extLst>
              <a:ext uri="{FF2B5EF4-FFF2-40B4-BE49-F238E27FC236}">
                <a16:creationId xmlns:a16="http://schemas.microsoft.com/office/drawing/2014/main" id="{1B06AFD8-B952-B844-9AB4-8069EDFC23BD}"/>
              </a:ext>
            </a:extLst>
          </p:cNvPr>
          <p:cNvSpPr/>
          <p:nvPr userDrawn="1"/>
        </p:nvSpPr>
        <p:spPr>
          <a:xfrm>
            <a:off x="412507" y="3666766"/>
            <a:ext cx="898359" cy="898359"/>
          </a:xfrm>
          <a:prstGeom prst="rect">
            <a:avLst/>
          </a:prstGeom>
          <a:solidFill>
            <a:srgbClr val="E37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9" name="Rechthoek 8">
            <a:extLst>
              <a:ext uri="{FF2B5EF4-FFF2-40B4-BE49-F238E27FC236}">
                <a16:creationId xmlns:a16="http://schemas.microsoft.com/office/drawing/2014/main" id="{FC865BCF-F6A3-B346-9C14-7BF5AB89533D}"/>
              </a:ext>
            </a:extLst>
          </p:cNvPr>
          <p:cNvSpPr/>
          <p:nvPr userDrawn="1"/>
        </p:nvSpPr>
        <p:spPr>
          <a:xfrm>
            <a:off x="412507" y="4853043"/>
            <a:ext cx="898359" cy="898359"/>
          </a:xfrm>
          <a:prstGeom prst="rect">
            <a:avLst/>
          </a:prstGeom>
          <a:solidFill>
            <a:srgbClr val="9CDC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10" name="Title Placeholder 1">
            <a:extLst>
              <a:ext uri="{FF2B5EF4-FFF2-40B4-BE49-F238E27FC236}">
                <a16:creationId xmlns:a16="http://schemas.microsoft.com/office/drawing/2014/main" id="{A0D22A14-9FD3-3348-A0B2-C585295D177F}"/>
              </a:ext>
            </a:extLst>
          </p:cNvPr>
          <p:cNvSpPr>
            <a:spLocks noGrp="1"/>
          </p:cNvSpPr>
          <p:nvPr>
            <p:ph type="title"/>
          </p:nvPr>
        </p:nvSpPr>
        <p:spPr>
          <a:xfrm>
            <a:off x="412507" y="383459"/>
            <a:ext cx="11394481" cy="624903"/>
          </a:xfrm>
          <a:prstGeom prst="rect">
            <a:avLst/>
          </a:prstGeom>
        </p:spPr>
        <p:txBody>
          <a:bodyPr vert="horz" lIns="0" tIns="0" rIns="0" bIns="0" rtlCol="0" anchor="t" anchorCtr="0">
            <a:normAutofit/>
          </a:bodyPr>
          <a:lstStyle>
            <a:lvl1pPr>
              <a:defRPr sz="4267" b="1">
                <a:solidFill>
                  <a:srgbClr val="009B48"/>
                </a:solidFill>
                <a:latin typeface="+mn-lt"/>
              </a:defRPr>
            </a:lvl1pPr>
          </a:lstStyle>
          <a:p>
            <a:r>
              <a:rPr lang="nl-BE"/>
              <a:t>Calibri, groen, 32 pt, bold, bovenaan gelijnd</a:t>
            </a:r>
            <a:endParaRPr lang="en-US"/>
          </a:p>
        </p:txBody>
      </p:sp>
      <p:sp>
        <p:nvSpPr>
          <p:cNvPr id="11" name="Rechthoek 10">
            <a:extLst>
              <a:ext uri="{FF2B5EF4-FFF2-40B4-BE49-F238E27FC236}">
                <a16:creationId xmlns:a16="http://schemas.microsoft.com/office/drawing/2014/main" id="{AC7CFEF1-F92A-1E49-9083-FE05CE62B031}"/>
              </a:ext>
            </a:extLst>
          </p:cNvPr>
          <p:cNvSpPr/>
          <p:nvPr userDrawn="1"/>
        </p:nvSpPr>
        <p:spPr>
          <a:xfrm>
            <a:off x="3336754" y="3666766"/>
            <a:ext cx="898359" cy="898359"/>
          </a:xfrm>
          <a:prstGeom prst="rect">
            <a:avLst/>
          </a:prstGeom>
          <a:solidFill>
            <a:srgbClr val="D10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12" name="Rechthoek 11">
            <a:extLst>
              <a:ext uri="{FF2B5EF4-FFF2-40B4-BE49-F238E27FC236}">
                <a16:creationId xmlns:a16="http://schemas.microsoft.com/office/drawing/2014/main" id="{BAD9A5DD-96C6-F841-A2A0-E212C2052784}"/>
              </a:ext>
            </a:extLst>
          </p:cNvPr>
          <p:cNvSpPr/>
          <p:nvPr userDrawn="1"/>
        </p:nvSpPr>
        <p:spPr>
          <a:xfrm>
            <a:off x="6261001" y="3666766"/>
            <a:ext cx="898359" cy="898359"/>
          </a:xfrm>
          <a:prstGeom prst="rect">
            <a:avLst/>
          </a:prstGeom>
          <a:solidFill>
            <a:srgbClr val="3FCF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13" name="Rechthoek 12">
            <a:extLst>
              <a:ext uri="{FF2B5EF4-FFF2-40B4-BE49-F238E27FC236}">
                <a16:creationId xmlns:a16="http://schemas.microsoft.com/office/drawing/2014/main" id="{B6AF4591-5620-BF4B-8F02-A3A805391724}"/>
              </a:ext>
            </a:extLst>
          </p:cNvPr>
          <p:cNvSpPr/>
          <p:nvPr userDrawn="1"/>
        </p:nvSpPr>
        <p:spPr>
          <a:xfrm>
            <a:off x="3336753" y="4853043"/>
            <a:ext cx="898359" cy="898359"/>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14" name="Rechthoek 13">
            <a:extLst>
              <a:ext uri="{FF2B5EF4-FFF2-40B4-BE49-F238E27FC236}">
                <a16:creationId xmlns:a16="http://schemas.microsoft.com/office/drawing/2014/main" id="{B92675A1-8C01-7449-B812-A8B7C7FB4AB1}"/>
              </a:ext>
            </a:extLst>
          </p:cNvPr>
          <p:cNvSpPr/>
          <p:nvPr userDrawn="1"/>
        </p:nvSpPr>
        <p:spPr>
          <a:xfrm>
            <a:off x="6260998" y="4853043"/>
            <a:ext cx="898359" cy="898359"/>
          </a:xfrm>
          <a:prstGeom prst="rect">
            <a:avLst/>
          </a:prstGeom>
          <a:solidFill>
            <a:srgbClr val="007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a:p>
        </p:txBody>
      </p:sp>
    </p:spTree>
    <p:extLst>
      <p:ext uri="{BB962C8B-B14F-4D97-AF65-F5344CB8AC3E}">
        <p14:creationId xmlns:p14="http://schemas.microsoft.com/office/powerpoint/2010/main" val="35973702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1_TEKSTSLIDE_titel boven (zonder tekst)">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A0D22A14-9FD3-3348-A0B2-C585295D177F}"/>
              </a:ext>
            </a:extLst>
          </p:cNvPr>
          <p:cNvSpPr>
            <a:spLocks noGrp="1"/>
          </p:cNvSpPr>
          <p:nvPr>
            <p:ph type="title"/>
          </p:nvPr>
        </p:nvSpPr>
        <p:spPr>
          <a:xfrm>
            <a:off x="412509" y="383461"/>
            <a:ext cx="11394481" cy="624903"/>
          </a:xfrm>
          <a:prstGeom prst="rect">
            <a:avLst/>
          </a:prstGeom>
        </p:spPr>
        <p:txBody>
          <a:bodyPr vert="horz" lIns="0" tIns="0" rIns="0" bIns="0" rtlCol="0" anchor="t" anchorCtr="0">
            <a:normAutofit/>
          </a:bodyPr>
          <a:lstStyle>
            <a:lvl1pPr>
              <a:defRPr sz="4267" b="1">
                <a:solidFill>
                  <a:srgbClr val="009B48"/>
                </a:solidFill>
                <a:latin typeface="+mn-lt"/>
              </a:defRPr>
            </a:lvl1pPr>
          </a:lstStyle>
          <a:p>
            <a:r>
              <a:rPr lang="nl-BE"/>
              <a:t>Calibri, groen, 32 pt, bold, bovenaan gelijnd</a:t>
            </a:r>
            <a:endParaRPr lang="en-US"/>
          </a:p>
        </p:txBody>
      </p:sp>
    </p:spTree>
    <p:extLst>
      <p:ext uri="{BB962C8B-B14F-4D97-AF65-F5344CB8AC3E}">
        <p14:creationId xmlns:p14="http://schemas.microsoft.com/office/powerpoint/2010/main" val="36968796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2_TEKSTSLIDE (titel boven + tekst)">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A0D22A14-9FD3-3348-A0B2-C585295D177F}"/>
              </a:ext>
            </a:extLst>
          </p:cNvPr>
          <p:cNvSpPr>
            <a:spLocks noGrp="1"/>
          </p:cNvSpPr>
          <p:nvPr>
            <p:ph type="title"/>
          </p:nvPr>
        </p:nvSpPr>
        <p:spPr>
          <a:xfrm>
            <a:off x="412509" y="383461"/>
            <a:ext cx="11394481" cy="624903"/>
          </a:xfrm>
          <a:prstGeom prst="rect">
            <a:avLst/>
          </a:prstGeom>
        </p:spPr>
        <p:txBody>
          <a:bodyPr vert="horz" lIns="0" tIns="0" rIns="0" bIns="0" rtlCol="0" anchor="t" anchorCtr="0">
            <a:normAutofit/>
          </a:bodyPr>
          <a:lstStyle>
            <a:lvl1pPr>
              <a:defRPr sz="4267" b="1">
                <a:solidFill>
                  <a:srgbClr val="009B48"/>
                </a:solidFill>
                <a:latin typeface="+mn-lt"/>
              </a:defRPr>
            </a:lvl1pPr>
          </a:lstStyle>
          <a:p>
            <a:r>
              <a:rPr lang="nl-BE"/>
              <a:t>Calibri, groen, 32 pt, bold, bovenaan gelijnd</a:t>
            </a:r>
            <a:endParaRPr lang="en-US"/>
          </a:p>
        </p:txBody>
      </p:sp>
      <p:sp>
        <p:nvSpPr>
          <p:cNvPr id="3" name="Tijdelijke aanduiding voor tekst 4">
            <a:extLst>
              <a:ext uri="{FF2B5EF4-FFF2-40B4-BE49-F238E27FC236}">
                <a16:creationId xmlns:a16="http://schemas.microsoft.com/office/drawing/2014/main" id="{D7E9FAB7-9770-424C-9513-3980BA23BB0C}"/>
              </a:ext>
            </a:extLst>
          </p:cNvPr>
          <p:cNvSpPr>
            <a:spLocks noGrp="1"/>
          </p:cNvSpPr>
          <p:nvPr>
            <p:ph type="body" idx="1" hasCustomPrompt="1"/>
          </p:nvPr>
        </p:nvSpPr>
        <p:spPr>
          <a:xfrm>
            <a:off x="412508" y="1815469"/>
            <a:ext cx="10660453" cy="3891067"/>
          </a:xfrm>
          <a:prstGeom prst="rect">
            <a:avLst/>
          </a:prstGeom>
        </p:spPr>
        <p:txBody>
          <a:bodyPr lIns="0" tIns="0" rIns="0" bIns="0"/>
          <a:lstStyle>
            <a:lvl1pPr>
              <a:defRPr sz="2667">
                <a:solidFill>
                  <a:srgbClr val="535353"/>
                </a:solidFill>
              </a:defRPr>
            </a:lvl1pPr>
            <a:lvl2pPr>
              <a:defRPr sz="2400">
                <a:solidFill>
                  <a:srgbClr val="535353"/>
                </a:solidFill>
              </a:defRPr>
            </a:lvl2pPr>
            <a:lvl3pPr>
              <a:defRPr sz="2133">
                <a:solidFill>
                  <a:srgbClr val="535353"/>
                </a:solidFill>
              </a:defRPr>
            </a:lvl3pPr>
          </a:lstStyle>
          <a:p>
            <a:r>
              <a:rPr lang="nl-BE"/>
              <a:t>Calibri antraciet grijs, 20 pt</a:t>
            </a:r>
          </a:p>
          <a:p>
            <a:pPr lvl="1"/>
            <a:r>
              <a:rPr lang="nl-BE"/>
              <a:t>Calibri, antractiet grijs, 18 pt</a:t>
            </a:r>
          </a:p>
          <a:p>
            <a:pPr lvl="2"/>
            <a:r>
              <a:rPr lang="nl-BE"/>
              <a:t>Calibri, antraciet grijs, 16 pt </a:t>
            </a:r>
          </a:p>
        </p:txBody>
      </p:sp>
    </p:spTree>
    <p:extLst>
      <p:ext uri="{BB962C8B-B14F-4D97-AF65-F5344CB8AC3E}">
        <p14:creationId xmlns:p14="http://schemas.microsoft.com/office/powerpoint/2010/main" val="3605907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oofdstuk_groen">
    <p:bg>
      <p:bgPr>
        <a:solidFill>
          <a:schemeClr val="tx2"/>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D665C32E-07B0-4F00-8059-55D060CE3C4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4815" y="5898888"/>
            <a:ext cx="917585" cy="338400"/>
          </a:xfrm>
          <a:prstGeom prst="rect">
            <a:avLst/>
          </a:prstGeom>
        </p:spPr>
      </p:pic>
      <p:pic>
        <p:nvPicPr>
          <p:cNvPr id="3" name="Graphic 2">
            <a:extLst>
              <a:ext uri="{FF2B5EF4-FFF2-40B4-BE49-F238E27FC236}">
                <a16:creationId xmlns:a16="http://schemas.microsoft.com/office/drawing/2014/main" id="{056C9E95-1388-4BF9-941F-9810153CFC5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30417" y="3265200"/>
            <a:ext cx="8061583" cy="3592800"/>
          </a:xfrm>
          <a:prstGeom prst="rect">
            <a:avLst/>
          </a:prstGeom>
        </p:spPr>
      </p:pic>
      <p:sp>
        <p:nvSpPr>
          <p:cNvPr id="6" name="Tijdelijke aanduiding voor voettekst 5">
            <a:extLst>
              <a:ext uri="{FF2B5EF4-FFF2-40B4-BE49-F238E27FC236}">
                <a16:creationId xmlns:a16="http://schemas.microsoft.com/office/drawing/2014/main" id="{91FABDA9-4410-45DF-8045-99263EA4D3B5}"/>
              </a:ext>
            </a:extLst>
          </p:cNvPr>
          <p:cNvSpPr>
            <a:spLocks noGrp="1"/>
          </p:cNvSpPr>
          <p:nvPr>
            <p:ph type="ftr" sz="quarter" idx="11"/>
          </p:nvPr>
        </p:nvSpPr>
        <p:spPr/>
        <p:txBody>
          <a:bodyPr/>
          <a:lstStyle>
            <a:lvl1pPr>
              <a:defRPr>
                <a:solidFill>
                  <a:schemeClr val="bg2"/>
                </a:solidFill>
              </a:defRPr>
            </a:lvl1pPr>
          </a:lstStyle>
          <a:p>
            <a:r>
              <a:rPr lang="nl-BE"/>
              <a:t>Leidraad intergemeentelijke samenwerking economie</a:t>
            </a:r>
          </a:p>
        </p:txBody>
      </p:sp>
      <p:sp>
        <p:nvSpPr>
          <p:cNvPr id="7" name="Tijdelijke aanduiding voor dianummer 6">
            <a:extLst>
              <a:ext uri="{FF2B5EF4-FFF2-40B4-BE49-F238E27FC236}">
                <a16:creationId xmlns:a16="http://schemas.microsoft.com/office/drawing/2014/main" id="{6EBF63BB-56CC-4106-BEA2-89D3C0760741}"/>
              </a:ext>
            </a:extLst>
          </p:cNvPr>
          <p:cNvSpPr>
            <a:spLocks noGrp="1"/>
          </p:cNvSpPr>
          <p:nvPr>
            <p:ph type="sldNum" sz="quarter" idx="12"/>
          </p:nvPr>
        </p:nvSpPr>
        <p:spPr/>
        <p:txBody>
          <a:bodyPr/>
          <a:lstStyle/>
          <a:p>
            <a:fld id="{DFEB45F4-A723-4960-9E19-747FE5E1055D}" type="slidenum">
              <a:rPr lang="nl-BE" smtClean="0"/>
              <a:pPr/>
              <a:t>‹nr.›</a:t>
            </a:fld>
            <a:endParaRPr lang="nl-BE"/>
          </a:p>
        </p:txBody>
      </p:sp>
      <p:sp>
        <p:nvSpPr>
          <p:cNvPr id="9" name="Titel 8">
            <a:extLst>
              <a:ext uri="{FF2B5EF4-FFF2-40B4-BE49-F238E27FC236}">
                <a16:creationId xmlns:a16="http://schemas.microsoft.com/office/drawing/2014/main" id="{2201AB81-76F0-4209-A1BB-F290CDA58422}"/>
              </a:ext>
            </a:extLst>
          </p:cNvPr>
          <p:cNvSpPr>
            <a:spLocks noGrp="1"/>
          </p:cNvSpPr>
          <p:nvPr>
            <p:ph type="title" hasCustomPrompt="1"/>
          </p:nvPr>
        </p:nvSpPr>
        <p:spPr>
          <a:xfrm>
            <a:off x="608012" y="1285200"/>
            <a:ext cx="8229600" cy="638806"/>
          </a:xfrm>
        </p:spPr>
        <p:txBody>
          <a:bodyPr wrap="square" bIns="180000" anchor="t" anchorCtr="0">
            <a:spAutoFit/>
          </a:bodyPr>
          <a:lstStyle>
            <a:lvl1pPr>
              <a:defRPr>
                <a:solidFill>
                  <a:schemeClr val="bg1"/>
                </a:solidFill>
              </a:defRPr>
            </a:lvl1pPr>
          </a:lstStyle>
          <a:p>
            <a:r>
              <a:rPr lang="nl-NL"/>
              <a:t>Klik om titel hoofdstuk te bewerken</a:t>
            </a:r>
            <a:endParaRPr lang="nl-BE"/>
          </a:p>
        </p:txBody>
      </p:sp>
      <p:sp>
        <p:nvSpPr>
          <p:cNvPr id="13" name="Tijdelijke aanduiding voor tekst 12">
            <a:extLst>
              <a:ext uri="{FF2B5EF4-FFF2-40B4-BE49-F238E27FC236}">
                <a16:creationId xmlns:a16="http://schemas.microsoft.com/office/drawing/2014/main" id="{4DE2EFF5-C08C-4587-827D-C7CBCA43BBDF}"/>
              </a:ext>
            </a:extLst>
          </p:cNvPr>
          <p:cNvSpPr>
            <a:spLocks noGrp="1"/>
          </p:cNvSpPr>
          <p:nvPr>
            <p:ph type="body" sz="quarter" idx="13" hasCustomPrompt="1"/>
          </p:nvPr>
        </p:nvSpPr>
        <p:spPr>
          <a:xfrm>
            <a:off x="608012" y="1950646"/>
            <a:ext cx="8229600" cy="312330"/>
          </a:xfrm>
        </p:spPr>
        <p:txBody>
          <a:bodyPr wrap="square">
            <a:spAutoFit/>
          </a:bodyPr>
          <a:lstStyle>
            <a:lvl1pPr>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ondertitel te bewerken</a:t>
            </a:r>
          </a:p>
        </p:txBody>
      </p:sp>
      <p:sp>
        <p:nvSpPr>
          <p:cNvPr id="10" name="Tijdelijke aanduiding voor tekst 14">
            <a:extLst>
              <a:ext uri="{FF2B5EF4-FFF2-40B4-BE49-F238E27FC236}">
                <a16:creationId xmlns:a16="http://schemas.microsoft.com/office/drawing/2014/main" id="{06C3556B-DF68-49C8-B908-37E46AE03449}"/>
              </a:ext>
            </a:extLst>
          </p:cNvPr>
          <p:cNvSpPr>
            <a:spLocks noGrp="1"/>
          </p:cNvSpPr>
          <p:nvPr>
            <p:ph type="body" sz="quarter" idx="15" hasCustomPrompt="1"/>
          </p:nvPr>
        </p:nvSpPr>
        <p:spPr>
          <a:xfrm>
            <a:off x="608013" y="609600"/>
            <a:ext cx="3685113" cy="402400"/>
          </a:xfrm>
          <a:prstGeom prst="roundRect">
            <a:avLst>
              <a:gd name="adj" fmla="val 50000"/>
            </a:avLst>
          </a:prstGeom>
          <a:solidFill>
            <a:schemeClr val="accent1"/>
          </a:solidFill>
        </p:spPr>
        <p:txBody>
          <a:bodyPr wrap="none" lIns="108000" tIns="18000" rIns="108000" bIns="18000" anchor="ctr" anchorCtr="0">
            <a:spAutoFit/>
          </a:bodyPr>
          <a:lstStyle>
            <a:lvl1pPr>
              <a:defRPr sz="1600">
                <a:solidFill>
                  <a:schemeClr val="bg1"/>
                </a:solidFill>
              </a:defRPr>
            </a:lvl1pPr>
          </a:lstStyle>
          <a:p>
            <a:pPr lvl="0"/>
            <a:r>
              <a:rPr lang="nl-NL"/>
              <a:t>klikken om topicelement te bewerken</a:t>
            </a:r>
            <a:endParaRPr lang="nl-BE"/>
          </a:p>
        </p:txBody>
      </p:sp>
    </p:spTree>
    <p:extLst>
      <p:ext uri="{BB962C8B-B14F-4D97-AF65-F5344CB8AC3E}">
        <p14:creationId xmlns:p14="http://schemas.microsoft.com/office/powerpoint/2010/main" val="28314016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3_TEKSTLIDE (tekst links + beeld rechts)">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D8EB865A-83CF-BE40-9441-6A22E85639AE}"/>
              </a:ext>
            </a:extLst>
          </p:cNvPr>
          <p:cNvSpPr>
            <a:spLocks noGrp="1"/>
          </p:cNvSpPr>
          <p:nvPr>
            <p:ph type="title"/>
          </p:nvPr>
        </p:nvSpPr>
        <p:spPr>
          <a:xfrm>
            <a:off x="412509" y="383460"/>
            <a:ext cx="11394481" cy="1325563"/>
          </a:xfrm>
          <a:prstGeom prst="rect">
            <a:avLst/>
          </a:prstGeom>
        </p:spPr>
        <p:txBody>
          <a:bodyPr vert="horz" lIns="0" tIns="0" rIns="0" bIns="0" rtlCol="0" anchor="t" anchorCtr="0">
            <a:normAutofit/>
          </a:bodyPr>
          <a:lstStyle>
            <a:lvl1pPr>
              <a:defRPr sz="4267" b="1">
                <a:solidFill>
                  <a:srgbClr val="009B48"/>
                </a:solidFill>
                <a:latin typeface="+mn-lt"/>
              </a:defRPr>
            </a:lvl1pPr>
          </a:lstStyle>
          <a:p>
            <a:r>
              <a:rPr lang="nl-BE"/>
              <a:t>Calibri, groen, 32 pt, bold, bovenaan gelijnd</a:t>
            </a:r>
            <a:endParaRPr lang="en-US"/>
          </a:p>
        </p:txBody>
      </p:sp>
      <p:sp>
        <p:nvSpPr>
          <p:cNvPr id="6" name="Tijdelijke aanduiding voor afbeelding 8">
            <a:extLst>
              <a:ext uri="{FF2B5EF4-FFF2-40B4-BE49-F238E27FC236}">
                <a16:creationId xmlns:a16="http://schemas.microsoft.com/office/drawing/2014/main" id="{28834C2F-D4D2-F84E-AB9B-8484E82F57FB}"/>
              </a:ext>
            </a:extLst>
          </p:cNvPr>
          <p:cNvSpPr>
            <a:spLocks noGrp="1"/>
          </p:cNvSpPr>
          <p:nvPr>
            <p:ph type="pic" sz="half" idx="13"/>
          </p:nvPr>
        </p:nvSpPr>
        <p:spPr>
          <a:xfrm>
            <a:off x="6096002" y="1815469"/>
            <a:ext cx="5710988" cy="3891067"/>
          </a:xfrm>
          <a:prstGeom prst="rect">
            <a:avLst/>
          </a:prstGeom>
        </p:spPr>
        <p:txBody>
          <a:bodyPr lIns="91439" tIns="45719" rIns="91439" bIns="45719">
            <a:noAutofit/>
          </a:bodyPr>
          <a:lstStyle/>
          <a:p>
            <a:endParaRPr/>
          </a:p>
        </p:txBody>
      </p:sp>
      <p:sp>
        <p:nvSpPr>
          <p:cNvPr id="8" name="Tijdelijke aanduiding voor tekst 4">
            <a:extLst>
              <a:ext uri="{FF2B5EF4-FFF2-40B4-BE49-F238E27FC236}">
                <a16:creationId xmlns:a16="http://schemas.microsoft.com/office/drawing/2014/main" id="{E38BDBCA-38FC-7E40-8AC2-3C46ADC48290}"/>
              </a:ext>
            </a:extLst>
          </p:cNvPr>
          <p:cNvSpPr>
            <a:spLocks noGrp="1"/>
          </p:cNvSpPr>
          <p:nvPr>
            <p:ph type="body" idx="1" hasCustomPrompt="1"/>
          </p:nvPr>
        </p:nvSpPr>
        <p:spPr>
          <a:xfrm>
            <a:off x="412506" y="1815469"/>
            <a:ext cx="5370227" cy="3891067"/>
          </a:xfrm>
          <a:prstGeom prst="rect">
            <a:avLst/>
          </a:prstGeom>
        </p:spPr>
        <p:txBody>
          <a:bodyPr lIns="0" tIns="0" rIns="0" bIns="0"/>
          <a:lstStyle>
            <a:lvl1pPr>
              <a:defRPr sz="2667">
                <a:solidFill>
                  <a:srgbClr val="535353"/>
                </a:solidFill>
              </a:defRPr>
            </a:lvl1pPr>
            <a:lvl2pPr>
              <a:defRPr sz="2400">
                <a:solidFill>
                  <a:srgbClr val="535353"/>
                </a:solidFill>
              </a:defRPr>
            </a:lvl2pPr>
            <a:lvl3pPr>
              <a:defRPr sz="2133">
                <a:solidFill>
                  <a:srgbClr val="535353"/>
                </a:solidFill>
              </a:defRPr>
            </a:lvl3pPr>
          </a:lstStyle>
          <a:p>
            <a:r>
              <a:rPr lang="nl-BE"/>
              <a:t>Calibri antraciet grijs, 20 pt</a:t>
            </a:r>
          </a:p>
          <a:p>
            <a:pPr lvl="1"/>
            <a:r>
              <a:rPr lang="nl-BE"/>
              <a:t>Calibri, antractiet grijs, 18 pt</a:t>
            </a:r>
          </a:p>
          <a:p>
            <a:pPr lvl="2"/>
            <a:r>
              <a:rPr lang="nl-BE"/>
              <a:t>Calibri, antraciet grijs, 16 pt </a:t>
            </a:r>
          </a:p>
        </p:txBody>
      </p:sp>
    </p:spTree>
    <p:extLst>
      <p:ext uri="{BB962C8B-B14F-4D97-AF65-F5344CB8AC3E}">
        <p14:creationId xmlns:p14="http://schemas.microsoft.com/office/powerpoint/2010/main" val="37533449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4_TEKSTLIDE (tekst rechts + beeld links)">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D8EB865A-83CF-BE40-9441-6A22E85639AE}"/>
              </a:ext>
            </a:extLst>
          </p:cNvPr>
          <p:cNvSpPr>
            <a:spLocks noGrp="1"/>
          </p:cNvSpPr>
          <p:nvPr>
            <p:ph type="title"/>
          </p:nvPr>
        </p:nvSpPr>
        <p:spPr>
          <a:xfrm>
            <a:off x="412509" y="383460"/>
            <a:ext cx="11394481" cy="1325563"/>
          </a:xfrm>
          <a:prstGeom prst="rect">
            <a:avLst/>
          </a:prstGeom>
        </p:spPr>
        <p:txBody>
          <a:bodyPr vert="horz" lIns="0" tIns="0" rIns="0" bIns="0" rtlCol="0" anchor="t" anchorCtr="0">
            <a:normAutofit/>
          </a:bodyPr>
          <a:lstStyle>
            <a:lvl1pPr>
              <a:defRPr sz="4267" b="1">
                <a:solidFill>
                  <a:srgbClr val="009B48"/>
                </a:solidFill>
                <a:latin typeface="+mn-lt"/>
              </a:defRPr>
            </a:lvl1pPr>
          </a:lstStyle>
          <a:p>
            <a:r>
              <a:rPr lang="nl-BE"/>
              <a:t>Calibri, groen, 32 pt, bold, bovenaan gelijnd</a:t>
            </a:r>
            <a:endParaRPr lang="en-US"/>
          </a:p>
        </p:txBody>
      </p:sp>
      <p:sp>
        <p:nvSpPr>
          <p:cNvPr id="6" name="Tijdelijke aanduiding voor afbeelding 8">
            <a:extLst>
              <a:ext uri="{FF2B5EF4-FFF2-40B4-BE49-F238E27FC236}">
                <a16:creationId xmlns:a16="http://schemas.microsoft.com/office/drawing/2014/main" id="{28834C2F-D4D2-F84E-AB9B-8484E82F57FB}"/>
              </a:ext>
            </a:extLst>
          </p:cNvPr>
          <p:cNvSpPr>
            <a:spLocks noGrp="1"/>
          </p:cNvSpPr>
          <p:nvPr>
            <p:ph type="pic" sz="half" idx="13"/>
          </p:nvPr>
        </p:nvSpPr>
        <p:spPr>
          <a:xfrm>
            <a:off x="404039" y="1815469"/>
            <a:ext cx="5710988" cy="3891067"/>
          </a:xfrm>
          <a:prstGeom prst="rect">
            <a:avLst/>
          </a:prstGeom>
        </p:spPr>
        <p:txBody>
          <a:bodyPr lIns="91439" tIns="45719" rIns="91439" bIns="45719">
            <a:noAutofit/>
          </a:bodyPr>
          <a:lstStyle/>
          <a:p>
            <a:endParaRPr/>
          </a:p>
        </p:txBody>
      </p:sp>
      <p:sp>
        <p:nvSpPr>
          <p:cNvPr id="8" name="Tijdelijke aanduiding voor tekst 4">
            <a:extLst>
              <a:ext uri="{FF2B5EF4-FFF2-40B4-BE49-F238E27FC236}">
                <a16:creationId xmlns:a16="http://schemas.microsoft.com/office/drawing/2014/main" id="{E38BDBCA-38FC-7E40-8AC2-3C46ADC48290}"/>
              </a:ext>
            </a:extLst>
          </p:cNvPr>
          <p:cNvSpPr>
            <a:spLocks noGrp="1"/>
          </p:cNvSpPr>
          <p:nvPr>
            <p:ph type="body" idx="1" hasCustomPrompt="1"/>
          </p:nvPr>
        </p:nvSpPr>
        <p:spPr>
          <a:xfrm>
            <a:off x="6442869" y="1815469"/>
            <a:ext cx="5370227" cy="3891067"/>
          </a:xfrm>
          <a:prstGeom prst="rect">
            <a:avLst/>
          </a:prstGeom>
        </p:spPr>
        <p:txBody>
          <a:bodyPr lIns="0" tIns="0" rIns="0" bIns="0"/>
          <a:lstStyle>
            <a:lvl1pPr>
              <a:defRPr sz="2667">
                <a:solidFill>
                  <a:srgbClr val="535353"/>
                </a:solidFill>
              </a:defRPr>
            </a:lvl1pPr>
            <a:lvl2pPr>
              <a:defRPr sz="2400">
                <a:solidFill>
                  <a:srgbClr val="535353"/>
                </a:solidFill>
              </a:defRPr>
            </a:lvl2pPr>
            <a:lvl3pPr>
              <a:defRPr sz="2133">
                <a:solidFill>
                  <a:srgbClr val="535353"/>
                </a:solidFill>
              </a:defRPr>
            </a:lvl3pPr>
          </a:lstStyle>
          <a:p>
            <a:r>
              <a:rPr lang="nl-BE"/>
              <a:t>Calibri antraciet grijs, 20 pt</a:t>
            </a:r>
          </a:p>
          <a:p>
            <a:pPr lvl="1"/>
            <a:r>
              <a:rPr lang="nl-BE"/>
              <a:t>Calibri, antractiet grijs, 18 pt</a:t>
            </a:r>
          </a:p>
          <a:p>
            <a:pPr lvl="2"/>
            <a:r>
              <a:rPr lang="nl-BE"/>
              <a:t>Calibri, antraciet grijs, 16 pt </a:t>
            </a:r>
          </a:p>
        </p:txBody>
      </p:sp>
    </p:spTree>
    <p:extLst>
      <p:ext uri="{BB962C8B-B14F-4D97-AF65-F5344CB8AC3E}">
        <p14:creationId xmlns:p14="http://schemas.microsoft.com/office/powerpoint/2010/main" val="11299884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5_TEKSTLIDE (twee kolommen + achtergrond)">
    <p:spTree>
      <p:nvGrpSpPr>
        <p:cNvPr id="1" name=""/>
        <p:cNvGrpSpPr/>
        <p:nvPr/>
      </p:nvGrpSpPr>
      <p:grpSpPr>
        <a:xfrm>
          <a:off x="0" y="0"/>
          <a:ext cx="0" cy="0"/>
          <a:chOff x="0" y="0"/>
          <a:chExt cx="0" cy="0"/>
        </a:xfrm>
      </p:grpSpPr>
      <p:grpSp>
        <p:nvGrpSpPr>
          <p:cNvPr id="8" name="Groep 7">
            <a:extLst>
              <a:ext uri="{FF2B5EF4-FFF2-40B4-BE49-F238E27FC236}">
                <a16:creationId xmlns:a16="http://schemas.microsoft.com/office/drawing/2014/main" id="{8699D37E-75D0-9F40-A620-6BB95212E2C7}"/>
              </a:ext>
            </a:extLst>
          </p:cNvPr>
          <p:cNvGrpSpPr/>
          <p:nvPr userDrawn="1"/>
        </p:nvGrpSpPr>
        <p:grpSpPr>
          <a:xfrm>
            <a:off x="-1" y="6087029"/>
            <a:ext cx="12200040" cy="770977"/>
            <a:chOff x="0" y="0"/>
            <a:chExt cx="9150029" cy="578232"/>
          </a:xfrm>
        </p:grpSpPr>
        <p:sp>
          <p:nvSpPr>
            <p:cNvPr id="9" name="Handmatige invoer 1">
              <a:extLst>
                <a:ext uri="{FF2B5EF4-FFF2-40B4-BE49-F238E27FC236}">
                  <a16:creationId xmlns:a16="http://schemas.microsoft.com/office/drawing/2014/main" id="{A96ED7FB-0853-624B-8178-A2FDD80EE631}"/>
                </a:ext>
              </a:extLst>
            </p:cNvPr>
            <p:cNvSpPr/>
            <p:nvPr/>
          </p:nvSpPr>
          <p:spPr>
            <a:xfrm>
              <a:off x="0" y="-1"/>
              <a:ext cx="9150030" cy="578233"/>
            </a:xfrm>
            <a:custGeom>
              <a:avLst/>
              <a:gdLst/>
              <a:ahLst/>
              <a:cxnLst>
                <a:cxn ang="0">
                  <a:pos x="wd2" y="hd2"/>
                </a:cxn>
                <a:cxn ang="5400000">
                  <a:pos x="wd2" y="hd2"/>
                </a:cxn>
                <a:cxn ang="10800000">
                  <a:pos x="wd2" y="hd2"/>
                </a:cxn>
                <a:cxn ang="16200000">
                  <a:pos x="wd2" y="hd2"/>
                </a:cxn>
              </a:cxnLst>
              <a:rect l="0" t="0" r="r" b="b"/>
              <a:pathLst>
                <a:path w="21600" h="21600" extrusionOk="0">
                  <a:moveTo>
                    <a:pt x="0" y="13695"/>
                  </a:moveTo>
                  <a:cubicBezTo>
                    <a:pt x="7236" y="10222"/>
                    <a:pt x="14364" y="3474"/>
                    <a:pt x="21600" y="0"/>
                  </a:cubicBezTo>
                  <a:cubicBezTo>
                    <a:pt x="21591" y="8058"/>
                    <a:pt x="21596" y="13542"/>
                    <a:pt x="21587" y="21600"/>
                  </a:cubicBezTo>
                  <a:lnTo>
                    <a:pt x="0" y="21600"/>
                  </a:lnTo>
                  <a:lnTo>
                    <a:pt x="0" y="13695"/>
                  </a:lnTo>
                  <a:close/>
                </a:path>
              </a:pathLst>
            </a:custGeom>
            <a:solidFill>
              <a:srgbClr val="009B4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2400"/>
            </a:p>
          </p:txBody>
        </p:sp>
        <p:pic>
          <p:nvPicPr>
            <p:cNvPr id="10" name="Afbeelding 8" descr="Afbeelding 8">
              <a:extLst>
                <a:ext uri="{FF2B5EF4-FFF2-40B4-BE49-F238E27FC236}">
                  <a16:creationId xmlns:a16="http://schemas.microsoft.com/office/drawing/2014/main" id="{0E35ABCC-37C2-2141-9CDE-72D6F84330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02257" y="197530"/>
              <a:ext cx="2008633" cy="305662"/>
            </a:xfrm>
            <a:prstGeom prst="rect">
              <a:avLst/>
            </a:prstGeom>
            <a:ln w="12700" cap="flat">
              <a:noFill/>
              <a:miter lim="400000"/>
            </a:ln>
            <a:effectLst/>
          </p:spPr>
        </p:pic>
      </p:grpSp>
      <p:sp>
        <p:nvSpPr>
          <p:cNvPr id="11" name="Title Placeholder 1">
            <a:extLst>
              <a:ext uri="{FF2B5EF4-FFF2-40B4-BE49-F238E27FC236}">
                <a16:creationId xmlns:a16="http://schemas.microsoft.com/office/drawing/2014/main" id="{EB4615F5-6B99-134B-BA14-F885568F73D2}"/>
              </a:ext>
            </a:extLst>
          </p:cNvPr>
          <p:cNvSpPr>
            <a:spLocks noGrp="1"/>
          </p:cNvSpPr>
          <p:nvPr>
            <p:ph type="title"/>
          </p:nvPr>
        </p:nvSpPr>
        <p:spPr>
          <a:xfrm>
            <a:off x="412509" y="383460"/>
            <a:ext cx="11394481" cy="1325563"/>
          </a:xfrm>
          <a:prstGeom prst="rect">
            <a:avLst/>
          </a:prstGeom>
        </p:spPr>
        <p:txBody>
          <a:bodyPr vert="horz" lIns="0" tIns="0" rIns="0" bIns="0" rtlCol="0" anchor="t" anchorCtr="0">
            <a:normAutofit/>
          </a:bodyPr>
          <a:lstStyle>
            <a:lvl1pPr>
              <a:defRPr sz="4267" b="1">
                <a:solidFill>
                  <a:srgbClr val="009B48"/>
                </a:solidFill>
                <a:latin typeface="+mn-lt"/>
              </a:defRPr>
            </a:lvl1pPr>
          </a:lstStyle>
          <a:p>
            <a:r>
              <a:rPr lang="nl-BE"/>
              <a:t>Calibri, groen, 32 pt, bold, bovenaan gelijnd</a:t>
            </a:r>
            <a:endParaRPr lang="en-US"/>
          </a:p>
        </p:txBody>
      </p:sp>
      <p:sp>
        <p:nvSpPr>
          <p:cNvPr id="16" name="Tijdelijke aanduiding voor tekst 4">
            <a:extLst>
              <a:ext uri="{FF2B5EF4-FFF2-40B4-BE49-F238E27FC236}">
                <a16:creationId xmlns:a16="http://schemas.microsoft.com/office/drawing/2014/main" id="{96CD30C3-DC28-400C-A49E-176E63724AD8}"/>
              </a:ext>
            </a:extLst>
          </p:cNvPr>
          <p:cNvSpPr>
            <a:spLocks noGrp="1"/>
          </p:cNvSpPr>
          <p:nvPr>
            <p:ph type="body" idx="1" hasCustomPrompt="1"/>
          </p:nvPr>
        </p:nvSpPr>
        <p:spPr>
          <a:xfrm>
            <a:off x="412506" y="1815469"/>
            <a:ext cx="5370227" cy="3891067"/>
          </a:xfrm>
          <a:prstGeom prst="rect">
            <a:avLst/>
          </a:prstGeom>
          <a:solidFill>
            <a:srgbClr val="00B050">
              <a:alpha val="4000"/>
            </a:srgbClr>
          </a:solidFill>
        </p:spPr>
        <p:txBody>
          <a:bodyPr lIns="0" tIns="0" rIns="0" bIns="0"/>
          <a:lstStyle>
            <a:lvl1pPr>
              <a:defRPr sz="2667">
                <a:solidFill>
                  <a:srgbClr val="535353"/>
                </a:solidFill>
              </a:defRPr>
            </a:lvl1pPr>
            <a:lvl2pPr>
              <a:defRPr sz="2400">
                <a:solidFill>
                  <a:srgbClr val="535353"/>
                </a:solidFill>
              </a:defRPr>
            </a:lvl2pPr>
            <a:lvl3pPr>
              <a:defRPr sz="2133">
                <a:solidFill>
                  <a:srgbClr val="535353"/>
                </a:solidFill>
              </a:defRPr>
            </a:lvl3pPr>
          </a:lstStyle>
          <a:p>
            <a:r>
              <a:rPr lang="nl-BE"/>
              <a:t>Calibri antraciet grijs, 20 pt</a:t>
            </a:r>
          </a:p>
          <a:p>
            <a:pPr lvl="1"/>
            <a:r>
              <a:rPr lang="nl-BE"/>
              <a:t>Calibri, antractiet grijs, 18 pt</a:t>
            </a:r>
          </a:p>
          <a:p>
            <a:pPr lvl="2"/>
            <a:r>
              <a:rPr lang="nl-BE"/>
              <a:t>Calibri, antraciet grijs, 16 pt </a:t>
            </a:r>
          </a:p>
        </p:txBody>
      </p:sp>
      <p:sp>
        <p:nvSpPr>
          <p:cNvPr id="17" name="Tijdelijke aanduiding voor tekst 4">
            <a:extLst>
              <a:ext uri="{FF2B5EF4-FFF2-40B4-BE49-F238E27FC236}">
                <a16:creationId xmlns:a16="http://schemas.microsoft.com/office/drawing/2014/main" id="{2626BDC3-B11A-405C-B7AB-453E8363EC45}"/>
              </a:ext>
            </a:extLst>
          </p:cNvPr>
          <p:cNvSpPr>
            <a:spLocks noGrp="1"/>
          </p:cNvSpPr>
          <p:nvPr>
            <p:ph type="body" idx="10" hasCustomPrompt="1"/>
          </p:nvPr>
        </p:nvSpPr>
        <p:spPr>
          <a:xfrm>
            <a:off x="6436761" y="1815469"/>
            <a:ext cx="5370227" cy="3891067"/>
          </a:xfrm>
          <a:prstGeom prst="rect">
            <a:avLst/>
          </a:prstGeom>
          <a:solidFill>
            <a:srgbClr val="00B050">
              <a:alpha val="4000"/>
            </a:srgbClr>
          </a:solidFill>
        </p:spPr>
        <p:txBody>
          <a:bodyPr lIns="0" tIns="0" rIns="0" bIns="0"/>
          <a:lstStyle>
            <a:lvl1pPr>
              <a:defRPr sz="2667">
                <a:solidFill>
                  <a:srgbClr val="535353"/>
                </a:solidFill>
              </a:defRPr>
            </a:lvl1pPr>
            <a:lvl2pPr>
              <a:defRPr sz="2400">
                <a:solidFill>
                  <a:srgbClr val="535353"/>
                </a:solidFill>
              </a:defRPr>
            </a:lvl2pPr>
            <a:lvl3pPr>
              <a:defRPr sz="2133">
                <a:solidFill>
                  <a:srgbClr val="535353"/>
                </a:solidFill>
              </a:defRPr>
            </a:lvl3pPr>
          </a:lstStyle>
          <a:p>
            <a:r>
              <a:rPr lang="nl-BE"/>
              <a:t>Calibri antraciet grijs, 20 pt</a:t>
            </a:r>
          </a:p>
          <a:p>
            <a:pPr lvl="1"/>
            <a:r>
              <a:rPr lang="nl-BE"/>
              <a:t>Calibri, antractiet grijs, 18 pt</a:t>
            </a:r>
          </a:p>
          <a:p>
            <a:pPr lvl="2"/>
            <a:r>
              <a:rPr lang="nl-BE"/>
              <a:t>Calibri, antraciet grijs, 16 pt </a:t>
            </a:r>
          </a:p>
        </p:txBody>
      </p:sp>
    </p:spTree>
    <p:extLst>
      <p:ext uri="{BB962C8B-B14F-4D97-AF65-F5344CB8AC3E}">
        <p14:creationId xmlns:p14="http://schemas.microsoft.com/office/powerpoint/2010/main" val="16010538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6_TEKSTLIDE (drie kolommen + achtergrond)">
    <p:spTree>
      <p:nvGrpSpPr>
        <p:cNvPr id="1" name=""/>
        <p:cNvGrpSpPr/>
        <p:nvPr/>
      </p:nvGrpSpPr>
      <p:grpSpPr>
        <a:xfrm>
          <a:off x="0" y="0"/>
          <a:ext cx="0" cy="0"/>
          <a:chOff x="0" y="0"/>
          <a:chExt cx="0" cy="0"/>
        </a:xfrm>
      </p:grpSpPr>
      <p:grpSp>
        <p:nvGrpSpPr>
          <p:cNvPr id="8" name="Groep 7">
            <a:extLst>
              <a:ext uri="{FF2B5EF4-FFF2-40B4-BE49-F238E27FC236}">
                <a16:creationId xmlns:a16="http://schemas.microsoft.com/office/drawing/2014/main" id="{8699D37E-75D0-9F40-A620-6BB95212E2C7}"/>
              </a:ext>
            </a:extLst>
          </p:cNvPr>
          <p:cNvGrpSpPr/>
          <p:nvPr userDrawn="1"/>
        </p:nvGrpSpPr>
        <p:grpSpPr>
          <a:xfrm>
            <a:off x="-1" y="6087029"/>
            <a:ext cx="12200040" cy="770977"/>
            <a:chOff x="0" y="0"/>
            <a:chExt cx="9150029" cy="578232"/>
          </a:xfrm>
        </p:grpSpPr>
        <p:sp>
          <p:nvSpPr>
            <p:cNvPr id="9" name="Handmatige invoer 1">
              <a:extLst>
                <a:ext uri="{FF2B5EF4-FFF2-40B4-BE49-F238E27FC236}">
                  <a16:creationId xmlns:a16="http://schemas.microsoft.com/office/drawing/2014/main" id="{A96ED7FB-0853-624B-8178-A2FDD80EE631}"/>
                </a:ext>
              </a:extLst>
            </p:cNvPr>
            <p:cNvSpPr/>
            <p:nvPr/>
          </p:nvSpPr>
          <p:spPr>
            <a:xfrm>
              <a:off x="0" y="-1"/>
              <a:ext cx="9150030" cy="578233"/>
            </a:xfrm>
            <a:custGeom>
              <a:avLst/>
              <a:gdLst/>
              <a:ahLst/>
              <a:cxnLst>
                <a:cxn ang="0">
                  <a:pos x="wd2" y="hd2"/>
                </a:cxn>
                <a:cxn ang="5400000">
                  <a:pos x="wd2" y="hd2"/>
                </a:cxn>
                <a:cxn ang="10800000">
                  <a:pos x="wd2" y="hd2"/>
                </a:cxn>
                <a:cxn ang="16200000">
                  <a:pos x="wd2" y="hd2"/>
                </a:cxn>
              </a:cxnLst>
              <a:rect l="0" t="0" r="r" b="b"/>
              <a:pathLst>
                <a:path w="21600" h="21600" extrusionOk="0">
                  <a:moveTo>
                    <a:pt x="0" y="13695"/>
                  </a:moveTo>
                  <a:cubicBezTo>
                    <a:pt x="7236" y="10222"/>
                    <a:pt x="14364" y="3474"/>
                    <a:pt x="21600" y="0"/>
                  </a:cubicBezTo>
                  <a:cubicBezTo>
                    <a:pt x="21591" y="8058"/>
                    <a:pt x="21596" y="13542"/>
                    <a:pt x="21587" y="21600"/>
                  </a:cubicBezTo>
                  <a:lnTo>
                    <a:pt x="0" y="21600"/>
                  </a:lnTo>
                  <a:lnTo>
                    <a:pt x="0" y="13695"/>
                  </a:lnTo>
                  <a:close/>
                </a:path>
              </a:pathLst>
            </a:custGeom>
            <a:solidFill>
              <a:srgbClr val="009B4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2400"/>
            </a:p>
          </p:txBody>
        </p:sp>
        <p:pic>
          <p:nvPicPr>
            <p:cNvPr id="10" name="Afbeelding 8" descr="Afbeelding 8">
              <a:extLst>
                <a:ext uri="{FF2B5EF4-FFF2-40B4-BE49-F238E27FC236}">
                  <a16:creationId xmlns:a16="http://schemas.microsoft.com/office/drawing/2014/main" id="{0E35ABCC-37C2-2141-9CDE-72D6F84330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02257" y="197530"/>
              <a:ext cx="2008633" cy="305662"/>
            </a:xfrm>
            <a:prstGeom prst="rect">
              <a:avLst/>
            </a:prstGeom>
            <a:ln w="12700" cap="flat">
              <a:noFill/>
              <a:miter lim="400000"/>
            </a:ln>
            <a:effectLst/>
          </p:spPr>
        </p:pic>
      </p:grpSp>
      <p:sp>
        <p:nvSpPr>
          <p:cNvPr id="11" name="Title Placeholder 1">
            <a:extLst>
              <a:ext uri="{FF2B5EF4-FFF2-40B4-BE49-F238E27FC236}">
                <a16:creationId xmlns:a16="http://schemas.microsoft.com/office/drawing/2014/main" id="{EB4615F5-6B99-134B-BA14-F885568F73D2}"/>
              </a:ext>
            </a:extLst>
          </p:cNvPr>
          <p:cNvSpPr>
            <a:spLocks noGrp="1"/>
          </p:cNvSpPr>
          <p:nvPr>
            <p:ph type="title"/>
          </p:nvPr>
        </p:nvSpPr>
        <p:spPr>
          <a:xfrm>
            <a:off x="412509" y="383460"/>
            <a:ext cx="11394481" cy="1325563"/>
          </a:xfrm>
          <a:prstGeom prst="rect">
            <a:avLst/>
          </a:prstGeom>
        </p:spPr>
        <p:txBody>
          <a:bodyPr vert="horz" lIns="0" tIns="0" rIns="0" bIns="0" rtlCol="0" anchor="t" anchorCtr="0">
            <a:normAutofit/>
          </a:bodyPr>
          <a:lstStyle>
            <a:lvl1pPr>
              <a:defRPr sz="4267" b="1">
                <a:solidFill>
                  <a:srgbClr val="009B48"/>
                </a:solidFill>
                <a:latin typeface="+mn-lt"/>
              </a:defRPr>
            </a:lvl1pPr>
          </a:lstStyle>
          <a:p>
            <a:r>
              <a:rPr lang="nl-BE"/>
              <a:t>Calibri, groen, 32 pt, bold, bovenaan gelijnd</a:t>
            </a:r>
            <a:endParaRPr lang="en-US"/>
          </a:p>
        </p:txBody>
      </p:sp>
      <p:sp>
        <p:nvSpPr>
          <p:cNvPr id="16" name="Tijdelijke aanduiding voor tekst 4">
            <a:extLst>
              <a:ext uri="{FF2B5EF4-FFF2-40B4-BE49-F238E27FC236}">
                <a16:creationId xmlns:a16="http://schemas.microsoft.com/office/drawing/2014/main" id="{96CD30C3-DC28-400C-A49E-176E63724AD8}"/>
              </a:ext>
            </a:extLst>
          </p:cNvPr>
          <p:cNvSpPr>
            <a:spLocks noGrp="1"/>
          </p:cNvSpPr>
          <p:nvPr>
            <p:ph type="body" idx="1" hasCustomPrompt="1"/>
          </p:nvPr>
        </p:nvSpPr>
        <p:spPr>
          <a:xfrm>
            <a:off x="412507" y="1815469"/>
            <a:ext cx="3480000" cy="3891067"/>
          </a:xfrm>
          <a:prstGeom prst="rect">
            <a:avLst/>
          </a:prstGeom>
          <a:solidFill>
            <a:srgbClr val="00B050">
              <a:alpha val="4000"/>
            </a:srgbClr>
          </a:solidFill>
        </p:spPr>
        <p:txBody>
          <a:bodyPr lIns="0" tIns="0" rIns="0" bIns="0"/>
          <a:lstStyle>
            <a:lvl1pPr>
              <a:defRPr sz="2133">
                <a:solidFill>
                  <a:srgbClr val="535353"/>
                </a:solidFill>
              </a:defRPr>
            </a:lvl1pPr>
            <a:lvl2pPr>
              <a:defRPr sz="2400">
                <a:solidFill>
                  <a:srgbClr val="535353"/>
                </a:solidFill>
              </a:defRPr>
            </a:lvl2pPr>
            <a:lvl3pPr>
              <a:defRPr sz="2133">
                <a:solidFill>
                  <a:srgbClr val="535353"/>
                </a:solidFill>
              </a:defRPr>
            </a:lvl3pPr>
          </a:lstStyle>
          <a:p>
            <a:r>
              <a:rPr lang="nl-BE" err="1"/>
              <a:t>Calibri</a:t>
            </a:r>
            <a:r>
              <a:rPr lang="nl-BE"/>
              <a:t> antraciet grijs, 16 </a:t>
            </a:r>
            <a:r>
              <a:rPr lang="nl-BE" err="1"/>
              <a:t>pt</a:t>
            </a:r>
            <a:endParaRPr lang="nl-BE"/>
          </a:p>
        </p:txBody>
      </p:sp>
      <p:sp>
        <p:nvSpPr>
          <p:cNvPr id="14" name="Tijdelijke aanduiding voor tekst 4">
            <a:extLst>
              <a:ext uri="{FF2B5EF4-FFF2-40B4-BE49-F238E27FC236}">
                <a16:creationId xmlns:a16="http://schemas.microsoft.com/office/drawing/2014/main" id="{5D8FA13E-AFF2-4085-9D73-2E417BF6CC8C}"/>
              </a:ext>
            </a:extLst>
          </p:cNvPr>
          <p:cNvSpPr>
            <a:spLocks noGrp="1"/>
          </p:cNvSpPr>
          <p:nvPr>
            <p:ph type="body" idx="10" hasCustomPrompt="1"/>
          </p:nvPr>
        </p:nvSpPr>
        <p:spPr>
          <a:xfrm>
            <a:off x="4356000" y="1815469"/>
            <a:ext cx="3480000" cy="3891067"/>
          </a:xfrm>
          <a:prstGeom prst="rect">
            <a:avLst/>
          </a:prstGeom>
          <a:solidFill>
            <a:srgbClr val="00B050">
              <a:alpha val="4000"/>
            </a:srgbClr>
          </a:solidFill>
        </p:spPr>
        <p:txBody>
          <a:bodyPr lIns="0" tIns="0" rIns="0" bIns="0"/>
          <a:lstStyle>
            <a:lvl1pPr>
              <a:defRPr sz="2133">
                <a:solidFill>
                  <a:srgbClr val="535353"/>
                </a:solidFill>
              </a:defRPr>
            </a:lvl1pPr>
            <a:lvl2pPr>
              <a:defRPr sz="2400">
                <a:solidFill>
                  <a:srgbClr val="535353"/>
                </a:solidFill>
              </a:defRPr>
            </a:lvl2pPr>
            <a:lvl3pPr>
              <a:defRPr sz="2133">
                <a:solidFill>
                  <a:srgbClr val="535353"/>
                </a:solidFill>
              </a:defRPr>
            </a:lvl3pPr>
          </a:lstStyle>
          <a:p>
            <a:r>
              <a:rPr lang="nl-BE" err="1"/>
              <a:t>Calibri</a:t>
            </a:r>
            <a:r>
              <a:rPr lang="nl-BE"/>
              <a:t> antraciet grijs, 16 </a:t>
            </a:r>
            <a:r>
              <a:rPr lang="nl-BE" err="1"/>
              <a:t>pt</a:t>
            </a:r>
            <a:endParaRPr lang="nl-BE"/>
          </a:p>
        </p:txBody>
      </p:sp>
      <p:sp>
        <p:nvSpPr>
          <p:cNvPr id="15" name="Tijdelijke aanduiding voor tekst 4">
            <a:extLst>
              <a:ext uri="{FF2B5EF4-FFF2-40B4-BE49-F238E27FC236}">
                <a16:creationId xmlns:a16="http://schemas.microsoft.com/office/drawing/2014/main" id="{B77492B6-1416-4A63-9386-FA96B47E2853}"/>
              </a:ext>
            </a:extLst>
          </p:cNvPr>
          <p:cNvSpPr>
            <a:spLocks noGrp="1"/>
          </p:cNvSpPr>
          <p:nvPr>
            <p:ph type="body" idx="11" hasCustomPrompt="1"/>
          </p:nvPr>
        </p:nvSpPr>
        <p:spPr>
          <a:xfrm>
            <a:off x="8326988" y="1815469"/>
            <a:ext cx="3480000" cy="3891067"/>
          </a:xfrm>
          <a:prstGeom prst="rect">
            <a:avLst/>
          </a:prstGeom>
          <a:solidFill>
            <a:srgbClr val="00B050">
              <a:alpha val="4000"/>
            </a:srgbClr>
          </a:solidFill>
        </p:spPr>
        <p:txBody>
          <a:bodyPr lIns="0" tIns="0" rIns="0" bIns="0"/>
          <a:lstStyle>
            <a:lvl1pPr>
              <a:defRPr sz="2133">
                <a:solidFill>
                  <a:srgbClr val="535353"/>
                </a:solidFill>
              </a:defRPr>
            </a:lvl1pPr>
            <a:lvl2pPr>
              <a:defRPr sz="2400">
                <a:solidFill>
                  <a:srgbClr val="535353"/>
                </a:solidFill>
              </a:defRPr>
            </a:lvl2pPr>
            <a:lvl3pPr>
              <a:defRPr sz="2133">
                <a:solidFill>
                  <a:srgbClr val="535353"/>
                </a:solidFill>
              </a:defRPr>
            </a:lvl3pPr>
          </a:lstStyle>
          <a:p>
            <a:r>
              <a:rPr lang="nl-BE" err="1"/>
              <a:t>Calibri</a:t>
            </a:r>
            <a:r>
              <a:rPr lang="nl-BE"/>
              <a:t> antraciet grijs, 16 </a:t>
            </a:r>
            <a:r>
              <a:rPr lang="nl-BE" err="1"/>
              <a:t>pt</a:t>
            </a:r>
            <a:endParaRPr lang="nl-BE"/>
          </a:p>
        </p:txBody>
      </p:sp>
    </p:spTree>
    <p:extLst>
      <p:ext uri="{BB962C8B-B14F-4D97-AF65-F5344CB8AC3E}">
        <p14:creationId xmlns:p14="http://schemas.microsoft.com/office/powerpoint/2010/main" val="2091603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7_beeld + titel boven">
    <p:spTree>
      <p:nvGrpSpPr>
        <p:cNvPr id="1" name=""/>
        <p:cNvGrpSpPr/>
        <p:nvPr/>
      </p:nvGrpSpPr>
      <p:grpSpPr>
        <a:xfrm>
          <a:off x="0" y="0"/>
          <a:ext cx="0" cy="0"/>
          <a:chOff x="0" y="0"/>
          <a:chExt cx="0" cy="0"/>
        </a:xfrm>
      </p:grpSpPr>
      <p:grpSp>
        <p:nvGrpSpPr>
          <p:cNvPr id="8" name="Groep 7">
            <a:extLst>
              <a:ext uri="{FF2B5EF4-FFF2-40B4-BE49-F238E27FC236}">
                <a16:creationId xmlns:a16="http://schemas.microsoft.com/office/drawing/2014/main" id="{8699D37E-75D0-9F40-A620-6BB95212E2C7}"/>
              </a:ext>
            </a:extLst>
          </p:cNvPr>
          <p:cNvGrpSpPr/>
          <p:nvPr userDrawn="1"/>
        </p:nvGrpSpPr>
        <p:grpSpPr>
          <a:xfrm>
            <a:off x="-1" y="6087029"/>
            <a:ext cx="12200040" cy="770977"/>
            <a:chOff x="0" y="0"/>
            <a:chExt cx="9150029" cy="578232"/>
          </a:xfrm>
        </p:grpSpPr>
        <p:sp>
          <p:nvSpPr>
            <p:cNvPr id="9" name="Handmatige invoer 1">
              <a:extLst>
                <a:ext uri="{FF2B5EF4-FFF2-40B4-BE49-F238E27FC236}">
                  <a16:creationId xmlns:a16="http://schemas.microsoft.com/office/drawing/2014/main" id="{A96ED7FB-0853-624B-8178-A2FDD80EE631}"/>
                </a:ext>
              </a:extLst>
            </p:cNvPr>
            <p:cNvSpPr/>
            <p:nvPr/>
          </p:nvSpPr>
          <p:spPr>
            <a:xfrm>
              <a:off x="0" y="-1"/>
              <a:ext cx="9150030" cy="578233"/>
            </a:xfrm>
            <a:custGeom>
              <a:avLst/>
              <a:gdLst/>
              <a:ahLst/>
              <a:cxnLst>
                <a:cxn ang="0">
                  <a:pos x="wd2" y="hd2"/>
                </a:cxn>
                <a:cxn ang="5400000">
                  <a:pos x="wd2" y="hd2"/>
                </a:cxn>
                <a:cxn ang="10800000">
                  <a:pos x="wd2" y="hd2"/>
                </a:cxn>
                <a:cxn ang="16200000">
                  <a:pos x="wd2" y="hd2"/>
                </a:cxn>
              </a:cxnLst>
              <a:rect l="0" t="0" r="r" b="b"/>
              <a:pathLst>
                <a:path w="21600" h="21600" extrusionOk="0">
                  <a:moveTo>
                    <a:pt x="0" y="13695"/>
                  </a:moveTo>
                  <a:cubicBezTo>
                    <a:pt x="7236" y="10222"/>
                    <a:pt x="14364" y="3474"/>
                    <a:pt x="21600" y="0"/>
                  </a:cubicBezTo>
                  <a:cubicBezTo>
                    <a:pt x="21591" y="8058"/>
                    <a:pt x="21596" y="13542"/>
                    <a:pt x="21587" y="21600"/>
                  </a:cubicBezTo>
                  <a:lnTo>
                    <a:pt x="0" y="21600"/>
                  </a:lnTo>
                  <a:lnTo>
                    <a:pt x="0" y="13695"/>
                  </a:lnTo>
                  <a:close/>
                </a:path>
              </a:pathLst>
            </a:custGeom>
            <a:solidFill>
              <a:srgbClr val="009B4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2400"/>
            </a:p>
          </p:txBody>
        </p:sp>
        <p:pic>
          <p:nvPicPr>
            <p:cNvPr id="10" name="Afbeelding 8" descr="Afbeelding 8">
              <a:extLst>
                <a:ext uri="{FF2B5EF4-FFF2-40B4-BE49-F238E27FC236}">
                  <a16:creationId xmlns:a16="http://schemas.microsoft.com/office/drawing/2014/main" id="{0E35ABCC-37C2-2141-9CDE-72D6F84330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02257" y="197530"/>
              <a:ext cx="2008633" cy="305662"/>
            </a:xfrm>
            <a:prstGeom prst="rect">
              <a:avLst/>
            </a:prstGeom>
            <a:ln w="12700" cap="flat">
              <a:noFill/>
              <a:miter lim="400000"/>
            </a:ln>
            <a:effectLst/>
          </p:spPr>
        </p:pic>
      </p:grpSp>
      <p:sp>
        <p:nvSpPr>
          <p:cNvPr id="19" name="Tijdelijke aanduiding voor afbeelding 18">
            <a:extLst>
              <a:ext uri="{FF2B5EF4-FFF2-40B4-BE49-F238E27FC236}">
                <a16:creationId xmlns:a16="http://schemas.microsoft.com/office/drawing/2014/main" id="{0C6DC67E-A4A8-8046-9F48-8618BD576C38}"/>
              </a:ext>
            </a:extLst>
          </p:cNvPr>
          <p:cNvSpPr>
            <a:spLocks noGrp="1"/>
          </p:cNvSpPr>
          <p:nvPr>
            <p:ph type="pic" sz="quarter" idx="10"/>
          </p:nvPr>
        </p:nvSpPr>
        <p:spPr>
          <a:xfrm>
            <a:off x="1" y="0"/>
            <a:ext cx="12192815" cy="6599000"/>
          </a:xfrm>
          <a:custGeom>
            <a:avLst/>
            <a:gdLst>
              <a:gd name="connsiteX0" fmla="*/ 0 w 9144000"/>
              <a:gd name="connsiteY0" fmla="*/ 0 h 4949250"/>
              <a:gd name="connsiteX1" fmla="*/ 9144000 w 9144000"/>
              <a:gd name="connsiteY1" fmla="*/ 0 h 4949250"/>
              <a:gd name="connsiteX2" fmla="*/ 9144000 w 9144000"/>
              <a:gd name="connsiteY2" fmla="*/ 4629934 h 4949250"/>
              <a:gd name="connsiteX3" fmla="*/ 0 w 9144000"/>
              <a:gd name="connsiteY3" fmla="*/ 4949250 h 4949250"/>
              <a:gd name="connsiteX0" fmla="*/ 0 w 9150350"/>
              <a:gd name="connsiteY0" fmla="*/ 0 h 4949250"/>
              <a:gd name="connsiteX1" fmla="*/ 9144000 w 9150350"/>
              <a:gd name="connsiteY1" fmla="*/ 0 h 4949250"/>
              <a:gd name="connsiteX2" fmla="*/ 9150350 w 9150350"/>
              <a:gd name="connsiteY2" fmla="*/ 4591834 h 4949250"/>
              <a:gd name="connsiteX3" fmla="*/ 0 w 9150350"/>
              <a:gd name="connsiteY3" fmla="*/ 4949250 h 4949250"/>
              <a:gd name="connsiteX4" fmla="*/ 0 w 9150350"/>
              <a:gd name="connsiteY4" fmla="*/ 0 h 4949250"/>
              <a:gd name="connsiteX0" fmla="*/ 0 w 9150567"/>
              <a:gd name="connsiteY0" fmla="*/ 0 h 4949250"/>
              <a:gd name="connsiteX1" fmla="*/ 9144000 w 9150567"/>
              <a:gd name="connsiteY1" fmla="*/ 0 h 4949250"/>
              <a:gd name="connsiteX2" fmla="*/ 9150350 w 9150567"/>
              <a:gd name="connsiteY2" fmla="*/ 4591834 h 4949250"/>
              <a:gd name="connsiteX3" fmla="*/ 0 w 9150567"/>
              <a:gd name="connsiteY3" fmla="*/ 4949250 h 4949250"/>
              <a:gd name="connsiteX4" fmla="*/ 0 w 9150567"/>
              <a:gd name="connsiteY4" fmla="*/ 0 h 4949250"/>
              <a:gd name="connsiteX0" fmla="*/ 0 w 9150350"/>
              <a:gd name="connsiteY0" fmla="*/ 0 h 4949250"/>
              <a:gd name="connsiteX1" fmla="*/ 9144000 w 9150350"/>
              <a:gd name="connsiteY1" fmla="*/ 0 h 4949250"/>
              <a:gd name="connsiteX2" fmla="*/ 9150350 w 9150350"/>
              <a:gd name="connsiteY2" fmla="*/ 4591834 h 4949250"/>
              <a:gd name="connsiteX3" fmla="*/ 0 w 9150350"/>
              <a:gd name="connsiteY3" fmla="*/ 4949250 h 4949250"/>
              <a:gd name="connsiteX4" fmla="*/ 0 w 9150350"/>
              <a:gd name="connsiteY4" fmla="*/ 0 h 4949250"/>
              <a:gd name="connsiteX0" fmla="*/ 0 w 9150350"/>
              <a:gd name="connsiteY0" fmla="*/ 0 h 4949250"/>
              <a:gd name="connsiteX1" fmla="*/ 9144000 w 9150350"/>
              <a:gd name="connsiteY1" fmla="*/ 0 h 4949250"/>
              <a:gd name="connsiteX2" fmla="*/ 9150350 w 9150350"/>
              <a:gd name="connsiteY2" fmla="*/ 4591834 h 4949250"/>
              <a:gd name="connsiteX3" fmla="*/ 0 w 9150350"/>
              <a:gd name="connsiteY3" fmla="*/ 4949250 h 4949250"/>
              <a:gd name="connsiteX4" fmla="*/ 0 w 9150350"/>
              <a:gd name="connsiteY4" fmla="*/ 0 h 4949250"/>
              <a:gd name="connsiteX0" fmla="*/ 0 w 9150350"/>
              <a:gd name="connsiteY0" fmla="*/ 0 h 4949250"/>
              <a:gd name="connsiteX1" fmla="*/ 9144000 w 9150350"/>
              <a:gd name="connsiteY1" fmla="*/ 0 h 4949250"/>
              <a:gd name="connsiteX2" fmla="*/ 9150350 w 9150350"/>
              <a:gd name="connsiteY2" fmla="*/ 4712484 h 4949250"/>
              <a:gd name="connsiteX3" fmla="*/ 0 w 9150350"/>
              <a:gd name="connsiteY3" fmla="*/ 4949250 h 4949250"/>
              <a:gd name="connsiteX4" fmla="*/ 0 w 9150350"/>
              <a:gd name="connsiteY4" fmla="*/ 0 h 4949250"/>
              <a:gd name="connsiteX0" fmla="*/ 0 w 9144611"/>
              <a:gd name="connsiteY0" fmla="*/ 0 h 4949250"/>
              <a:gd name="connsiteX1" fmla="*/ 9144000 w 9144611"/>
              <a:gd name="connsiteY1" fmla="*/ 0 h 4949250"/>
              <a:gd name="connsiteX2" fmla="*/ 9144000 w 9144611"/>
              <a:gd name="connsiteY2" fmla="*/ 4579134 h 4949250"/>
              <a:gd name="connsiteX3" fmla="*/ 0 w 9144611"/>
              <a:gd name="connsiteY3" fmla="*/ 4949250 h 4949250"/>
              <a:gd name="connsiteX4" fmla="*/ 0 w 9144611"/>
              <a:gd name="connsiteY4" fmla="*/ 0 h 4949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611" h="4949250">
                <a:moveTo>
                  <a:pt x="0" y="0"/>
                </a:moveTo>
                <a:lnTo>
                  <a:pt x="9144000" y="0"/>
                </a:lnTo>
                <a:cubicBezTo>
                  <a:pt x="9146117" y="1530611"/>
                  <a:pt x="9141883" y="3048523"/>
                  <a:pt x="9144000" y="4579134"/>
                </a:cubicBezTo>
                <a:lnTo>
                  <a:pt x="0" y="4949250"/>
                </a:lnTo>
                <a:lnTo>
                  <a:pt x="0" y="0"/>
                </a:lnTo>
                <a:close/>
              </a:path>
            </a:pathLst>
          </a:custGeom>
        </p:spPr>
        <p:txBody>
          <a:bodyPr wrap="square">
            <a:noAutofit/>
          </a:bodyPr>
          <a:lstStyle/>
          <a:p>
            <a:endParaRPr lang="en-GB"/>
          </a:p>
        </p:txBody>
      </p:sp>
      <p:sp>
        <p:nvSpPr>
          <p:cNvPr id="11" name="Title Placeholder 1">
            <a:extLst>
              <a:ext uri="{FF2B5EF4-FFF2-40B4-BE49-F238E27FC236}">
                <a16:creationId xmlns:a16="http://schemas.microsoft.com/office/drawing/2014/main" id="{EB4615F5-6B99-134B-BA14-F885568F73D2}"/>
              </a:ext>
            </a:extLst>
          </p:cNvPr>
          <p:cNvSpPr>
            <a:spLocks noGrp="1"/>
          </p:cNvSpPr>
          <p:nvPr>
            <p:ph type="title"/>
          </p:nvPr>
        </p:nvSpPr>
        <p:spPr>
          <a:xfrm>
            <a:off x="412509" y="383460"/>
            <a:ext cx="11394481" cy="1325563"/>
          </a:xfrm>
          <a:prstGeom prst="rect">
            <a:avLst/>
          </a:prstGeom>
        </p:spPr>
        <p:txBody>
          <a:bodyPr vert="horz" lIns="0" tIns="0" rIns="0" bIns="0" rtlCol="0" anchor="t" anchorCtr="0">
            <a:normAutofit/>
          </a:bodyPr>
          <a:lstStyle>
            <a:lvl1pPr>
              <a:defRPr sz="4267" b="1">
                <a:solidFill>
                  <a:srgbClr val="009B48"/>
                </a:solidFill>
                <a:latin typeface="+mn-lt"/>
              </a:defRPr>
            </a:lvl1pPr>
          </a:lstStyle>
          <a:p>
            <a:r>
              <a:rPr lang="nl-BE"/>
              <a:t>Calibri, groen, 32 pt, bold, bovenaan gelijnd</a:t>
            </a:r>
            <a:endParaRPr lang="en-US"/>
          </a:p>
        </p:txBody>
      </p:sp>
    </p:spTree>
    <p:extLst>
      <p:ext uri="{BB962C8B-B14F-4D97-AF65-F5344CB8AC3E}">
        <p14:creationId xmlns:p14="http://schemas.microsoft.com/office/powerpoint/2010/main" val="36119789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8_beeld + titel midden">
    <p:spTree>
      <p:nvGrpSpPr>
        <p:cNvPr id="1" name=""/>
        <p:cNvGrpSpPr/>
        <p:nvPr/>
      </p:nvGrpSpPr>
      <p:grpSpPr>
        <a:xfrm>
          <a:off x="0" y="0"/>
          <a:ext cx="0" cy="0"/>
          <a:chOff x="0" y="0"/>
          <a:chExt cx="0" cy="0"/>
        </a:xfrm>
      </p:grpSpPr>
      <p:grpSp>
        <p:nvGrpSpPr>
          <p:cNvPr id="8" name="Groep 7">
            <a:extLst>
              <a:ext uri="{FF2B5EF4-FFF2-40B4-BE49-F238E27FC236}">
                <a16:creationId xmlns:a16="http://schemas.microsoft.com/office/drawing/2014/main" id="{8699D37E-75D0-9F40-A620-6BB95212E2C7}"/>
              </a:ext>
            </a:extLst>
          </p:cNvPr>
          <p:cNvGrpSpPr/>
          <p:nvPr userDrawn="1"/>
        </p:nvGrpSpPr>
        <p:grpSpPr>
          <a:xfrm>
            <a:off x="-1" y="6087029"/>
            <a:ext cx="12200040" cy="770977"/>
            <a:chOff x="0" y="0"/>
            <a:chExt cx="9150029" cy="578232"/>
          </a:xfrm>
        </p:grpSpPr>
        <p:sp>
          <p:nvSpPr>
            <p:cNvPr id="9" name="Handmatige invoer 1">
              <a:extLst>
                <a:ext uri="{FF2B5EF4-FFF2-40B4-BE49-F238E27FC236}">
                  <a16:creationId xmlns:a16="http://schemas.microsoft.com/office/drawing/2014/main" id="{A96ED7FB-0853-624B-8178-A2FDD80EE631}"/>
                </a:ext>
              </a:extLst>
            </p:cNvPr>
            <p:cNvSpPr/>
            <p:nvPr/>
          </p:nvSpPr>
          <p:spPr>
            <a:xfrm>
              <a:off x="0" y="-1"/>
              <a:ext cx="9150030" cy="578233"/>
            </a:xfrm>
            <a:custGeom>
              <a:avLst/>
              <a:gdLst/>
              <a:ahLst/>
              <a:cxnLst>
                <a:cxn ang="0">
                  <a:pos x="wd2" y="hd2"/>
                </a:cxn>
                <a:cxn ang="5400000">
                  <a:pos x="wd2" y="hd2"/>
                </a:cxn>
                <a:cxn ang="10800000">
                  <a:pos x="wd2" y="hd2"/>
                </a:cxn>
                <a:cxn ang="16200000">
                  <a:pos x="wd2" y="hd2"/>
                </a:cxn>
              </a:cxnLst>
              <a:rect l="0" t="0" r="r" b="b"/>
              <a:pathLst>
                <a:path w="21600" h="21600" extrusionOk="0">
                  <a:moveTo>
                    <a:pt x="0" y="13695"/>
                  </a:moveTo>
                  <a:cubicBezTo>
                    <a:pt x="7236" y="10222"/>
                    <a:pt x="14364" y="3474"/>
                    <a:pt x="21600" y="0"/>
                  </a:cubicBezTo>
                  <a:cubicBezTo>
                    <a:pt x="21591" y="8058"/>
                    <a:pt x="21596" y="13542"/>
                    <a:pt x="21587" y="21600"/>
                  </a:cubicBezTo>
                  <a:lnTo>
                    <a:pt x="0" y="21600"/>
                  </a:lnTo>
                  <a:lnTo>
                    <a:pt x="0" y="13695"/>
                  </a:lnTo>
                  <a:close/>
                </a:path>
              </a:pathLst>
            </a:custGeom>
            <a:solidFill>
              <a:srgbClr val="009B4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2400"/>
            </a:p>
          </p:txBody>
        </p:sp>
        <p:pic>
          <p:nvPicPr>
            <p:cNvPr id="10" name="Afbeelding 8" descr="Afbeelding 8">
              <a:extLst>
                <a:ext uri="{FF2B5EF4-FFF2-40B4-BE49-F238E27FC236}">
                  <a16:creationId xmlns:a16="http://schemas.microsoft.com/office/drawing/2014/main" id="{0E35ABCC-37C2-2141-9CDE-72D6F84330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02257" y="197530"/>
              <a:ext cx="2008633" cy="305662"/>
            </a:xfrm>
            <a:prstGeom prst="rect">
              <a:avLst/>
            </a:prstGeom>
            <a:ln w="12700" cap="flat">
              <a:noFill/>
              <a:miter lim="400000"/>
            </a:ln>
            <a:effectLst/>
          </p:spPr>
        </p:pic>
      </p:grpSp>
      <p:sp>
        <p:nvSpPr>
          <p:cNvPr id="19" name="Tijdelijke aanduiding voor afbeelding 18">
            <a:extLst>
              <a:ext uri="{FF2B5EF4-FFF2-40B4-BE49-F238E27FC236}">
                <a16:creationId xmlns:a16="http://schemas.microsoft.com/office/drawing/2014/main" id="{0C6DC67E-A4A8-8046-9F48-8618BD576C38}"/>
              </a:ext>
            </a:extLst>
          </p:cNvPr>
          <p:cNvSpPr>
            <a:spLocks noGrp="1"/>
          </p:cNvSpPr>
          <p:nvPr>
            <p:ph type="pic" sz="quarter" idx="10"/>
          </p:nvPr>
        </p:nvSpPr>
        <p:spPr>
          <a:xfrm>
            <a:off x="1" y="0"/>
            <a:ext cx="12192815" cy="6599000"/>
          </a:xfrm>
          <a:custGeom>
            <a:avLst/>
            <a:gdLst>
              <a:gd name="connsiteX0" fmla="*/ 0 w 9144000"/>
              <a:gd name="connsiteY0" fmla="*/ 0 h 4949250"/>
              <a:gd name="connsiteX1" fmla="*/ 9144000 w 9144000"/>
              <a:gd name="connsiteY1" fmla="*/ 0 h 4949250"/>
              <a:gd name="connsiteX2" fmla="*/ 9144000 w 9144000"/>
              <a:gd name="connsiteY2" fmla="*/ 4629934 h 4949250"/>
              <a:gd name="connsiteX3" fmla="*/ 0 w 9144000"/>
              <a:gd name="connsiteY3" fmla="*/ 4949250 h 4949250"/>
              <a:gd name="connsiteX0" fmla="*/ 0 w 9150350"/>
              <a:gd name="connsiteY0" fmla="*/ 0 h 4949250"/>
              <a:gd name="connsiteX1" fmla="*/ 9144000 w 9150350"/>
              <a:gd name="connsiteY1" fmla="*/ 0 h 4949250"/>
              <a:gd name="connsiteX2" fmla="*/ 9150350 w 9150350"/>
              <a:gd name="connsiteY2" fmla="*/ 4591834 h 4949250"/>
              <a:gd name="connsiteX3" fmla="*/ 0 w 9150350"/>
              <a:gd name="connsiteY3" fmla="*/ 4949250 h 4949250"/>
              <a:gd name="connsiteX4" fmla="*/ 0 w 9150350"/>
              <a:gd name="connsiteY4" fmla="*/ 0 h 4949250"/>
              <a:gd name="connsiteX0" fmla="*/ 0 w 9150567"/>
              <a:gd name="connsiteY0" fmla="*/ 0 h 4949250"/>
              <a:gd name="connsiteX1" fmla="*/ 9144000 w 9150567"/>
              <a:gd name="connsiteY1" fmla="*/ 0 h 4949250"/>
              <a:gd name="connsiteX2" fmla="*/ 9150350 w 9150567"/>
              <a:gd name="connsiteY2" fmla="*/ 4591834 h 4949250"/>
              <a:gd name="connsiteX3" fmla="*/ 0 w 9150567"/>
              <a:gd name="connsiteY3" fmla="*/ 4949250 h 4949250"/>
              <a:gd name="connsiteX4" fmla="*/ 0 w 9150567"/>
              <a:gd name="connsiteY4" fmla="*/ 0 h 4949250"/>
              <a:gd name="connsiteX0" fmla="*/ 0 w 9150350"/>
              <a:gd name="connsiteY0" fmla="*/ 0 h 4949250"/>
              <a:gd name="connsiteX1" fmla="*/ 9144000 w 9150350"/>
              <a:gd name="connsiteY1" fmla="*/ 0 h 4949250"/>
              <a:gd name="connsiteX2" fmla="*/ 9150350 w 9150350"/>
              <a:gd name="connsiteY2" fmla="*/ 4591834 h 4949250"/>
              <a:gd name="connsiteX3" fmla="*/ 0 w 9150350"/>
              <a:gd name="connsiteY3" fmla="*/ 4949250 h 4949250"/>
              <a:gd name="connsiteX4" fmla="*/ 0 w 9150350"/>
              <a:gd name="connsiteY4" fmla="*/ 0 h 4949250"/>
              <a:gd name="connsiteX0" fmla="*/ 0 w 9150350"/>
              <a:gd name="connsiteY0" fmla="*/ 0 h 4949250"/>
              <a:gd name="connsiteX1" fmla="*/ 9144000 w 9150350"/>
              <a:gd name="connsiteY1" fmla="*/ 0 h 4949250"/>
              <a:gd name="connsiteX2" fmla="*/ 9150350 w 9150350"/>
              <a:gd name="connsiteY2" fmla="*/ 4591834 h 4949250"/>
              <a:gd name="connsiteX3" fmla="*/ 0 w 9150350"/>
              <a:gd name="connsiteY3" fmla="*/ 4949250 h 4949250"/>
              <a:gd name="connsiteX4" fmla="*/ 0 w 9150350"/>
              <a:gd name="connsiteY4" fmla="*/ 0 h 4949250"/>
              <a:gd name="connsiteX0" fmla="*/ 0 w 9150350"/>
              <a:gd name="connsiteY0" fmla="*/ 0 h 4949250"/>
              <a:gd name="connsiteX1" fmla="*/ 9144000 w 9150350"/>
              <a:gd name="connsiteY1" fmla="*/ 0 h 4949250"/>
              <a:gd name="connsiteX2" fmla="*/ 9150350 w 9150350"/>
              <a:gd name="connsiteY2" fmla="*/ 4712484 h 4949250"/>
              <a:gd name="connsiteX3" fmla="*/ 0 w 9150350"/>
              <a:gd name="connsiteY3" fmla="*/ 4949250 h 4949250"/>
              <a:gd name="connsiteX4" fmla="*/ 0 w 9150350"/>
              <a:gd name="connsiteY4" fmla="*/ 0 h 4949250"/>
              <a:gd name="connsiteX0" fmla="*/ 0 w 9144611"/>
              <a:gd name="connsiteY0" fmla="*/ 0 h 4949250"/>
              <a:gd name="connsiteX1" fmla="*/ 9144000 w 9144611"/>
              <a:gd name="connsiteY1" fmla="*/ 0 h 4949250"/>
              <a:gd name="connsiteX2" fmla="*/ 9144000 w 9144611"/>
              <a:gd name="connsiteY2" fmla="*/ 4579134 h 4949250"/>
              <a:gd name="connsiteX3" fmla="*/ 0 w 9144611"/>
              <a:gd name="connsiteY3" fmla="*/ 4949250 h 4949250"/>
              <a:gd name="connsiteX4" fmla="*/ 0 w 9144611"/>
              <a:gd name="connsiteY4" fmla="*/ 0 h 4949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611" h="4949250">
                <a:moveTo>
                  <a:pt x="0" y="0"/>
                </a:moveTo>
                <a:lnTo>
                  <a:pt x="9144000" y="0"/>
                </a:lnTo>
                <a:cubicBezTo>
                  <a:pt x="9146117" y="1530611"/>
                  <a:pt x="9141883" y="3048523"/>
                  <a:pt x="9144000" y="4579134"/>
                </a:cubicBezTo>
                <a:lnTo>
                  <a:pt x="0" y="4949250"/>
                </a:lnTo>
                <a:lnTo>
                  <a:pt x="0" y="0"/>
                </a:lnTo>
                <a:close/>
              </a:path>
            </a:pathLst>
          </a:custGeom>
        </p:spPr>
        <p:txBody>
          <a:bodyPr wrap="square">
            <a:noAutofit/>
          </a:bodyPr>
          <a:lstStyle/>
          <a:p>
            <a:endParaRPr lang="en-GB"/>
          </a:p>
        </p:txBody>
      </p:sp>
      <p:sp>
        <p:nvSpPr>
          <p:cNvPr id="12" name="Title Text">
            <a:extLst>
              <a:ext uri="{FF2B5EF4-FFF2-40B4-BE49-F238E27FC236}">
                <a16:creationId xmlns:a16="http://schemas.microsoft.com/office/drawing/2014/main" id="{878582A4-FFFA-4997-8F8D-897F84FF3417}"/>
              </a:ext>
            </a:extLst>
          </p:cNvPr>
          <p:cNvSpPr txBox="1">
            <a:spLocks noGrp="1"/>
          </p:cNvSpPr>
          <p:nvPr>
            <p:ph type="title" hasCustomPrompt="1"/>
          </p:nvPr>
        </p:nvSpPr>
        <p:spPr>
          <a:xfrm>
            <a:off x="412507" y="1135762"/>
            <a:ext cx="9655992" cy="2387601"/>
          </a:xfrm>
          <a:prstGeom prst="rect">
            <a:avLst/>
          </a:prstGeom>
        </p:spPr>
        <p:txBody>
          <a:bodyPr lIns="0" tIns="0" rIns="0" bIns="0" anchor="b"/>
          <a:lstStyle>
            <a:lvl1pPr marL="0" indent="-287983">
              <a:defRPr sz="4267" b="1">
                <a:solidFill>
                  <a:srgbClr val="009B48"/>
                </a:solidFill>
                <a:latin typeface="+mn-lt"/>
              </a:defRPr>
            </a:lvl1pPr>
          </a:lstStyle>
          <a:p>
            <a:r>
              <a:t>Title Text</a:t>
            </a:r>
          </a:p>
        </p:txBody>
      </p:sp>
      <p:sp>
        <p:nvSpPr>
          <p:cNvPr id="13" name="Body Level One…">
            <a:extLst>
              <a:ext uri="{FF2B5EF4-FFF2-40B4-BE49-F238E27FC236}">
                <a16:creationId xmlns:a16="http://schemas.microsoft.com/office/drawing/2014/main" id="{4F59F970-9325-4A64-BCC3-0C171A52AF71}"/>
              </a:ext>
            </a:extLst>
          </p:cNvPr>
          <p:cNvSpPr txBox="1">
            <a:spLocks noGrp="1"/>
          </p:cNvSpPr>
          <p:nvPr>
            <p:ph type="body" sz="quarter" idx="1" hasCustomPrompt="1"/>
          </p:nvPr>
        </p:nvSpPr>
        <p:spPr>
          <a:xfrm>
            <a:off x="412508" y="3548808"/>
            <a:ext cx="7927507" cy="960000"/>
          </a:xfrm>
          <a:prstGeom prst="rect">
            <a:avLst/>
          </a:prstGeom>
        </p:spPr>
        <p:txBody>
          <a:bodyPr lIns="0" tIns="0" rIns="0" bIns="46800"/>
          <a:lstStyle>
            <a:lvl1pPr marL="0" indent="0">
              <a:buSzTx/>
              <a:buFontTx/>
              <a:buNone/>
              <a:defRPr sz="2667" b="1">
                <a:solidFill>
                  <a:srgbClr val="009B48"/>
                </a:solidFill>
                <a:latin typeface="+mn-lt"/>
              </a:defRPr>
            </a:lvl1pPr>
            <a:lvl2pPr marL="0" indent="457178">
              <a:buSzTx/>
              <a:buFontTx/>
              <a:buNone/>
              <a:defRPr sz="2400" b="0">
                <a:solidFill>
                  <a:srgbClr val="009B48"/>
                </a:solidFill>
                <a:latin typeface="+mn-lt"/>
              </a:defRPr>
            </a:lvl2pPr>
            <a:lvl3pPr marL="0" indent="914354">
              <a:buSzTx/>
              <a:buFontTx/>
              <a:buNone/>
              <a:defRPr sz="2000" b="0">
                <a:solidFill>
                  <a:srgbClr val="009B48"/>
                </a:solidFill>
                <a:latin typeface="+mn-lt"/>
              </a:defRPr>
            </a:lvl3pPr>
            <a:lvl4pPr marL="0" indent="1371532">
              <a:buSzTx/>
              <a:buFontTx/>
              <a:buNone/>
              <a:defRPr sz="1867" b="0">
                <a:solidFill>
                  <a:srgbClr val="009B48"/>
                </a:solidFill>
                <a:latin typeface="+mn-lt"/>
              </a:defRPr>
            </a:lvl4pPr>
            <a:lvl5pPr marL="0" indent="1828709">
              <a:buSzTx/>
              <a:buFontTx/>
              <a:buNone/>
              <a:defRPr sz="1600" b="0">
                <a:solidFill>
                  <a:srgbClr val="009B48"/>
                </a:solidFill>
                <a:latin typeface="+mn-lt"/>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7837343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03_Kleuren">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549CC4DC-4FD8-604D-B7F4-174F1AFBCF81}"/>
              </a:ext>
            </a:extLst>
          </p:cNvPr>
          <p:cNvSpPr/>
          <p:nvPr userDrawn="1"/>
        </p:nvSpPr>
        <p:spPr>
          <a:xfrm>
            <a:off x="412509" y="1867454"/>
            <a:ext cx="898359" cy="898359"/>
          </a:xfrm>
          <a:prstGeom prst="rect">
            <a:avLst/>
          </a:prstGeom>
          <a:solidFill>
            <a:srgbClr val="009B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8" name="Rechthoek 7">
            <a:extLst>
              <a:ext uri="{FF2B5EF4-FFF2-40B4-BE49-F238E27FC236}">
                <a16:creationId xmlns:a16="http://schemas.microsoft.com/office/drawing/2014/main" id="{1B06AFD8-B952-B844-9AB4-8069EDFC23BD}"/>
              </a:ext>
            </a:extLst>
          </p:cNvPr>
          <p:cNvSpPr/>
          <p:nvPr userDrawn="1"/>
        </p:nvSpPr>
        <p:spPr>
          <a:xfrm>
            <a:off x="412509" y="3666767"/>
            <a:ext cx="898359" cy="898359"/>
          </a:xfrm>
          <a:prstGeom prst="rect">
            <a:avLst/>
          </a:prstGeom>
          <a:solidFill>
            <a:srgbClr val="E37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9" name="Rechthoek 8">
            <a:extLst>
              <a:ext uri="{FF2B5EF4-FFF2-40B4-BE49-F238E27FC236}">
                <a16:creationId xmlns:a16="http://schemas.microsoft.com/office/drawing/2014/main" id="{FC865BCF-F6A3-B346-9C14-7BF5AB89533D}"/>
              </a:ext>
            </a:extLst>
          </p:cNvPr>
          <p:cNvSpPr/>
          <p:nvPr userDrawn="1"/>
        </p:nvSpPr>
        <p:spPr>
          <a:xfrm>
            <a:off x="412509" y="4853045"/>
            <a:ext cx="898359" cy="898359"/>
          </a:xfrm>
          <a:prstGeom prst="rect">
            <a:avLst/>
          </a:prstGeom>
          <a:solidFill>
            <a:srgbClr val="9CDC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10" name="Title Placeholder 1">
            <a:extLst>
              <a:ext uri="{FF2B5EF4-FFF2-40B4-BE49-F238E27FC236}">
                <a16:creationId xmlns:a16="http://schemas.microsoft.com/office/drawing/2014/main" id="{A0D22A14-9FD3-3348-A0B2-C585295D177F}"/>
              </a:ext>
            </a:extLst>
          </p:cNvPr>
          <p:cNvSpPr>
            <a:spLocks noGrp="1"/>
          </p:cNvSpPr>
          <p:nvPr>
            <p:ph type="title"/>
          </p:nvPr>
        </p:nvSpPr>
        <p:spPr>
          <a:xfrm>
            <a:off x="412509" y="383461"/>
            <a:ext cx="11394481" cy="624903"/>
          </a:xfrm>
          <a:prstGeom prst="rect">
            <a:avLst/>
          </a:prstGeom>
        </p:spPr>
        <p:txBody>
          <a:bodyPr vert="horz" lIns="0" tIns="0" rIns="0" bIns="0" rtlCol="0" anchor="t" anchorCtr="0">
            <a:normAutofit/>
          </a:bodyPr>
          <a:lstStyle>
            <a:lvl1pPr>
              <a:defRPr sz="4267" b="1">
                <a:solidFill>
                  <a:srgbClr val="009B48"/>
                </a:solidFill>
                <a:latin typeface="+mn-lt"/>
              </a:defRPr>
            </a:lvl1pPr>
          </a:lstStyle>
          <a:p>
            <a:r>
              <a:rPr lang="nl-BE"/>
              <a:t>Calibri, groen, 32 pt, bold, bovenaan gelijnd</a:t>
            </a:r>
            <a:endParaRPr lang="en-US"/>
          </a:p>
        </p:txBody>
      </p:sp>
      <p:sp>
        <p:nvSpPr>
          <p:cNvPr id="11" name="Rechthoek 10">
            <a:extLst>
              <a:ext uri="{FF2B5EF4-FFF2-40B4-BE49-F238E27FC236}">
                <a16:creationId xmlns:a16="http://schemas.microsoft.com/office/drawing/2014/main" id="{AC7CFEF1-F92A-1E49-9083-FE05CE62B031}"/>
              </a:ext>
            </a:extLst>
          </p:cNvPr>
          <p:cNvSpPr/>
          <p:nvPr userDrawn="1"/>
        </p:nvSpPr>
        <p:spPr>
          <a:xfrm>
            <a:off x="3336755" y="3666767"/>
            <a:ext cx="898359" cy="898359"/>
          </a:xfrm>
          <a:prstGeom prst="rect">
            <a:avLst/>
          </a:prstGeom>
          <a:solidFill>
            <a:srgbClr val="D10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12" name="Rechthoek 11">
            <a:extLst>
              <a:ext uri="{FF2B5EF4-FFF2-40B4-BE49-F238E27FC236}">
                <a16:creationId xmlns:a16="http://schemas.microsoft.com/office/drawing/2014/main" id="{BAD9A5DD-96C6-F841-A2A0-E212C2052784}"/>
              </a:ext>
            </a:extLst>
          </p:cNvPr>
          <p:cNvSpPr/>
          <p:nvPr userDrawn="1"/>
        </p:nvSpPr>
        <p:spPr>
          <a:xfrm>
            <a:off x="6261002" y="3666767"/>
            <a:ext cx="898359" cy="898359"/>
          </a:xfrm>
          <a:prstGeom prst="rect">
            <a:avLst/>
          </a:prstGeom>
          <a:solidFill>
            <a:srgbClr val="3FCF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13" name="Rechthoek 12">
            <a:extLst>
              <a:ext uri="{FF2B5EF4-FFF2-40B4-BE49-F238E27FC236}">
                <a16:creationId xmlns:a16="http://schemas.microsoft.com/office/drawing/2014/main" id="{B6AF4591-5620-BF4B-8F02-A3A805391724}"/>
              </a:ext>
            </a:extLst>
          </p:cNvPr>
          <p:cNvSpPr/>
          <p:nvPr userDrawn="1"/>
        </p:nvSpPr>
        <p:spPr>
          <a:xfrm>
            <a:off x="3336754" y="4853045"/>
            <a:ext cx="898359" cy="898359"/>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14" name="Rechthoek 13">
            <a:extLst>
              <a:ext uri="{FF2B5EF4-FFF2-40B4-BE49-F238E27FC236}">
                <a16:creationId xmlns:a16="http://schemas.microsoft.com/office/drawing/2014/main" id="{B92675A1-8C01-7449-B812-A8B7C7FB4AB1}"/>
              </a:ext>
            </a:extLst>
          </p:cNvPr>
          <p:cNvSpPr/>
          <p:nvPr userDrawn="1"/>
        </p:nvSpPr>
        <p:spPr>
          <a:xfrm>
            <a:off x="6260999" y="4853045"/>
            <a:ext cx="898359" cy="898359"/>
          </a:xfrm>
          <a:prstGeom prst="rect">
            <a:avLst/>
          </a:prstGeom>
          <a:solidFill>
            <a:srgbClr val="007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a:p>
        </p:txBody>
      </p:sp>
    </p:spTree>
    <p:extLst>
      <p:ext uri="{BB962C8B-B14F-4D97-AF65-F5344CB8AC3E}">
        <p14:creationId xmlns:p14="http://schemas.microsoft.com/office/powerpoint/2010/main" val="27834895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LEEG - enkel schuine onderbal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9894793"/>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_Titel boven + tekst">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A0D22A14-9FD3-3348-A0B2-C585295D177F}"/>
              </a:ext>
            </a:extLst>
          </p:cNvPr>
          <p:cNvSpPr>
            <a:spLocks noGrp="1"/>
          </p:cNvSpPr>
          <p:nvPr>
            <p:ph type="title"/>
          </p:nvPr>
        </p:nvSpPr>
        <p:spPr>
          <a:xfrm>
            <a:off x="412509" y="383461"/>
            <a:ext cx="11394481" cy="624903"/>
          </a:xfrm>
          <a:prstGeom prst="rect">
            <a:avLst/>
          </a:prstGeom>
        </p:spPr>
        <p:txBody>
          <a:bodyPr vert="horz" lIns="0" tIns="0" rIns="0" bIns="0" rtlCol="0" anchor="t" anchorCtr="0">
            <a:normAutofit/>
          </a:bodyPr>
          <a:lstStyle>
            <a:lvl1pPr>
              <a:defRPr sz="4267" b="1">
                <a:solidFill>
                  <a:srgbClr val="009B48"/>
                </a:solidFill>
                <a:latin typeface="+mn-lt"/>
              </a:defRPr>
            </a:lvl1pPr>
          </a:lstStyle>
          <a:p>
            <a:r>
              <a:rPr lang="nl-BE"/>
              <a:t>Calibri, groen, 32 pt, bold, bovenaan gelijnd</a:t>
            </a:r>
            <a:endParaRPr lang="en-US"/>
          </a:p>
        </p:txBody>
      </p:sp>
      <p:sp>
        <p:nvSpPr>
          <p:cNvPr id="3" name="Tijdelijke aanduiding voor tekst 4">
            <a:extLst>
              <a:ext uri="{FF2B5EF4-FFF2-40B4-BE49-F238E27FC236}">
                <a16:creationId xmlns:a16="http://schemas.microsoft.com/office/drawing/2014/main" id="{D7E9FAB7-9770-424C-9513-3980BA23BB0C}"/>
              </a:ext>
            </a:extLst>
          </p:cNvPr>
          <p:cNvSpPr>
            <a:spLocks noGrp="1"/>
          </p:cNvSpPr>
          <p:nvPr>
            <p:ph type="body" idx="1" hasCustomPrompt="1"/>
          </p:nvPr>
        </p:nvSpPr>
        <p:spPr>
          <a:xfrm>
            <a:off x="412508" y="1815469"/>
            <a:ext cx="10660453" cy="3891067"/>
          </a:xfrm>
          <a:prstGeom prst="rect">
            <a:avLst/>
          </a:prstGeom>
        </p:spPr>
        <p:txBody>
          <a:bodyPr lIns="0" tIns="0" rIns="0" bIns="0"/>
          <a:lstStyle>
            <a:lvl1pPr>
              <a:defRPr sz="2667">
                <a:solidFill>
                  <a:srgbClr val="535353"/>
                </a:solidFill>
              </a:defRPr>
            </a:lvl1pPr>
            <a:lvl2pPr>
              <a:defRPr sz="2400">
                <a:solidFill>
                  <a:srgbClr val="535353"/>
                </a:solidFill>
              </a:defRPr>
            </a:lvl2pPr>
            <a:lvl3pPr>
              <a:defRPr sz="2133">
                <a:solidFill>
                  <a:srgbClr val="535353"/>
                </a:solidFill>
              </a:defRPr>
            </a:lvl3pPr>
          </a:lstStyle>
          <a:p>
            <a:r>
              <a:rPr lang="nl-BE"/>
              <a:t>Calibri antraciet grijs, 20 pt</a:t>
            </a:r>
          </a:p>
          <a:p>
            <a:pPr lvl="1"/>
            <a:r>
              <a:rPr lang="nl-BE"/>
              <a:t>Calibri, antractiet grijs, 18 pt</a:t>
            </a:r>
          </a:p>
          <a:p>
            <a:pPr lvl="2"/>
            <a:r>
              <a:rPr lang="nl-BE"/>
              <a:t>Calibri, antraciet grijs, 16 pt </a:t>
            </a:r>
          </a:p>
        </p:txBody>
      </p:sp>
    </p:spTree>
    <p:extLst>
      <p:ext uri="{BB962C8B-B14F-4D97-AF65-F5344CB8AC3E}">
        <p14:creationId xmlns:p14="http://schemas.microsoft.com/office/powerpoint/2010/main" val="36974253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AAB11E-3A3B-40A4-9B32-D9EB1342EF55}"/>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81F7E10C-07EB-47C3-B55F-88365B752DC0}"/>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EE4D57AA-C062-4318-82EF-C339BD3EAD7E}"/>
              </a:ext>
            </a:extLst>
          </p:cNvPr>
          <p:cNvSpPr>
            <a:spLocks noGrp="1"/>
          </p:cNvSpPr>
          <p:nvPr>
            <p:ph type="dt" sz="half" idx="10"/>
          </p:nvPr>
        </p:nvSpPr>
        <p:spPr/>
        <p:txBody>
          <a:bodyPr/>
          <a:lstStyle/>
          <a:p>
            <a:endParaRPr lang="nl-BE"/>
          </a:p>
        </p:txBody>
      </p:sp>
      <p:sp>
        <p:nvSpPr>
          <p:cNvPr id="5" name="Tijdelijke aanduiding voor voettekst 4">
            <a:extLst>
              <a:ext uri="{FF2B5EF4-FFF2-40B4-BE49-F238E27FC236}">
                <a16:creationId xmlns:a16="http://schemas.microsoft.com/office/drawing/2014/main" id="{E3031741-FBBE-419C-AB23-4BF0475FD988}"/>
              </a:ext>
            </a:extLst>
          </p:cNvPr>
          <p:cNvSpPr>
            <a:spLocks noGrp="1"/>
          </p:cNvSpPr>
          <p:nvPr>
            <p:ph type="ftr" sz="quarter" idx="11"/>
          </p:nvPr>
        </p:nvSpPr>
        <p:spPr/>
        <p:txBody>
          <a:bodyPr/>
          <a:lstStyle/>
          <a:p>
            <a:r>
              <a:rPr lang="nl-BE"/>
              <a:t>Leidraad intergemeentelijke samenwerking economie</a:t>
            </a:r>
          </a:p>
        </p:txBody>
      </p:sp>
      <p:sp>
        <p:nvSpPr>
          <p:cNvPr id="6" name="Tijdelijke aanduiding voor dianummer 5">
            <a:extLst>
              <a:ext uri="{FF2B5EF4-FFF2-40B4-BE49-F238E27FC236}">
                <a16:creationId xmlns:a16="http://schemas.microsoft.com/office/drawing/2014/main" id="{76C0FD57-D015-4A99-A2C5-70D55A316350}"/>
              </a:ext>
            </a:extLst>
          </p:cNvPr>
          <p:cNvSpPr>
            <a:spLocks noGrp="1"/>
          </p:cNvSpPr>
          <p:nvPr>
            <p:ph type="sldNum" sz="quarter" idx="12"/>
          </p:nvPr>
        </p:nvSpPr>
        <p:spPr/>
        <p:txBody>
          <a:bodyPr/>
          <a:lstStyle/>
          <a:p>
            <a:fld id="{0ECECFA6-0CAD-4456-BA5E-9D7D14754C13}" type="slidenum">
              <a:rPr lang="nl-BE" smtClean="0"/>
              <a:t>‹nr.›</a:t>
            </a:fld>
            <a:endParaRPr lang="nl-BE"/>
          </a:p>
        </p:txBody>
      </p:sp>
    </p:spTree>
    <p:extLst>
      <p:ext uri="{BB962C8B-B14F-4D97-AF65-F5344CB8AC3E}">
        <p14:creationId xmlns:p14="http://schemas.microsoft.com/office/powerpoint/2010/main" val="3813164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oofdstuk_fotovlak">
    <p:spTree>
      <p:nvGrpSpPr>
        <p:cNvPr id="1" name=""/>
        <p:cNvGrpSpPr/>
        <p:nvPr/>
      </p:nvGrpSpPr>
      <p:grpSpPr>
        <a:xfrm>
          <a:off x="0" y="0"/>
          <a:ext cx="0" cy="0"/>
          <a:chOff x="0" y="0"/>
          <a:chExt cx="0" cy="0"/>
        </a:xfrm>
      </p:grpSpPr>
      <p:sp>
        <p:nvSpPr>
          <p:cNvPr id="8" name="Vrije vorm: vorm 7">
            <a:extLst>
              <a:ext uri="{FF2B5EF4-FFF2-40B4-BE49-F238E27FC236}">
                <a16:creationId xmlns:a16="http://schemas.microsoft.com/office/drawing/2014/main" id="{8433B486-B578-439B-868B-40BC9BDADD51}"/>
              </a:ext>
            </a:extLst>
          </p:cNvPr>
          <p:cNvSpPr/>
          <p:nvPr/>
        </p:nvSpPr>
        <p:spPr>
          <a:xfrm>
            <a:off x="4670269" y="0"/>
            <a:ext cx="7522365" cy="6858000"/>
          </a:xfrm>
          <a:custGeom>
            <a:avLst/>
            <a:gdLst>
              <a:gd name="connsiteX0" fmla="*/ 2473480 w 7522365"/>
              <a:gd name="connsiteY0" fmla="*/ 0 h 6858000"/>
              <a:gd name="connsiteX1" fmla="*/ 3648 w 7522365"/>
              <a:gd name="connsiteY1" fmla="*/ 5375275 h 6858000"/>
              <a:gd name="connsiteX2" fmla="*/ 210340 w 7522365"/>
              <a:gd name="connsiteY2" fmla="*/ 6858000 h 6858000"/>
              <a:gd name="connsiteX3" fmla="*/ 7522365 w 7522365"/>
              <a:gd name="connsiteY3" fmla="*/ 6858000 h 6858000"/>
              <a:gd name="connsiteX4" fmla="*/ 7522365 w 7522365"/>
              <a:gd name="connsiteY4" fmla="*/ 0 h 6858000"/>
              <a:gd name="connsiteX5" fmla="*/ 2473480 w 7522365"/>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22365" h="6858000">
                <a:moveTo>
                  <a:pt x="2473480" y="0"/>
                </a:moveTo>
                <a:cubicBezTo>
                  <a:pt x="1072670" y="1901190"/>
                  <a:pt x="64290" y="3873818"/>
                  <a:pt x="3648" y="5375275"/>
                </a:cubicBezTo>
                <a:cubicBezTo>
                  <a:pt x="-17942" y="5900738"/>
                  <a:pt x="56988" y="6398895"/>
                  <a:pt x="210340" y="6858000"/>
                </a:cubicBezTo>
                <a:lnTo>
                  <a:pt x="7522365" y="6858000"/>
                </a:lnTo>
                <a:lnTo>
                  <a:pt x="7522365" y="0"/>
                </a:lnTo>
                <a:lnTo>
                  <a:pt x="2473480" y="0"/>
                </a:lnTo>
                <a:close/>
              </a:path>
            </a:pathLst>
          </a:custGeom>
          <a:solidFill>
            <a:schemeClr val="bg2">
              <a:lumMod val="20000"/>
              <a:lumOff val="80000"/>
            </a:schemeClr>
          </a:solidFill>
          <a:ln w="3172" cap="flat">
            <a:noFill/>
            <a:prstDash val="solid"/>
            <a:miter/>
          </a:ln>
        </p:spPr>
        <p:txBody>
          <a:bodyPr rtlCol="0" anchor="ctr"/>
          <a:lstStyle/>
          <a:p>
            <a:endParaRPr lang="nl-BE"/>
          </a:p>
        </p:txBody>
      </p:sp>
      <p:pic>
        <p:nvPicPr>
          <p:cNvPr id="4" name="Graphic 3">
            <a:extLst>
              <a:ext uri="{FF2B5EF4-FFF2-40B4-BE49-F238E27FC236}">
                <a16:creationId xmlns:a16="http://schemas.microsoft.com/office/drawing/2014/main" id="{D665C32E-07B0-4F00-8059-55D060CE3C4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4815" y="5898888"/>
            <a:ext cx="917585" cy="338400"/>
          </a:xfrm>
          <a:prstGeom prst="rect">
            <a:avLst/>
          </a:prstGeom>
        </p:spPr>
      </p:pic>
      <p:sp>
        <p:nvSpPr>
          <p:cNvPr id="6" name="Tijdelijke aanduiding voor voettekst 5">
            <a:extLst>
              <a:ext uri="{FF2B5EF4-FFF2-40B4-BE49-F238E27FC236}">
                <a16:creationId xmlns:a16="http://schemas.microsoft.com/office/drawing/2014/main" id="{91FABDA9-4410-45DF-8045-99263EA4D3B5}"/>
              </a:ext>
            </a:extLst>
          </p:cNvPr>
          <p:cNvSpPr>
            <a:spLocks noGrp="1"/>
          </p:cNvSpPr>
          <p:nvPr>
            <p:ph type="ftr" sz="quarter" idx="11"/>
          </p:nvPr>
        </p:nvSpPr>
        <p:spPr/>
        <p:txBody>
          <a:bodyPr/>
          <a:lstStyle>
            <a:lvl1pPr>
              <a:defRPr>
                <a:solidFill>
                  <a:schemeClr val="tx2"/>
                </a:solidFill>
              </a:defRPr>
            </a:lvl1pPr>
          </a:lstStyle>
          <a:p>
            <a:r>
              <a:rPr lang="nl-BE"/>
              <a:t>Leidraad intergemeentelijke samenwerking economie</a:t>
            </a:r>
          </a:p>
        </p:txBody>
      </p:sp>
      <p:sp>
        <p:nvSpPr>
          <p:cNvPr id="7" name="Tijdelijke aanduiding voor dianummer 6">
            <a:extLst>
              <a:ext uri="{FF2B5EF4-FFF2-40B4-BE49-F238E27FC236}">
                <a16:creationId xmlns:a16="http://schemas.microsoft.com/office/drawing/2014/main" id="{6EBF63BB-56CC-4106-BEA2-89D3C0760741}"/>
              </a:ext>
            </a:extLst>
          </p:cNvPr>
          <p:cNvSpPr>
            <a:spLocks noGrp="1"/>
          </p:cNvSpPr>
          <p:nvPr>
            <p:ph type="sldNum" sz="quarter" idx="12"/>
          </p:nvPr>
        </p:nvSpPr>
        <p:spPr/>
        <p:txBody>
          <a:bodyPr/>
          <a:lstStyle/>
          <a:p>
            <a:fld id="{DFEB45F4-A723-4960-9E19-747FE5E1055D}" type="slidenum">
              <a:rPr lang="nl-BE" smtClean="0"/>
              <a:pPr/>
              <a:t>‹nr.›</a:t>
            </a:fld>
            <a:endParaRPr lang="nl-BE"/>
          </a:p>
        </p:txBody>
      </p:sp>
      <p:sp>
        <p:nvSpPr>
          <p:cNvPr id="9" name="Titel 8">
            <a:extLst>
              <a:ext uri="{FF2B5EF4-FFF2-40B4-BE49-F238E27FC236}">
                <a16:creationId xmlns:a16="http://schemas.microsoft.com/office/drawing/2014/main" id="{2201AB81-76F0-4209-A1BB-F290CDA58422}"/>
              </a:ext>
            </a:extLst>
          </p:cNvPr>
          <p:cNvSpPr>
            <a:spLocks noGrp="1"/>
          </p:cNvSpPr>
          <p:nvPr>
            <p:ph type="title" hasCustomPrompt="1"/>
          </p:nvPr>
        </p:nvSpPr>
        <p:spPr>
          <a:xfrm>
            <a:off x="608012" y="1285200"/>
            <a:ext cx="4680268" cy="1095854"/>
          </a:xfrm>
        </p:spPr>
        <p:txBody>
          <a:bodyPr wrap="square" bIns="180000" anchor="t" anchorCtr="0">
            <a:spAutoFit/>
          </a:bodyPr>
          <a:lstStyle>
            <a:lvl1pPr>
              <a:defRPr>
                <a:solidFill>
                  <a:schemeClr val="tx2"/>
                </a:solidFill>
              </a:defRPr>
            </a:lvl1pPr>
          </a:lstStyle>
          <a:p>
            <a:r>
              <a:rPr lang="nl-NL"/>
              <a:t>Klik om de titel van dit hoofdstuk te bewerken</a:t>
            </a:r>
            <a:endParaRPr lang="nl-BE"/>
          </a:p>
        </p:txBody>
      </p:sp>
      <p:sp>
        <p:nvSpPr>
          <p:cNvPr id="13" name="Tijdelijke aanduiding voor tekst 12">
            <a:extLst>
              <a:ext uri="{FF2B5EF4-FFF2-40B4-BE49-F238E27FC236}">
                <a16:creationId xmlns:a16="http://schemas.microsoft.com/office/drawing/2014/main" id="{4DE2EFF5-C08C-4587-827D-C7CBCA43BBDF}"/>
              </a:ext>
            </a:extLst>
          </p:cNvPr>
          <p:cNvSpPr>
            <a:spLocks noGrp="1"/>
          </p:cNvSpPr>
          <p:nvPr>
            <p:ph type="body" sz="quarter" idx="13" hasCustomPrompt="1"/>
          </p:nvPr>
        </p:nvSpPr>
        <p:spPr>
          <a:xfrm>
            <a:off x="608012" y="2402194"/>
            <a:ext cx="4680268" cy="312330"/>
          </a:xfrm>
        </p:spPr>
        <p:txBody>
          <a:bodyPr wrap="square">
            <a:spAutoFit/>
          </a:bodyPr>
          <a:lstStyle>
            <a:lvl1pPr>
              <a:defRPr sz="20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ondertitel te bewerken</a:t>
            </a:r>
          </a:p>
        </p:txBody>
      </p:sp>
      <p:sp>
        <p:nvSpPr>
          <p:cNvPr id="10" name="Tijdelijke aanduiding voor tekst 14">
            <a:extLst>
              <a:ext uri="{FF2B5EF4-FFF2-40B4-BE49-F238E27FC236}">
                <a16:creationId xmlns:a16="http://schemas.microsoft.com/office/drawing/2014/main" id="{55D402E0-1993-4E95-9853-AF2C7D602A82}"/>
              </a:ext>
            </a:extLst>
          </p:cNvPr>
          <p:cNvSpPr>
            <a:spLocks noGrp="1"/>
          </p:cNvSpPr>
          <p:nvPr>
            <p:ph type="body" sz="quarter" idx="15" hasCustomPrompt="1"/>
          </p:nvPr>
        </p:nvSpPr>
        <p:spPr>
          <a:xfrm>
            <a:off x="608013" y="609600"/>
            <a:ext cx="4872717" cy="402400"/>
          </a:xfrm>
          <a:prstGeom prst="roundRect">
            <a:avLst>
              <a:gd name="adj" fmla="val 50000"/>
            </a:avLst>
          </a:prstGeom>
          <a:solidFill>
            <a:schemeClr val="accent1"/>
          </a:solidFill>
        </p:spPr>
        <p:txBody>
          <a:bodyPr wrap="none" lIns="108000" tIns="18000" rIns="108000" bIns="18000" anchor="ctr" anchorCtr="0">
            <a:spAutoFit/>
          </a:bodyPr>
          <a:lstStyle>
            <a:lvl1pPr>
              <a:defRPr sz="1600">
                <a:solidFill>
                  <a:schemeClr val="bg1"/>
                </a:solidFill>
              </a:defRPr>
            </a:lvl1pPr>
          </a:lstStyle>
          <a:p>
            <a:pPr lvl="0"/>
            <a:r>
              <a:rPr lang="nl-NL"/>
              <a:t>klikken om de tekststijl van het model te bewerken</a:t>
            </a:r>
            <a:endParaRPr lang="nl-BE"/>
          </a:p>
        </p:txBody>
      </p:sp>
    </p:spTree>
    <p:extLst>
      <p:ext uri="{BB962C8B-B14F-4D97-AF65-F5344CB8AC3E}">
        <p14:creationId xmlns:p14="http://schemas.microsoft.com/office/powerpoint/2010/main" val="13357525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eldia_3/4 Groen">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EFD681E3-6BB9-AF4D-A47A-8B3FC847156B}"/>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pic>
        <p:nvPicPr>
          <p:cNvPr id="5" name="Afbeelding 4">
            <a:extLst>
              <a:ext uri="{FF2B5EF4-FFF2-40B4-BE49-F238E27FC236}">
                <a16:creationId xmlns:a16="http://schemas.microsoft.com/office/drawing/2014/main" id="{47D4D028-051C-0947-AA9A-D48ECFAAB585}"/>
              </a:ext>
            </a:extLst>
          </p:cNvPr>
          <p:cNvPicPr>
            <a:picLocks noChangeAspect="1"/>
          </p:cNvPicPr>
          <p:nvPr userDrawn="1"/>
        </p:nvPicPr>
        <p:blipFill>
          <a:blip r:embed="rId2"/>
          <a:stretch>
            <a:fillRect/>
          </a:stretch>
        </p:blipFill>
        <p:spPr>
          <a:xfrm>
            <a:off x="2" y="0"/>
            <a:ext cx="11543817" cy="6858000"/>
          </a:xfrm>
          <a:prstGeom prst="rect">
            <a:avLst/>
          </a:prstGeom>
        </p:spPr>
      </p:pic>
      <p:sp>
        <p:nvSpPr>
          <p:cNvPr id="7" name="Title 1">
            <a:extLst>
              <a:ext uri="{FF2B5EF4-FFF2-40B4-BE49-F238E27FC236}">
                <a16:creationId xmlns:a16="http://schemas.microsoft.com/office/drawing/2014/main" id="{C46D8702-2A00-8145-954A-A6197CAACF50}"/>
              </a:ext>
            </a:extLst>
          </p:cNvPr>
          <p:cNvSpPr>
            <a:spLocks noGrp="1"/>
          </p:cNvSpPr>
          <p:nvPr>
            <p:ph type="ctrTitle"/>
          </p:nvPr>
        </p:nvSpPr>
        <p:spPr>
          <a:xfrm>
            <a:off x="761225" y="1537016"/>
            <a:ext cx="7093775" cy="2387600"/>
          </a:xfrm>
          <a:prstGeom prst="rect">
            <a:avLst/>
          </a:prstGeom>
        </p:spPr>
        <p:txBody>
          <a:bodyPr anchor="b">
            <a:normAutofit/>
          </a:bodyPr>
          <a:lstStyle>
            <a:lvl1pPr marL="0" indent="0" algn="l">
              <a:lnSpc>
                <a:spcPct val="100000"/>
              </a:lnSpc>
              <a:buClr>
                <a:schemeClr val="bg1"/>
              </a:buClr>
              <a:buNone/>
              <a:defRPr sz="4000" b="1">
                <a:solidFill>
                  <a:schemeClr val="bg1"/>
                </a:solidFill>
                <a:latin typeface="Calibri" panose="020F0502020204030204" pitchFamily="34" charset="0"/>
                <a:cs typeface="Calibri" panose="020F0502020204030204" pitchFamily="34" charset="0"/>
              </a:defRPr>
            </a:lvl1pPr>
          </a:lstStyle>
          <a:p>
            <a:r>
              <a:rPr lang="nl-NL"/>
              <a:t>Klik om de stijl te bewerken</a:t>
            </a:r>
            <a:endParaRPr lang="en-US"/>
          </a:p>
        </p:txBody>
      </p:sp>
      <p:sp>
        <p:nvSpPr>
          <p:cNvPr id="8" name="Subtitle 2">
            <a:extLst>
              <a:ext uri="{FF2B5EF4-FFF2-40B4-BE49-F238E27FC236}">
                <a16:creationId xmlns:a16="http://schemas.microsoft.com/office/drawing/2014/main" id="{934C2F9E-77E3-8B45-8E0E-8C2A4550E3C5}"/>
              </a:ext>
            </a:extLst>
          </p:cNvPr>
          <p:cNvSpPr>
            <a:spLocks noGrp="1"/>
          </p:cNvSpPr>
          <p:nvPr>
            <p:ph type="subTitle" idx="1"/>
          </p:nvPr>
        </p:nvSpPr>
        <p:spPr>
          <a:xfrm>
            <a:off x="761225" y="4113423"/>
            <a:ext cx="7093775" cy="960000"/>
          </a:xfrm>
          <a:prstGeom prst="rect">
            <a:avLst/>
          </a:prstGeom>
        </p:spPr>
        <p:txBody>
          <a:bodyPr lIns="0" tIns="0" rIns="0" bIns="0">
            <a:normAutofit/>
          </a:bodyPr>
          <a:lstStyle>
            <a:lvl1pPr marL="0" indent="0" algn="l">
              <a:buFont typeface="Arial" charset="0"/>
              <a:buNone/>
              <a:defRPr sz="1867">
                <a:solidFill>
                  <a:schemeClr val="bg1"/>
                </a:solidFill>
                <a:latin typeface="Calibri" panose="020F0502020204030204" pitchFamily="34" charset="0"/>
                <a:cs typeface="Calibri" panose="020F0502020204030204"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pPr lvl="0"/>
            <a:r>
              <a:rPr lang="nl-NL"/>
              <a:t>Klik om de ondertitelstijl van het model te bewerken</a:t>
            </a:r>
            <a:endParaRPr lang="en-US"/>
          </a:p>
        </p:txBody>
      </p:sp>
      <p:pic>
        <p:nvPicPr>
          <p:cNvPr id="10" name="Afbeelding 9">
            <a:extLst>
              <a:ext uri="{FF2B5EF4-FFF2-40B4-BE49-F238E27FC236}">
                <a16:creationId xmlns:a16="http://schemas.microsoft.com/office/drawing/2014/main" id="{3DD46338-85E2-4846-AA83-F0A22EC99933}"/>
              </a:ext>
            </a:extLst>
          </p:cNvPr>
          <p:cNvPicPr>
            <a:picLocks noChangeAspect="1"/>
          </p:cNvPicPr>
          <p:nvPr userDrawn="1"/>
        </p:nvPicPr>
        <p:blipFill>
          <a:blip r:embed="rId3"/>
          <a:stretch>
            <a:fillRect/>
          </a:stretch>
        </p:blipFill>
        <p:spPr>
          <a:xfrm>
            <a:off x="761225" y="5787343"/>
            <a:ext cx="3985225" cy="606445"/>
          </a:xfrm>
          <a:prstGeom prst="rect">
            <a:avLst/>
          </a:prstGeom>
        </p:spPr>
      </p:pic>
      <p:sp>
        <p:nvSpPr>
          <p:cNvPr id="11" name="Tijdelijke aanduiding voor tekst 4">
            <a:extLst>
              <a:ext uri="{FF2B5EF4-FFF2-40B4-BE49-F238E27FC236}">
                <a16:creationId xmlns:a16="http://schemas.microsoft.com/office/drawing/2014/main" id="{047F8A88-5636-C34D-B831-2EE7302C2F2E}"/>
              </a:ext>
            </a:extLst>
          </p:cNvPr>
          <p:cNvSpPr txBox="1">
            <a:spLocks noChangeAspect="1"/>
          </p:cNvSpPr>
          <p:nvPr userDrawn="1"/>
        </p:nvSpPr>
        <p:spPr>
          <a:xfrm>
            <a:off x="8913241" y="1012298"/>
            <a:ext cx="3278761" cy="1240908"/>
          </a:xfrm>
          <a:prstGeom prst="rect">
            <a:avLst/>
          </a:prstGeom>
          <a:blipFill>
            <a:blip r:embed="rId4"/>
            <a:stretch>
              <a:fillRect/>
            </a:stretch>
          </a:blipFill>
        </p:spPr>
        <p:txBody>
          <a:bodyPr/>
          <a:lstStyle>
            <a:lvl1pPr marL="0" indent="0" algn="l" defTabSz="685800" rtl="0" eaLnBrk="1" latinLnBrk="0" hangingPunct="1">
              <a:lnSpc>
                <a:spcPct val="90000"/>
              </a:lnSpc>
              <a:spcBef>
                <a:spcPts val="750"/>
              </a:spcBef>
              <a:buClrTx/>
              <a:buFont typeface="LucidaGrande" panose="020B0600040502020204" pitchFamily="34" charset="0"/>
              <a:buNone/>
              <a:defRPr sz="1600" kern="1200">
                <a:solidFill>
                  <a:srgbClr val="000000"/>
                </a:solidFill>
                <a:latin typeface="Calibri" panose="020F0502020204030204" pitchFamily="34" charset="0"/>
                <a:ea typeface="+mn-ea"/>
                <a:cs typeface="Calibri" panose="020F0502020204030204" pitchFamily="34" charset="0"/>
              </a:defRPr>
            </a:lvl1pPr>
            <a:lvl2pPr marL="360000" indent="-180000" algn="l" defTabSz="685800" rtl="0" eaLnBrk="1" latinLnBrk="0" hangingPunct="1">
              <a:lnSpc>
                <a:spcPct val="90000"/>
              </a:lnSpc>
              <a:spcBef>
                <a:spcPts val="375"/>
              </a:spcBef>
              <a:buClrTx/>
              <a:buFont typeface="LucidaGrande" panose="020B0600040502020204" pitchFamily="34" charset="0"/>
              <a:buChar char="‣"/>
              <a:defRPr sz="1400" kern="1200">
                <a:solidFill>
                  <a:srgbClr val="000000"/>
                </a:solidFill>
                <a:latin typeface="Calibri" panose="020F0502020204030204" pitchFamily="34" charset="0"/>
                <a:ea typeface="+mn-ea"/>
                <a:cs typeface="Calibri" panose="020F0502020204030204" pitchFamily="34" charset="0"/>
              </a:defRPr>
            </a:lvl2pPr>
            <a:lvl3pPr marL="540000" indent="-180000" algn="l" defTabSz="685800" rtl="0" eaLnBrk="1" latinLnBrk="0" hangingPunct="1">
              <a:lnSpc>
                <a:spcPct val="90000"/>
              </a:lnSpc>
              <a:spcBef>
                <a:spcPts val="375"/>
              </a:spcBef>
              <a:buClrTx/>
              <a:buFont typeface="LucidaGrande" panose="020B0600040502020204" pitchFamily="34" charset="0"/>
              <a:buChar char="‣"/>
              <a:defRPr sz="1200" kern="1200">
                <a:solidFill>
                  <a:srgbClr val="000000"/>
                </a:solidFill>
                <a:latin typeface="Calibri" panose="020F0502020204030204" pitchFamily="34" charset="0"/>
                <a:ea typeface="+mn-ea"/>
                <a:cs typeface="Calibri" panose="020F0502020204030204" pitchFamily="34" charset="0"/>
              </a:defRPr>
            </a:lvl3pPr>
            <a:lvl4pPr marL="720000" indent="-180000" algn="l" defTabSz="685800" rtl="0" eaLnBrk="1" latinLnBrk="0" hangingPunct="1">
              <a:lnSpc>
                <a:spcPct val="90000"/>
              </a:lnSpc>
              <a:spcBef>
                <a:spcPts val="375"/>
              </a:spcBef>
              <a:buClrTx/>
              <a:buFont typeface="LucidaGrande" panose="020B0600040502020204" pitchFamily="34" charset="0"/>
              <a:buChar char="‣"/>
              <a:defRPr sz="1350" kern="1200">
                <a:solidFill>
                  <a:srgbClr val="000000"/>
                </a:solidFill>
                <a:latin typeface="Calibri" panose="020F0502020204030204" pitchFamily="34" charset="0"/>
                <a:ea typeface="+mn-ea"/>
                <a:cs typeface="Calibri" panose="020F0502020204030204" pitchFamily="34" charset="0"/>
              </a:defRPr>
            </a:lvl4pPr>
            <a:lvl5pPr marL="900000" indent="-180000" algn="l" defTabSz="685800" rtl="0" eaLnBrk="1" latinLnBrk="0" hangingPunct="1">
              <a:lnSpc>
                <a:spcPct val="90000"/>
              </a:lnSpc>
              <a:spcBef>
                <a:spcPts val="375"/>
              </a:spcBef>
              <a:buClrTx/>
              <a:buFont typeface="LucidaGrande" panose="020B0600040502020204" pitchFamily="34" charset="0"/>
              <a:buChar char="‣"/>
              <a:defRPr sz="1350" kern="1200">
                <a:solidFill>
                  <a:srgbClr val="000000"/>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nl-NL" sz="2133"/>
              <a:t> </a:t>
            </a:r>
          </a:p>
        </p:txBody>
      </p:sp>
    </p:spTree>
    <p:extLst>
      <p:ext uri="{BB962C8B-B14F-4D97-AF65-F5344CB8AC3E}">
        <p14:creationId xmlns:p14="http://schemas.microsoft.com/office/powerpoint/2010/main" val="393176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par>
                                <p:cTn id="20" presetID="2" presetClass="entr" presetSubtype="2"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1" grpId="0" animBg="1"/>
    </p:bldLst>
  </p:timing>
  <p:extLst>
    <p:ext uri="{DCECCB84-F9BA-43D5-87BE-67443E8EF086}">
      <p15:sldGuideLst xmlns:p15="http://schemas.microsoft.com/office/powerpoint/2012/main">
        <p15:guide id="1" orient="horz" pos="3049">
          <p15:clr>
            <a:srgbClr val="FBAE40"/>
          </p15:clr>
        </p15:guide>
        <p15:guide id="2" orient="horz" pos="162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Sectie">
    <p:bg>
      <p:bgPr>
        <a:blipFill>
          <a:blip r:embed="rId2"/>
          <a:stretch>
            <a:fillRect/>
          </a:stretch>
        </a:blip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CE6BF6BA-1B4F-0241-BD50-3FD14E19DC2E}"/>
              </a:ext>
            </a:extLst>
          </p:cNvPr>
          <p:cNvSpPr/>
          <p:nvPr userDrawn="1"/>
        </p:nvSpPr>
        <p:spPr>
          <a:xfrm>
            <a:off x="0" y="-600"/>
            <a:ext cx="12192000" cy="68592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latin typeface="FlandersArtSans-Regular" panose="00000500000000000000" pitchFamily="2" charset="0"/>
            </a:endParaRPr>
          </a:p>
        </p:txBody>
      </p:sp>
      <p:sp>
        <p:nvSpPr>
          <p:cNvPr id="30" name="Vrije vorm 29">
            <a:extLst>
              <a:ext uri="{FF2B5EF4-FFF2-40B4-BE49-F238E27FC236}">
                <a16:creationId xmlns:a16="http://schemas.microsoft.com/office/drawing/2014/main" id="{52F8AB80-2E91-8A42-BAD6-88AE3248B4CD}"/>
              </a:ext>
            </a:extLst>
          </p:cNvPr>
          <p:cNvSpPr/>
          <p:nvPr userDrawn="1"/>
        </p:nvSpPr>
        <p:spPr>
          <a:xfrm>
            <a:off x="-4800" y="-3000"/>
            <a:ext cx="5625359" cy="6864000"/>
          </a:xfrm>
          <a:custGeom>
            <a:avLst/>
            <a:gdLst>
              <a:gd name="connsiteX0" fmla="*/ 0 w 4219018"/>
              <a:gd name="connsiteY0" fmla="*/ 0 h 5148000"/>
              <a:gd name="connsiteX1" fmla="*/ 43532 w 4219018"/>
              <a:gd name="connsiteY1" fmla="*/ 0 h 5148000"/>
              <a:gd name="connsiteX2" fmla="*/ 456892 w 4219018"/>
              <a:gd name="connsiteY2" fmla="*/ 0 h 5148000"/>
              <a:gd name="connsiteX3" fmla="*/ 3030509 w 4219018"/>
              <a:gd name="connsiteY3" fmla="*/ 0 h 5148000"/>
              <a:gd name="connsiteX4" fmla="*/ 4219018 w 4219018"/>
              <a:gd name="connsiteY4" fmla="*/ 5148000 h 5148000"/>
              <a:gd name="connsiteX5" fmla="*/ 43532 w 4219018"/>
              <a:gd name="connsiteY5" fmla="*/ 5148000 h 5148000"/>
              <a:gd name="connsiteX6" fmla="*/ 43532 w 4219018"/>
              <a:gd name="connsiteY6" fmla="*/ 5145750 h 5148000"/>
              <a:gd name="connsiteX7" fmla="*/ 0 w 4219018"/>
              <a:gd name="connsiteY7" fmla="*/ 5145750 h 51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9018" h="5148000">
                <a:moveTo>
                  <a:pt x="0" y="0"/>
                </a:moveTo>
                <a:lnTo>
                  <a:pt x="43532" y="0"/>
                </a:lnTo>
                <a:lnTo>
                  <a:pt x="456892" y="0"/>
                </a:lnTo>
                <a:lnTo>
                  <a:pt x="3030509" y="0"/>
                </a:lnTo>
                <a:lnTo>
                  <a:pt x="4219018" y="5148000"/>
                </a:lnTo>
                <a:lnTo>
                  <a:pt x="43532" y="5148000"/>
                </a:lnTo>
                <a:lnTo>
                  <a:pt x="43532" y="5145750"/>
                </a:lnTo>
                <a:lnTo>
                  <a:pt x="0" y="5145750"/>
                </a:lnTo>
                <a:close/>
              </a:path>
            </a:pathLst>
          </a:custGeom>
          <a:solidFill>
            <a:srgbClr val="009B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latin typeface="FlandersArtSans-Regular" panose="00000500000000000000" pitchFamily="2" charset="0"/>
            </a:endParaRPr>
          </a:p>
        </p:txBody>
      </p:sp>
      <p:pic>
        <p:nvPicPr>
          <p:cNvPr id="13" name="Afbeelding 9" descr="Afbeelding 9">
            <a:extLst>
              <a:ext uri="{FF2B5EF4-FFF2-40B4-BE49-F238E27FC236}">
                <a16:creationId xmlns:a16="http://schemas.microsoft.com/office/drawing/2014/main" id="{1D123B33-6F37-E44A-9769-4C54430932E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61224" y="5787341"/>
            <a:ext cx="3985227" cy="606448"/>
          </a:xfrm>
          <a:prstGeom prst="rect">
            <a:avLst/>
          </a:prstGeom>
          <a:ln w="12700">
            <a:miter lim="400000"/>
          </a:ln>
        </p:spPr>
      </p:pic>
      <p:sp>
        <p:nvSpPr>
          <p:cNvPr id="16" name="Titel 15">
            <a:extLst>
              <a:ext uri="{FF2B5EF4-FFF2-40B4-BE49-F238E27FC236}">
                <a16:creationId xmlns:a16="http://schemas.microsoft.com/office/drawing/2014/main" id="{8D412413-6DE4-3346-A57B-D0E6F35A8A94}"/>
              </a:ext>
            </a:extLst>
          </p:cNvPr>
          <p:cNvSpPr>
            <a:spLocks noGrp="1"/>
          </p:cNvSpPr>
          <p:nvPr>
            <p:ph type="title" hasCustomPrompt="1"/>
          </p:nvPr>
        </p:nvSpPr>
        <p:spPr>
          <a:xfrm>
            <a:off x="5890904" y="1936431"/>
            <a:ext cx="4300390" cy="877163"/>
          </a:xfrm>
          <a:prstGeom prst="rect">
            <a:avLst/>
          </a:prstGeom>
          <a:solidFill>
            <a:srgbClr val="009B48"/>
          </a:solidFill>
        </p:spPr>
        <p:txBody>
          <a:bodyPr wrap="none" lIns="72000" tIns="0" rIns="72000" bIns="0">
            <a:spAutoFit/>
          </a:bodyPr>
          <a:lstStyle>
            <a:lvl1pPr>
              <a:lnSpc>
                <a:spcPct val="95000"/>
              </a:lnSpc>
              <a:defRPr sz="6000" b="1">
                <a:solidFill>
                  <a:schemeClr val="bg1"/>
                </a:solidFill>
                <a:latin typeface="FlandersArtSans-Regular" panose="00000500000000000000" pitchFamily="2" charset="0"/>
              </a:defRPr>
            </a:lvl1pPr>
          </a:lstStyle>
          <a:p>
            <a:r>
              <a:rPr lang="nl-NL"/>
              <a:t>Hier komt de</a:t>
            </a:r>
          </a:p>
        </p:txBody>
      </p:sp>
      <p:sp>
        <p:nvSpPr>
          <p:cNvPr id="5" name="Tijdelijke aanduiding voor tekst 4">
            <a:extLst>
              <a:ext uri="{FF2B5EF4-FFF2-40B4-BE49-F238E27FC236}">
                <a16:creationId xmlns:a16="http://schemas.microsoft.com/office/drawing/2014/main" id="{882DECE7-57CE-9B48-9B4C-12ABC024314B}"/>
              </a:ext>
            </a:extLst>
          </p:cNvPr>
          <p:cNvSpPr>
            <a:spLocks noGrp="1"/>
          </p:cNvSpPr>
          <p:nvPr>
            <p:ph type="body" sz="quarter" idx="11" hasCustomPrompt="1"/>
          </p:nvPr>
        </p:nvSpPr>
        <p:spPr>
          <a:xfrm>
            <a:off x="5890906" y="3837384"/>
            <a:ext cx="3377060" cy="830997"/>
          </a:xfrm>
          <a:prstGeom prst="rect">
            <a:avLst/>
          </a:prstGeom>
          <a:solidFill>
            <a:srgbClr val="009B48"/>
          </a:solidFill>
        </p:spPr>
        <p:txBody>
          <a:bodyPr wrap="none" lIns="72000" tIns="0" rIns="72000" bIns="0">
            <a:spAutoFit/>
          </a:bodyPr>
          <a:lstStyle>
            <a:lvl1pPr marL="0" indent="0">
              <a:buNone/>
              <a:defRPr sz="6000" b="1">
                <a:solidFill>
                  <a:schemeClr val="bg1"/>
                </a:solidFill>
                <a:latin typeface="FlandersArtSans-Regular" panose="00000500000000000000" pitchFamily="2" charset="0"/>
              </a:defRPr>
            </a:lvl1pPr>
          </a:lstStyle>
          <a:p>
            <a:r>
              <a:rPr lang="nl-NL"/>
              <a:t>hoofdstuk</a:t>
            </a:r>
          </a:p>
        </p:txBody>
      </p:sp>
      <p:sp>
        <p:nvSpPr>
          <p:cNvPr id="8" name="Tijdelijke aanduiding voor tekst 3">
            <a:extLst>
              <a:ext uri="{FF2B5EF4-FFF2-40B4-BE49-F238E27FC236}">
                <a16:creationId xmlns:a16="http://schemas.microsoft.com/office/drawing/2014/main" id="{691841E9-5870-384E-91B6-0010CB1CC941}"/>
              </a:ext>
            </a:extLst>
          </p:cNvPr>
          <p:cNvSpPr>
            <a:spLocks noGrp="1"/>
          </p:cNvSpPr>
          <p:nvPr>
            <p:ph type="body" sz="quarter" idx="12" hasCustomPrompt="1"/>
          </p:nvPr>
        </p:nvSpPr>
        <p:spPr>
          <a:xfrm>
            <a:off x="5890907" y="2908791"/>
            <a:ext cx="4034329" cy="830997"/>
          </a:xfrm>
          <a:prstGeom prst="rect">
            <a:avLst/>
          </a:prstGeom>
          <a:solidFill>
            <a:srgbClr val="009B48"/>
          </a:solidFill>
        </p:spPr>
        <p:txBody>
          <a:bodyPr wrap="square" lIns="72000" tIns="0" rIns="72000" bIns="0" anchor="ctr" anchorCtr="0">
            <a:spAutoFit/>
          </a:bodyPr>
          <a:lstStyle>
            <a:lvl1pPr marL="0" indent="0">
              <a:buNone/>
              <a:defRPr sz="6000" b="1">
                <a:solidFill>
                  <a:schemeClr val="bg1"/>
                </a:solidFill>
                <a:latin typeface="FlandersArtSans-Regular" panose="00000500000000000000" pitchFamily="2" charset="0"/>
              </a:defRPr>
            </a:lvl1pPr>
          </a:lstStyle>
          <a:p>
            <a:r>
              <a:rPr lang="nl-NL"/>
              <a:t>titel van het</a:t>
            </a:r>
          </a:p>
        </p:txBody>
      </p:sp>
    </p:spTree>
    <p:extLst>
      <p:ext uri="{BB962C8B-B14F-4D97-AF65-F5344CB8AC3E}">
        <p14:creationId xmlns:p14="http://schemas.microsoft.com/office/powerpoint/2010/main" val="28348837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ubsectie">
    <p:spTree>
      <p:nvGrpSpPr>
        <p:cNvPr id="1" name=""/>
        <p:cNvGrpSpPr/>
        <p:nvPr/>
      </p:nvGrpSpPr>
      <p:grpSpPr>
        <a:xfrm>
          <a:off x="0" y="0"/>
          <a:ext cx="0" cy="0"/>
          <a:chOff x="0" y="0"/>
          <a:chExt cx="0" cy="0"/>
        </a:xfrm>
      </p:grpSpPr>
      <p:sp>
        <p:nvSpPr>
          <p:cNvPr id="15" name="Tijdelijke aanduiding voor tekst 6">
            <a:extLst>
              <a:ext uri="{FF2B5EF4-FFF2-40B4-BE49-F238E27FC236}">
                <a16:creationId xmlns:a16="http://schemas.microsoft.com/office/drawing/2014/main" id="{4D485A56-7086-43A7-B40C-9689A86691FB}"/>
              </a:ext>
            </a:extLst>
          </p:cNvPr>
          <p:cNvSpPr>
            <a:spLocks noGrp="1" noChangeAspect="1"/>
          </p:cNvSpPr>
          <p:nvPr>
            <p:ph type="body" sz="quarter" idx="10" hasCustomPrompt="1"/>
          </p:nvPr>
        </p:nvSpPr>
        <p:spPr>
          <a:xfrm>
            <a:off x="3070334" y="189000"/>
            <a:ext cx="6051332" cy="6051332"/>
          </a:xfrm>
          <a:prstGeom prst="diamond">
            <a:avLst/>
          </a:prstGeom>
          <a:ln w="38100">
            <a:solidFill>
              <a:srgbClr val="009B48"/>
            </a:solidFill>
          </a:ln>
        </p:spPr>
        <p:txBody>
          <a:bodyPr wrap="none" lIns="0" tIns="0" rIns="0" bIns="0" anchor="ctr" anchorCtr="1">
            <a:normAutofit/>
          </a:bodyPr>
          <a:lstStyle>
            <a:lvl1pPr marL="0" indent="0" algn="ctr">
              <a:buNone/>
              <a:defRPr sz="3200" b="1" cap="all" baseline="0">
                <a:solidFill>
                  <a:schemeClr val="bg1"/>
                </a:solidFill>
              </a:defRPr>
            </a:lvl1pPr>
            <a:lvl2pPr>
              <a:defRPr b="1">
                <a:solidFill>
                  <a:srgbClr val="FFFFFF"/>
                </a:solidFill>
              </a:defRPr>
            </a:lvl2pPr>
            <a:lvl3pPr>
              <a:defRPr b="1">
                <a:solidFill>
                  <a:srgbClr val="FFFFFF"/>
                </a:solidFill>
              </a:defRPr>
            </a:lvl3pPr>
            <a:lvl4pPr>
              <a:defRPr b="1">
                <a:solidFill>
                  <a:srgbClr val="FFFFFF"/>
                </a:solidFill>
              </a:defRPr>
            </a:lvl4pPr>
            <a:lvl5pPr>
              <a:defRPr b="1">
                <a:solidFill>
                  <a:srgbClr val="FFFFFF"/>
                </a:solidFill>
              </a:defRPr>
            </a:lvl5pPr>
          </a:lstStyle>
          <a:p>
            <a:pPr lvl="0"/>
            <a:r>
              <a:rPr lang="nl-NL"/>
              <a:t>test</a:t>
            </a:r>
          </a:p>
        </p:txBody>
      </p:sp>
    </p:spTree>
    <p:extLst>
      <p:ext uri="{BB962C8B-B14F-4D97-AF65-F5344CB8AC3E}">
        <p14:creationId xmlns:p14="http://schemas.microsoft.com/office/powerpoint/2010/main" val="2887475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anner_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76417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97080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2_TEKSTSLIDE (titel boven + tekst)">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A0D22A14-9FD3-3348-A0B2-C585295D177F}"/>
              </a:ext>
            </a:extLst>
          </p:cNvPr>
          <p:cNvSpPr>
            <a:spLocks noGrp="1"/>
          </p:cNvSpPr>
          <p:nvPr>
            <p:ph type="title" hasCustomPrompt="1"/>
          </p:nvPr>
        </p:nvSpPr>
        <p:spPr>
          <a:xfrm>
            <a:off x="412507" y="383459"/>
            <a:ext cx="11394481" cy="624903"/>
          </a:xfrm>
          <a:prstGeom prst="rect">
            <a:avLst/>
          </a:prstGeom>
        </p:spPr>
        <p:txBody>
          <a:bodyPr vert="horz" lIns="0" tIns="0" rIns="0" bIns="0" rtlCol="0" anchor="t" anchorCtr="0">
            <a:normAutofit/>
          </a:bodyPr>
          <a:lstStyle>
            <a:lvl1pPr>
              <a:defRPr sz="4267" b="1">
                <a:solidFill>
                  <a:srgbClr val="009B48"/>
                </a:solidFill>
                <a:latin typeface="+mn-lt"/>
              </a:defRPr>
            </a:lvl1pPr>
          </a:lstStyle>
          <a:p>
            <a:r>
              <a:rPr lang="nl-BE" err="1"/>
              <a:t>FlandersArt</a:t>
            </a:r>
            <a:r>
              <a:rPr lang="nl-BE"/>
              <a:t>, groen, 32 </a:t>
            </a:r>
            <a:r>
              <a:rPr lang="nl-BE" err="1"/>
              <a:t>pt</a:t>
            </a:r>
            <a:r>
              <a:rPr lang="nl-BE"/>
              <a:t>, </a:t>
            </a:r>
            <a:r>
              <a:rPr lang="nl-BE" err="1"/>
              <a:t>bold</a:t>
            </a:r>
            <a:r>
              <a:rPr lang="nl-BE"/>
              <a:t>, bovenaan gelijnd</a:t>
            </a:r>
            <a:endParaRPr lang="en-US"/>
          </a:p>
        </p:txBody>
      </p:sp>
      <p:sp>
        <p:nvSpPr>
          <p:cNvPr id="3" name="Tijdelijke aanduiding voor tekst 4">
            <a:extLst>
              <a:ext uri="{FF2B5EF4-FFF2-40B4-BE49-F238E27FC236}">
                <a16:creationId xmlns:a16="http://schemas.microsoft.com/office/drawing/2014/main" id="{D7E9FAB7-9770-424C-9513-3980BA23BB0C}"/>
              </a:ext>
            </a:extLst>
          </p:cNvPr>
          <p:cNvSpPr>
            <a:spLocks noGrp="1"/>
          </p:cNvSpPr>
          <p:nvPr>
            <p:ph type="body" idx="1" hasCustomPrompt="1"/>
          </p:nvPr>
        </p:nvSpPr>
        <p:spPr>
          <a:xfrm>
            <a:off x="412507" y="1815468"/>
            <a:ext cx="10660453" cy="3891067"/>
          </a:xfrm>
          <a:prstGeom prst="rect">
            <a:avLst/>
          </a:prstGeom>
        </p:spPr>
        <p:txBody>
          <a:bodyPr lIns="0" tIns="0" rIns="0" bIns="0"/>
          <a:lstStyle>
            <a:lvl1pPr>
              <a:defRPr sz="2667">
                <a:solidFill>
                  <a:srgbClr val="535353"/>
                </a:solidFill>
              </a:defRPr>
            </a:lvl1pPr>
            <a:lvl2pPr>
              <a:defRPr sz="2400">
                <a:solidFill>
                  <a:srgbClr val="535353"/>
                </a:solidFill>
              </a:defRPr>
            </a:lvl2pPr>
            <a:lvl3pPr>
              <a:defRPr sz="2133">
                <a:solidFill>
                  <a:srgbClr val="535353"/>
                </a:solidFill>
              </a:defRPr>
            </a:lvl3pPr>
          </a:lstStyle>
          <a:p>
            <a:r>
              <a:rPr lang="nl-BE" err="1"/>
              <a:t>FlandersArt</a:t>
            </a:r>
            <a:r>
              <a:rPr lang="nl-BE"/>
              <a:t> antraciet grijs, 20 </a:t>
            </a:r>
            <a:r>
              <a:rPr lang="nl-BE" err="1"/>
              <a:t>pt</a:t>
            </a:r>
            <a:endParaRPr lang="nl-BE"/>
          </a:p>
          <a:p>
            <a:pPr lvl="1"/>
            <a:r>
              <a:rPr lang="nl-BE" err="1"/>
              <a:t>FlandersArt</a:t>
            </a:r>
            <a:r>
              <a:rPr lang="nl-BE"/>
              <a:t>, </a:t>
            </a:r>
            <a:r>
              <a:rPr lang="nl-BE" err="1"/>
              <a:t>antractiet</a:t>
            </a:r>
            <a:r>
              <a:rPr lang="nl-BE"/>
              <a:t> grijs, 18 </a:t>
            </a:r>
            <a:r>
              <a:rPr lang="nl-BE" err="1"/>
              <a:t>pt</a:t>
            </a:r>
            <a:endParaRPr lang="nl-BE"/>
          </a:p>
          <a:p>
            <a:pPr lvl="2"/>
            <a:r>
              <a:rPr lang="nl-BE" err="1"/>
              <a:t>FlandersArt</a:t>
            </a:r>
            <a:r>
              <a:rPr lang="nl-BE"/>
              <a:t>, antraciet grijs, 16 </a:t>
            </a:r>
            <a:r>
              <a:rPr lang="nl-BE" err="1"/>
              <a:t>pt</a:t>
            </a:r>
            <a:r>
              <a:rPr lang="nl-BE"/>
              <a:t> </a:t>
            </a:r>
          </a:p>
        </p:txBody>
      </p:sp>
    </p:spTree>
    <p:extLst>
      <p:ext uri="{BB962C8B-B14F-4D97-AF65-F5344CB8AC3E}">
        <p14:creationId xmlns:p14="http://schemas.microsoft.com/office/powerpoint/2010/main" val="19848669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3_TEKSTLIDE (tekst links + beeld rechts)">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D8EB865A-83CF-BE40-9441-6A22E85639AE}"/>
              </a:ext>
            </a:extLst>
          </p:cNvPr>
          <p:cNvSpPr>
            <a:spLocks noGrp="1"/>
          </p:cNvSpPr>
          <p:nvPr>
            <p:ph type="title" hasCustomPrompt="1"/>
          </p:nvPr>
        </p:nvSpPr>
        <p:spPr>
          <a:xfrm>
            <a:off x="412507" y="383459"/>
            <a:ext cx="11394481" cy="1325563"/>
          </a:xfrm>
          <a:prstGeom prst="rect">
            <a:avLst/>
          </a:prstGeom>
        </p:spPr>
        <p:txBody>
          <a:bodyPr vert="horz" lIns="0" tIns="0" rIns="0" bIns="0" rtlCol="0" anchor="t" anchorCtr="0">
            <a:normAutofit/>
          </a:bodyPr>
          <a:lstStyle>
            <a:lvl1pPr>
              <a:defRPr sz="4267" b="1">
                <a:solidFill>
                  <a:srgbClr val="009B48"/>
                </a:solidFill>
                <a:latin typeface="+mn-lt"/>
              </a:defRPr>
            </a:lvl1pPr>
          </a:lstStyle>
          <a:p>
            <a:r>
              <a:rPr lang="nl-BE" err="1"/>
              <a:t>FlandersArt</a:t>
            </a:r>
            <a:r>
              <a:rPr lang="nl-BE"/>
              <a:t>, groen, 32 </a:t>
            </a:r>
            <a:r>
              <a:rPr lang="nl-BE" err="1"/>
              <a:t>pt</a:t>
            </a:r>
            <a:r>
              <a:rPr lang="nl-BE"/>
              <a:t>, </a:t>
            </a:r>
            <a:r>
              <a:rPr lang="nl-BE" err="1"/>
              <a:t>bold</a:t>
            </a:r>
            <a:r>
              <a:rPr lang="nl-BE"/>
              <a:t>, bovenaan gelijnd</a:t>
            </a:r>
            <a:endParaRPr lang="en-US"/>
          </a:p>
        </p:txBody>
      </p:sp>
      <p:sp>
        <p:nvSpPr>
          <p:cNvPr id="6" name="Tijdelijke aanduiding voor afbeelding 8">
            <a:extLst>
              <a:ext uri="{FF2B5EF4-FFF2-40B4-BE49-F238E27FC236}">
                <a16:creationId xmlns:a16="http://schemas.microsoft.com/office/drawing/2014/main" id="{28834C2F-D4D2-F84E-AB9B-8484E82F57FB}"/>
              </a:ext>
            </a:extLst>
          </p:cNvPr>
          <p:cNvSpPr>
            <a:spLocks noGrp="1"/>
          </p:cNvSpPr>
          <p:nvPr>
            <p:ph type="pic" sz="half" idx="13"/>
          </p:nvPr>
        </p:nvSpPr>
        <p:spPr>
          <a:xfrm>
            <a:off x="6096001" y="1815468"/>
            <a:ext cx="5710988" cy="3891067"/>
          </a:xfrm>
          <a:prstGeom prst="rect">
            <a:avLst/>
          </a:prstGeom>
        </p:spPr>
        <p:txBody>
          <a:bodyPr lIns="91439" tIns="45719" rIns="91439" bIns="45719">
            <a:noAutofit/>
          </a:bodyPr>
          <a:lstStyle/>
          <a:p>
            <a:endParaRPr/>
          </a:p>
        </p:txBody>
      </p:sp>
      <p:sp>
        <p:nvSpPr>
          <p:cNvPr id="8" name="Tijdelijke aanduiding voor tekst 4">
            <a:extLst>
              <a:ext uri="{FF2B5EF4-FFF2-40B4-BE49-F238E27FC236}">
                <a16:creationId xmlns:a16="http://schemas.microsoft.com/office/drawing/2014/main" id="{E38BDBCA-38FC-7E40-8AC2-3C46ADC48290}"/>
              </a:ext>
            </a:extLst>
          </p:cNvPr>
          <p:cNvSpPr>
            <a:spLocks noGrp="1"/>
          </p:cNvSpPr>
          <p:nvPr>
            <p:ph type="body" idx="1" hasCustomPrompt="1"/>
          </p:nvPr>
        </p:nvSpPr>
        <p:spPr>
          <a:xfrm>
            <a:off x="412506" y="1815468"/>
            <a:ext cx="5370227" cy="3891067"/>
          </a:xfrm>
          <a:prstGeom prst="rect">
            <a:avLst/>
          </a:prstGeom>
        </p:spPr>
        <p:txBody>
          <a:bodyPr lIns="0" tIns="0" rIns="0" bIns="0"/>
          <a:lstStyle>
            <a:lvl1pPr>
              <a:defRPr sz="2667">
                <a:solidFill>
                  <a:srgbClr val="535353"/>
                </a:solidFill>
              </a:defRPr>
            </a:lvl1pPr>
            <a:lvl2pPr>
              <a:defRPr sz="2400">
                <a:solidFill>
                  <a:srgbClr val="535353"/>
                </a:solidFill>
              </a:defRPr>
            </a:lvl2pPr>
            <a:lvl3pPr>
              <a:defRPr sz="2133">
                <a:solidFill>
                  <a:srgbClr val="535353"/>
                </a:solidFill>
              </a:defRPr>
            </a:lvl3pPr>
          </a:lstStyle>
          <a:p>
            <a:r>
              <a:rPr lang="nl-BE" err="1"/>
              <a:t>FlandersArt</a:t>
            </a:r>
            <a:r>
              <a:rPr lang="nl-BE"/>
              <a:t> antraciet grijs, 20 </a:t>
            </a:r>
            <a:r>
              <a:rPr lang="nl-BE" err="1"/>
              <a:t>pt</a:t>
            </a:r>
            <a:endParaRPr lang="nl-BE"/>
          </a:p>
          <a:p>
            <a:pPr lvl="1"/>
            <a:r>
              <a:rPr lang="nl-BE" err="1"/>
              <a:t>FlandersArt</a:t>
            </a:r>
            <a:r>
              <a:rPr lang="nl-BE"/>
              <a:t>, </a:t>
            </a:r>
            <a:r>
              <a:rPr lang="nl-BE" err="1"/>
              <a:t>antractiet</a:t>
            </a:r>
            <a:r>
              <a:rPr lang="nl-BE"/>
              <a:t> grijs, 18 </a:t>
            </a:r>
            <a:r>
              <a:rPr lang="nl-BE" err="1"/>
              <a:t>pt</a:t>
            </a:r>
            <a:endParaRPr lang="nl-BE"/>
          </a:p>
          <a:p>
            <a:pPr lvl="2"/>
            <a:r>
              <a:rPr lang="nl-BE" err="1"/>
              <a:t>FlandersArt</a:t>
            </a:r>
            <a:r>
              <a:rPr lang="nl-BE"/>
              <a:t>, antraciet grijs, 16 </a:t>
            </a:r>
            <a:r>
              <a:rPr lang="nl-BE" err="1"/>
              <a:t>pt</a:t>
            </a:r>
            <a:r>
              <a:rPr lang="nl-BE"/>
              <a:t> </a:t>
            </a:r>
          </a:p>
        </p:txBody>
      </p:sp>
    </p:spTree>
    <p:extLst>
      <p:ext uri="{BB962C8B-B14F-4D97-AF65-F5344CB8AC3E}">
        <p14:creationId xmlns:p14="http://schemas.microsoft.com/office/powerpoint/2010/main" val="4474079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4_TEKSTLIDE (tekst rechts + beeld links)">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D8EB865A-83CF-BE40-9441-6A22E85639AE}"/>
              </a:ext>
            </a:extLst>
          </p:cNvPr>
          <p:cNvSpPr>
            <a:spLocks noGrp="1"/>
          </p:cNvSpPr>
          <p:nvPr>
            <p:ph type="title" hasCustomPrompt="1"/>
          </p:nvPr>
        </p:nvSpPr>
        <p:spPr>
          <a:xfrm>
            <a:off x="412507" y="383459"/>
            <a:ext cx="11394481" cy="1325563"/>
          </a:xfrm>
          <a:prstGeom prst="rect">
            <a:avLst/>
          </a:prstGeom>
        </p:spPr>
        <p:txBody>
          <a:bodyPr vert="horz" lIns="0" tIns="0" rIns="0" bIns="0" rtlCol="0" anchor="t" anchorCtr="0">
            <a:normAutofit/>
          </a:bodyPr>
          <a:lstStyle>
            <a:lvl1pPr>
              <a:defRPr sz="4267" b="1">
                <a:solidFill>
                  <a:srgbClr val="009B48"/>
                </a:solidFill>
                <a:latin typeface="+mn-lt"/>
              </a:defRPr>
            </a:lvl1pPr>
          </a:lstStyle>
          <a:p>
            <a:r>
              <a:rPr lang="nl-BE" err="1"/>
              <a:t>FlandersArt</a:t>
            </a:r>
            <a:r>
              <a:rPr lang="nl-BE"/>
              <a:t>, groen, 32 </a:t>
            </a:r>
            <a:r>
              <a:rPr lang="nl-BE" err="1"/>
              <a:t>pt</a:t>
            </a:r>
            <a:r>
              <a:rPr lang="nl-BE"/>
              <a:t>, </a:t>
            </a:r>
            <a:r>
              <a:rPr lang="nl-BE" err="1"/>
              <a:t>bold</a:t>
            </a:r>
            <a:r>
              <a:rPr lang="nl-BE"/>
              <a:t>, bovenaan gelijnd</a:t>
            </a:r>
            <a:endParaRPr lang="en-US"/>
          </a:p>
        </p:txBody>
      </p:sp>
      <p:sp>
        <p:nvSpPr>
          <p:cNvPr id="6" name="Tijdelijke aanduiding voor afbeelding 8">
            <a:extLst>
              <a:ext uri="{FF2B5EF4-FFF2-40B4-BE49-F238E27FC236}">
                <a16:creationId xmlns:a16="http://schemas.microsoft.com/office/drawing/2014/main" id="{28834C2F-D4D2-F84E-AB9B-8484E82F57FB}"/>
              </a:ext>
            </a:extLst>
          </p:cNvPr>
          <p:cNvSpPr>
            <a:spLocks noGrp="1"/>
          </p:cNvSpPr>
          <p:nvPr>
            <p:ph type="pic" sz="half" idx="13"/>
          </p:nvPr>
        </p:nvSpPr>
        <p:spPr>
          <a:xfrm>
            <a:off x="404039" y="1815468"/>
            <a:ext cx="5710988" cy="3891067"/>
          </a:xfrm>
          <a:prstGeom prst="rect">
            <a:avLst/>
          </a:prstGeom>
        </p:spPr>
        <p:txBody>
          <a:bodyPr lIns="91439" tIns="45719" rIns="91439" bIns="45719">
            <a:noAutofit/>
          </a:bodyPr>
          <a:lstStyle/>
          <a:p>
            <a:endParaRPr/>
          </a:p>
        </p:txBody>
      </p:sp>
      <p:sp>
        <p:nvSpPr>
          <p:cNvPr id="8" name="Tijdelijke aanduiding voor tekst 4">
            <a:extLst>
              <a:ext uri="{FF2B5EF4-FFF2-40B4-BE49-F238E27FC236}">
                <a16:creationId xmlns:a16="http://schemas.microsoft.com/office/drawing/2014/main" id="{E38BDBCA-38FC-7E40-8AC2-3C46ADC48290}"/>
              </a:ext>
            </a:extLst>
          </p:cNvPr>
          <p:cNvSpPr>
            <a:spLocks noGrp="1"/>
          </p:cNvSpPr>
          <p:nvPr>
            <p:ph type="body" idx="1" hasCustomPrompt="1"/>
          </p:nvPr>
        </p:nvSpPr>
        <p:spPr>
          <a:xfrm>
            <a:off x="6442868" y="1815468"/>
            <a:ext cx="5370227" cy="3891067"/>
          </a:xfrm>
          <a:prstGeom prst="rect">
            <a:avLst/>
          </a:prstGeom>
        </p:spPr>
        <p:txBody>
          <a:bodyPr lIns="0" tIns="0" rIns="0" bIns="0"/>
          <a:lstStyle>
            <a:lvl1pPr>
              <a:defRPr sz="2667">
                <a:solidFill>
                  <a:srgbClr val="535353"/>
                </a:solidFill>
              </a:defRPr>
            </a:lvl1pPr>
            <a:lvl2pPr>
              <a:defRPr sz="2400">
                <a:solidFill>
                  <a:srgbClr val="535353"/>
                </a:solidFill>
              </a:defRPr>
            </a:lvl2pPr>
            <a:lvl3pPr>
              <a:defRPr sz="2133">
                <a:solidFill>
                  <a:srgbClr val="535353"/>
                </a:solidFill>
              </a:defRPr>
            </a:lvl3pPr>
          </a:lstStyle>
          <a:p>
            <a:r>
              <a:rPr lang="nl-BE" err="1"/>
              <a:t>FlandersArt</a:t>
            </a:r>
            <a:r>
              <a:rPr lang="nl-BE"/>
              <a:t> antraciet grijs, 20 </a:t>
            </a:r>
            <a:r>
              <a:rPr lang="nl-BE" err="1"/>
              <a:t>pt</a:t>
            </a:r>
            <a:endParaRPr lang="nl-BE"/>
          </a:p>
          <a:p>
            <a:pPr lvl="1"/>
            <a:r>
              <a:rPr lang="nl-BE" err="1"/>
              <a:t>FlandersArt</a:t>
            </a:r>
            <a:r>
              <a:rPr lang="nl-BE"/>
              <a:t>, </a:t>
            </a:r>
            <a:r>
              <a:rPr lang="nl-BE" err="1"/>
              <a:t>antractiet</a:t>
            </a:r>
            <a:r>
              <a:rPr lang="nl-BE"/>
              <a:t> grijs, 18 </a:t>
            </a:r>
            <a:r>
              <a:rPr lang="nl-BE" err="1"/>
              <a:t>pt</a:t>
            </a:r>
            <a:endParaRPr lang="nl-BE"/>
          </a:p>
          <a:p>
            <a:pPr lvl="2"/>
            <a:r>
              <a:rPr lang="nl-BE" err="1"/>
              <a:t>FlandersArt</a:t>
            </a:r>
            <a:r>
              <a:rPr lang="nl-BE"/>
              <a:t>, antraciet grijs, 16 </a:t>
            </a:r>
            <a:r>
              <a:rPr lang="nl-BE" err="1"/>
              <a:t>pt</a:t>
            </a:r>
            <a:r>
              <a:rPr lang="nl-BE"/>
              <a:t> </a:t>
            </a:r>
          </a:p>
        </p:txBody>
      </p:sp>
    </p:spTree>
    <p:extLst>
      <p:ext uri="{BB962C8B-B14F-4D97-AF65-F5344CB8AC3E}">
        <p14:creationId xmlns:p14="http://schemas.microsoft.com/office/powerpoint/2010/main" val="18788358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5_TEKSTLIDE (twee kolommen + achtergrond)">
    <p:spTree>
      <p:nvGrpSpPr>
        <p:cNvPr id="1" name=""/>
        <p:cNvGrpSpPr/>
        <p:nvPr/>
      </p:nvGrpSpPr>
      <p:grpSpPr>
        <a:xfrm>
          <a:off x="0" y="0"/>
          <a:ext cx="0" cy="0"/>
          <a:chOff x="0" y="0"/>
          <a:chExt cx="0" cy="0"/>
        </a:xfrm>
      </p:grpSpPr>
      <p:grpSp>
        <p:nvGrpSpPr>
          <p:cNvPr id="8" name="Groep 7">
            <a:extLst>
              <a:ext uri="{FF2B5EF4-FFF2-40B4-BE49-F238E27FC236}">
                <a16:creationId xmlns:a16="http://schemas.microsoft.com/office/drawing/2014/main" id="{8699D37E-75D0-9F40-A620-6BB95212E2C7}"/>
              </a:ext>
            </a:extLst>
          </p:cNvPr>
          <p:cNvGrpSpPr/>
          <p:nvPr userDrawn="1"/>
        </p:nvGrpSpPr>
        <p:grpSpPr>
          <a:xfrm>
            <a:off x="-1" y="6087028"/>
            <a:ext cx="12200040" cy="770977"/>
            <a:chOff x="0" y="0"/>
            <a:chExt cx="9150029" cy="578232"/>
          </a:xfrm>
        </p:grpSpPr>
        <p:sp>
          <p:nvSpPr>
            <p:cNvPr id="9" name="Handmatige invoer 1">
              <a:extLst>
                <a:ext uri="{FF2B5EF4-FFF2-40B4-BE49-F238E27FC236}">
                  <a16:creationId xmlns:a16="http://schemas.microsoft.com/office/drawing/2014/main" id="{A96ED7FB-0853-624B-8178-A2FDD80EE631}"/>
                </a:ext>
              </a:extLst>
            </p:cNvPr>
            <p:cNvSpPr/>
            <p:nvPr/>
          </p:nvSpPr>
          <p:spPr>
            <a:xfrm>
              <a:off x="0" y="-1"/>
              <a:ext cx="9150030" cy="578233"/>
            </a:xfrm>
            <a:custGeom>
              <a:avLst/>
              <a:gdLst/>
              <a:ahLst/>
              <a:cxnLst>
                <a:cxn ang="0">
                  <a:pos x="wd2" y="hd2"/>
                </a:cxn>
                <a:cxn ang="5400000">
                  <a:pos x="wd2" y="hd2"/>
                </a:cxn>
                <a:cxn ang="10800000">
                  <a:pos x="wd2" y="hd2"/>
                </a:cxn>
                <a:cxn ang="16200000">
                  <a:pos x="wd2" y="hd2"/>
                </a:cxn>
              </a:cxnLst>
              <a:rect l="0" t="0" r="r" b="b"/>
              <a:pathLst>
                <a:path w="21600" h="21600" extrusionOk="0">
                  <a:moveTo>
                    <a:pt x="0" y="13695"/>
                  </a:moveTo>
                  <a:cubicBezTo>
                    <a:pt x="7236" y="10222"/>
                    <a:pt x="14364" y="3474"/>
                    <a:pt x="21600" y="0"/>
                  </a:cubicBezTo>
                  <a:cubicBezTo>
                    <a:pt x="21591" y="8058"/>
                    <a:pt x="21596" y="13542"/>
                    <a:pt x="21587" y="21600"/>
                  </a:cubicBezTo>
                  <a:lnTo>
                    <a:pt x="0" y="21600"/>
                  </a:lnTo>
                  <a:lnTo>
                    <a:pt x="0" y="13695"/>
                  </a:lnTo>
                  <a:close/>
                </a:path>
              </a:pathLst>
            </a:custGeom>
            <a:solidFill>
              <a:srgbClr val="009B4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3200"/>
            </a:p>
          </p:txBody>
        </p:sp>
        <p:pic>
          <p:nvPicPr>
            <p:cNvPr id="10" name="Afbeelding 8" descr="Afbeelding 8">
              <a:extLst>
                <a:ext uri="{FF2B5EF4-FFF2-40B4-BE49-F238E27FC236}">
                  <a16:creationId xmlns:a16="http://schemas.microsoft.com/office/drawing/2014/main" id="{0E35ABCC-37C2-2141-9CDE-72D6F843303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02257" y="197530"/>
              <a:ext cx="2008633" cy="305662"/>
            </a:xfrm>
            <a:prstGeom prst="rect">
              <a:avLst/>
            </a:prstGeom>
            <a:ln w="12700" cap="flat">
              <a:noFill/>
              <a:miter lim="400000"/>
            </a:ln>
            <a:effectLst/>
          </p:spPr>
        </p:pic>
      </p:grpSp>
      <p:sp>
        <p:nvSpPr>
          <p:cNvPr id="11" name="Title Placeholder 1">
            <a:extLst>
              <a:ext uri="{FF2B5EF4-FFF2-40B4-BE49-F238E27FC236}">
                <a16:creationId xmlns:a16="http://schemas.microsoft.com/office/drawing/2014/main" id="{EB4615F5-6B99-134B-BA14-F885568F73D2}"/>
              </a:ext>
            </a:extLst>
          </p:cNvPr>
          <p:cNvSpPr>
            <a:spLocks noGrp="1"/>
          </p:cNvSpPr>
          <p:nvPr>
            <p:ph type="title" hasCustomPrompt="1"/>
          </p:nvPr>
        </p:nvSpPr>
        <p:spPr>
          <a:xfrm>
            <a:off x="412507" y="383459"/>
            <a:ext cx="11394481" cy="1325563"/>
          </a:xfrm>
          <a:prstGeom prst="rect">
            <a:avLst/>
          </a:prstGeom>
        </p:spPr>
        <p:txBody>
          <a:bodyPr vert="horz" lIns="0" tIns="0" rIns="0" bIns="0" rtlCol="0" anchor="t" anchorCtr="0">
            <a:normAutofit/>
          </a:bodyPr>
          <a:lstStyle>
            <a:lvl1pPr>
              <a:defRPr sz="4267" b="1">
                <a:solidFill>
                  <a:srgbClr val="009B48"/>
                </a:solidFill>
                <a:latin typeface="+mn-lt"/>
              </a:defRPr>
            </a:lvl1pPr>
          </a:lstStyle>
          <a:p>
            <a:r>
              <a:rPr lang="nl-BE" err="1"/>
              <a:t>FlandersArt</a:t>
            </a:r>
            <a:r>
              <a:rPr lang="nl-BE"/>
              <a:t>, groen, 32 </a:t>
            </a:r>
            <a:r>
              <a:rPr lang="nl-BE" err="1"/>
              <a:t>pt</a:t>
            </a:r>
            <a:r>
              <a:rPr lang="nl-BE"/>
              <a:t>, </a:t>
            </a:r>
            <a:r>
              <a:rPr lang="nl-BE" err="1"/>
              <a:t>bold</a:t>
            </a:r>
            <a:r>
              <a:rPr lang="nl-BE"/>
              <a:t>, bovenaan gelijnd</a:t>
            </a:r>
            <a:endParaRPr lang="en-US"/>
          </a:p>
        </p:txBody>
      </p:sp>
      <p:sp>
        <p:nvSpPr>
          <p:cNvPr id="16" name="Tijdelijke aanduiding voor tekst 4">
            <a:extLst>
              <a:ext uri="{FF2B5EF4-FFF2-40B4-BE49-F238E27FC236}">
                <a16:creationId xmlns:a16="http://schemas.microsoft.com/office/drawing/2014/main" id="{96CD30C3-DC28-400C-A49E-176E63724AD8}"/>
              </a:ext>
            </a:extLst>
          </p:cNvPr>
          <p:cNvSpPr>
            <a:spLocks noGrp="1"/>
          </p:cNvSpPr>
          <p:nvPr>
            <p:ph type="body" idx="1" hasCustomPrompt="1"/>
          </p:nvPr>
        </p:nvSpPr>
        <p:spPr>
          <a:xfrm>
            <a:off x="412506" y="1815468"/>
            <a:ext cx="5370227" cy="3891067"/>
          </a:xfrm>
          <a:prstGeom prst="rect">
            <a:avLst/>
          </a:prstGeom>
          <a:solidFill>
            <a:srgbClr val="00B050">
              <a:alpha val="4000"/>
            </a:srgbClr>
          </a:solidFill>
        </p:spPr>
        <p:txBody>
          <a:bodyPr lIns="0" tIns="0" rIns="0" bIns="0"/>
          <a:lstStyle>
            <a:lvl1pPr>
              <a:defRPr sz="2667">
                <a:solidFill>
                  <a:srgbClr val="535353"/>
                </a:solidFill>
              </a:defRPr>
            </a:lvl1pPr>
            <a:lvl2pPr>
              <a:defRPr sz="2400">
                <a:solidFill>
                  <a:srgbClr val="535353"/>
                </a:solidFill>
              </a:defRPr>
            </a:lvl2pPr>
            <a:lvl3pPr>
              <a:defRPr sz="2133">
                <a:solidFill>
                  <a:srgbClr val="535353"/>
                </a:solidFill>
              </a:defRPr>
            </a:lvl3pPr>
          </a:lstStyle>
          <a:p>
            <a:r>
              <a:rPr lang="nl-BE"/>
              <a:t>FlandersArt antraciet grijs, 20 </a:t>
            </a:r>
            <a:r>
              <a:rPr lang="nl-BE" err="1"/>
              <a:t>pt</a:t>
            </a:r>
            <a:endParaRPr lang="nl-BE"/>
          </a:p>
          <a:p>
            <a:pPr lvl="1"/>
            <a:r>
              <a:rPr lang="nl-BE"/>
              <a:t>FlandersArt, </a:t>
            </a:r>
            <a:r>
              <a:rPr lang="nl-BE" err="1"/>
              <a:t>antractiet</a:t>
            </a:r>
            <a:r>
              <a:rPr lang="nl-BE"/>
              <a:t> grijs, 18 </a:t>
            </a:r>
            <a:r>
              <a:rPr lang="nl-BE" err="1"/>
              <a:t>pt</a:t>
            </a:r>
            <a:endParaRPr lang="nl-BE"/>
          </a:p>
          <a:p>
            <a:pPr lvl="2"/>
            <a:r>
              <a:rPr lang="nl-BE"/>
              <a:t>FlandersArt, antraciet grijs, 16 </a:t>
            </a:r>
            <a:r>
              <a:rPr lang="nl-BE" err="1"/>
              <a:t>pt</a:t>
            </a:r>
            <a:r>
              <a:rPr lang="nl-BE"/>
              <a:t> </a:t>
            </a:r>
          </a:p>
        </p:txBody>
      </p:sp>
      <p:sp>
        <p:nvSpPr>
          <p:cNvPr id="17" name="Tijdelijke aanduiding voor tekst 4">
            <a:extLst>
              <a:ext uri="{FF2B5EF4-FFF2-40B4-BE49-F238E27FC236}">
                <a16:creationId xmlns:a16="http://schemas.microsoft.com/office/drawing/2014/main" id="{2626BDC3-B11A-405C-B7AB-453E8363EC45}"/>
              </a:ext>
            </a:extLst>
          </p:cNvPr>
          <p:cNvSpPr>
            <a:spLocks noGrp="1"/>
          </p:cNvSpPr>
          <p:nvPr>
            <p:ph type="body" idx="10" hasCustomPrompt="1"/>
          </p:nvPr>
        </p:nvSpPr>
        <p:spPr>
          <a:xfrm>
            <a:off x="6436761" y="1815468"/>
            <a:ext cx="5370227" cy="3891067"/>
          </a:xfrm>
          <a:prstGeom prst="rect">
            <a:avLst/>
          </a:prstGeom>
          <a:solidFill>
            <a:srgbClr val="00B050">
              <a:alpha val="4000"/>
            </a:srgbClr>
          </a:solidFill>
        </p:spPr>
        <p:txBody>
          <a:bodyPr lIns="0" tIns="0" rIns="0" bIns="0"/>
          <a:lstStyle>
            <a:lvl1pPr>
              <a:defRPr sz="2667">
                <a:solidFill>
                  <a:srgbClr val="535353"/>
                </a:solidFill>
              </a:defRPr>
            </a:lvl1pPr>
            <a:lvl2pPr>
              <a:defRPr sz="2400">
                <a:solidFill>
                  <a:srgbClr val="535353"/>
                </a:solidFill>
              </a:defRPr>
            </a:lvl2pPr>
            <a:lvl3pPr>
              <a:defRPr sz="2133">
                <a:solidFill>
                  <a:srgbClr val="535353"/>
                </a:solidFill>
              </a:defRPr>
            </a:lvl3pPr>
          </a:lstStyle>
          <a:p>
            <a:r>
              <a:rPr lang="nl-BE" err="1"/>
              <a:t>FlandersArt</a:t>
            </a:r>
            <a:r>
              <a:rPr lang="nl-BE"/>
              <a:t> antraciet grijs, 20 </a:t>
            </a:r>
            <a:r>
              <a:rPr lang="nl-BE" err="1"/>
              <a:t>pt</a:t>
            </a:r>
            <a:endParaRPr lang="nl-BE"/>
          </a:p>
          <a:p>
            <a:pPr lvl="1"/>
            <a:r>
              <a:rPr lang="nl-BE" err="1"/>
              <a:t>FlandersArt</a:t>
            </a:r>
            <a:r>
              <a:rPr lang="nl-BE"/>
              <a:t>, </a:t>
            </a:r>
            <a:r>
              <a:rPr lang="nl-BE" err="1"/>
              <a:t>antractiet</a:t>
            </a:r>
            <a:r>
              <a:rPr lang="nl-BE"/>
              <a:t> grijs, 18 </a:t>
            </a:r>
            <a:r>
              <a:rPr lang="nl-BE" err="1"/>
              <a:t>pt</a:t>
            </a:r>
            <a:endParaRPr lang="nl-BE"/>
          </a:p>
          <a:p>
            <a:pPr lvl="2"/>
            <a:r>
              <a:rPr lang="nl-BE" err="1"/>
              <a:t>FlandersArt</a:t>
            </a:r>
            <a:r>
              <a:rPr lang="nl-BE"/>
              <a:t>, antraciet grijs, 16 </a:t>
            </a:r>
            <a:r>
              <a:rPr lang="nl-BE" err="1"/>
              <a:t>pt</a:t>
            </a:r>
            <a:r>
              <a:rPr lang="nl-BE"/>
              <a:t> </a:t>
            </a:r>
          </a:p>
        </p:txBody>
      </p:sp>
    </p:spTree>
    <p:extLst>
      <p:ext uri="{BB962C8B-B14F-4D97-AF65-F5344CB8AC3E}">
        <p14:creationId xmlns:p14="http://schemas.microsoft.com/office/powerpoint/2010/main" val="24167438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6_TEKSTLIDE (drie kolommen + achtergrond)">
    <p:spTree>
      <p:nvGrpSpPr>
        <p:cNvPr id="1" name=""/>
        <p:cNvGrpSpPr/>
        <p:nvPr/>
      </p:nvGrpSpPr>
      <p:grpSpPr>
        <a:xfrm>
          <a:off x="0" y="0"/>
          <a:ext cx="0" cy="0"/>
          <a:chOff x="0" y="0"/>
          <a:chExt cx="0" cy="0"/>
        </a:xfrm>
      </p:grpSpPr>
      <p:grpSp>
        <p:nvGrpSpPr>
          <p:cNvPr id="8" name="Groep 7">
            <a:extLst>
              <a:ext uri="{FF2B5EF4-FFF2-40B4-BE49-F238E27FC236}">
                <a16:creationId xmlns:a16="http://schemas.microsoft.com/office/drawing/2014/main" id="{8699D37E-75D0-9F40-A620-6BB95212E2C7}"/>
              </a:ext>
            </a:extLst>
          </p:cNvPr>
          <p:cNvGrpSpPr/>
          <p:nvPr userDrawn="1"/>
        </p:nvGrpSpPr>
        <p:grpSpPr>
          <a:xfrm>
            <a:off x="-1" y="6087028"/>
            <a:ext cx="12200040" cy="770977"/>
            <a:chOff x="0" y="0"/>
            <a:chExt cx="9150029" cy="578232"/>
          </a:xfrm>
        </p:grpSpPr>
        <p:sp>
          <p:nvSpPr>
            <p:cNvPr id="9" name="Handmatige invoer 1">
              <a:extLst>
                <a:ext uri="{FF2B5EF4-FFF2-40B4-BE49-F238E27FC236}">
                  <a16:creationId xmlns:a16="http://schemas.microsoft.com/office/drawing/2014/main" id="{A96ED7FB-0853-624B-8178-A2FDD80EE631}"/>
                </a:ext>
              </a:extLst>
            </p:cNvPr>
            <p:cNvSpPr/>
            <p:nvPr/>
          </p:nvSpPr>
          <p:spPr>
            <a:xfrm>
              <a:off x="0" y="-1"/>
              <a:ext cx="9150030" cy="578233"/>
            </a:xfrm>
            <a:custGeom>
              <a:avLst/>
              <a:gdLst/>
              <a:ahLst/>
              <a:cxnLst>
                <a:cxn ang="0">
                  <a:pos x="wd2" y="hd2"/>
                </a:cxn>
                <a:cxn ang="5400000">
                  <a:pos x="wd2" y="hd2"/>
                </a:cxn>
                <a:cxn ang="10800000">
                  <a:pos x="wd2" y="hd2"/>
                </a:cxn>
                <a:cxn ang="16200000">
                  <a:pos x="wd2" y="hd2"/>
                </a:cxn>
              </a:cxnLst>
              <a:rect l="0" t="0" r="r" b="b"/>
              <a:pathLst>
                <a:path w="21600" h="21600" extrusionOk="0">
                  <a:moveTo>
                    <a:pt x="0" y="13695"/>
                  </a:moveTo>
                  <a:cubicBezTo>
                    <a:pt x="7236" y="10222"/>
                    <a:pt x="14364" y="3474"/>
                    <a:pt x="21600" y="0"/>
                  </a:cubicBezTo>
                  <a:cubicBezTo>
                    <a:pt x="21591" y="8058"/>
                    <a:pt x="21596" y="13542"/>
                    <a:pt x="21587" y="21600"/>
                  </a:cubicBezTo>
                  <a:lnTo>
                    <a:pt x="0" y="21600"/>
                  </a:lnTo>
                  <a:lnTo>
                    <a:pt x="0" y="13695"/>
                  </a:lnTo>
                  <a:close/>
                </a:path>
              </a:pathLst>
            </a:custGeom>
            <a:solidFill>
              <a:srgbClr val="009B4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3200"/>
            </a:p>
          </p:txBody>
        </p:sp>
        <p:pic>
          <p:nvPicPr>
            <p:cNvPr id="10" name="Afbeelding 8" descr="Afbeelding 8">
              <a:extLst>
                <a:ext uri="{FF2B5EF4-FFF2-40B4-BE49-F238E27FC236}">
                  <a16:creationId xmlns:a16="http://schemas.microsoft.com/office/drawing/2014/main" id="{0E35ABCC-37C2-2141-9CDE-72D6F843303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02257" y="197530"/>
              <a:ext cx="2008633" cy="305662"/>
            </a:xfrm>
            <a:prstGeom prst="rect">
              <a:avLst/>
            </a:prstGeom>
            <a:ln w="12700" cap="flat">
              <a:noFill/>
              <a:miter lim="400000"/>
            </a:ln>
            <a:effectLst/>
          </p:spPr>
        </p:pic>
      </p:grpSp>
      <p:sp>
        <p:nvSpPr>
          <p:cNvPr id="11" name="Title Placeholder 1">
            <a:extLst>
              <a:ext uri="{FF2B5EF4-FFF2-40B4-BE49-F238E27FC236}">
                <a16:creationId xmlns:a16="http://schemas.microsoft.com/office/drawing/2014/main" id="{EB4615F5-6B99-134B-BA14-F885568F73D2}"/>
              </a:ext>
            </a:extLst>
          </p:cNvPr>
          <p:cNvSpPr>
            <a:spLocks noGrp="1"/>
          </p:cNvSpPr>
          <p:nvPr>
            <p:ph type="title"/>
          </p:nvPr>
        </p:nvSpPr>
        <p:spPr>
          <a:xfrm>
            <a:off x="412507" y="383459"/>
            <a:ext cx="11394481" cy="1325563"/>
          </a:xfrm>
          <a:prstGeom prst="rect">
            <a:avLst/>
          </a:prstGeom>
        </p:spPr>
        <p:txBody>
          <a:bodyPr vert="horz" lIns="0" tIns="0" rIns="0" bIns="0" rtlCol="0" anchor="t" anchorCtr="0">
            <a:normAutofit/>
          </a:bodyPr>
          <a:lstStyle>
            <a:lvl1pPr>
              <a:defRPr sz="4267" b="1">
                <a:solidFill>
                  <a:srgbClr val="009B48"/>
                </a:solidFill>
                <a:latin typeface="+mn-lt"/>
              </a:defRPr>
            </a:lvl1pPr>
          </a:lstStyle>
          <a:p>
            <a:r>
              <a:rPr lang="nl-BE"/>
              <a:t>FlandersArt, groen, 32 </a:t>
            </a:r>
            <a:r>
              <a:rPr lang="nl-BE" err="1"/>
              <a:t>pt</a:t>
            </a:r>
            <a:r>
              <a:rPr lang="nl-BE"/>
              <a:t>, </a:t>
            </a:r>
            <a:r>
              <a:rPr lang="nl-BE" err="1"/>
              <a:t>bold</a:t>
            </a:r>
            <a:r>
              <a:rPr lang="nl-BE"/>
              <a:t>, bovenaan gelijnd</a:t>
            </a:r>
            <a:endParaRPr lang="en-US"/>
          </a:p>
        </p:txBody>
      </p:sp>
      <p:sp>
        <p:nvSpPr>
          <p:cNvPr id="16" name="Tijdelijke aanduiding voor tekst 4">
            <a:extLst>
              <a:ext uri="{FF2B5EF4-FFF2-40B4-BE49-F238E27FC236}">
                <a16:creationId xmlns:a16="http://schemas.microsoft.com/office/drawing/2014/main" id="{96CD30C3-DC28-400C-A49E-176E63724AD8}"/>
              </a:ext>
            </a:extLst>
          </p:cNvPr>
          <p:cNvSpPr>
            <a:spLocks noGrp="1"/>
          </p:cNvSpPr>
          <p:nvPr>
            <p:ph type="body" idx="1" hasCustomPrompt="1"/>
          </p:nvPr>
        </p:nvSpPr>
        <p:spPr>
          <a:xfrm>
            <a:off x="412507" y="1815468"/>
            <a:ext cx="3480000" cy="3891067"/>
          </a:xfrm>
          <a:prstGeom prst="rect">
            <a:avLst/>
          </a:prstGeom>
          <a:solidFill>
            <a:srgbClr val="00B050">
              <a:alpha val="4000"/>
            </a:srgbClr>
          </a:solidFill>
        </p:spPr>
        <p:txBody>
          <a:bodyPr lIns="0" tIns="0" rIns="0" bIns="0"/>
          <a:lstStyle>
            <a:lvl1pPr>
              <a:defRPr sz="2133">
                <a:solidFill>
                  <a:srgbClr val="535353"/>
                </a:solidFill>
              </a:defRPr>
            </a:lvl1pPr>
            <a:lvl2pPr>
              <a:defRPr sz="2400">
                <a:solidFill>
                  <a:srgbClr val="535353"/>
                </a:solidFill>
              </a:defRPr>
            </a:lvl2pPr>
            <a:lvl3pPr>
              <a:defRPr sz="2133">
                <a:solidFill>
                  <a:srgbClr val="535353"/>
                </a:solidFill>
              </a:defRPr>
            </a:lvl3pPr>
          </a:lstStyle>
          <a:p>
            <a:r>
              <a:rPr lang="nl-BE"/>
              <a:t>FlandersArt antraciet grijs, 16 </a:t>
            </a:r>
            <a:r>
              <a:rPr lang="nl-BE" err="1"/>
              <a:t>pt</a:t>
            </a:r>
            <a:endParaRPr lang="nl-BE"/>
          </a:p>
        </p:txBody>
      </p:sp>
      <p:sp>
        <p:nvSpPr>
          <p:cNvPr id="14" name="Tijdelijke aanduiding voor tekst 4">
            <a:extLst>
              <a:ext uri="{FF2B5EF4-FFF2-40B4-BE49-F238E27FC236}">
                <a16:creationId xmlns:a16="http://schemas.microsoft.com/office/drawing/2014/main" id="{5D8FA13E-AFF2-4085-9D73-2E417BF6CC8C}"/>
              </a:ext>
            </a:extLst>
          </p:cNvPr>
          <p:cNvSpPr>
            <a:spLocks noGrp="1"/>
          </p:cNvSpPr>
          <p:nvPr>
            <p:ph type="body" idx="10" hasCustomPrompt="1"/>
          </p:nvPr>
        </p:nvSpPr>
        <p:spPr>
          <a:xfrm>
            <a:off x="4356000" y="1815468"/>
            <a:ext cx="3480000" cy="3891067"/>
          </a:xfrm>
          <a:prstGeom prst="rect">
            <a:avLst/>
          </a:prstGeom>
          <a:solidFill>
            <a:srgbClr val="00B050">
              <a:alpha val="4000"/>
            </a:srgbClr>
          </a:solidFill>
        </p:spPr>
        <p:txBody>
          <a:bodyPr lIns="0" tIns="0" rIns="0" bIns="0"/>
          <a:lstStyle>
            <a:lvl1pPr>
              <a:defRPr sz="2133">
                <a:solidFill>
                  <a:srgbClr val="535353"/>
                </a:solidFill>
              </a:defRPr>
            </a:lvl1pPr>
            <a:lvl2pPr>
              <a:defRPr sz="2400">
                <a:solidFill>
                  <a:srgbClr val="535353"/>
                </a:solidFill>
              </a:defRPr>
            </a:lvl2pPr>
            <a:lvl3pPr>
              <a:defRPr sz="2133">
                <a:solidFill>
                  <a:srgbClr val="535353"/>
                </a:solidFill>
              </a:defRPr>
            </a:lvl3pPr>
          </a:lstStyle>
          <a:p>
            <a:r>
              <a:rPr lang="nl-BE"/>
              <a:t>FlandersArt antraciet grijs, 16 </a:t>
            </a:r>
            <a:r>
              <a:rPr lang="nl-BE" err="1"/>
              <a:t>pt</a:t>
            </a:r>
            <a:endParaRPr lang="nl-BE"/>
          </a:p>
        </p:txBody>
      </p:sp>
      <p:sp>
        <p:nvSpPr>
          <p:cNvPr id="15" name="Tijdelijke aanduiding voor tekst 4">
            <a:extLst>
              <a:ext uri="{FF2B5EF4-FFF2-40B4-BE49-F238E27FC236}">
                <a16:creationId xmlns:a16="http://schemas.microsoft.com/office/drawing/2014/main" id="{B77492B6-1416-4A63-9386-FA96B47E2853}"/>
              </a:ext>
            </a:extLst>
          </p:cNvPr>
          <p:cNvSpPr>
            <a:spLocks noGrp="1"/>
          </p:cNvSpPr>
          <p:nvPr>
            <p:ph type="body" idx="11" hasCustomPrompt="1"/>
          </p:nvPr>
        </p:nvSpPr>
        <p:spPr>
          <a:xfrm>
            <a:off x="8326988" y="1815468"/>
            <a:ext cx="3480000" cy="3891067"/>
          </a:xfrm>
          <a:prstGeom prst="rect">
            <a:avLst/>
          </a:prstGeom>
          <a:solidFill>
            <a:srgbClr val="00B050">
              <a:alpha val="4000"/>
            </a:srgbClr>
          </a:solidFill>
        </p:spPr>
        <p:txBody>
          <a:bodyPr lIns="0" tIns="0" rIns="0" bIns="0"/>
          <a:lstStyle>
            <a:lvl1pPr>
              <a:defRPr sz="2133">
                <a:solidFill>
                  <a:srgbClr val="535353"/>
                </a:solidFill>
              </a:defRPr>
            </a:lvl1pPr>
            <a:lvl2pPr>
              <a:defRPr sz="2400">
                <a:solidFill>
                  <a:srgbClr val="535353"/>
                </a:solidFill>
              </a:defRPr>
            </a:lvl2pPr>
            <a:lvl3pPr>
              <a:defRPr sz="2133">
                <a:solidFill>
                  <a:srgbClr val="535353"/>
                </a:solidFill>
              </a:defRPr>
            </a:lvl3pPr>
          </a:lstStyle>
          <a:p>
            <a:r>
              <a:rPr lang="nl-BE" err="1"/>
              <a:t>FlandersArt</a:t>
            </a:r>
            <a:r>
              <a:rPr lang="nl-BE"/>
              <a:t> antraciet grijs, 16 </a:t>
            </a:r>
            <a:r>
              <a:rPr lang="nl-BE" err="1"/>
              <a:t>pt</a:t>
            </a:r>
            <a:endParaRPr lang="nl-BE"/>
          </a:p>
        </p:txBody>
      </p:sp>
    </p:spTree>
    <p:extLst>
      <p:ext uri="{BB962C8B-B14F-4D97-AF65-F5344CB8AC3E}">
        <p14:creationId xmlns:p14="http://schemas.microsoft.com/office/powerpoint/2010/main" val="2088466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oofdstuk_foto_recht">
    <p:spTree>
      <p:nvGrpSpPr>
        <p:cNvPr id="1" name=""/>
        <p:cNvGrpSpPr/>
        <p:nvPr/>
      </p:nvGrpSpPr>
      <p:grpSpPr>
        <a:xfrm>
          <a:off x="0" y="0"/>
          <a:ext cx="0" cy="0"/>
          <a:chOff x="0" y="0"/>
          <a:chExt cx="0" cy="0"/>
        </a:xfrm>
      </p:grpSpPr>
      <p:sp>
        <p:nvSpPr>
          <p:cNvPr id="10" name="Tijdelijke aanduiding voor afbeelding 3">
            <a:extLst>
              <a:ext uri="{FF2B5EF4-FFF2-40B4-BE49-F238E27FC236}">
                <a16:creationId xmlns:a16="http://schemas.microsoft.com/office/drawing/2014/main" id="{6B63A96B-290F-4EA3-8F37-7535F62F5A8D}"/>
              </a:ext>
            </a:extLst>
          </p:cNvPr>
          <p:cNvSpPr>
            <a:spLocks noGrp="1"/>
          </p:cNvSpPr>
          <p:nvPr>
            <p:ph type="pic" sz="quarter" idx="10"/>
          </p:nvPr>
        </p:nvSpPr>
        <p:spPr>
          <a:xfrm>
            <a:off x="4707600" y="0"/>
            <a:ext cx="7484400" cy="6858000"/>
          </a:xfrm>
          <a:solidFill>
            <a:schemeClr val="bg2">
              <a:lumMod val="20000"/>
              <a:lumOff val="80000"/>
            </a:schemeClr>
          </a:solidFill>
        </p:spPr>
        <p:txBody>
          <a:bodyPr/>
          <a:lstStyle/>
          <a:p>
            <a:r>
              <a:rPr lang="nl-NL"/>
              <a:t>Klik op het pictogram als u een afbeelding wilt toevoegen</a:t>
            </a:r>
            <a:endParaRPr lang="nl-BE"/>
          </a:p>
        </p:txBody>
      </p:sp>
      <p:pic>
        <p:nvPicPr>
          <p:cNvPr id="4" name="Graphic 3">
            <a:extLst>
              <a:ext uri="{FF2B5EF4-FFF2-40B4-BE49-F238E27FC236}">
                <a16:creationId xmlns:a16="http://schemas.microsoft.com/office/drawing/2014/main" id="{D665C32E-07B0-4F00-8059-55D060CE3C4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4815" y="5898888"/>
            <a:ext cx="917585" cy="338400"/>
          </a:xfrm>
          <a:prstGeom prst="rect">
            <a:avLst/>
          </a:prstGeom>
        </p:spPr>
      </p:pic>
      <p:sp>
        <p:nvSpPr>
          <p:cNvPr id="6" name="Tijdelijke aanduiding voor voettekst 5">
            <a:extLst>
              <a:ext uri="{FF2B5EF4-FFF2-40B4-BE49-F238E27FC236}">
                <a16:creationId xmlns:a16="http://schemas.microsoft.com/office/drawing/2014/main" id="{91FABDA9-4410-45DF-8045-99263EA4D3B5}"/>
              </a:ext>
            </a:extLst>
          </p:cNvPr>
          <p:cNvSpPr>
            <a:spLocks noGrp="1"/>
          </p:cNvSpPr>
          <p:nvPr>
            <p:ph type="ftr" sz="quarter" idx="11"/>
          </p:nvPr>
        </p:nvSpPr>
        <p:spPr/>
        <p:txBody>
          <a:bodyPr/>
          <a:lstStyle>
            <a:lvl1pPr>
              <a:defRPr>
                <a:solidFill>
                  <a:schemeClr val="tx2"/>
                </a:solidFill>
              </a:defRPr>
            </a:lvl1pPr>
          </a:lstStyle>
          <a:p>
            <a:r>
              <a:rPr lang="nl-BE"/>
              <a:t>Leidraad intergemeentelijke samenwerking economie</a:t>
            </a:r>
          </a:p>
        </p:txBody>
      </p:sp>
      <p:sp>
        <p:nvSpPr>
          <p:cNvPr id="7" name="Tijdelijke aanduiding voor dianummer 6">
            <a:extLst>
              <a:ext uri="{FF2B5EF4-FFF2-40B4-BE49-F238E27FC236}">
                <a16:creationId xmlns:a16="http://schemas.microsoft.com/office/drawing/2014/main" id="{6EBF63BB-56CC-4106-BEA2-89D3C0760741}"/>
              </a:ext>
            </a:extLst>
          </p:cNvPr>
          <p:cNvSpPr>
            <a:spLocks noGrp="1"/>
          </p:cNvSpPr>
          <p:nvPr>
            <p:ph type="sldNum" sz="quarter" idx="12"/>
          </p:nvPr>
        </p:nvSpPr>
        <p:spPr/>
        <p:txBody>
          <a:bodyPr/>
          <a:lstStyle/>
          <a:p>
            <a:fld id="{DFEB45F4-A723-4960-9E19-747FE5E1055D}" type="slidenum">
              <a:rPr lang="nl-BE" smtClean="0"/>
              <a:pPr/>
              <a:t>‹nr.›</a:t>
            </a:fld>
            <a:endParaRPr lang="nl-BE"/>
          </a:p>
        </p:txBody>
      </p:sp>
      <p:sp>
        <p:nvSpPr>
          <p:cNvPr id="9" name="Titel 8">
            <a:extLst>
              <a:ext uri="{FF2B5EF4-FFF2-40B4-BE49-F238E27FC236}">
                <a16:creationId xmlns:a16="http://schemas.microsoft.com/office/drawing/2014/main" id="{2201AB81-76F0-4209-A1BB-F290CDA58422}"/>
              </a:ext>
            </a:extLst>
          </p:cNvPr>
          <p:cNvSpPr>
            <a:spLocks noGrp="1"/>
          </p:cNvSpPr>
          <p:nvPr>
            <p:ph type="title" hasCustomPrompt="1"/>
          </p:nvPr>
        </p:nvSpPr>
        <p:spPr>
          <a:xfrm>
            <a:off x="608012" y="1285200"/>
            <a:ext cx="3657600" cy="1095854"/>
          </a:xfrm>
        </p:spPr>
        <p:txBody>
          <a:bodyPr wrap="square" bIns="180000" anchor="t" anchorCtr="0">
            <a:spAutoFit/>
          </a:bodyPr>
          <a:lstStyle>
            <a:lvl1pPr>
              <a:defRPr>
                <a:solidFill>
                  <a:schemeClr val="tx2"/>
                </a:solidFill>
              </a:defRPr>
            </a:lvl1pPr>
          </a:lstStyle>
          <a:p>
            <a:r>
              <a:rPr lang="nl-NL"/>
              <a:t>Klik om hoofdstuk te bewerken</a:t>
            </a:r>
            <a:endParaRPr lang="nl-BE"/>
          </a:p>
        </p:txBody>
      </p:sp>
      <p:sp>
        <p:nvSpPr>
          <p:cNvPr id="13" name="Tijdelijke aanduiding voor tekst 12">
            <a:extLst>
              <a:ext uri="{FF2B5EF4-FFF2-40B4-BE49-F238E27FC236}">
                <a16:creationId xmlns:a16="http://schemas.microsoft.com/office/drawing/2014/main" id="{4DE2EFF5-C08C-4587-827D-C7CBCA43BBDF}"/>
              </a:ext>
            </a:extLst>
          </p:cNvPr>
          <p:cNvSpPr>
            <a:spLocks noGrp="1"/>
          </p:cNvSpPr>
          <p:nvPr>
            <p:ph type="body" sz="quarter" idx="13" hasCustomPrompt="1"/>
          </p:nvPr>
        </p:nvSpPr>
        <p:spPr>
          <a:xfrm>
            <a:off x="608012" y="2392767"/>
            <a:ext cx="3657600" cy="1260475"/>
          </a:xfrm>
        </p:spPr>
        <p:txBody>
          <a:bodyPr wrap="square">
            <a:noAutofit/>
          </a:bodyPr>
          <a:lstStyle>
            <a:lvl1pPr>
              <a:defRPr sz="20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ondertitel te bewerken</a:t>
            </a:r>
          </a:p>
        </p:txBody>
      </p:sp>
      <p:sp>
        <p:nvSpPr>
          <p:cNvPr id="11" name="Tijdelijke aanduiding voor tekst 14">
            <a:extLst>
              <a:ext uri="{FF2B5EF4-FFF2-40B4-BE49-F238E27FC236}">
                <a16:creationId xmlns:a16="http://schemas.microsoft.com/office/drawing/2014/main" id="{DD463BA4-6F95-4D3A-B0A7-6464ADC9B38A}"/>
              </a:ext>
            </a:extLst>
          </p:cNvPr>
          <p:cNvSpPr>
            <a:spLocks noGrp="1"/>
          </p:cNvSpPr>
          <p:nvPr>
            <p:ph type="body" sz="quarter" idx="16" hasCustomPrompt="1"/>
          </p:nvPr>
        </p:nvSpPr>
        <p:spPr>
          <a:xfrm>
            <a:off x="608013" y="609600"/>
            <a:ext cx="3685113" cy="402400"/>
          </a:xfrm>
          <a:prstGeom prst="roundRect">
            <a:avLst>
              <a:gd name="adj" fmla="val 50000"/>
            </a:avLst>
          </a:prstGeom>
          <a:solidFill>
            <a:schemeClr val="accent1"/>
          </a:solidFill>
        </p:spPr>
        <p:txBody>
          <a:bodyPr wrap="none" lIns="108000" tIns="18000" rIns="108000" bIns="18000" anchor="ctr" anchorCtr="0">
            <a:spAutoFit/>
          </a:bodyPr>
          <a:lstStyle>
            <a:lvl1pPr>
              <a:defRPr sz="1600">
                <a:solidFill>
                  <a:schemeClr val="bg1"/>
                </a:solidFill>
              </a:defRPr>
            </a:lvl1pPr>
          </a:lstStyle>
          <a:p>
            <a:pPr lvl="0"/>
            <a:r>
              <a:rPr lang="nl-NL"/>
              <a:t>klikken om topicelement te bewerken</a:t>
            </a:r>
            <a:endParaRPr lang="nl-BE"/>
          </a:p>
        </p:txBody>
      </p:sp>
    </p:spTree>
    <p:extLst>
      <p:ext uri="{BB962C8B-B14F-4D97-AF65-F5344CB8AC3E}">
        <p14:creationId xmlns:p14="http://schemas.microsoft.com/office/powerpoint/2010/main" val="23480495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03_Kleuren">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549CC4DC-4FD8-604D-B7F4-174F1AFBCF81}"/>
              </a:ext>
            </a:extLst>
          </p:cNvPr>
          <p:cNvSpPr/>
          <p:nvPr userDrawn="1"/>
        </p:nvSpPr>
        <p:spPr>
          <a:xfrm>
            <a:off x="412507" y="1867453"/>
            <a:ext cx="898359" cy="898359"/>
          </a:xfrm>
          <a:prstGeom prst="rect">
            <a:avLst/>
          </a:prstGeom>
          <a:solidFill>
            <a:srgbClr val="009B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3200"/>
          </a:p>
        </p:txBody>
      </p:sp>
      <p:sp>
        <p:nvSpPr>
          <p:cNvPr id="8" name="Rechthoek 7">
            <a:extLst>
              <a:ext uri="{FF2B5EF4-FFF2-40B4-BE49-F238E27FC236}">
                <a16:creationId xmlns:a16="http://schemas.microsoft.com/office/drawing/2014/main" id="{1B06AFD8-B952-B844-9AB4-8069EDFC23BD}"/>
              </a:ext>
            </a:extLst>
          </p:cNvPr>
          <p:cNvSpPr/>
          <p:nvPr userDrawn="1"/>
        </p:nvSpPr>
        <p:spPr>
          <a:xfrm>
            <a:off x="412507" y="3666766"/>
            <a:ext cx="898359" cy="898359"/>
          </a:xfrm>
          <a:prstGeom prst="rect">
            <a:avLst/>
          </a:prstGeom>
          <a:solidFill>
            <a:srgbClr val="E37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3200"/>
          </a:p>
        </p:txBody>
      </p:sp>
      <p:sp>
        <p:nvSpPr>
          <p:cNvPr id="9" name="Rechthoek 8">
            <a:extLst>
              <a:ext uri="{FF2B5EF4-FFF2-40B4-BE49-F238E27FC236}">
                <a16:creationId xmlns:a16="http://schemas.microsoft.com/office/drawing/2014/main" id="{FC865BCF-F6A3-B346-9C14-7BF5AB89533D}"/>
              </a:ext>
            </a:extLst>
          </p:cNvPr>
          <p:cNvSpPr/>
          <p:nvPr userDrawn="1"/>
        </p:nvSpPr>
        <p:spPr>
          <a:xfrm>
            <a:off x="412507" y="4853043"/>
            <a:ext cx="898359" cy="898359"/>
          </a:xfrm>
          <a:prstGeom prst="rect">
            <a:avLst/>
          </a:prstGeom>
          <a:solidFill>
            <a:srgbClr val="9CDC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3200"/>
          </a:p>
        </p:txBody>
      </p:sp>
      <p:sp>
        <p:nvSpPr>
          <p:cNvPr id="10" name="Title Placeholder 1">
            <a:extLst>
              <a:ext uri="{FF2B5EF4-FFF2-40B4-BE49-F238E27FC236}">
                <a16:creationId xmlns:a16="http://schemas.microsoft.com/office/drawing/2014/main" id="{A0D22A14-9FD3-3348-A0B2-C585295D177F}"/>
              </a:ext>
            </a:extLst>
          </p:cNvPr>
          <p:cNvSpPr>
            <a:spLocks noGrp="1"/>
          </p:cNvSpPr>
          <p:nvPr>
            <p:ph type="title" hasCustomPrompt="1"/>
          </p:nvPr>
        </p:nvSpPr>
        <p:spPr>
          <a:xfrm>
            <a:off x="412507" y="383459"/>
            <a:ext cx="11394481" cy="624903"/>
          </a:xfrm>
          <a:prstGeom prst="rect">
            <a:avLst/>
          </a:prstGeom>
        </p:spPr>
        <p:txBody>
          <a:bodyPr vert="horz" lIns="0" tIns="0" rIns="0" bIns="0" rtlCol="0" anchor="t" anchorCtr="0">
            <a:normAutofit/>
          </a:bodyPr>
          <a:lstStyle>
            <a:lvl1pPr>
              <a:defRPr sz="4267" b="1">
                <a:solidFill>
                  <a:srgbClr val="009B48"/>
                </a:solidFill>
                <a:latin typeface="+mn-lt"/>
              </a:defRPr>
            </a:lvl1pPr>
          </a:lstStyle>
          <a:p>
            <a:r>
              <a:rPr lang="nl-BE" err="1"/>
              <a:t>FlandersArt</a:t>
            </a:r>
            <a:r>
              <a:rPr lang="nl-BE"/>
              <a:t>, groen, 32 </a:t>
            </a:r>
            <a:r>
              <a:rPr lang="nl-BE" err="1"/>
              <a:t>pt</a:t>
            </a:r>
            <a:r>
              <a:rPr lang="nl-BE"/>
              <a:t>, </a:t>
            </a:r>
            <a:r>
              <a:rPr lang="nl-BE" err="1"/>
              <a:t>bold</a:t>
            </a:r>
            <a:r>
              <a:rPr lang="nl-BE"/>
              <a:t>, bovenaan gelijnd</a:t>
            </a:r>
            <a:endParaRPr lang="en-US"/>
          </a:p>
        </p:txBody>
      </p:sp>
      <p:sp>
        <p:nvSpPr>
          <p:cNvPr id="11" name="Rechthoek 10">
            <a:extLst>
              <a:ext uri="{FF2B5EF4-FFF2-40B4-BE49-F238E27FC236}">
                <a16:creationId xmlns:a16="http://schemas.microsoft.com/office/drawing/2014/main" id="{AC7CFEF1-F92A-1E49-9083-FE05CE62B031}"/>
              </a:ext>
            </a:extLst>
          </p:cNvPr>
          <p:cNvSpPr/>
          <p:nvPr userDrawn="1"/>
        </p:nvSpPr>
        <p:spPr>
          <a:xfrm>
            <a:off x="3336754" y="3666766"/>
            <a:ext cx="898359" cy="898359"/>
          </a:xfrm>
          <a:prstGeom prst="rect">
            <a:avLst/>
          </a:prstGeom>
          <a:solidFill>
            <a:srgbClr val="D10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3200"/>
          </a:p>
        </p:txBody>
      </p:sp>
      <p:sp>
        <p:nvSpPr>
          <p:cNvPr id="12" name="Rechthoek 11">
            <a:extLst>
              <a:ext uri="{FF2B5EF4-FFF2-40B4-BE49-F238E27FC236}">
                <a16:creationId xmlns:a16="http://schemas.microsoft.com/office/drawing/2014/main" id="{BAD9A5DD-96C6-F841-A2A0-E212C2052784}"/>
              </a:ext>
            </a:extLst>
          </p:cNvPr>
          <p:cNvSpPr/>
          <p:nvPr userDrawn="1"/>
        </p:nvSpPr>
        <p:spPr>
          <a:xfrm>
            <a:off x="6261001" y="3666766"/>
            <a:ext cx="898359" cy="898359"/>
          </a:xfrm>
          <a:prstGeom prst="rect">
            <a:avLst/>
          </a:prstGeom>
          <a:solidFill>
            <a:srgbClr val="3FCF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3200"/>
          </a:p>
        </p:txBody>
      </p:sp>
      <p:sp>
        <p:nvSpPr>
          <p:cNvPr id="13" name="Rechthoek 12">
            <a:extLst>
              <a:ext uri="{FF2B5EF4-FFF2-40B4-BE49-F238E27FC236}">
                <a16:creationId xmlns:a16="http://schemas.microsoft.com/office/drawing/2014/main" id="{B6AF4591-5620-BF4B-8F02-A3A805391724}"/>
              </a:ext>
            </a:extLst>
          </p:cNvPr>
          <p:cNvSpPr/>
          <p:nvPr userDrawn="1"/>
        </p:nvSpPr>
        <p:spPr>
          <a:xfrm>
            <a:off x="3336753" y="4853043"/>
            <a:ext cx="898359" cy="898359"/>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3200"/>
          </a:p>
        </p:txBody>
      </p:sp>
      <p:sp>
        <p:nvSpPr>
          <p:cNvPr id="14" name="Rechthoek 13">
            <a:extLst>
              <a:ext uri="{FF2B5EF4-FFF2-40B4-BE49-F238E27FC236}">
                <a16:creationId xmlns:a16="http://schemas.microsoft.com/office/drawing/2014/main" id="{B92675A1-8C01-7449-B812-A8B7C7FB4AB1}"/>
              </a:ext>
            </a:extLst>
          </p:cNvPr>
          <p:cNvSpPr/>
          <p:nvPr userDrawn="1"/>
        </p:nvSpPr>
        <p:spPr>
          <a:xfrm>
            <a:off x="6260998" y="4853043"/>
            <a:ext cx="898359" cy="898359"/>
          </a:xfrm>
          <a:prstGeom prst="rect">
            <a:avLst/>
          </a:prstGeom>
          <a:solidFill>
            <a:srgbClr val="007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3200"/>
          </a:p>
        </p:txBody>
      </p:sp>
    </p:spTree>
    <p:extLst>
      <p:ext uri="{BB962C8B-B14F-4D97-AF65-F5344CB8AC3E}">
        <p14:creationId xmlns:p14="http://schemas.microsoft.com/office/powerpoint/2010/main" val="2667254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slide_groen">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DC7FA86-5274-404E-B848-186E37ADF8A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58800" y="5898888"/>
            <a:ext cx="5201354" cy="1292400"/>
          </a:xfrm>
          <a:prstGeom prst="rect">
            <a:avLst/>
          </a:prstGeom>
        </p:spPr>
      </p:pic>
      <p:sp>
        <p:nvSpPr>
          <p:cNvPr id="5" name="Tijdelijke aanduiding voor voettekst 4">
            <a:extLst>
              <a:ext uri="{FF2B5EF4-FFF2-40B4-BE49-F238E27FC236}">
                <a16:creationId xmlns:a16="http://schemas.microsoft.com/office/drawing/2014/main" id="{FDEF42C9-EDB0-4058-8EB8-4FB5C1BA5B16}"/>
              </a:ext>
            </a:extLst>
          </p:cNvPr>
          <p:cNvSpPr>
            <a:spLocks noGrp="1"/>
          </p:cNvSpPr>
          <p:nvPr>
            <p:ph type="ftr" sz="quarter" idx="11"/>
          </p:nvPr>
        </p:nvSpPr>
        <p:spPr/>
        <p:txBody>
          <a:bodyPr/>
          <a:lstStyle/>
          <a:p>
            <a:r>
              <a:rPr lang="nl-BE"/>
              <a:t>Leidraad intergemeentelijke samenwerking economie</a:t>
            </a:r>
          </a:p>
        </p:txBody>
      </p:sp>
      <p:sp>
        <p:nvSpPr>
          <p:cNvPr id="6" name="Tijdelijke aanduiding voor dianummer 5">
            <a:extLst>
              <a:ext uri="{FF2B5EF4-FFF2-40B4-BE49-F238E27FC236}">
                <a16:creationId xmlns:a16="http://schemas.microsoft.com/office/drawing/2014/main" id="{DFF549E4-6ADC-41F6-AA62-8DAA878FE173}"/>
              </a:ext>
            </a:extLst>
          </p:cNvPr>
          <p:cNvSpPr>
            <a:spLocks noGrp="1"/>
          </p:cNvSpPr>
          <p:nvPr>
            <p:ph type="sldNum" sz="quarter" idx="12"/>
          </p:nvPr>
        </p:nvSpPr>
        <p:spPr/>
        <p:txBody>
          <a:bodyPr/>
          <a:lstStyle/>
          <a:p>
            <a:fld id="{DFEB45F4-A723-4960-9E19-747FE5E1055D}" type="slidenum">
              <a:rPr lang="nl-BE" smtClean="0"/>
              <a:t>‹nr.›</a:t>
            </a:fld>
            <a:endParaRPr lang="nl-BE"/>
          </a:p>
        </p:txBody>
      </p:sp>
      <p:pic>
        <p:nvPicPr>
          <p:cNvPr id="9" name="Graphic 8">
            <a:extLst>
              <a:ext uri="{FF2B5EF4-FFF2-40B4-BE49-F238E27FC236}">
                <a16:creationId xmlns:a16="http://schemas.microsoft.com/office/drawing/2014/main" id="{E723FBB1-7278-4753-B3B9-222479C34D9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664815" y="5898888"/>
            <a:ext cx="917585" cy="338400"/>
          </a:xfrm>
          <a:prstGeom prst="rect">
            <a:avLst/>
          </a:prstGeom>
        </p:spPr>
      </p:pic>
      <p:sp>
        <p:nvSpPr>
          <p:cNvPr id="10" name="Tijdelijke aanduiding voor tekst 14">
            <a:extLst>
              <a:ext uri="{FF2B5EF4-FFF2-40B4-BE49-F238E27FC236}">
                <a16:creationId xmlns:a16="http://schemas.microsoft.com/office/drawing/2014/main" id="{D836F9CF-CA35-46C3-8B70-8D695FED96D8}"/>
              </a:ext>
            </a:extLst>
          </p:cNvPr>
          <p:cNvSpPr>
            <a:spLocks noGrp="1"/>
          </p:cNvSpPr>
          <p:nvPr>
            <p:ph type="body" sz="quarter" idx="15" hasCustomPrompt="1"/>
          </p:nvPr>
        </p:nvSpPr>
        <p:spPr>
          <a:xfrm>
            <a:off x="608013" y="609600"/>
            <a:ext cx="3685113" cy="402400"/>
          </a:xfrm>
          <a:prstGeom prst="roundRect">
            <a:avLst>
              <a:gd name="adj" fmla="val 50000"/>
            </a:avLst>
          </a:prstGeom>
          <a:solidFill>
            <a:schemeClr val="accent1"/>
          </a:solidFill>
        </p:spPr>
        <p:txBody>
          <a:bodyPr wrap="none" lIns="108000" tIns="18000" rIns="108000" bIns="18000" anchor="ctr" anchorCtr="0">
            <a:spAutoFit/>
          </a:bodyPr>
          <a:lstStyle>
            <a:lvl1pPr>
              <a:defRPr sz="1600">
                <a:solidFill>
                  <a:schemeClr val="bg1"/>
                </a:solidFill>
              </a:defRPr>
            </a:lvl1pPr>
          </a:lstStyle>
          <a:p>
            <a:pPr lvl="0"/>
            <a:r>
              <a:rPr lang="nl-NL"/>
              <a:t>klikken om topicelement te bewerken</a:t>
            </a:r>
            <a:endParaRPr lang="nl-BE"/>
          </a:p>
        </p:txBody>
      </p:sp>
      <p:sp>
        <p:nvSpPr>
          <p:cNvPr id="12" name="Titel 1">
            <a:extLst>
              <a:ext uri="{FF2B5EF4-FFF2-40B4-BE49-F238E27FC236}">
                <a16:creationId xmlns:a16="http://schemas.microsoft.com/office/drawing/2014/main" id="{407CB872-31B7-4D48-A08C-5FB778F50874}"/>
              </a:ext>
            </a:extLst>
          </p:cNvPr>
          <p:cNvSpPr>
            <a:spLocks noGrp="1"/>
          </p:cNvSpPr>
          <p:nvPr>
            <p:ph type="title" hasCustomPrompt="1"/>
          </p:nvPr>
        </p:nvSpPr>
        <p:spPr>
          <a:xfrm>
            <a:off x="1522412" y="1346721"/>
            <a:ext cx="10059987" cy="514157"/>
          </a:xfrm>
        </p:spPr>
        <p:txBody>
          <a:bodyPr wrap="square" bIns="180000" anchor="t" anchorCtr="0">
            <a:spAutoFit/>
          </a:bodyPr>
          <a:lstStyle>
            <a:lvl1pPr>
              <a:defRPr sz="2400">
                <a:solidFill>
                  <a:schemeClr val="accent1"/>
                </a:solidFill>
              </a:defRPr>
            </a:lvl1pPr>
          </a:lstStyle>
          <a:p>
            <a:r>
              <a:rPr lang="nl-NL"/>
              <a:t>Klik om titel te bewerken</a:t>
            </a:r>
            <a:endParaRPr lang="nl-BE"/>
          </a:p>
        </p:txBody>
      </p:sp>
      <p:sp>
        <p:nvSpPr>
          <p:cNvPr id="13" name="Tijdelijke aanduiding voor tekst 12">
            <a:extLst>
              <a:ext uri="{FF2B5EF4-FFF2-40B4-BE49-F238E27FC236}">
                <a16:creationId xmlns:a16="http://schemas.microsoft.com/office/drawing/2014/main" id="{1DBCCA88-4C1E-45B5-9A29-2E742D527577}"/>
              </a:ext>
            </a:extLst>
          </p:cNvPr>
          <p:cNvSpPr>
            <a:spLocks noGrp="1"/>
          </p:cNvSpPr>
          <p:nvPr>
            <p:ph type="body" sz="quarter" idx="13" hasCustomPrompt="1"/>
          </p:nvPr>
        </p:nvSpPr>
        <p:spPr>
          <a:xfrm>
            <a:off x="1526400" y="1877646"/>
            <a:ext cx="10056000" cy="3901866"/>
          </a:xfrm>
        </p:spPr>
        <p:txBody>
          <a:bodyPr wrap="square">
            <a:noAutofit/>
          </a:bodyPr>
          <a:lstStyle>
            <a:lvl1pPr>
              <a:defRPr sz="20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tekst van het model te bewerken</a:t>
            </a:r>
          </a:p>
        </p:txBody>
      </p:sp>
    </p:spTree>
    <p:extLst>
      <p:ext uri="{BB962C8B-B14F-4D97-AF65-F5344CB8AC3E}">
        <p14:creationId xmlns:p14="http://schemas.microsoft.com/office/powerpoint/2010/main" val="1066671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tags" Target="../tags/tag1.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theme" Target="../theme/theme2.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image" Target="../media/image21.emf"/><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oleObject" Target="../embeddings/oleObject1.bin"/></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10" Type="http://schemas.openxmlformats.org/officeDocument/2006/relationships/image" Target="../media/image32.png"/><Relationship Id="rId4" Type="http://schemas.openxmlformats.org/officeDocument/2006/relationships/slideLayout" Target="../slideLayouts/slideLayout44.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image" Target="../media/image32.png"/><Relationship Id="rId5" Type="http://schemas.openxmlformats.org/officeDocument/2006/relationships/slideLayout" Target="../slideLayouts/slideLayout53.xml"/><Relationship Id="rId10" Type="http://schemas.openxmlformats.org/officeDocument/2006/relationships/theme" Target="../theme/theme4.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image" Target="../media/image33.png"/><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image" Target="../media/image32.png"/><Relationship Id="rId5" Type="http://schemas.openxmlformats.org/officeDocument/2006/relationships/theme" Target="../theme/theme6.xml"/><Relationship Id="rId4"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77.xml"/><Relationship Id="rId7"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5" Type="http://schemas.openxmlformats.org/officeDocument/2006/relationships/slideLayout" Target="../slideLayouts/slideLayout79.xml"/><Relationship Id="rId4"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B00DFCD9-49D2-431D-AEF0-460F81D6E9B1}"/>
              </a:ext>
            </a:extLst>
          </p:cNvPr>
          <p:cNvSpPr>
            <a:spLocks noGrp="1"/>
          </p:cNvSpPr>
          <p:nvPr>
            <p:ph type="title"/>
          </p:nvPr>
        </p:nvSpPr>
        <p:spPr>
          <a:xfrm>
            <a:off x="608012" y="609600"/>
            <a:ext cx="10974387" cy="1260475"/>
          </a:xfrm>
          <a:prstGeom prst="rect">
            <a:avLst/>
          </a:prstGeom>
        </p:spPr>
        <p:txBody>
          <a:bodyPr vert="horz" lIns="0" tIns="0" rIns="0" bIns="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81A1FF30-489D-4AB5-A88C-47E64B22F2C0}"/>
              </a:ext>
            </a:extLst>
          </p:cNvPr>
          <p:cNvSpPr>
            <a:spLocks noGrp="1"/>
          </p:cNvSpPr>
          <p:nvPr>
            <p:ph type="body" idx="1"/>
          </p:nvPr>
        </p:nvSpPr>
        <p:spPr>
          <a:xfrm>
            <a:off x="608012" y="2005012"/>
            <a:ext cx="10974387" cy="3530549"/>
          </a:xfrm>
          <a:prstGeom prst="rect">
            <a:avLst/>
          </a:prstGeom>
        </p:spPr>
        <p:txBody>
          <a:bodyPr vert="horz" lIns="0" tIns="0" rIns="0" bIns="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11548903-E7B2-44D7-83DA-8D577D21B500}"/>
              </a:ext>
            </a:extLst>
          </p:cNvPr>
          <p:cNvSpPr>
            <a:spLocks noGrp="1"/>
          </p:cNvSpPr>
          <p:nvPr>
            <p:ph type="dt" sz="half" idx="2"/>
          </p:nvPr>
        </p:nvSpPr>
        <p:spPr>
          <a:xfrm>
            <a:off x="9782399" y="6112800"/>
            <a:ext cx="1800000" cy="745200"/>
          </a:xfrm>
          <a:prstGeom prst="rect">
            <a:avLst/>
          </a:prstGeom>
        </p:spPr>
        <p:txBody>
          <a:bodyPr vert="horz" lIns="0" tIns="0" rIns="0" bIns="0" rtlCol="0" anchor="t" anchorCtr="0"/>
          <a:lstStyle>
            <a:lvl1pPr algn="r">
              <a:defRPr sz="1000">
                <a:solidFill>
                  <a:schemeClr val="tx2"/>
                </a:solidFill>
              </a:defRPr>
            </a:lvl1pPr>
          </a:lstStyle>
          <a:p>
            <a:endParaRPr lang="nl-BE"/>
          </a:p>
        </p:txBody>
      </p:sp>
      <p:sp>
        <p:nvSpPr>
          <p:cNvPr id="5" name="Tijdelijke aanduiding voor voettekst 4">
            <a:extLst>
              <a:ext uri="{FF2B5EF4-FFF2-40B4-BE49-F238E27FC236}">
                <a16:creationId xmlns:a16="http://schemas.microsoft.com/office/drawing/2014/main" id="{3FB7997F-DC4C-46CA-A0B6-19A79948FD9F}"/>
              </a:ext>
            </a:extLst>
          </p:cNvPr>
          <p:cNvSpPr>
            <a:spLocks noGrp="1"/>
          </p:cNvSpPr>
          <p:nvPr>
            <p:ph type="ftr" sz="quarter" idx="3"/>
          </p:nvPr>
        </p:nvSpPr>
        <p:spPr>
          <a:xfrm>
            <a:off x="860013" y="6112800"/>
            <a:ext cx="4271499" cy="745200"/>
          </a:xfrm>
          <a:prstGeom prst="rect">
            <a:avLst/>
          </a:prstGeom>
        </p:spPr>
        <p:txBody>
          <a:bodyPr vert="horz" lIns="0" tIns="0" rIns="0" bIns="0" rtlCol="0" anchor="t" anchorCtr="0"/>
          <a:lstStyle>
            <a:lvl1pPr marL="108000" indent="-108000" algn="l">
              <a:buFont typeface="Arial" panose="020B0604020202020204" pitchFamily="34" charset="0"/>
              <a:buChar char="•"/>
              <a:defRPr sz="1000">
                <a:solidFill>
                  <a:schemeClr val="tx2"/>
                </a:solidFill>
              </a:defRPr>
            </a:lvl1pPr>
          </a:lstStyle>
          <a:p>
            <a:r>
              <a:rPr lang="nl-BE"/>
              <a:t>Leidraad intergemeentelijke samenwerking economie</a:t>
            </a:r>
          </a:p>
        </p:txBody>
      </p:sp>
      <p:sp>
        <p:nvSpPr>
          <p:cNvPr id="6" name="Tijdelijke aanduiding voor dianummer 5">
            <a:extLst>
              <a:ext uri="{FF2B5EF4-FFF2-40B4-BE49-F238E27FC236}">
                <a16:creationId xmlns:a16="http://schemas.microsoft.com/office/drawing/2014/main" id="{3C2023A2-8C3F-4806-8080-901B5AF076C8}"/>
              </a:ext>
            </a:extLst>
          </p:cNvPr>
          <p:cNvSpPr>
            <a:spLocks noGrp="1"/>
          </p:cNvSpPr>
          <p:nvPr>
            <p:ph type="sldNum" sz="quarter" idx="4"/>
          </p:nvPr>
        </p:nvSpPr>
        <p:spPr>
          <a:xfrm>
            <a:off x="608013" y="6112800"/>
            <a:ext cx="252000" cy="745200"/>
          </a:xfrm>
          <a:prstGeom prst="rect">
            <a:avLst/>
          </a:prstGeom>
        </p:spPr>
        <p:txBody>
          <a:bodyPr vert="horz" lIns="0" tIns="0" rIns="0" bIns="0" rtlCol="0" anchor="t" anchorCtr="0"/>
          <a:lstStyle>
            <a:lvl1pPr algn="l">
              <a:defRPr sz="1000">
                <a:solidFill>
                  <a:schemeClr val="bg2"/>
                </a:solidFill>
              </a:defRPr>
            </a:lvl1pPr>
          </a:lstStyle>
          <a:p>
            <a:fld id="{DFEB45F4-A723-4960-9E19-747FE5E1055D}" type="slidenum">
              <a:rPr lang="nl-BE" smtClean="0"/>
              <a:pPr/>
              <a:t>‹nr.›</a:t>
            </a:fld>
            <a:endParaRPr lang="nl-BE"/>
          </a:p>
        </p:txBody>
      </p:sp>
    </p:spTree>
    <p:extLst>
      <p:ext uri="{BB962C8B-B14F-4D97-AF65-F5344CB8AC3E}">
        <p14:creationId xmlns:p14="http://schemas.microsoft.com/office/powerpoint/2010/main" val="2914208076"/>
      </p:ext>
    </p:extLst>
  </p:cSld>
  <p:clrMap bg1="lt1" tx1="dk1" bg2="lt2" tx2="dk2" accent1="accent1" accent2="accent2" accent3="accent3" accent4="accent4" accent5="accent5" accent6="accent6" hlink="hlink" folHlink="folHlink"/>
  <p:sldLayoutIdLst>
    <p:sldLayoutId id="2147483649" r:id="rId1"/>
    <p:sldLayoutId id="2147483695" r:id="rId2"/>
    <p:sldLayoutId id="2147483661" r:id="rId3"/>
    <p:sldLayoutId id="2147483665" r:id="rId4"/>
    <p:sldLayoutId id="2147483683" r:id="rId5"/>
    <p:sldLayoutId id="2147483669" r:id="rId6"/>
    <p:sldLayoutId id="2147483712" r:id="rId7"/>
    <p:sldLayoutId id="2147483672" r:id="rId8"/>
    <p:sldLayoutId id="2147483676" r:id="rId9"/>
    <p:sldLayoutId id="2147483706" r:id="rId10"/>
    <p:sldLayoutId id="2147483680" r:id="rId11"/>
    <p:sldLayoutId id="2147483689" r:id="rId12"/>
    <p:sldLayoutId id="2147483679" r:id="rId13"/>
  </p:sldLayoutIdLst>
  <p:hf hdr="0" dt="0"/>
  <p:txStyles>
    <p:titleStyle>
      <a:lvl1pPr algn="l" defTabSz="9144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0" indent="0" algn="l" defTabSz="914400" rtl="0" eaLnBrk="1" latinLnBrk="0" hangingPunct="1">
        <a:lnSpc>
          <a:spcPct val="110000"/>
        </a:lnSpc>
        <a:spcBef>
          <a:spcPts val="0"/>
        </a:spcBef>
        <a:buFont typeface="Arial" panose="020B0604020202020204" pitchFamily="34" charset="0"/>
        <a:buNone/>
        <a:defRPr sz="2400" kern="1200">
          <a:solidFill>
            <a:schemeClr val="tx2"/>
          </a:solidFill>
          <a:latin typeface="+mn-lt"/>
          <a:ea typeface="+mn-ea"/>
          <a:cs typeface="+mn-cs"/>
        </a:defRPr>
      </a:lvl1pPr>
      <a:lvl2pPr marL="0" indent="0" algn="l" defTabSz="914400" rtl="0" eaLnBrk="1" latinLnBrk="0" hangingPunct="1">
        <a:lnSpc>
          <a:spcPct val="110000"/>
        </a:lnSpc>
        <a:spcBef>
          <a:spcPts val="0"/>
        </a:spcBef>
        <a:buFont typeface="Arial" panose="020B0604020202020204" pitchFamily="34" charset="0"/>
        <a:buNone/>
        <a:defRPr sz="2000" b="1" kern="1200">
          <a:solidFill>
            <a:schemeClr val="tx2"/>
          </a:solidFill>
          <a:latin typeface="+mn-lt"/>
          <a:ea typeface="+mn-ea"/>
          <a:cs typeface="+mn-cs"/>
        </a:defRPr>
      </a:lvl2pPr>
      <a:lvl3pPr marL="0" indent="0" algn="l" defTabSz="914400" rtl="0" eaLnBrk="1" latinLnBrk="0" hangingPunct="1">
        <a:lnSpc>
          <a:spcPct val="110000"/>
        </a:lnSpc>
        <a:spcBef>
          <a:spcPts val="0"/>
        </a:spcBef>
        <a:buFont typeface="Arial" panose="020B0604020202020204" pitchFamily="34" charset="0"/>
        <a:buNone/>
        <a:defRPr sz="2000" kern="1200">
          <a:solidFill>
            <a:schemeClr val="tx2"/>
          </a:solidFill>
          <a:latin typeface="+mn-lt"/>
          <a:ea typeface="+mn-ea"/>
          <a:cs typeface="+mn-cs"/>
        </a:defRPr>
      </a:lvl3pPr>
      <a:lvl4pPr marL="540000" indent="-180000" algn="l" defTabSz="914400" rtl="0" eaLnBrk="1" latinLnBrk="0" hangingPunct="1">
        <a:lnSpc>
          <a:spcPct val="110000"/>
        </a:lnSpc>
        <a:spcBef>
          <a:spcPts val="0"/>
        </a:spcBef>
        <a:buFont typeface="Arial" panose="020B0604020202020204" pitchFamily="34" charset="0"/>
        <a:buChar char="•"/>
        <a:tabLst>
          <a:tab pos="8158163" algn="l"/>
        </a:tabLst>
        <a:defRPr sz="2000" kern="1200">
          <a:solidFill>
            <a:schemeClr val="tx2"/>
          </a:solidFill>
          <a:latin typeface="+mn-lt"/>
          <a:ea typeface="+mn-ea"/>
          <a:cs typeface="+mn-cs"/>
        </a:defRPr>
      </a:lvl4pPr>
      <a:lvl5pPr marL="900000" indent="-180000" algn="l" defTabSz="914400" rtl="0" eaLnBrk="1" latinLnBrk="0" hangingPunct="1">
        <a:lnSpc>
          <a:spcPct val="110000"/>
        </a:lnSpc>
        <a:spcBef>
          <a:spcPts val="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 userDrawn="1">
          <p15:clr>
            <a:srgbClr val="F26B43"/>
          </p15:clr>
        </p15:guide>
        <p15:guide id="2" pos="7296" userDrawn="1">
          <p15:clr>
            <a:srgbClr val="F26B43"/>
          </p15:clr>
        </p15:guide>
        <p15:guide id="3" orient="horz" pos="384" userDrawn="1">
          <p15:clr>
            <a:srgbClr val="F26B43"/>
          </p15:clr>
        </p15:guide>
        <p15:guide id="4" orient="horz" pos="3929" userDrawn="1">
          <p15:clr>
            <a:srgbClr val="F26B43"/>
          </p15:clr>
        </p15:guide>
        <p15:guide id="5" orient="horz" pos="95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F5402CA-33B0-4A17-B35F-E81F84BC9E3F}"/>
              </a:ext>
            </a:extLst>
          </p:cNvPr>
          <p:cNvGraphicFramePr>
            <a:graphicFrameLocks noChangeAspect="1"/>
          </p:cNvGraphicFramePr>
          <p:nvPr userDrawn="1">
            <p:custDataLst>
              <p:tags r:id="rId29"/>
            </p:custDataLst>
            <p:extLst>
              <p:ext uri="{D42A27DB-BD31-4B8C-83A1-F6EECF244321}">
                <p14:modId xmlns:p14="http://schemas.microsoft.com/office/powerpoint/2010/main" val="34384628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0" imgW="592" imgH="595" progId="TCLayout.ActiveDocument.1">
                  <p:embed/>
                </p:oleObj>
              </mc:Choice>
              <mc:Fallback>
                <p:oleObj name="think-cell Slide" r:id="rId30" imgW="592" imgH="595" progId="TCLayout.ActiveDocument.1">
                  <p:embed/>
                  <p:pic>
                    <p:nvPicPr>
                      <p:cNvPr id="8" name="Object 7" hidden="1">
                        <a:extLst>
                          <a:ext uri="{FF2B5EF4-FFF2-40B4-BE49-F238E27FC236}">
                            <a16:creationId xmlns:a16="http://schemas.microsoft.com/office/drawing/2014/main" id="{FF5402CA-33B0-4A17-B35F-E81F84BC9E3F}"/>
                          </a:ext>
                        </a:extLst>
                      </p:cNvPr>
                      <p:cNvPicPr/>
                      <p:nvPr/>
                    </p:nvPicPr>
                    <p:blipFill>
                      <a:blip r:embed="rId31"/>
                      <a:stretch>
                        <a:fillRect/>
                      </a:stretch>
                    </p:blipFill>
                    <p:spPr>
                      <a:xfrm>
                        <a:off x="1588" y="1588"/>
                        <a:ext cx="1588" cy="1588"/>
                      </a:xfrm>
                      <a:prstGeom prst="rect">
                        <a:avLst/>
                      </a:prstGeom>
                    </p:spPr>
                  </p:pic>
                </p:oleObj>
              </mc:Fallback>
            </mc:AlternateContent>
          </a:graphicData>
        </a:graphic>
      </p:graphicFrame>
      <p:sp>
        <p:nvSpPr>
          <p:cNvPr id="2" name="Tijdelijke aanduiding voor titel 1">
            <a:extLst>
              <a:ext uri="{FF2B5EF4-FFF2-40B4-BE49-F238E27FC236}">
                <a16:creationId xmlns:a16="http://schemas.microsoft.com/office/drawing/2014/main" id="{C15B9B0B-9FF8-4AB2-91EC-BFD234DA0A74}"/>
              </a:ext>
            </a:extLst>
          </p:cNvPr>
          <p:cNvSpPr>
            <a:spLocks noGrp="1"/>
          </p:cNvSpPr>
          <p:nvPr>
            <p:ph type="title"/>
          </p:nvPr>
        </p:nvSpPr>
        <p:spPr>
          <a:xfrm>
            <a:off x="838200" y="365126"/>
            <a:ext cx="10515600" cy="1084262"/>
          </a:xfrm>
          <a:prstGeom prst="rect">
            <a:avLst/>
          </a:prstGeom>
        </p:spPr>
        <p:txBody>
          <a:bodyPr vert="horz" lIns="0" tIns="45720" rIns="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07AD4BAC-B767-43E5-8F16-E582C148C414}"/>
              </a:ext>
            </a:extLst>
          </p:cNvPr>
          <p:cNvSpPr>
            <a:spLocks noGrp="1"/>
          </p:cNvSpPr>
          <p:nvPr>
            <p:ph type="body" idx="1"/>
          </p:nvPr>
        </p:nvSpPr>
        <p:spPr>
          <a:xfrm>
            <a:off x="838200" y="1592263"/>
            <a:ext cx="10515600" cy="4584700"/>
          </a:xfrm>
          <a:prstGeom prst="rect">
            <a:avLst/>
          </a:prstGeom>
        </p:spPr>
        <p:txBody>
          <a:bodyPr vert="horz" lIns="0" tIns="45720" rIns="0" bIns="45720" rtlCol="0">
            <a:normAutofit/>
          </a:bodyPr>
          <a:lstStyle/>
          <a:p>
            <a:pPr lvl="0"/>
            <a:r>
              <a:rPr lang="nl-NL"/>
              <a:t>Eerste niveau</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voettekst 4">
            <a:extLst>
              <a:ext uri="{FF2B5EF4-FFF2-40B4-BE49-F238E27FC236}">
                <a16:creationId xmlns:a16="http://schemas.microsoft.com/office/drawing/2014/main" id="{CD5D5524-E479-4197-9F64-1F54DAFF6058}"/>
              </a:ext>
            </a:extLst>
          </p:cNvPr>
          <p:cNvSpPr>
            <a:spLocks noGrp="1"/>
          </p:cNvSpPr>
          <p:nvPr>
            <p:ph type="ftr" sz="quarter" idx="3"/>
          </p:nvPr>
        </p:nvSpPr>
        <p:spPr>
          <a:xfrm>
            <a:off x="839788" y="6344981"/>
            <a:ext cx="4833425" cy="365125"/>
          </a:xfrm>
          <a:prstGeom prst="rect">
            <a:avLst/>
          </a:prstGeom>
        </p:spPr>
        <p:txBody>
          <a:bodyPr vert="horz" lIns="0" tIns="45720" rIns="0" bIns="45720" rtlCol="0" anchor="ctr"/>
          <a:lstStyle>
            <a:lvl1pPr algn="l">
              <a:defRPr sz="1200">
                <a:solidFill>
                  <a:schemeClr val="tx1"/>
                </a:solidFill>
              </a:defRPr>
            </a:lvl1pPr>
          </a:lstStyle>
          <a:p>
            <a:r>
              <a:rPr lang="nl-BE"/>
              <a:t>Leidraad intergemeentelijke samenwerking economie</a:t>
            </a:r>
          </a:p>
        </p:txBody>
      </p:sp>
      <p:sp>
        <p:nvSpPr>
          <p:cNvPr id="6" name="Tijdelijke aanduiding voor dianummer 5">
            <a:extLst>
              <a:ext uri="{FF2B5EF4-FFF2-40B4-BE49-F238E27FC236}">
                <a16:creationId xmlns:a16="http://schemas.microsoft.com/office/drawing/2014/main" id="{C9B68AD4-8EA5-4A62-B9A6-94440AE0121A}"/>
              </a:ext>
            </a:extLst>
          </p:cNvPr>
          <p:cNvSpPr>
            <a:spLocks noGrp="1"/>
          </p:cNvSpPr>
          <p:nvPr>
            <p:ph type="sldNum" sz="quarter" idx="4"/>
          </p:nvPr>
        </p:nvSpPr>
        <p:spPr>
          <a:xfrm>
            <a:off x="10514012" y="6344982"/>
            <a:ext cx="838200" cy="365125"/>
          </a:xfrm>
          <a:prstGeom prst="rect">
            <a:avLst/>
          </a:prstGeom>
        </p:spPr>
        <p:txBody>
          <a:bodyPr vert="horz" lIns="0" tIns="45720" rIns="0" bIns="45720" rtlCol="0" anchor="ctr"/>
          <a:lstStyle>
            <a:lvl1pPr algn="r">
              <a:defRPr sz="1200" b="1">
                <a:solidFill>
                  <a:schemeClr val="tx1"/>
                </a:solidFill>
                <a:latin typeface="+mj-lt"/>
              </a:defRPr>
            </a:lvl1pPr>
          </a:lstStyle>
          <a:p>
            <a:fld id="{1EABE038-A425-4CC0-917A-1DC3ED725B2E}" type="slidenum">
              <a:rPr lang="nl-BE" smtClean="0"/>
              <a:pPr/>
              <a:t>‹nr.›</a:t>
            </a:fld>
            <a:endParaRPr lang="nl-BE"/>
          </a:p>
        </p:txBody>
      </p:sp>
      <p:sp>
        <p:nvSpPr>
          <p:cNvPr id="7" name="Rechthoek 6">
            <a:extLst>
              <a:ext uri="{FF2B5EF4-FFF2-40B4-BE49-F238E27FC236}">
                <a16:creationId xmlns:a16="http://schemas.microsoft.com/office/drawing/2014/main" id="{40003012-7043-4113-8641-7860C8DEC246}"/>
              </a:ext>
            </a:extLst>
          </p:cNvPr>
          <p:cNvSpPr/>
          <p:nvPr userDrawn="1"/>
        </p:nvSpPr>
        <p:spPr>
          <a:xfrm>
            <a:off x="0" y="0"/>
            <a:ext cx="219456" cy="6858000"/>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5112637"/>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 id="2147483763" r:id="rId24"/>
    <p:sldLayoutId id="2147483764" r:id="rId25"/>
    <p:sldLayoutId id="2147483765" r:id="rId26"/>
    <p:sldLayoutId id="2147483766"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600" b="1" u="none" kern="1200" baseline="0">
          <a:solidFill>
            <a:schemeClr val="tx1"/>
          </a:solidFill>
          <a:uFill>
            <a:solidFill>
              <a:schemeClr val="accent1"/>
            </a:solidFill>
          </a:uFill>
          <a:latin typeface="+mj-lt"/>
          <a:ea typeface="+mj-ea"/>
          <a:cs typeface="+mj-cs"/>
        </a:defRPr>
      </a:lvl1pPr>
    </p:titleStyle>
    <p:bodyStyle>
      <a:lvl1pPr marL="0" indent="0" algn="l" defTabSz="914400" rtl="0" eaLnBrk="1" latinLnBrk="0" hangingPunct="1">
        <a:lnSpc>
          <a:spcPct val="90000"/>
        </a:lnSpc>
        <a:spcBef>
          <a:spcPts val="1000"/>
        </a:spcBef>
        <a:spcAft>
          <a:spcPts val="0"/>
        </a:spcAft>
        <a:buFont typeface="Arial" panose="020B0604020202020204" pitchFamily="34" charset="0"/>
        <a:buNone/>
        <a:defRPr sz="2400" u="none" kern="1200" baseline="0">
          <a:solidFill>
            <a:schemeClr val="tx1"/>
          </a:solidFill>
          <a:uFill>
            <a:solidFill>
              <a:schemeClr val="accent1"/>
            </a:solidFill>
          </a:uFill>
          <a:latin typeface="+mn-lt"/>
          <a:ea typeface="+mn-ea"/>
          <a:cs typeface="+mn-cs"/>
        </a:defRPr>
      </a:lvl1pPr>
      <a:lvl2pPr marL="360000" indent="-228600" algn="l" defTabSz="914400" rtl="0" eaLnBrk="1" latinLnBrk="0" hangingPunct="1">
        <a:lnSpc>
          <a:spcPct val="90000"/>
        </a:lnSpc>
        <a:spcBef>
          <a:spcPts val="500"/>
        </a:spcBef>
        <a:buClr>
          <a:schemeClr val="tx1"/>
        </a:buClr>
        <a:buSzPct val="100000"/>
        <a:buFont typeface="Wingdings" panose="05000000000000000000" pitchFamily="2" charset="2"/>
        <a:buChar char="§"/>
        <a:defRPr sz="2000" u="none" kern="1200" baseline="0">
          <a:solidFill>
            <a:schemeClr val="tx1"/>
          </a:solidFill>
          <a:uFill>
            <a:solidFill>
              <a:schemeClr val="accent1"/>
            </a:solidFill>
          </a:uFill>
          <a:latin typeface="+mn-lt"/>
          <a:ea typeface="+mn-ea"/>
          <a:cs typeface="+mn-cs"/>
        </a:defRPr>
      </a:lvl2pPr>
      <a:lvl3pPr marL="648000" indent="-228600" algn="l" defTabSz="914400" rtl="0" eaLnBrk="1" latinLnBrk="0" hangingPunct="1">
        <a:lnSpc>
          <a:spcPct val="90000"/>
        </a:lnSpc>
        <a:spcBef>
          <a:spcPts val="500"/>
        </a:spcBef>
        <a:buClr>
          <a:schemeClr val="tx2"/>
        </a:buClr>
        <a:buSzPct val="100000"/>
        <a:buFont typeface="Wingdings" panose="05000000000000000000" pitchFamily="2" charset="2"/>
        <a:buChar char="§"/>
        <a:defRPr sz="1800" b="0" u="none" kern="1200" baseline="0">
          <a:solidFill>
            <a:schemeClr val="tx1"/>
          </a:solidFill>
          <a:uFill>
            <a:solidFill>
              <a:schemeClr val="accent3"/>
            </a:solidFill>
          </a:uFill>
          <a:latin typeface="+mn-lt"/>
          <a:ea typeface="+mn-ea"/>
          <a:cs typeface="+mn-cs"/>
        </a:defRPr>
      </a:lvl3pPr>
      <a:lvl4pPr marL="936000" indent="-228600" algn="l" defTabSz="914400" rtl="0" eaLnBrk="1" latinLnBrk="0" hangingPunct="1">
        <a:lnSpc>
          <a:spcPct val="90000"/>
        </a:lnSpc>
        <a:spcBef>
          <a:spcPts val="500"/>
        </a:spcBef>
        <a:buClr>
          <a:schemeClr val="tx2"/>
        </a:buClr>
        <a:buSzPct val="100000"/>
        <a:buFont typeface="Wingdings" panose="05000000000000000000" pitchFamily="2" charset="2"/>
        <a:buChar char="§"/>
        <a:defRPr sz="1600" u="none" kern="1200" baseline="0">
          <a:solidFill>
            <a:schemeClr val="tx1"/>
          </a:solidFill>
          <a:uFill>
            <a:solidFill>
              <a:schemeClr val="accent3"/>
            </a:solidFill>
          </a:uFill>
          <a:latin typeface="+mn-lt"/>
          <a:ea typeface="+mn-ea"/>
          <a:cs typeface="+mn-cs"/>
        </a:defRPr>
      </a:lvl4pPr>
      <a:lvl5pPr marL="1224000" indent="-228600" algn="l" defTabSz="914400" rtl="0" eaLnBrk="1" latinLnBrk="0" hangingPunct="1">
        <a:lnSpc>
          <a:spcPct val="90000"/>
        </a:lnSpc>
        <a:spcBef>
          <a:spcPts val="500"/>
        </a:spcBef>
        <a:buClr>
          <a:schemeClr val="accent2"/>
        </a:buClr>
        <a:buSzPct val="100000"/>
        <a:buFont typeface="Wingdings" panose="05000000000000000000" pitchFamily="2" charset="2"/>
        <a:buChar char="§"/>
        <a:defRPr sz="1400" b="0" u="none" kern="1200" baseline="0">
          <a:solidFill>
            <a:schemeClr val="tx1"/>
          </a:solidFill>
          <a:uFill>
            <a:solidFill>
              <a:schemeClr val="accent3"/>
            </a:solidFill>
          </a:u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9">
          <p15:clr>
            <a:srgbClr val="F26B43"/>
          </p15:clr>
        </p15:guide>
        <p15:guide id="2" pos="7151">
          <p15:clr>
            <a:srgbClr val="F26B43"/>
          </p15:clr>
        </p15:guide>
        <p15:guide id="4" orient="horz" pos="3906">
          <p15:clr>
            <a:srgbClr val="F26B43"/>
          </p15:clr>
        </p15:guide>
        <p15:guide id="5" orient="horz" pos="100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ep 6">
            <a:extLst>
              <a:ext uri="{FF2B5EF4-FFF2-40B4-BE49-F238E27FC236}">
                <a16:creationId xmlns:a16="http://schemas.microsoft.com/office/drawing/2014/main" id="{B3A7DE57-522B-E44A-813C-C0EFA42A4F4A}"/>
              </a:ext>
            </a:extLst>
          </p:cNvPr>
          <p:cNvGrpSpPr/>
          <p:nvPr userDrawn="1"/>
        </p:nvGrpSpPr>
        <p:grpSpPr>
          <a:xfrm>
            <a:off x="1" y="6087021"/>
            <a:ext cx="12200041" cy="770979"/>
            <a:chOff x="0" y="-1"/>
            <a:chExt cx="9150030" cy="578233"/>
          </a:xfrm>
        </p:grpSpPr>
        <p:sp>
          <p:nvSpPr>
            <p:cNvPr id="8" name="Handmatige invoer 1">
              <a:extLst>
                <a:ext uri="{FF2B5EF4-FFF2-40B4-BE49-F238E27FC236}">
                  <a16:creationId xmlns:a16="http://schemas.microsoft.com/office/drawing/2014/main" id="{C63AB17E-98C9-5E49-BDD2-8450D95D9910}"/>
                </a:ext>
              </a:extLst>
            </p:cNvPr>
            <p:cNvSpPr/>
            <p:nvPr/>
          </p:nvSpPr>
          <p:spPr>
            <a:xfrm>
              <a:off x="0" y="-1"/>
              <a:ext cx="9150030" cy="578233"/>
            </a:xfrm>
            <a:custGeom>
              <a:avLst/>
              <a:gdLst/>
              <a:ahLst/>
              <a:cxnLst>
                <a:cxn ang="0">
                  <a:pos x="wd2" y="hd2"/>
                </a:cxn>
                <a:cxn ang="5400000">
                  <a:pos x="wd2" y="hd2"/>
                </a:cxn>
                <a:cxn ang="10800000">
                  <a:pos x="wd2" y="hd2"/>
                </a:cxn>
                <a:cxn ang="16200000">
                  <a:pos x="wd2" y="hd2"/>
                </a:cxn>
              </a:cxnLst>
              <a:rect l="0" t="0" r="r" b="b"/>
              <a:pathLst>
                <a:path w="21600" h="21600" extrusionOk="0">
                  <a:moveTo>
                    <a:pt x="0" y="13695"/>
                  </a:moveTo>
                  <a:cubicBezTo>
                    <a:pt x="7236" y="10222"/>
                    <a:pt x="14364" y="3474"/>
                    <a:pt x="21600" y="0"/>
                  </a:cubicBezTo>
                  <a:cubicBezTo>
                    <a:pt x="21591" y="8058"/>
                    <a:pt x="21596" y="13542"/>
                    <a:pt x="21587" y="21600"/>
                  </a:cubicBezTo>
                  <a:lnTo>
                    <a:pt x="0" y="21600"/>
                  </a:lnTo>
                  <a:lnTo>
                    <a:pt x="0" y="13695"/>
                  </a:lnTo>
                  <a:close/>
                </a:path>
              </a:pathLst>
            </a:custGeom>
            <a:solidFill>
              <a:srgbClr val="009B4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2400"/>
            </a:p>
          </p:txBody>
        </p:sp>
        <p:pic>
          <p:nvPicPr>
            <p:cNvPr id="9" name="Afbeelding 8" descr="Afbeelding 8">
              <a:extLst>
                <a:ext uri="{FF2B5EF4-FFF2-40B4-BE49-F238E27FC236}">
                  <a16:creationId xmlns:a16="http://schemas.microsoft.com/office/drawing/2014/main" id="{98D656A5-59DA-0D4D-8111-4EFA7C05EBDC}"/>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102257" y="197530"/>
              <a:ext cx="2008633" cy="305662"/>
            </a:xfrm>
            <a:prstGeom prst="rect">
              <a:avLst/>
            </a:prstGeom>
            <a:ln w="12700" cap="flat">
              <a:noFill/>
              <a:miter lim="400000"/>
            </a:ln>
            <a:effectLst/>
          </p:spPr>
        </p:pic>
      </p:grpSp>
    </p:spTree>
    <p:extLst>
      <p:ext uri="{BB962C8B-B14F-4D97-AF65-F5344CB8AC3E}">
        <p14:creationId xmlns:p14="http://schemas.microsoft.com/office/powerpoint/2010/main" val="2786640421"/>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Lst>
  <p:hf hdr="0" dt="0"/>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nl-B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ep 6">
            <a:extLst>
              <a:ext uri="{FF2B5EF4-FFF2-40B4-BE49-F238E27FC236}">
                <a16:creationId xmlns:a16="http://schemas.microsoft.com/office/drawing/2014/main" id="{B3A7DE57-522B-E44A-813C-C0EFA42A4F4A}"/>
              </a:ext>
            </a:extLst>
          </p:cNvPr>
          <p:cNvGrpSpPr/>
          <p:nvPr userDrawn="1"/>
        </p:nvGrpSpPr>
        <p:grpSpPr>
          <a:xfrm>
            <a:off x="1" y="6087021"/>
            <a:ext cx="12200041" cy="770979"/>
            <a:chOff x="0" y="-1"/>
            <a:chExt cx="9150030" cy="578233"/>
          </a:xfrm>
        </p:grpSpPr>
        <p:sp>
          <p:nvSpPr>
            <p:cNvPr id="8" name="Handmatige invoer 1">
              <a:extLst>
                <a:ext uri="{FF2B5EF4-FFF2-40B4-BE49-F238E27FC236}">
                  <a16:creationId xmlns:a16="http://schemas.microsoft.com/office/drawing/2014/main" id="{C63AB17E-98C9-5E49-BDD2-8450D95D9910}"/>
                </a:ext>
              </a:extLst>
            </p:cNvPr>
            <p:cNvSpPr/>
            <p:nvPr/>
          </p:nvSpPr>
          <p:spPr>
            <a:xfrm>
              <a:off x="0" y="-1"/>
              <a:ext cx="9150030" cy="578233"/>
            </a:xfrm>
            <a:custGeom>
              <a:avLst/>
              <a:gdLst/>
              <a:ahLst/>
              <a:cxnLst>
                <a:cxn ang="0">
                  <a:pos x="wd2" y="hd2"/>
                </a:cxn>
                <a:cxn ang="5400000">
                  <a:pos x="wd2" y="hd2"/>
                </a:cxn>
                <a:cxn ang="10800000">
                  <a:pos x="wd2" y="hd2"/>
                </a:cxn>
                <a:cxn ang="16200000">
                  <a:pos x="wd2" y="hd2"/>
                </a:cxn>
              </a:cxnLst>
              <a:rect l="0" t="0" r="r" b="b"/>
              <a:pathLst>
                <a:path w="21600" h="21600" extrusionOk="0">
                  <a:moveTo>
                    <a:pt x="0" y="13695"/>
                  </a:moveTo>
                  <a:cubicBezTo>
                    <a:pt x="7236" y="10222"/>
                    <a:pt x="14364" y="3474"/>
                    <a:pt x="21600" y="0"/>
                  </a:cubicBezTo>
                  <a:cubicBezTo>
                    <a:pt x="21591" y="8058"/>
                    <a:pt x="21596" y="13542"/>
                    <a:pt x="21587" y="21600"/>
                  </a:cubicBezTo>
                  <a:lnTo>
                    <a:pt x="0" y="21600"/>
                  </a:lnTo>
                  <a:lnTo>
                    <a:pt x="0" y="13695"/>
                  </a:lnTo>
                  <a:close/>
                </a:path>
              </a:pathLst>
            </a:custGeom>
            <a:solidFill>
              <a:srgbClr val="009B4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2400"/>
            </a:p>
          </p:txBody>
        </p:sp>
        <p:pic>
          <p:nvPicPr>
            <p:cNvPr id="9" name="Afbeelding 8" descr="Afbeelding 8">
              <a:extLst>
                <a:ext uri="{FF2B5EF4-FFF2-40B4-BE49-F238E27FC236}">
                  <a16:creationId xmlns:a16="http://schemas.microsoft.com/office/drawing/2014/main" id="{98D656A5-59DA-0D4D-8111-4EFA7C05EBD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102257" y="197530"/>
              <a:ext cx="2008633" cy="305662"/>
            </a:xfrm>
            <a:prstGeom prst="rect">
              <a:avLst/>
            </a:prstGeom>
            <a:ln w="12700" cap="flat">
              <a:noFill/>
              <a:miter lim="400000"/>
            </a:ln>
            <a:effectLst/>
          </p:spPr>
        </p:pic>
      </p:grpSp>
    </p:spTree>
    <p:extLst>
      <p:ext uri="{BB962C8B-B14F-4D97-AF65-F5344CB8AC3E}">
        <p14:creationId xmlns:p14="http://schemas.microsoft.com/office/powerpoint/2010/main" val="3817912328"/>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Lst>
  <p:hf hdr="0" dt="0"/>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nl-B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ep 6">
            <a:extLst>
              <a:ext uri="{FF2B5EF4-FFF2-40B4-BE49-F238E27FC236}">
                <a16:creationId xmlns:a16="http://schemas.microsoft.com/office/drawing/2014/main" id="{B3A7DE57-522B-E44A-813C-C0EFA42A4F4A}"/>
              </a:ext>
            </a:extLst>
          </p:cNvPr>
          <p:cNvGrpSpPr/>
          <p:nvPr userDrawn="1"/>
        </p:nvGrpSpPr>
        <p:grpSpPr>
          <a:xfrm>
            <a:off x="2" y="6087021"/>
            <a:ext cx="12200041" cy="770979"/>
            <a:chOff x="0" y="-1"/>
            <a:chExt cx="9150030" cy="578233"/>
          </a:xfrm>
        </p:grpSpPr>
        <p:sp>
          <p:nvSpPr>
            <p:cNvPr id="8" name="Handmatige invoer 1">
              <a:extLst>
                <a:ext uri="{FF2B5EF4-FFF2-40B4-BE49-F238E27FC236}">
                  <a16:creationId xmlns:a16="http://schemas.microsoft.com/office/drawing/2014/main" id="{C63AB17E-98C9-5E49-BDD2-8450D95D9910}"/>
                </a:ext>
              </a:extLst>
            </p:cNvPr>
            <p:cNvSpPr/>
            <p:nvPr/>
          </p:nvSpPr>
          <p:spPr>
            <a:xfrm>
              <a:off x="0" y="-1"/>
              <a:ext cx="9150030" cy="578233"/>
            </a:xfrm>
            <a:custGeom>
              <a:avLst/>
              <a:gdLst/>
              <a:ahLst/>
              <a:cxnLst>
                <a:cxn ang="0">
                  <a:pos x="wd2" y="hd2"/>
                </a:cxn>
                <a:cxn ang="5400000">
                  <a:pos x="wd2" y="hd2"/>
                </a:cxn>
                <a:cxn ang="10800000">
                  <a:pos x="wd2" y="hd2"/>
                </a:cxn>
                <a:cxn ang="16200000">
                  <a:pos x="wd2" y="hd2"/>
                </a:cxn>
              </a:cxnLst>
              <a:rect l="0" t="0" r="r" b="b"/>
              <a:pathLst>
                <a:path w="21600" h="21600" extrusionOk="0">
                  <a:moveTo>
                    <a:pt x="0" y="13695"/>
                  </a:moveTo>
                  <a:cubicBezTo>
                    <a:pt x="7236" y="10222"/>
                    <a:pt x="14364" y="3474"/>
                    <a:pt x="21600" y="0"/>
                  </a:cubicBezTo>
                  <a:cubicBezTo>
                    <a:pt x="21591" y="8058"/>
                    <a:pt x="21596" y="13542"/>
                    <a:pt x="21587" y="21600"/>
                  </a:cubicBezTo>
                  <a:lnTo>
                    <a:pt x="0" y="21600"/>
                  </a:lnTo>
                  <a:lnTo>
                    <a:pt x="0" y="13695"/>
                  </a:lnTo>
                  <a:close/>
                </a:path>
              </a:pathLst>
            </a:custGeom>
            <a:solidFill>
              <a:srgbClr val="009B4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2400"/>
            </a:p>
          </p:txBody>
        </p:sp>
        <p:pic>
          <p:nvPicPr>
            <p:cNvPr id="9" name="Afbeelding 8" descr="Afbeelding 8">
              <a:extLst>
                <a:ext uri="{FF2B5EF4-FFF2-40B4-BE49-F238E27FC236}">
                  <a16:creationId xmlns:a16="http://schemas.microsoft.com/office/drawing/2014/main" id="{98D656A5-59DA-0D4D-8111-4EFA7C05EBDC}"/>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102257" y="197530"/>
              <a:ext cx="2008633" cy="305662"/>
            </a:xfrm>
            <a:prstGeom prst="rect">
              <a:avLst/>
            </a:prstGeom>
            <a:ln w="12700" cap="flat">
              <a:noFill/>
              <a:miter lim="400000"/>
            </a:ln>
            <a:effectLst/>
          </p:spPr>
        </p:pic>
      </p:grpSp>
    </p:spTree>
    <p:extLst>
      <p:ext uri="{BB962C8B-B14F-4D97-AF65-F5344CB8AC3E}">
        <p14:creationId xmlns:p14="http://schemas.microsoft.com/office/powerpoint/2010/main" val="985100437"/>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2" r:id="rId12"/>
    <p:sldLayoutId id="2147483833" r:id="rId13"/>
  </p:sldLayoutIdLst>
  <p:hf hdr="0" dt="0"/>
  <p:txStyles>
    <p:titleStyle>
      <a:lvl1pPr algn="l" defTabSz="121914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84" indent="-304784" algn="l" defTabSz="121914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54" indent="-304784" algn="l" defTabSz="121914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25" indent="-304784" algn="l" defTabSz="121914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493"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06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63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nl-BE"/>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ep 6">
            <a:extLst>
              <a:ext uri="{FF2B5EF4-FFF2-40B4-BE49-F238E27FC236}">
                <a16:creationId xmlns:a16="http://schemas.microsoft.com/office/drawing/2014/main" id="{B3A7DE57-522B-E44A-813C-C0EFA42A4F4A}"/>
              </a:ext>
            </a:extLst>
          </p:cNvPr>
          <p:cNvGrpSpPr/>
          <p:nvPr userDrawn="1"/>
        </p:nvGrpSpPr>
        <p:grpSpPr>
          <a:xfrm>
            <a:off x="1" y="6087021"/>
            <a:ext cx="12200041" cy="770979"/>
            <a:chOff x="0" y="-1"/>
            <a:chExt cx="9150030" cy="578233"/>
          </a:xfrm>
        </p:grpSpPr>
        <p:sp>
          <p:nvSpPr>
            <p:cNvPr id="8" name="Handmatige invoer 1">
              <a:extLst>
                <a:ext uri="{FF2B5EF4-FFF2-40B4-BE49-F238E27FC236}">
                  <a16:creationId xmlns:a16="http://schemas.microsoft.com/office/drawing/2014/main" id="{C63AB17E-98C9-5E49-BDD2-8450D95D9910}"/>
                </a:ext>
              </a:extLst>
            </p:cNvPr>
            <p:cNvSpPr/>
            <p:nvPr/>
          </p:nvSpPr>
          <p:spPr>
            <a:xfrm>
              <a:off x="0" y="-1"/>
              <a:ext cx="9150030" cy="578233"/>
            </a:xfrm>
            <a:custGeom>
              <a:avLst/>
              <a:gdLst/>
              <a:ahLst/>
              <a:cxnLst>
                <a:cxn ang="0">
                  <a:pos x="wd2" y="hd2"/>
                </a:cxn>
                <a:cxn ang="5400000">
                  <a:pos x="wd2" y="hd2"/>
                </a:cxn>
                <a:cxn ang="10800000">
                  <a:pos x="wd2" y="hd2"/>
                </a:cxn>
                <a:cxn ang="16200000">
                  <a:pos x="wd2" y="hd2"/>
                </a:cxn>
              </a:cxnLst>
              <a:rect l="0" t="0" r="r" b="b"/>
              <a:pathLst>
                <a:path w="21600" h="21600" extrusionOk="0">
                  <a:moveTo>
                    <a:pt x="0" y="13695"/>
                  </a:moveTo>
                  <a:cubicBezTo>
                    <a:pt x="7236" y="10222"/>
                    <a:pt x="14364" y="3474"/>
                    <a:pt x="21600" y="0"/>
                  </a:cubicBezTo>
                  <a:cubicBezTo>
                    <a:pt x="21591" y="8058"/>
                    <a:pt x="21596" y="13542"/>
                    <a:pt x="21587" y="21600"/>
                  </a:cubicBezTo>
                  <a:lnTo>
                    <a:pt x="0" y="21600"/>
                  </a:lnTo>
                  <a:lnTo>
                    <a:pt x="0" y="13695"/>
                  </a:lnTo>
                  <a:close/>
                </a:path>
              </a:pathLst>
            </a:custGeom>
            <a:solidFill>
              <a:srgbClr val="009B4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3200"/>
            </a:p>
          </p:txBody>
        </p:sp>
        <p:pic>
          <p:nvPicPr>
            <p:cNvPr id="9" name="Afbeelding 8" descr="Afbeelding 8">
              <a:extLst>
                <a:ext uri="{FF2B5EF4-FFF2-40B4-BE49-F238E27FC236}">
                  <a16:creationId xmlns:a16="http://schemas.microsoft.com/office/drawing/2014/main" id="{98D656A5-59DA-0D4D-8111-4EFA7C05EBD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102257" y="197530"/>
              <a:ext cx="2008633" cy="305662"/>
            </a:xfrm>
            <a:prstGeom prst="rect">
              <a:avLst/>
            </a:prstGeom>
            <a:ln w="12700" cap="flat">
              <a:noFill/>
              <a:miter lim="400000"/>
            </a:ln>
            <a:effectLst/>
          </p:spPr>
        </p:pic>
      </p:grpSp>
    </p:spTree>
    <p:extLst>
      <p:ext uri="{BB962C8B-B14F-4D97-AF65-F5344CB8AC3E}">
        <p14:creationId xmlns:p14="http://schemas.microsoft.com/office/powerpoint/2010/main" val="2414739439"/>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Lst>
  <p:hf hdr="0" dt="0"/>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nl-B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ep 6">
            <a:extLst>
              <a:ext uri="{FF2B5EF4-FFF2-40B4-BE49-F238E27FC236}">
                <a16:creationId xmlns:a16="http://schemas.microsoft.com/office/drawing/2014/main" id="{B3A7DE57-522B-E44A-813C-C0EFA42A4F4A}"/>
              </a:ext>
            </a:extLst>
          </p:cNvPr>
          <p:cNvGrpSpPr/>
          <p:nvPr userDrawn="1"/>
        </p:nvGrpSpPr>
        <p:grpSpPr>
          <a:xfrm>
            <a:off x="1" y="6087021"/>
            <a:ext cx="12200041" cy="770979"/>
            <a:chOff x="0" y="-1"/>
            <a:chExt cx="9150030" cy="578233"/>
          </a:xfrm>
        </p:grpSpPr>
        <p:sp>
          <p:nvSpPr>
            <p:cNvPr id="8" name="Handmatige invoer 1">
              <a:extLst>
                <a:ext uri="{FF2B5EF4-FFF2-40B4-BE49-F238E27FC236}">
                  <a16:creationId xmlns:a16="http://schemas.microsoft.com/office/drawing/2014/main" id="{C63AB17E-98C9-5E49-BDD2-8450D95D9910}"/>
                </a:ext>
              </a:extLst>
            </p:cNvPr>
            <p:cNvSpPr/>
            <p:nvPr/>
          </p:nvSpPr>
          <p:spPr>
            <a:xfrm>
              <a:off x="0" y="-1"/>
              <a:ext cx="9150030" cy="578233"/>
            </a:xfrm>
            <a:custGeom>
              <a:avLst/>
              <a:gdLst/>
              <a:ahLst/>
              <a:cxnLst>
                <a:cxn ang="0">
                  <a:pos x="wd2" y="hd2"/>
                </a:cxn>
                <a:cxn ang="5400000">
                  <a:pos x="wd2" y="hd2"/>
                </a:cxn>
                <a:cxn ang="10800000">
                  <a:pos x="wd2" y="hd2"/>
                </a:cxn>
                <a:cxn ang="16200000">
                  <a:pos x="wd2" y="hd2"/>
                </a:cxn>
              </a:cxnLst>
              <a:rect l="0" t="0" r="r" b="b"/>
              <a:pathLst>
                <a:path w="21600" h="21600" extrusionOk="0">
                  <a:moveTo>
                    <a:pt x="0" y="13695"/>
                  </a:moveTo>
                  <a:cubicBezTo>
                    <a:pt x="7236" y="10222"/>
                    <a:pt x="14364" y="3474"/>
                    <a:pt x="21600" y="0"/>
                  </a:cubicBezTo>
                  <a:cubicBezTo>
                    <a:pt x="21591" y="8058"/>
                    <a:pt x="21596" y="13542"/>
                    <a:pt x="21587" y="21600"/>
                  </a:cubicBezTo>
                  <a:lnTo>
                    <a:pt x="0" y="21600"/>
                  </a:lnTo>
                  <a:lnTo>
                    <a:pt x="0" y="13695"/>
                  </a:lnTo>
                  <a:close/>
                </a:path>
              </a:pathLst>
            </a:custGeom>
            <a:solidFill>
              <a:srgbClr val="009B4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3200"/>
            </a:p>
          </p:txBody>
        </p:sp>
        <p:pic>
          <p:nvPicPr>
            <p:cNvPr id="9" name="Afbeelding 8" descr="Afbeelding 8">
              <a:extLst>
                <a:ext uri="{FF2B5EF4-FFF2-40B4-BE49-F238E27FC236}">
                  <a16:creationId xmlns:a16="http://schemas.microsoft.com/office/drawing/2014/main" id="{98D656A5-59DA-0D4D-8111-4EFA7C05EBD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102257" y="197530"/>
              <a:ext cx="2008633" cy="305662"/>
            </a:xfrm>
            <a:prstGeom prst="rect">
              <a:avLst/>
            </a:prstGeom>
            <a:ln w="12700" cap="flat">
              <a:noFill/>
              <a:miter lim="400000"/>
            </a:ln>
            <a:effectLst/>
          </p:spPr>
        </p:pic>
      </p:grpSp>
    </p:spTree>
    <p:extLst>
      <p:ext uri="{BB962C8B-B14F-4D97-AF65-F5344CB8AC3E}">
        <p14:creationId xmlns:p14="http://schemas.microsoft.com/office/powerpoint/2010/main" val="4254958806"/>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Lst>
  <p:hf hdr="0" dt="0"/>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nl-B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6.svg"/><Relationship Id="rId2" Type="http://schemas.openxmlformats.org/officeDocument/2006/relationships/image" Target="../media/image38.jpe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1.png"/><Relationship Id="rId4" Type="http://schemas.openxmlformats.org/officeDocument/2006/relationships/image" Target="../media/image40.png"/></Relationships>
</file>

<file path=ppt/slides/_rels/slide1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hyperlink" Target="https://www.vvsg.be/Leden/Bestuur/Werking%20organisatie/Personeel/MDL%20d1330%20-%20nota%20terbeschikkingstelling_DLB.docx" TargetMode="External"/><Relationship Id="rId2" Type="http://schemas.openxmlformats.org/officeDocument/2006/relationships/hyperlink" Target="https://www.vvsg.be/Leden/Bestuur/Werking%20organisatie/Personeel/MDL%20d1727%20-%2020230927_samen_personeel_aanwerven_of_inzetten_bij_lokale_besturen%20_DLB.docx" TargetMode="External"/><Relationship Id="rId1" Type="http://schemas.openxmlformats.org/officeDocument/2006/relationships/slideLayout" Target="../slideLayouts/slideLayout5.xml"/><Relationship Id="rId4" Type="http://schemas.openxmlformats.org/officeDocument/2006/relationships/hyperlink" Target="https://www.vvsg.be/Leden/Bestuur/Werking%20organisatie/Personeel/MDL%20d1852-%20terbeschikkingstelling_statutair_personeelslid_DLB.doc"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vvsg.be/Leden/Bestuur/Werking%20organisatie/Personeel/KJA%20d528%20-%20Modelovereenkomst%20uitlenen%20personeel%20%288%20april%202020%29.doc" TargetMode="External"/><Relationship Id="rId2" Type="http://schemas.openxmlformats.org/officeDocument/2006/relationships/hyperlink" Target="https://www.vvsg.be/Leden/Bestuur/Werking%20organisatie/Personeel/MDL%20d1727%20-%2020230927_samen_personeel_aanwerven_of_inzetten_bij_lokale_besturen%20_DLB.docx" TargetMode="Externa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hyperlink" Target="https://www.vvsg.be/kennisitem/vvsg/samenwerking-en-verzelfstandiging" TargetMode="Externa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hyperlink" Target="https://www.provincieantwerpen.be/lokale-besturen/welvarende-gemeenten/begeleiding/coachingstraject-detailhandel.html" TargetMode="External"/><Relationship Id="rId2" Type="http://schemas.openxmlformats.org/officeDocument/2006/relationships/hyperlink" Target="https://oost-vlaanderen.be/werken-en-ondernemen/ondernemen/onderneem-er-op-uit-.html" TargetMode="Externa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5.xml"/><Relationship Id="rId4" Type="http://schemas.openxmlformats.org/officeDocument/2006/relationships/image" Target="../media/image5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hyperlink" Target="https://www.vvsg.be/Leden/Bestuur/Werking%20organisatie/Personeel/MDL%20d1330%20-%20nota%20terbeschikkingstelling_DLB.docx" TargetMode="External"/><Relationship Id="rId2" Type="http://schemas.openxmlformats.org/officeDocument/2006/relationships/hyperlink" Target="https://www.vvsg.be/Leden/Bestuur/Werking%20organisatie/Personeel/MDL%20d1727%20-%2020230927_samen_personeel_aanwerven_of_inzetten_bij_lokale_besturen%20_DLB.docx" TargetMode="External"/><Relationship Id="rId1" Type="http://schemas.openxmlformats.org/officeDocument/2006/relationships/slideLayout" Target="../slideLayouts/slideLayout5.xml"/><Relationship Id="rId6" Type="http://schemas.openxmlformats.org/officeDocument/2006/relationships/hyperlink" Target="https://lokaalbestuur.vlaanderen.be/verzelfstandiging-en-samenwerking/intergemeentelijke-samenwerking" TargetMode="External"/><Relationship Id="rId5" Type="http://schemas.openxmlformats.org/officeDocument/2006/relationships/hyperlink" Target="https://www.vvsg.be/Leden/Bestuur/Werking%20organisatie/Personeel/KJA%20d528%20-%20Modelovereenkomst%20uitlenen%20personeel%20%288%20april%202020%29.doc" TargetMode="External"/><Relationship Id="rId4" Type="http://schemas.openxmlformats.org/officeDocument/2006/relationships/hyperlink" Target="https://www.vvsg.be/Leden/Bestuur/Werking%20organisatie/Personeel/MDL%20d1852-%20terbeschikkingstelling_statutair_personeelslid_DLB.doc" TargetMode="External"/></Relationships>
</file>

<file path=ppt/slides/_rels/slide58.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20.svg"/><Relationship Id="rId3" Type="http://schemas.openxmlformats.org/officeDocument/2006/relationships/hyperlink" Target="https://twitter.com/vvsg" TargetMode="External"/><Relationship Id="rId7" Type="http://schemas.openxmlformats.org/officeDocument/2006/relationships/image" Target="../media/image69.png"/><Relationship Id="rId12" Type="http://schemas.openxmlformats.org/officeDocument/2006/relationships/image" Target="../media/image19.png"/><Relationship Id="rId2" Type="http://schemas.openxmlformats.org/officeDocument/2006/relationships/hyperlink" Target="http://www.vvsg.be/" TargetMode="External"/><Relationship Id="rId1" Type="http://schemas.openxmlformats.org/officeDocument/2006/relationships/slideLayout" Target="../slideLayouts/slideLayout13.xml"/><Relationship Id="rId6" Type="http://schemas.openxmlformats.org/officeDocument/2006/relationships/hyperlink" Target="https://be.linkedin.com/company/vvsg" TargetMode="External"/><Relationship Id="rId11" Type="http://schemas.openxmlformats.org/officeDocument/2006/relationships/image" Target="../media/image72.svg"/><Relationship Id="rId5" Type="http://schemas.openxmlformats.org/officeDocument/2006/relationships/image" Target="../media/image68.svg"/><Relationship Id="rId10" Type="http://schemas.openxmlformats.org/officeDocument/2006/relationships/image" Target="../media/image71.png"/><Relationship Id="rId4" Type="http://schemas.openxmlformats.org/officeDocument/2006/relationships/image" Target="../media/image67.png"/><Relationship Id="rId9" Type="http://schemas.openxmlformats.org/officeDocument/2006/relationships/hyperlink" Target="https://www.facebook.com/be.vvsg/"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C47835-30B6-138B-869F-50F588B58E46}"/>
              </a:ext>
            </a:extLst>
          </p:cNvPr>
          <p:cNvSpPr>
            <a:spLocks noGrp="1"/>
          </p:cNvSpPr>
          <p:nvPr>
            <p:ph type="title"/>
          </p:nvPr>
        </p:nvSpPr>
        <p:spPr>
          <a:xfrm>
            <a:off x="608013" y="1285199"/>
            <a:ext cx="3657600" cy="1885839"/>
          </a:xfrm>
        </p:spPr>
        <p:txBody>
          <a:bodyPr/>
          <a:lstStyle/>
          <a:p>
            <a:r>
              <a:rPr lang="nl-BE"/>
              <a:t>Leidraad </a:t>
            </a:r>
            <a:br>
              <a:rPr lang="nl-BE"/>
            </a:br>
            <a:r>
              <a:rPr lang="nl-BE"/>
              <a:t>intergemeentelijke samenwerking economie</a:t>
            </a:r>
            <a:endParaRPr lang="nl-NL"/>
          </a:p>
        </p:txBody>
      </p:sp>
      <p:sp>
        <p:nvSpPr>
          <p:cNvPr id="3" name="Tijdelijke aanduiding voor tekst 2">
            <a:extLst>
              <a:ext uri="{FF2B5EF4-FFF2-40B4-BE49-F238E27FC236}">
                <a16:creationId xmlns:a16="http://schemas.microsoft.com/office/drawing/2014/main" id="{79B8135E-F70F-0170-FFA1-7BCEFF8940A8}"/>
              </a:ext>
            </a:extLst>
          </p:cNvPr>
          <p:cNvSpPr>
            <a:spLocks noGrp="1"/>
          </p:cNvSpPr>
          <p:nvPr>
            <p:ph type="body" sz="quarter" idx="15"/>
          </p:nvPr>
        </p:nvSpPr>
        <p:spPr>
          <a:xfrm>
            <a:off x="608014" y="609600"/>
            <a:ext cx="1790361" cy="402400"/>
          </a:xfrm>
        </p:spPr>
        <p:txBody>
          <a:bodyPr/>
          <a:lstStyle/>
          <a:p>
            <a:r>
              <a:rPr lang="nl-NL" dirty="0"/>
              <a:t>November 2023</a:t>
            </a:r>
          </a:p>
        </p:txBody>
      </p:sp>
      <p:sp>
        <p:nvSpPr>
          <p:cNvPr id="14" name="Tijdelijke aanduiding voor tekst 13">
            <a:extLst>
              <a:ext uri="{FF2B5EF4-FFF2-40B4-BE49-F238E27FC236}">
                <a16:creationId xmlns:a16="http://schemas.microsoft.com/office/drawing/2014/main" id="{9EF4E7C0-DAB4-70CD-786C-1E5435DFBAA4}"/>
              </a:ext>
            </a:extLst>
          </p:cNvPr>
          <p:cNvSpPr>
            <a:spLocks noGrp="1"/>
          </p:cNvSpPr>
          <p:nvPr>
            <p:ph type="body" sz="quarter" idx="16"/>
          </p:nvPr>
        </p:nvSpPr>
        <p:spPr>
          <a:xfrm>
            <a:off x="621769" y="4290614"/>
            <a:ext cx="3657600" cy="187424"/>
          </a:xfrm>
        </p:spPr>
        <p:txBody>
          <a:bodyPr/>
          <a:lstStyle/>
          <a:p>
            <a:r>
              <a:rPr lang="nl-NL" sz="1200"/>
              <a:t>In samenwerking met:</a:t>
            </a:r>
          </a:p>
        </p:txBody>
      </p:sp>
      <p:sp>
        <p:nvSpPr>
          <p:cNvPr id="5" name="Vrije vorm: vorm 4" descr="Vergadertabel voor samenwerking">
            <a:extLst>
              <a:ext uri="{FF2B5EF4-FFF2-40B4-BE49-F238E27FC236}">
                <a16:creationId xmlns:a16="http://schemas.microsoft.com/office/drawing/2014/main" id="{EE3FE633-91CC-BA19-AB02-0285DD00D5A1}"/>
              </a:ext>
            </a:extLst>
          </p:cNvPr>
          <p:cNvSpPr/>
          <p:nvPr/>
        </p:nvSpPr>
        <p:spPr>
          <a:xfrm>
            <a:off x="4470344" y="0"/>
            <a:ext cx="7721338" cy="6858000"/>
          </a:xfrm>
          <a:custGeom>
            <a:avLst/>
            <a:gdLst>
              <a:gd name="connsiteX0" fmla="*/ 2104129 w 7721338"/>
              <a:gd name="connsiteY0" fmla="*/ 0 h 6858000"/>
              <a:gd name="connsiteX1" fmla="*/ 1223066 w 7721338"/>
              <a:gd name="connsiteY1" fmla="*/ 6858000 h 6858000"/>
              <a:gd name="connsiteX2" fmla="*/ 7721338 w 7721338"/>
              <a:gd name="connsiteY2" fmla="*/ 6858000 h 6858000"/>
              <a:gd name="connsiteX3" fmla="*/ 7721338 w 7721338"/>
              <a:gd name="connsiteY3" fmla="*/ 0 h 6858000"/>
              <a:gd name="connsiteX4" fmla="*/ 2104129 w 77213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1338" h="6858000">
                <a:moveTo>
                  <a:pt x="2104129" y="0"/>
                </a:moveTo>
                <a:cubicBezTo>
                  <a:pt x="-1040392" y="1350963"/>
                  <a:pt x="-68207" y="4599940"/>
                  <a:pt x="1223066" y="6858000"/>
                </a:cubicBezTo>
                <a:lnTo>
                  <a:pt x="7721338" y="6858000"/>
                </a:lnTo>
                <a:lnTo>
                  <a:pt x="7721338" y="0"/>
                </a:lnTo>
                <a:lnTo>
                  <a:pt x="2104129" y="0"/>
                </a:lnTo>
                <a:close/>
              </a:path>
            </a:pathLst>
          </a:custGeom>
          <a:blipFill dpi="0" rotWithShape="1">
            <a:blip r:embed="rId2">
              <a:extLst>
                <a:ext uri="{28A0092B-C50C-407E-A947-70E740481C1C}">
                  <a14:useLocalDpi xmlns:a14="http://schemas.microsoft.com/office/drawing/2010/main" val="0"/>
                </a:ext>
              </a:extLst>
            </a:blip>
            <a:srcRect/>
            <a:stretch>
              <a:fillRect l="-24789" r="-33105"/>
            </a:stretch>
          </a:blipFill>
          <a:ln w="3172" cap="flat">
            <a:noFill/>
            <a:prstDash val="solid"/>
            <a:miter/>
          </a:ln>
        </p:spPr>
        <p:txBody>
          <a:bodyPr rtlCol="0" anchor="ctr"/>
          <a:lstStyle/>
          <a:p>
            <a:endParaRPr lang="nl-BE"/>
          </a:p>
        </p:txBody>
      </p:sp>
      <p:pic>
        <p:nvPicPr>
          <p:cNvPr id="7" name="Afbeelding 6">
            <a:extLst>
              <a:ext uri="{FF2B5EF4-FFF2-40B4-BE49-F238E27FC236}">
                <a16:creationId xmlns:a16="http://schemas.microsoft.com/office/drawing/2014/main" id="{A557436F-C289-DAEC-7435-87623F27408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8013" y="5796278"/>
            <a:ext cx="2327098" cy="589531"/>
          </a:xfrm>
          <a:prstGeom prst="rect">
            <a:avLst/>
          </a:prstGeom>
          <a:noFill/>
          <a:ln>
            <a:noFill/>
          </a:ln>
        </p:spPr>
      </p:pic>
      <p:pic>
        <p:nvPicPr>
          <p:cNvPr id="8" name="Afbeelding 7">
            <a:extLst>
              <a:ext uri="{FF2B5EF4-FFF2-40B4-BE49-F238E27FC236}">
                <a16:creationId xmlns:a16="http://schemas.microsoft.com/office/drawing/2014/main" id="{9AA6157B-928E-8E49-B965-84B58D33FD6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40374" y="5796278"/>
            <a:ext cx="690019" cy="589531"/>
          </a:xfrm>
          <a:prstGeom prst="rect">
            <a:avLst/>
          </a:prstGeom>
          <a:noFill/>
          <a:ln>
            <a:noFill/>
          </a:ln>
        </p:spPr>
      </p:pic>
      <p:pic>
        <p:nvPicPr>
          <p:cNvPr id="10" name="Picture 6" descr="Logo Idea Consult">
            <a:extLst>
              <a:ext uri="{FF2B5EF4-FFF2-40B4-BE49-F238E27FC236}">
                <a16:creationId xmlns:a16="http://schemas.microsoft.com/office/drawing/2014/main" id="{A841E548-DBF9-08FF-1479-57D448677D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769" y="4683787"/>
            <a:ext cx="1404271" cy="454323"/>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10">
            <a:extLst>
              <a:ext uri="{FF2B5EF4-FFF2-40B4-BE49-F238E27FC236}">
                <a16:creationId xmlns:a16="http://schemas.microsoft.com/office/drawing/2014/main" id="{5A964AA1-1C01-EA9F-0A9B-ED2B2554EA3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621769" y="3274850"/>
            <a:ext cx="1231913" cy="454323"/>
          </a:xfrm>
          <a:prstGeom prst="rect">
            <a:avLst/>
          </a:prstGeom>
        </p:spPr>
      </p:pic>
      <p:sp>
        <p:nvSpPr>
          <p:cNvPr id="15" name="Tijdelijke aanduiding voor tekst 13">
            <a:extLst>
              <a:ext uri="{FF2B5EF4-FFF2-40B4-BE49-F238E27FC236}">
                <a16:creationId xmlns:a16="http://schemas.microsoft.com/office/drawing/2014/main" id="{CB6D407B-B988-5407-5FE2-D0C1A818454F}"/>
              </a:ext>
            </a:extLst>
          </p:cNvPr>
          <p:cNvSpPr txBox="1">
            <a:spLocks/>
          </p:cNvSpPr>
          <p:nvPr/>
        </p:nvSpPr>
        <p:spPr>
          <a:xfrm>
            <a:off x="608013" y="5433888"/>
            <a:ext cx="3657600" cy="187424"/>
          </a:xfrm>
          <a:prstGeom prst="rect">
            <a:avLst/>
          </a:prstGeom>
        </p:spPr>
        <p:txBody>
          <a:bodyPr vert="horz" lIns="0" tIns="0" rIns="0" bIns="0" rtlCol="0">
            <a:spAutoFit/>
          </a:bodyPr>
          <a:lstStyle>
            <a:lvl1pPr marL="0" indent="0" algn="l" defTabSz="914400" rtl="0" eaLnBrk="1" latinLnBrk="0" hangingPunct="1">
              <a:lnSpc>
                <a:spcPct val="11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10000"/>
              </a:lnSpc>
              <a:spcBef>
                <a:spcPts val="0"/>
              </a:spcBef>
              <a:buFont typeface="Arial" panose="020B0604020202020204" pitchFamily="34" charset="0"/>
              <a:buNone/>
              <a:defRPr sz="2000" b="1" kern="1200">
                <a:solidFill>
                  <a:schemeClr val="tx2"/>
                </a:solidFill>
                <a:latin typeface="+mn-lt"/>
                <a:ea typeface="+mn-ea"/>
                <a:cs typeface="+mn-cs"/>
              </a:defRPr>
            </a:lvl2pPr>
            <a:lvl3pPr marL="0" indent="0" algn="l" defTabSz="914400" rtl="0" eaLnBrk="1" latinLnBrk="0" hangingPunct="1">
              <a:lnSpc>
                <a:spcPct val="110000"/>
              </a:lnSpc>
              <a:spcBef>
                <a:spcPts val="0"/>
              </a:spcBef>
              <a:buFont typeface="Arial" panose="020B0604020202020204" pitchFamily="34" charset="0"/>
              <a:buNone/>
              <a:defRPr sz="2000" kern="1200">
                <a:solidFill>
                  <a:schemeClr val="tx2"/>
                </a:solidFill>
                <a:latin typeface="+mn-lt"/>
                <a:ea typeface="+mn-ea"/>
                <a:cs typeface="+mn-cs"/>
              </a:defRPr>
            </a:lvl3pPr>
            <a:lvl4pPr marL="540000" indent="-180000" algn="l" defTabSz="914400" rtl="0" eaLnBrk="1" latinLnBrk="0" hangingPunct="1">
              <a:lnSpc>
                <a:spcPct val="110000"/>
              </a:lnSpc>
              <a:spcBef>
                <a:spcPts val="0"/>
              </a:spcBef>
              <a:buFont typeface="Arial" panose="020B0604020202020204" pitchFamily="34" charset="0"/>
              <a:buChar char="•"/>
              <a:tabLst>
                <a:tab pos="8158163" algn="l"/>
              </a:tabLst>
              <a:defRPr sz="2000" kern="1200">
                <a:solidFill>
                  <a:schemeClr val="tx2"/>
                </a:solidFill>
                <a:latin typeface="+mn-lt"/>
                <a:ea typeface="+mn-ea"/>
                <a:cs typeface="+mn-cs"/>
              </a:defRPr>
            </a:lvl4pPr>
            <a:lvl5pPr marL="900000" indent="-180000" algn="l" defTabSz="914400" rtl="0" eaLnBrk="1" latinLnBrk="0" hangingPunct="1">
              <a:lnSpc>
                <a:spcPct val="110000"/>
              </a:lnSpc>
              <a:spcBef>
                <a:spcPts val="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200"/>
              <a:t>Met de steun van:</a:t>
            </a:r>
          </a:p>
        </p:txBody>
      </p:sp>
    </p:spTree>
    <p:extLst>
      <p:ext uri="{BB962C8B-B14F-4D97-AF65-F5344CB8AC3E}">
        <p14:creationId xmlns:p14="http://schemas.microsoft.com/office/powerpoint/2010/main" val="18394370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85F01D7D-D5DA-8924-1CDD-E0610D62D858}"/>
              </a:ext>
            </a:extLst>
          </p:cNvPr>
          <p:cNvSpPr>
            <a:spLocks noGrp="1"/>
          </p:cNvSpPr>
          <p:nvPr>
            <p:ph type="ftr" sz="quarter" idx="11"/>
          </p:nvPr>
        </p:nvSpPr>
        <p:spPr/>
        <p:txBody>
          <a:bodyPr/>
          <a:lstStyle/>
          <a:p>
            <a:r>
              <a:rPr lang="nl-BE"/>
              <a:t>Leidraad intergemeentelijke samenwerking economie</a:t>
            </a:r>
          </a:p>
        </p:txBody>
      </p:sp>
      <p:sp>
        <p:nvSpPr>
          <p:cNvPr id="3" name="Tijdelijke aanduiding voor dianummer 2">
            <a:extLst>
              <a:ext uri="{FF2B5EF4-FFF2-40B4-BE49-F238E27FC236}">
                <a16:creationId xmlns:a16="http://schemas.microsoft.com/office/drawing/2014/main" id="{45E7894E-CA5D-E996-D30A-C77A9EF587D1}"/>
              </a:ext>
            </a:extLst>
          </p:cNvPr>
          <p:cNvSpPr>
            <a:spLocks noGrp="1"/>
          </p:cNvSpPr>
          <p:nvPr>
            <p:ph type="sldNum" sz="quarter" idx="12"/>
          </p:nvPr>
        </p:nvSpPr>
        <p:spPr/>
        <p:txBody>
          <a:bodyPr/>
          <a:lstStyle/>
          <a:p>
            <a:fld id="{DFEB45F4-A723-4960-9E19-747FE5E1055D}" type="slidenum">
              <a:rPr lang="nl-BE" smtClean="0"/>
              <a:pPr/>
              <a:t>10</a:t>
            </a:fld>
            <a:endParaRPr lang="nl-BE"/>
          </a:p>
        </p:txBody>
      </p:sp>
      <p:sp>
        <p:nvSpPr>
          <p:cNvPr id="4" name="Titel 3">
            <a:extLst>
              <a:ext uri="{FF2B5EF4-FFF2-40B4-BE49-F238E27FC236}">
                <a16:creationId xmlns:a16="http://schemas.microsoft.com/office/drawing/2014/main" id="{AB9269CF-C150-024E-6D5D-B623BB40AF96}"/>
              </a:ext>
            </a:extLst>
          </p:cNvPr>
          <p:cNvSpPr>
            <a:spLocks noGrp="1"/>
          </p:cNvSpPr>
          <p:nvPr>
            <p:ph type="title"/>
          </p:nvPr>
        </p:nvSpPr>
        <p:spPr>
          <a:xfrm>
            <a:off x="608012" y="1285200"/>
            <a:ext cx="4680268" cy="1095854"/>
          </a:xfrm>
        </p:spPr>
        <p:txBody>
          <a:bodyPr/>
          <a:lstStyle/>
          <a:p>
            <a:r>
              <a:rPr lang="nl-NL"/>
              <a:t>Vormen van samenwerking</a:t>
            </a:r>
          </a:p>
        </p:txBody>
      </p:sp>
      <p:sp>
        <p:nvSpPr>
          <p:cNvPr id="6" name="Tijdelijke aanduiding voor tekst 5">
            <a:extLst>
              <a:ext uri="{FF2B5EF4-FFF2-40B4-BE49-F238E27FC236}">
                <a16:creationId xmlns:a16="http://schemas.microsoft.com/office/drawing/2014/main" id="{D02E5365-4136-0BB3-1474-50D331F6F428}"/>
              </a:ext>
            </a:extLst>
          </p:cNvPr>
          <p:cNvSpPr>
            <a:spLocks noGrp="1"/>
          </p:cNvSpPr>
          <p:nvPr>
            <p:ph type="body" sz="quarter" idx="15"/>
          </p:nvPr>
        </p:nvSpPr>
        <p:spPr>
          <a:xfrm>
            <a:off x="608013" y="609600"/>
            <a:ext cx="896025" cy="402400"/>
          </a:xfrm>
        </p:spPr>
        <p:txBody>
          <a:bodyPr/>
          <a:lstStyle/>
          <a:p>
            <a:r>
              <a:rPr lang="nl-NL"/>
              <a:t>deel 2</a:t>
            </a:r>
          </a:p>
        </p:txBody>
      </p:sp>
      <p:sp>
        <p:nvSpPr>
          <p:cNvPr id="5" name="Vrije vorm: vorm 4">
            <a:extLst>
              <a:ext uri="{FF2B5EF4-FFF2-40B4-BE49-F238E27FC236}">
                <a16:creationId xmlns:a16="http://schemas.microsoft.com/office/drawing/2014/main" id="{645B436E-A1D6-A39D-34FE-866AF6872776}"/>
              </a:ext>
            </a:extLst>
          </p:cNvPr>
          <p:cNvSpPr/>
          <p:nvPr/>
        </p:nvSpPr>
        <p:spPr>
          <a:xfrm>
            <a:off x="4670269" y="0"/>
            <a:ext cx="7522365" cy="6858000"/>
          </a:xfrm>
          <a:custGeom>
            <a:avLst/>
            <a:gdLst>
              <a:gd name="connsiteX0" fmla="*/ 2473480 w 7522365"/>
              <a:gd name="connsiteY0" fmla="*/ 0 h 6858000"/>
              <a:gd name="connsiteX1" fmla="*/ 3648 w 7522365"/>
              <a:gd name="connsiteY1" fmla="*/ 5375275 h 6858000"/>
              <a:gd name="connsiteX2" fmla="*/ 210340 w 7522365"/>
              <a:gd name="connsiteY2" fmla="*/ 6858000 h 6858000"/>
              <a:gd name="connsiteX3" fmla="*/ 7522365 w 7522365"/>
              <a:gd name="connsiteY3" fmla="*/ 6858000 h 6858000"/>
              <a:gd name="connsiteX4" fmla="*/ 7522365 w 7522365"/>
              <a:gd name="connsiteY4" fmla="*/ 0 h 6858000"/>
              <a:gd name="connsiteX5" fmla="*/ 2473480 w 7522365"/>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22365" h="6858000">
                <a:moveTo>
                  <a:pt x="2473480" y="0"/>
                </a:moveTo>
                <a:cubicBezTo>
                  <a:pt x="1072670" y="1901190"/>
                  <a:pt x="64290" y="3873818"/>
                  <a:pt x="3648" y="5375275"/>
                </a:cubicBezTo>
                <a:cubicBezTo>
                  <a:pt x="-17942" y="5900738"/>
                  <a:pt x="56988" y="6398895"/>
                  <a:pt x="210340" y="6858000"/>
                </a:cubicBezTo>
                <a:lnTo>
                  <a:pt x="7522365" y="6858000"/>
                </a:lnTo>
                <a:lnTo>
                  <a:pt x="7522365" y="0"/>
                </a:lnTo>
                <a:lnTo>
                  <a:pt x="2473480" y="0"/>
                </a:lnTo>
                <a:close/>
              </a:path>
            </a:pathLst>
          </a:custGeom>
          <a:blipFill dpi="0" rotWithShape="1">
            <a:blip r:embed="rId2">
              <a:extLst>
                <a:ext uri="{28A0092B-C50C-407E-A947-70E740481C1C}">
                  <a14:useLocalDpi xmlns:a14="http://schemas.microsoft.com/office/drawing/2010/main" val="0"/>
                </a:ext>
              </a:extLst>
            </a:blip>
            <a:srcRect/>
            <a:stretch>
              <a:fillRect l="-8" t="-39747" r="8" b="-24579"/>
            </a:stretch>
          </a:blipFill>
          <a:ln w="3172" cap="flat">
            <a:noFill/>
            <a:prstDash val="solid"/>
            <a:miter/>
          </a:ln>
        </p:spPr>
        <p:txBody>
          <a:bodyPr rtlCol="0" anchor="ctr"/>
          <a:lstStyle/>
          <a:p>
            <a:endParaRPr lang="nl-BE"/>
          </a:p>
        </p:txBody>
      </p:sp>
    </p:spTree>
    <p:extLst>
      <p:ext uri="{BB962C8B-B14F-4D97-AF65-F5344CB8AC3E}">
        <p14:creationId xmlns:p14="http://schemas.microsoft.com/office/powerpoint/2010/main" val="36003970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930F3283-0CF7-4381-ABB7-19D9C1662D88}"/>
              </a:ext>
            </a:extLst>
          </p:cNvPr>
          <p:cNvSpPr>
            <a:spLocks noGrp="1"/>
          </p:cNvSpPr>
          <p:nvPr>
            <p:ph idx="1"/>
          </p:nvPr>
        </p:nvSpPr>
        <p:spPr>
          <a:xfrm>
            <a:off x="613754" y="570539"/>
            <a:ext cx="10901729" cy="5292498"/>
          </a:xfrm>
        </p:spPr>
        <p:txBody>
          <a:bodyPr>
            <a:normAutofit/>
          </a:bodyPr>
          <a:lstStyle/>
          <a:p>
            <a:pPr marL="0" marR="0" lvl="0" indent="0" algn="l" defTabSz="914400" rtl="0" eaLnBrk="1" fontAlgn="auto" latinLnBrk="0" hangingPunct="1">
              <a:lnSpc>
                <a:spcPct val="110000"/>
              </a:lnSpc>
              <a:spcBef>
                <a:spcPts val="0"/>
              </a:spcBef>
              <a:spcAft>
                <a:spcPts val="600"/>
              </a:spcAft>
              <a:buClr>
                <a:srgbClr val="9FBC38"/>
              </a:buClr>
              <a:buSzPct val="85000"/>
              <a:buFont typeface="Segoe UI Symbol" panose="020B0502040204020203" pitchFamily="34" charset="0"/>
              <a:buNone/>
              <a:tabLst/>
              <a:defRPr/>
            </a:pPr>
            <a:r>
              <a:rPr lang="nl-NL" sz="2000">
                <a:solidFill>
                  <a:srgbClr val="71C35F"/>
                </a:solidFill>
              </a:rPr>
              <a:t>Vormen van samenwerking</a:t>
            </a:r>
            <a:br>
              <a:rPr lang="nl-NL" sz="1200">
                <a:solidFill>
                  <a:srgbClr val="008A3E"/>
                </a:solidFill>
              </a:rPr>
            </a:br>
            <a:br>
              <a:rPr lang="nl-NL" sz="1600"/>
            </a:br>
            <a:br>
              <a:rPr lang="nl-NL" sz="1600"/>
            </a:br>
            <a:r>
              <a:rPr kumimoji="0" lang="nl-BE" sz="1600" b="0" i="0" u="none" strike="noStrike" kern="1200" cap="none" spc="0" normalizeH="0" baseline="0" noProof="0">
                <a:ln>
                  <a:noFill/>
                </a:ln>
                <a:effectLst/>
                <a:uLnTx/>
                <a:uFillTx/>
                <a:ea typeface="+mn-ea"/>
                <a:cs typeface="Segoe UI Semibold" panose="020B0702040204020203" pitchFamily="34" charset="0"/>
              </a:rPr>
              <a:t>Deze leidraad is bedoeld voor gemeenten die samen hun dienstverlening </a:t>
            </a:r>
            <a:r>
              <a:rPr lang="nl-BE" sz="1600"/>
              <a:t>voor </a:t>
            </a:r>
            <a:r>
              <a:rPr kumimoji="0" lang="nl-BE" sz="1600" b="0" i="0" u="none" strike="noStrike" kern="1200" cap="none" spc="0" normalizeH="0" baseline="0" noProof="0">
                <a:ln>
                  <a:noFill/>
                </a:ln>
                <a:effectLst/>
                <a:uLnTx/>
                <a:uFillTx/>
                <a:ea typeface="+mn-ea"/>
                <a:cs typeface="Segoe UI Semibold" panose="020B0702040204020203" pitchFamily="34" charset="0"/>
              </a:rPr>
              <a:t>ondernemers en hun</a:t>
            </a:r>
            <a:br>
              <a:rPr kumimoji="0" lang="nl-BE" sz="1600" b="0" i="0" u="none" strike="noStrike" kern="1200" cap="none" spc="0" normalizeH="0" baseline="0" noProof="0">
                <a:ln>
                  <a:noFill/>
                </a:ln>
                <a:effectLst/>
                <a:uLnTx/>
                <a:uFillTx/>
                <a:ea typeface="+mn-ea"/>
                <a:cs typeface="Segoe UI Semibold" panose="020B0702040204020203" pitchFamily="34" charset="0"/>
              </a:rPr>
            </a:br>
            <a:r>
              <a:rPr kumimoji="0" lang="nl-BE" sz="1600" b="0" i="0" u="none" strike="noStrike" kern="1200" cap="none" spc="0" normalizeH="0" baseline="0" noProof="0">
                <a:ln>
                  <a:noFill/>
                </a:ln>
                <a:effectLst/>
                <a:uLnTx/>
                <a:uFillTx/>
                <a:ea typeface="+mn-ea"/>
                <a:cs typeface="Segoe UI Semibold" panose="020B0702040204020203" pitchFamily="34" charset="0"/>
              </a:rPr>
              <a:t>economisch</a:t>
            </a:r>
            <a:r>
              <a:rPr lang="nl-BE" sz="1600">
                <a:cs typeface="Segoe UI Semibold" panose="020B0702040204020203" pitchFamily="34" charset="0"/>
              </a:rPr>
              <a:t> </a:t>
            </a:r>
            <a:r>
              <a:rPr kumimoji="0" lang="nl-BE" sz="1600" b="0" i="0" u="none" strike="noStrike" kern="1200" cap="none" spc="0" normalizeH="0" baseline="0" noProof="0">
                <a:ln>
                  <a:noFill/>
                </a:ln>
                <a:effectLst/>
                <a:uLnTx/>
                <a:uFillTx/>
                <a:ea typeface="+mn-ea"/>
                <a:cs typeface="Segoe UI Semibold" panose="020B0702040204020203" pitchFamily="34" charset="0"/>
              </a:rPr>
              <a:t>beleid willen versterken. Die samenwerking kan in diverse vormen worden georganiseerd. </a:t>
            </a:r>
          </a:p>
          <a:p>
            <a:pPr marL="0" marR="0" lvl="0" indent="0" algn="l" defTabSz="914400" rtl="0" eaLnBrk="1" fontAlgn="auto" latinLnBrk="0" hangingPunct="1">
              <a:lnSpc>
                <a:spcPct val="110000"/>
              </a:lnSpc>
              <a:spcBef>
                <a:spcPts val="0"/>
              </a:spcBef>
              <a:spcAft>
                <a:spcPts val="600"/>
              </a:spcAft>
              <a:buClr>
                <a:srgbClr val="9FBC38"/>
              </a:buClr>
              <a:buSzPct val="85000"/>
              <a:buFont typeface="Segoe UI Symbol" panose="020B0502040204020203" pitchFamily="34" charset="0"/>
              <a:buNone/>
              <a:tabLst/>
              <a:defRPr/>
            </a:pPr>
            <a:br>
              <a:rPr lang="nl-BE" sz="1600">
                <a:cs typeface="Segoe UI Semibold" panose="020B0702040204020203" pitchFamily="34" charset="0"/>
              </a:rPr>
            </a:br>
            <a:r>
              <a:rPr kumimoji="0" lang="nl-BE" sz="1600" b="0" i="0" u="none" strike="noStrike" kern="1200" cap="none" spc="0" normalizeH="0" baseline="0" noProof="0">
                <a:ln>
                  <a:noFill/>
                </a:ln>
                <a:effectLst/>
                <a:uLnTx/>
                <a:uFillTx/>
                <a:ea typeface="+mn-ea"/>
                <a:cs typeface="Segoe UI Semibold" panose="020B0702040204020203" pitchFamily="34" charset="0"/>
              </a:rPr>
              <a:t>We onderscheiden:</a:t>
            </a:r>
            <a:br>
              <a:rPr kumimoji="0" lang="nl-BE" sz="1600" b="0" i="0" u="none" strike="noStrike" kern="1200" cap="none" spc="0" normalizeH="0" baseline="0" noProof="0">
                <a:ln>
                  <a:noFill/>
                </a:ln>
                <a:solidFill>
                  <a:srgbClr val="565656"/>
                </a:solidFill>
                <a:effectLst/>
                <a:uLnTx/>
                <a:uFillTx/>
                <a:ea typeface="+mn-ea"/>
                <a:cs typeface="Segoe UI Semibold" panose="020B0702040204020203" pitchFamily="34" charset="0"/>
              </a:rPr>
            </a:br>
            <a:endParaRPr kumimoji="0" lang="nl-BE" sz="1600" b="0" i="0" u="none" strike="noStrike" kern="1200" cap="none" spc="0" normalizeH="0" baseline="0" noProof="0">
              <a:ln>
                <a:noFill/>
              </a:ln>
              <a:solidFill>
                <a:srgbClr val="565656"/>
              </a:solidFill>
              <a:effectLst/>
              <a:uLnTx/>
              <a:uFillTx/>
              <a:ea typeface="+mn-ea"/>
              <a:cs typeface="Segoe UI Semibold" panose="020B0702040204020203" pitchFamily="34" charset="0"/>
            </a:endParaRPr>
          </a:p>
          <a:p>
            <a:pPr marL="342900" marR="0" lvl="0" indent="-342900" algn="l" defTabSz="914400" rtl="0" eaLnBrk="1" fontAlgn="auto" latinLnBrk="0" hangingPunct="1">
              <a:lnSpc>
                <a:spcPct val="110000"/>
              </a:lnSpc>
              <a:spcBef>
                <a:spcPts val="0"/>
              </a:spcBef>
              <a:spcAft>
                <a:spcPts val="600"/>
              </a:spcAft>
              <a:buClr>
                <a:srgbClr val="71C35F"/>
              </a:buClr>
              <a:buSzPct val="85000"/>
              <a:tabLst/>
              <a:defRPr/>
            </a:pPr>
            <a:r>
              <a:rPr kumimoji="0" lang="nl-BE" sz="1600" b="0" i="0" u="none" strike="noStrike" kern="1200" cap="none" spc="0" normalizeH="0" baseline="0" noProof="0">
                <a:ln>
                  <a:noFill/>
                </a:ln>
                <a:solidFill>
                  <a:srgbClr val="565656"/>
                </a:solidFill>
                <a:effectLst/>
                <a:uLnTx/>
                <a:uFillTx/>
                <a:ea typeface="+mn-ea"/>
                <a:cs typeface="Segoe UI Semibold" panose="020B0702040204020203" pitchFamily="34" charset="0"/>
              </a:rPr>
              <a:t>Delen van een medewerker tussen gemeenten via overeenkomst</a:t>
            </a:r>
          </a:p>
          <a:p>
            <a:pPr marL="342900" marR="0" lvl="0" indent="-342900" algn="l" defTabSz="914400" rtl="0" eaLnBrk="1" fontAlgn="auto" latinLnBrk="0" hangingPunct="1">
              <a:lnSpc>
                <a:spcPct val="110000"/>
              </a:lnSpc>
              <a:spcBef>
                <a:spcPts val="0"/>
              </a:spcBef>
              <a:spcAft>
                <a:spcPts val="600"/>
              </a:spcAft>
              <a:buClr>
                <a:srgbClr val="71C35F"/>
              </a:buClr>
              <a:buSzPct val="85000"/>
              <a:tabLst/>
              <a:defRPr/>
            </a:pPr>
            <a:r>
              <a:rPr lang="nl-BE" sz="1600">
                <a:solidFill>
                  <a:srgbClr val="565656"/>
                </a:solidFill>
              </a:rPr>
              <a:t>Personeel delen via de vormen uit het decreet Lokaal Bestuur (DLB)</a:t>
            </a:r>
          </a:p>
          <a:p>
            <a:pPr marL="342900" marR="0" lvl="0" indent="-342900" algn="l" defTabSz="914400" rtl="0" eaLnBrk="1" fontAlgn="auto" latinLnBrk="0" hangingPunct="1">
              <a:lnSpc>
                <a:spcPct val="110000"/>
              </a:lnSpc>
              <a:spcBef>
                <a:spcPts val="0"/>
              </a:spcBef>
              <a:spcAft>
                <a:spcPts val="600"/>
              </a:spcAft>
              <a:buClr>
                <a:srgbClr val="71C35F"/>
              </a:buClr>
              <a:buSzPct val="85000"/>
              <a:tabLst/>
              <a:defRPr/>
            </a:pPr>
            <a:r>
              <a:rPr kumimoji="0" lang="nl-BE" sz="1600" b="0" i="0" u="none" strike="noStrike" kern="1200" cap="none" spc="0" normalizeH="0" baseline="0" noProof="0">
                <a:ln>
                  <a:noFill/>
                </a:ln>
                <a:solidFill>
                  <a:srgbClr val="565656"/>
                </a:solidFill>
                <a:effectLst/>
                <a:uLnTx/>
                <a:uFillTx/>
                <a:ea typeface="+mn-ea"/>
                <a:cs typeface="Segoe UI Semibold" panose="020B0702040204020203" pitchFamily="34" charset="0"/>
              </a:rPr>
              <a:t>Dienstverlening ‘inkopen’ via het provinciebestuur</a:t>
            </a:r>
          </a:p>
          <a:p>
            <a:pPr marL="342900" marR="0" lvl="0" indent="-342900" algn="l" defTabSz="914400" rtl="0" eaLnBrk="1" fontAlgn="auto" latinLnBrk="0" hangingPunct="1">
              <a:lnSpc>
                <a:spcPct val="110000"/>
              </a:lnSpc>
              <a:spcBef>
                <a:spcPts val="0"/>
              </a:spcBef>
              <a:spcAft>
                <a:spcPts val="600"/>
              </a:spcAft>
              <a:buClr>
                <a:srgbClr val="71C35F"/>
              </a:buClr>
              <a:buSzPct val="85000"/>
              <a:tabLst/>
              <a:defRPr/>
            </a:pPr>
            <a:r>
              <a:rPr kumimoji="0" lang="nl-BE" sz="1600" b="0" i="0" u="none" strike="noStrike" kern="1200" cap="none" spc="0" normalizeH="0" baseline="0" noProof="0">
                <a:ln>
                  <a:noFill/>
                </a:ln>
                <a:solidFill>
                  <a:srgbClr val="565656"/>
                </a:solidFill>
                <a:effectLst/>
                <a:uLnTx/>
                <a:uFillTx/>
                <a:ea typeface="+mn-ea"/>
                <a:cs typeface="Segoe UI Semibold" panose="020B0702040204020203" pitchFamily="34" charset="0"/>
              </a:rPr>
              <a:t>Samenwerken met een private dienstverlener</a:t>
            </a:r>
          </a:p>
          <a:p>
            <a:pPr marL="457200" marR="0" lvl="0" indent="-457200" algn="l" defTabSz="914400" rtl="0" eaLnBrk="1" fontAlgn="auto" latinLnBrk="0" hangingPunct="1">
              <a:lnSpc>
                <a:spcPct val="110000"/>
              </a:lnSpc>
              <a:spcBef>
                <a:spcPts val="0"/>
              </a:spcBef>
              <a:spcAft>
                <a:spcPts val="600"/>
              </a:spcAft>
              <a:buClr>
                <a:srgbClr val="9FBC38"/>
              </a:buClr>
              <a:buSzPct val="85000"/>
              <a:buFont typeface="+mj-lt"/>
              <a:buAutoNum type="arabicPeriod"/>
              <a:tabLst/>
              <a:defRPr/>
            </a:pPr>
            <a:endParaRPr kumimoji="0" lang="nl-BE" sz="1600" b="0" i="0" u="none" strike="noStrike" kern="1200" cap="none" spc="0" normalizeH="0" baseline="0" noProof="0">
              <a:ln>
                <a:noFill/>
              </a:ln>
              <a:solidFill>
                <a:srgbClr val="565656"/>
              </a:solidFill>
              <a:effectLst/>
              <a:uLnTx/>
              <a:uFillTx/>
              <a:ea typeface="+mn-ea"/>
              <a:cs typeface="Segoe UI Semibold" panose="020B0702040204020203" pitchFamily="34" charset="0"/>
            </a:endParaRPr>
          </a:p>
          <a:p>
            <a:pPr marL="0" marR="0" lvl="0" indent="0" algn="l" defTabSz="914400" rtl="0" eaLnBrk="1" fontAlgn="auto" latinLnBrk="0" hangingPunct="1">
              <a:lnSpc>
                <a:spcPct val="110000"/>
              </a:lnSpc>
              <a:spcBef>
                <a:spcPts val="0"/>
              </a:spcBef>
              <a:spcAft>
                <a:spcPts val="600"/>
              </a:spcAft>
              <a:buClr>
                <a:srgbClr val="9FBC38"/>
              </a:buClr>
              <a:buSzPct val="85000"/>
              <a:buFont typeface="Segoe UI Symbol" panose="020B0502040204020203" pitchFamily="34" charset="0"/>
              <a:buNone/>
              <a:tabLst/>
              <a:defRPr/>
            </a:pPr>
            <a:r>
              <a:rPr kumimoji="0" lang="nl-BE" sz="1600" b="0" i="0" u="none" strike="noStrike" kern="1200" cap="none" spc="0" normalizeH="0" baseline="0" noProof="0">
                <a:ln>
                  <a:noFill/>
                </a:ln>
                <a:solidFill>
                  <a:srgbClr val="565656"/>
                </a:solidFill>
                <a:effectLst/>
                <a:uLnTx/>
                <a:uFillTx/>
                <a:ea typeface="+mn-ea"/>
                <a:cs typeface="Segoe UI Semibold" panose="020B0702040204020203" pitchFamily="34" charset="0"/>
              </a:rPr>
              <a:t>We beperken ons hierna tot de bestuurlijke vormen van samenwerking (1, 2 en 3).</a:t>
            </a:r>
          </a:p>
          <a:p>
            <a:pPr indent="0">
              <a:lnSpc>
                <a:spcPct val="150000"/>
              </a:lnSpc>
              <a:buNone/>
            </a:pPr>
            <a:endParaRPr lang="nl-NL" sz="1800">
              <a:solidFill>
                <a:srgbClr val="008A3E"/>
              </a:solidFill>
            </a:endParaRPr>
          </a:p>
          <a:p>
            <a:pPr indent="0">
              <a:lnSpc>
                <a:spcPct val="150000"/>
              </a:lnSpc>
              <a:buNone/>
            </a:pPr>
            <a:endParaRPr lang="nl-NL" sz="1800">
              <a:solidFill>
                <a:schemeClr val="tx1"/>
              </a:solidFill>
            </a:endParaRPr>
          </a:p>
          <a:p>
            <a:pPr indent="0">
              <a:lnSpc>
                <a:spcPct val="150000"/>
              </a:lnSpc>
              <a:buNone/>
            </a:pPr>
            <a:endParaRPr lang="nl-NL" sz="1800">
              <a:solidFill>
                <a:schemeClr val="tx1"/>
              </a:solidFill>
            </a:endParaRPr>
          </a:p>
        </p:txBody>
      </p:sp>
      <p:sp>
        <p:nvSpPr>
          <p:cNvPr id="2" name="Tijdelijke aanduiding voor voettekst 1">
            <a:extLst>
              <a:ext uri="{FF2B5EF4-FFF2-40B4-BE49-F238E27FC236}">
                <a16:creationId xmlns:a16="http://schemas.microsoft.com/office/drawing/2014/main" id="{369EBCE9-3C56-6F6E-6635-34E107F115F1}"/>
              </a:ext>
            </a:extLst>
          </p:cNvPr>
          <p:cNvSpPr>
            <a:spLocks noGrp="1"/>
          </p:cNvSpPr>
          <p:nvPr>
            <p:ph type="ftr" sz="quarter" idx="11"/>
          </p:nvPr>
        </p:nvSpPr>
        <p:spPr/>
        <p:txBody>
          <a:bodyPr/>
          <a:lstStyle/>
          <a:p>
            <a:r>
              <a:rPr lang="nl-BE"/>
              <a:t>Leidraad intergemeentelijke samenwerking economie</a:t>
            </a:r>
          </a:p>
        </p:txBody>
      </p:sp>
      <p:sp>
        <p:nvSpPr>
          <p:cNvPr id="4" name="Tijdelijke aanduiding voor dianummer 3">
            <a:extLst>
              <a:ext uri="{FF2B5EF4-FFF2-40B4-BE49-F238E27FC236}">
                <a16:creationId xmlns:a16="http://schemas.microsoft.com/office/drawing/2014/main" id="{BC5DC59D-55BC-668F-C9EE-2A2BBAFCD873}"/>
              </a:ext>
            </a:extLst>
          </p:cNvPr>
          <p:cNvSpPr>
            <a:spLocks noGrp="1"/>
          </p:cNvSpPr>
          <p:nvPr>
            <p:ph type="sldNum" sz="quarter" idx="12"/>
          </p:nvPr>
        </p:nvSpPr>
        <p:spPr/>
        <p:txBody>
          <a:bodyPr/>
          <a:lstStyle/>
          <a:p>
            <a:fld id="{DFEB45F4-A723-4960-9E19-747FE5E1055D}" type="slidenum">
              <a:rPr lang="nl-BE" smtClean="0"/>
              <a:pPr/>
              <a:t>11</a:t>
            </a:fld>
            <a:endParaRPr lang="nl-BE"/>
          </a:p>
        </p:txBody>
      </p:sp>
      <p:sp>
        <p:nvSpPr>
          <p:cNvPr id="19" name="Right Brace 2">
            <a:extLst>
              <a:ext uri="{FF2B5EF4-FFF2-40B4-BE49-F238E27FC236}">
                <a16:creationId xmlns:a16="http://schemas.microsoft.com/office/drawing/2014/main" id="{23719C71-A2BC-9950-8F56-E4080D0FED97}"/>
              </a:ext>
            </a:extLst>
          </p:cNvPr>
          <p:cNvSpPr/>
          <p:nvPr/>
        </p:nvSpPr>
        <p:spPr>
          <a:xfrm>
            <a:off x="7151884" y="2900669"/>
            <a:ext cx="79513" cy="564502"/>
          </a:xfrm>
          <a:prstGeom prst="rightBrace">
            <a:avLst/>
          </a:prstGeom>
          <a:ln>
            <a:solidFill>
              <a:srgbClr val="008A3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solidFill>
                <a:srgbClr val="71C35F"/>
              </a:solidFill>
            </a:endParaRPr>
          </a:p>
        </p:txBody>
      </p:sp>
      <p:sp>
        <p:nvSpPr>
          <p:cNvPr id="3" name="Tekstvak 2">
            <a:extLst>
              <a:ext uri="{FF2B5EF4-FFF2-40B4-BE49-F238E27FC236}">
                <a16:creationId xmlns:a16="http://schemas.microsoft.com/office/drawing/2014/main" id="{4F844C1D-2545-15BA-6D37-99E3B473453F}"/>
              </a:ext>
            </a:extLst>
          </p:cNvPr>
          <p:cNvSpPr txBox="1"/>
          <p:nvPr/>
        </p:nvSpPr>
        <p:spPr>
          <a:xfrm>
            <a:off x="7420384" y="2911576"/>
            <a:ext cx="3759354" cy="416011"/>
          </a:xfrm>
          <a:prstGeom prst="rect">
            <a:avLst/>
          </a:prstGeom>
          <a:noFill/>
        </p:spPr>
        <p:txBody>
          <a:bodyPr wrap="square" rtlCol="0">
            <a:spAutoFit/>
          </a:bodyPr>
          <a:lstStyle/>
          <a:p>
            <a:pPr algn="l">
              <a:lnSpc>
                <a:spcPct val="150000"/>
              </a:lnSpc>
            </a:pPr>
            <a:r>
              <a:rPr lang="en-US" sz="1600">
                <a:solidFill>
                  <a:srgbClr val="71C35F"/>
                </a:solidFill>
              </a:rPr>
              <a:t>Intergemeentelijke samenwerking (IGS)</a:t>
            </a:r>
            <a:endParaRPr lang="nl-BE" sz="1600">
              <a:solidFill>
                <a:srgbClr val="71C35F"/>
              </a:solidFill>
            </a:endParaRPr>
          </a:p>
        </p:txBody>
      </p:sp>
      <p:cxnSp>
        <p:nvCxnSpPr>
          <p:cNvPr id="21" name="Straight Arrow Connector 6">
            <a:extLst>
              <a:ext uri="{FF2B5EF4-FFF2-40B4-BE49-F238E27FC236}">
                <a16:creationId xmlns:a16="http://schemas.microsoft.com/office/drawing/2014/main" id="{D3B0E040-A5B5-9C04-10CD-0D62D3E2B0F2}"/>
              </a:ext>
            </a:extLst>
          </p:cNvPr>
          <p:cNvCxnSpPr>
            <a:cxnSpLocks/>
          </p:cNvCxnSpPr>
          <p:nvPr/>
        </p:nvCxnSpPr>
        <p:spPr>
          <a:xfrm>
            <a:off x="6249857" y="3766895"/>
            <a:ext cx="505647" cy="0"/>
          </a:xfrm>
          <a:prstGeom prst="straightConnector1">
            <a:avLst/>
          </a:prstGeom>
          <a:ln w="19050">
            <a:solidFill>
              <a:srgbClr val="71C35F"/>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6">
            <a:extLst>
              <a:ext uri="{FF2B5EF4-FFF2-40B4-BE49-F238E27FC236}">
                <a16:creationId xmlns:a16="http://schemas.microsoft.com/office/drawing/2014/main" id="{0E3A7243-8BBC-ADCE-2BFA-6FB5AED3880D}"/>
              </a:ext>
            </a:extLst>
          </p:cNvPr>
          <p:cNvCxnSpPr>
            <a:cxnSpLocks/>
          </p:cNvCxnSpPr>
          <p:nvPr/>
        </p:nvCxnSpPr>
        <p:spPr>
          <a:xfrm>
            <a:off x="6249858" y="4083417"/>
            <a:ext cx="505647" cy="0"/>
          </a:xfrm>
          <a:prstGeom prst="straightConnector1">
            <a:avLst/>
          </a:prstGeom>
          <a:ln w="19050">
            <a:solidFill>
              <a:srgbClr val="71C35F"/>
            </a:solidFill>
            <a:tailEnd type="triangle"/>
          </a:ln>
        </p:spPr>
        <p:style>
          <a:lnRef idx="1">
            <a:schemeClr val="accent1"/>
          </a:lnRef>
          <a:fillRef idx="0">
            <a:schemeClr val="accent1"/>
          </a:fillRef>
          <a:effectRef idx="0">
            <a:schemeClr val="accent1"/>
          </a:effectRef>
          <a:fontRef idx="minor">
            <a:schemeClr val="tx1"/>
          </a:fontRef>
        </p:style>
      </p:cxnSp>
      <p:sp>
        <p:nvSpPr>
          <p:cNvPr id="6" name="Tekstvak 5">
            <a:extLst>
              <a:ext uri="{FF2B5EF4-FFF2-40B4-BE49-F238E27FC236}">
                <a16:creationId xmlns:a16="http://schemas.microsoft.com/office/drawing/2014/main" id="{F2E4407F-6ADE-81F5-3F90-0152217C227C}"/>
              </a:ext>
            </a:extLst>
          </p:cNvPr>
          <p:cNvSpPr txBox="1"/>
          <p:nvPr/>
        </p:nvSpPr>
        <p:spPr>
          <a:xfrm>
            <a:off x="7421364" y="3500027"/>
            <a:ext cx="3324518" cy="416011"/>
          </a:xfrm>
          <a:prstGeom prst="rect">
            <a:avLst/>
          </a:prstGeom>
          <a:noFill/>
        </p:spPr>
        <p:txBody>
          <a:bodyPr wrap="square" rtlCol="0">
            <a:spAutoFit/>
          </a:bodyPr>
          <a:lstStyle/>
          <a:p>
            <a:pPr algn="l">
              <a:lnSpc>
                <a:spcPct val="150000"/>
              </a:lnSpc>
            </a:pPr>
            <a:r>
              <a:rPr lang="en-US" sz="1600">
                <a:solidFill>
                  <a:srgbClr val="71C35F"/>
                </a:solidFill>
              </a:rPr>
              <a:t>Interbestuurlijke samenwerking</a:t>
            </a:r>
            <a:endParaRPr lang="nl-BE" sz="1600">
              <a:solidFill>
                <a:srgbClr val="71C35F"/>
              </a:solidFill>
            </a:endParaRPr>
          </a:p>
        </p:txBody>
      </p:sp>
      <p:sp>
        <p:nvSpPr>
          <p:cNvPr id="23" name="Tekstvak 22">
            <a:extLst>
              <a:ext uri="{FF2B5EF4-FFF2-40B4-BE49-F238E27FC236}">
                <a16:creationId xmlns:a16="http://schemas.microsoft.com/office/drawing/2014/main" id="{3E6F9977-4DE8-A474-48C4-0978C09A50A5}"/>
              </a:ext>
            </a:extLst>
          </p:cNvPr>
          <p:cNvSpPr txBox="1"/>
          <p:nvPr/>
        </p:nvSpPr>
        <p:spPr>
          <a:xfrm>
            <a:off x="7429990" y="3844906"/>
            <a:ext cx="1378958" cy="416011"/>
          </a:xfrm>
          <a:prstGeom prst="rect">
            <a:avLst/>
          </a:prstGeom>
          <a:noFill/>
        </p:spPr>
        <p:txBody>
          <a:bodyPr wrap="square" rtlCol="0">
            <a:spAutoFit/>
          </a:bodyPr>
          <a:lstStyle/>
          <a:p>
            <a:pPr algn="l">
              <a:lnSpc>
                <a:spcPct val="150000"/>
              </a:lnSpc>
            </a:pPr>
            <a:r>
              <a:rPr lang="en-US" sz="1600">
                <a:solidFill>
                  <a:srgbClr val="71C35F"/>
                </a:solidFill>
              </a:rPr>
              <a:t>Consultancy</a:t>
            </a:r>
            <a:endParaRPr lang="nl-BE" sz="1600">
              <a:solidFill>
                <a:srgbClr val="71C35F"/>
              </a:solidFill>
            </a:endParaRPr>
          </a:p>
        </p:txBody>
      </p:sp>
    </p:spTree>
    <p:extLst>
      <p:ext uri="{BB962C8B-B14F-4D97-AF65-F5344CB8AC3E}">
        <p14:creationId xmlns:p14="http://schemas.microsoft.com/office/powerpoint/2010/main" val="1490630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930F3283-0CF7-4381-ABB7-19D9C1662D88}"/>
              </a:ext>
            </a:extLst>
          </p:cNvPr>
          <p:cNvSpPr>
            <a:spLocks noGrp="1"/>
          </p:cNvSpPr>
          <p:nvPr>
            <p:ph idx="1"/>
          </p:nvPr>
        </p:nvSpPr>
        <p:spPr>
          <a:xfrm>
            <a:off x="625044" y="570540"/>
            <a:ext cx="8139674" cy="745200"/>
          </a:xfrm>
        </p:spPr>
        <p:txBody>
          <a:bodyPr>
            <a:noAutofit/>
          </a:bodyPr>
          <a:lstStyle/>
          <a:p>
            <a:pPr marL="0" marR="0" lvl="0" indent="0" algn="l" defTabSz="914400" rtl="0" eaLnBrk="1" fontAlgn="auto" latinLnBrk="0" hangingPunct="1">
              <a:lnSpc>
                <a:spcPct val="110000"/>
              </a:lnSpc>
              <a:spcBef>
                <a:spcPts val="0"/>
              </a:spcBef>
              <a:spcAft>
                <a:spcPts val="600"/>
              </a:spcAft>
              <a:buClr>
                <a:srgbClr val="9FBC38"/>
              </a:buClr>
              <a:buSzPct val="85000"/>
              <a:buFont typeface="Segoe UI Symbol" panose="020B0502040204020203" pitchFamily="34" charset="0"/>
              <a:buNone/>
              <a:tabLst/>
              <a:defRPr/>
            </a:pPr>
            <a:r>
              <a:rPr lang="nl-NL" sz="2000">
                <a:solidFill>
                  <a:srgbClr val="71C35F"/>
                </a:solidFill>
              </a:rPr>
              <a:t>Afweging van samenwerkingsvormen: kies voor een oplossing op maat</a:t>
            </a:r>
          </a:p>
          <a:p>
            <a:pPr marL="0" marR="0" lvl="0" indent="0" algn="l" defTabSz="914400" rtl="0" eaLnBrk="1" fontAlgn="auto" latinLnBrk="0" hangingPunct="1">
              <a:lnSpc>
                <a:spcPct val="110000"/>
              </a:lnSpc>
              <a:spcBef>
                <a:spcPts val="0"/>
              </a:spcBef>
              <a:spcAft>
                <a:spcPts val="600"/>
              </a:spcAft>
              <a:buClr>
                <a:srgbClr val="9FBC38"/>
              </a:buClr>
              <a:buSzPct val="85000"/>
              <a:buFont typeface="Segoe UI Symbol" panose="020B0502040204020203" pitchFamily="34" charset="0"/>
              <a:buNone/>
              <a:tabLst/>
              <a:defRPr/>
            </a:pPr>
            <a:br>
              <a:rPr lang="nl-NL" sz="1600">
                <a:solidFill>
                  <a:srgbClr val="008A3E"/>
                </a:solidFill>
              </a:rPr>
            </a:br>
            <a:br>
              <a:rPr lang="nl-NL" sz="1600">
                <a:solidFill>
                  <a:srgbClr val="008A3E"/>
                </a:solidFill>
              </a:rPr>
            </a:br>
            <a:endParaRPr lang="nl-NL" sz="1600">
              <a:solidFill>
                <a:srgbClr val="008A3E"/>
              </a:solidFill>
            </a:endParaRPr>
          </a:p>
          <a:p>
            <a:pPr indent="0">
              <a:lnSpc>
                <a:spcPct val="150000"/>
              </a:lnSpc>
              <a:buNone/>
            </a:pPr>
            <a:endParaRPr lang="nl-NL" sz="1600">
              <a:solidFill>
                <a:schemeClr val="tx1"/>
              </a:solidFill>
            </a:endParaRPr>
          </a:p>
          <a:p>
            <a:pPr indent="0">
              <a:lnSpc>
                <a:spcPct val="150000"/>
              </a:lnSpc>
              <a:buNone/>
            </a:pPr>
            <a:endParaRPr lang="nl-NL" sz="1600">
              <a:solidFill>
                <a:schemeClr val="tx1"/>
              </a:solidFill>
            </a:endParaRPr>
          </a:p>
        </p:txBody>
      </p:sp>
      <p:sp>
        <p:nvSpPr>
          <p:cNvPr id="2" name="Tijdelijke aanduiding voor voettekst 1">
            <a:extLst>
              <a:ext uri="{FF2B5EF4-FFF2-40B4-BE49-F238E27FC236}">
                <a16:creationId xmlns:a16="http://schemas.microsoft.com/office/drawing/2014/main" id="{369EBCE9-3C56-6F6E-6635-34E107F115F1}"/>
              </a:ext>
            </a:extLst>
          </p:cNvPr>
          <p:cNvSpPr>
            <a:spLocks noGrp="1"/>
          </p:cNvSpPr>
          <p:nvPr>
            <p:ph type="ftr" sz="quarter" idx="11"/>
          </p:nvPr>
        </p:nvSpPr>
        <p:spPr/>
        <p:txBody>
          <a:bodyPr/>
          <a:lstStyle/>
          <a:p>
            <a:r>
              <a:rPr lang="nl-BE"/>
              <a:t>Leidraad intergemeentelijke samenwerking economie</a:t>
            </a:r>
          </a:p>
        </p:txBody>
      </p:sp>
      <p:sp>
        <p:nvSpPr>
          <p:cNvPr id="4" name="Tijdelijke aanduiding voor dianummer 3">
            <a:extLst>
              <a:ext uri="{FF2B5EF4-FFF2-40B4-BE49-F238E27FC236}">
                <a16:creationId xmlns:a16="http://schemas.microsoft.com/office/drawing/2014/main" id="{BC5DC59D-55BC-668F-C9EE-2A2BBAFCD873}"/>
              </a:ext>
            </a:extLst>
          </p:cNvPr>
          <p:cNvSpPr>
            <a:spLocks noGrp="1"/>
          </p:cNvSpPr>
          <p:nvPr>
            <p:ph type="sldNum" sz="quarter" idx="12"/>
          </p:nvPr>
        </p:nvSpPr>
        <p:spPr/>
        <p:txBody>
          <a:bodyPr/>
          <a:lstStyle/>
          <a:p>
            <a:fld id="{DFEB45F4-A723-4960-9E19-747FE5E1055D}" type="slidenum">
              <a:rPr lang="nl-BE" smtClean="0"/>
              <a:pPr/>
              <a:t>12</a:t>
            </a:fld>
            <a:endParaRPr lang="nl-BE"/>
          </a:p>
        </p:txBody>
      </p:sp>
      <p:sp>
        <p:nvSpPr>
          <p:cNvPr id="7" name="Tekstvak 6">
            <a:extLst>
              <a:ext uri="{FF2B5EF4-FFF2-40B4-BE49-F238E27FC236}">
                <a16:creationId xmlns:a16="http://schemas.microsoft.com/office/drawing/2014/main" id="{1886AF82-F8B7-A9F0-C831-FE1FF16C886B}"/>
              </a:ext>
            </a:extLst>
          </p:cNvPr>
          <p:cNvSpPr txBox="1"/>
          <p:nvPr/>
        </p:nvSpPr>
        <p:spPr>
          <a:xfrm>
            <a:off x="522493" y="1282950"/>
            <a:ext cx="4915707" cy="4053930"/>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600"/>
              </a:spcAft>
              <a:buClr>
                <a:srgbClr val="9FBC38"/>
              </a:buClr>
              <a:buSzPct val="85000"/>
              <a:buFont typeface="Segoe UI Symbol" panose="020B0502040204020203" pitchFamily="34" charset="0"/>
              <a:buNone/>
              <a:tabLst/>
              <a:defRPr/>
            </a:pPr>
            <a:r>
              <a:rPr kumimoji="0" lang="nl-BE" sz="1600" b="0" i="0" u="none" strike="noStrike" kern="1200" cap="none" spc="0" normalizeH="0" baseline="0" noProof="0">
                <a:ln>
                  <a:noFill/>
                </a:ln>
                <a:solidFill>
                  <a:schemeClr val="tx2"/>
                </a:solidFill>
                <a:effectLst/>
                <a:uLnTx/>
                <a:uFillTx/>
                <a:ea typeface="+mn-ea"/>
                <a:cs typeface="Segoe UI Semibold" panose="020B0702040204020203" pitchFamily="34" charset="0"/>
              </a:rPr>
              <a:t>Als er meerdere vormen van samenwerking zijn, welke vorm kies je dan het best?</a:t>
            </a:r>
            <a:br>
              <a:rPr kumimoji="0" lang="nl-BE" sz="1600" b="0" i="0" u="none" strike="noStrike" kern="1200" cap="none" spc="0" normalizeH="0" baseline="0" noProof="0">
                <a:ln>
                  <a:noFill/>
                </a:ln>
                <a:solidFill>
                  <a:schemeClr val="tx2"/>
                </a:solidFill>
                <a:effectLst/>
                <a:uLnTx/>
                <a:uFillTx/>
                <a:ea typeface="+mn-ea"/>
                <a:cs typeface="Segoe UI Semibold" panose="020B0702040204020203" pitchFamily="34" charset="0"/>
              </a:rPr>
            </a:br>
            <a:r>
              <a:rPr kumimoji="0" lang="nl-BE" sz="1600" b="0" i="0" u="none" strike="noStrike" kern="1200" cap="none" spc="0" normalizeH="0" baseline="0" noProof="0">
                <a:ln>
                  <a:noFill/>
                </a:ln>
                <a:solidFill>
                  <a:schemeClr val="tx2"/>
                </a:solidFill>
                <a:effectLst/>
                <a:uLnTx/>
                <a:uFillTx/>
                <a:ea typeface="+mn-ea"/>
                <a:cs typeface="Segoe UI Semibold" panose="020B0702040204020203" pitchFamily="34" charset="0"/>
              </a:rPr>
              <a:t>Onderstaande vijf afwegingscriteria kunnen helpen. </a:t>
            </a:r>
            <a:br>
              <a:rPr kumimoji="0" lang="nl-BE" sz="1600" b="0" i="0" u="none" strike="noStrike" kern="1200" cap="none" spc="0" normalizeH="0" baseline="0" noProof="0">
                <a:ln>
                  <a:noFill/>
                </a:ln>
                <a:solidFill>
                  <a:schemeClr val="tx2"/>
                </a:solidFill>
                <a:effectLst/>
                <a:uLnTx/>
                <a:uFillTx/>
                <a:ea typeface="+mn-ea"/>
                <a:cs typeface="Segoe UI Semibold" panose="020B0702040204020203" pitchFamily="34" charset="0"/>
              </a:rPr>
            </a:br>
            <a:br>
              <a:rPr kumimoji="0" lang="nl-BE" sz="1600" b="0" i="0" u="none" strike="noStrike" kern="1200" cap="none" spc="0" normalizeH="0" baseline="0" noProof="0">
                <a:ln>
                  <a:noFill/>
                </a:ln>
                <a:solidFill>
                  <a:schemeClr val="tx2"/>
                </a:solidFill>
                <a:effectLst/>
                <a:uLnTx/>
                <a:uFillTx/>
                <a:ea typeface="+mn-ea"/>
                <a:cs typeface="Segoe UI Semibold" panose="020B0702040204020203" pitchFamily="34" charset="0"/>
              </a:rPr>
            </a:br>
            <a:r>
              <a:rPr kumimoji="0" lang="nl-BE" sz="1600" b="0" i="0" u="none" strike="noStrike" kern="1200" cap="none" spc="0" normalizeH="0" baseline="0" noProof="0">
                <a:ln>
                  <a:noFill/>
                </a:ln>
                <a:solidFill>
                  <a:schemeClr val="tx2"/>
                </a:solidFill>
                <a:effectLst/>
                <a:uLnTx/>
                <a:uFillTx/>
                <a:ea typeface="+mn-ea"/>
                <a:cs typeface="Segoe UI Semibold" panose="020B0702040204020203" pitchFamily="34" charset="0"/>
              </a:rPr>
              <a:t>Bepaal wat je belangrijk vindt en kies op die basis de geschikte vorm:</a:t>
            </a:r>
            <a:endParaRPr kumimoji="0" lang="nl-BE" sz="1600" b="0" i="0" u="none" strike="noStrike" kern="1200" cap="none" spc="0" normalizeH="0" baseline="0" noProof="0">
              <a:ln>
                <a:noFill/>
              </a:ln>
              <a:solidFill>
                <a:srgbClr val="565656"/>
              </a:solidFill>
              <a:effectLst/>
              <a:uLnTx/>
              <a:uFillTx/>
              <a:ea typeface="+mn-ea"/>
              <a:cs typeface="Segoe UI Semibold" panose="020B0702040204020203" pitchFamily="34" charset="0"/>
            </a:endParaRPr>
          </a:p>
          <a:p>
            <a:pPr marL="342900" indent="-342900">
              <a:lnSpc>
                <a:spcPct val="110000"/>
              </a:lnSpc>
              <a:spcAft>
                <a:spcPts val="600"/>
              </a:spcAft>
              <a:buClr>
                <a:srgbClr val="71C35F"/>
              </a:buClr>
              <a:buSzPct val="85000"/>
              <a:buFont typeface="+mj-lt"/>
              <a:buAutoNum type="arabicPeriod"/>
              <a:defRPr/>
            </a:pPr>
            <a:r>
              <a:rPr kumimoji="0" lang="nl-BE" sz="1600" b="0" i="0" u="none" strike="noStrike" kern="1200" cap="none" spc="0" normalizeH="0" baseline="0" noProof="0">
                <a:ln>
                  <a:noFill/>
                </a:ln>
                <a:solidFill>
                  <a:schemeClr val="tx2"/>
                </a:solidFill>
                <a:effectLst/>
                <a:uLnTx/>
                <a:uFillTx/>
                <a:ea typeface="+mn-ea"/>
                <a:cs typeface="Segoe UI Semibold" panose="020B0702040204020203" pitchFamily="34" charset="0"/>
              </a:rPr>
              <a:t>Ownership / eigen kennisopbouw</a:t>
            </a:r>
          </a:p>
          <a:p>
            <a:pPr marL="342900" indent="-342900">
              <a:lnSpc>
                <a:spcPct val="110000"/>
              </a:lnSpc>
              <a:spcAft>
                <a:spcPts val="600"/>
              </a:spcAft>
              <a:buClr>
                <a:srgbClr val="71C35F"/>
              </a:buClr>
              <a:buSzPct val="85000"/>
              <a:buFont typeface="+mj-lt"/>
              <a:buAutoNum type="arabicPeriod"/>
              <a:defRPr/>
            </a:pPr>
            <a:r>
              <a:rPr kumimoji="0" lang="nl-BE" sz="1600" b="0" i="0" u="none" strike="noStrike" kern="1200" cap="none" spc="0" normalizeH="0" baseline="0" noProof="0">
                <a:ln>
                  <a:noFill/>
                </a:ln>
                <a:solidFill>
                  <a:schemeClr val="tx2"/>
                </a:solidFill>
                <a:effectLst/>
                <a:uLnTx/>
                <a:uFillTx/>
                <a:ea typeface="+mn-ea"/>
                <a:cs typeface="Segoe UI Semibold" panose="020B0702040204020203" pitchFamily="34" charset="0"/>
              </a:rPr>
              <a:t>Aansturing: rechtstreeks / onrechtstreeks</a:t>
            </a:r>
          </a:p>
          <a:p>
            <a:pPr marL="342900" indent="-342900">
              <a:lnSpc>
                <a:spcPct val="110000"/>
              </a:lnSpc>
              <a:spcAft>
                <a:spcPts val="600"/>
              </a:spcAft>
              <a:buClr>
                <a:srgbClr val="71C35F"/>
              </a:buClr>
              <a:buSzPct val="85000"/>
              <a:buFont typeface="+mj-lt"/>
              <a:buAutoNum type="arabicPeriod"/>
              <a:defRPr/>
            </a:pPr>
            <a:r>
              <a:rPr kumimoji="0" lang="nl-BE" sz="1600" b="0" i="0" u="none" strike="noStrike" kern="1200" cap="none" spc="0" normalizeH="0" baseline="0" noProof="0">
                <a:ln>
                  <a:noFill/>
                </a:ln>
                <a:solidFill>
                  <a:schemeClr val="tx2"/>
                </a:solidFill>
                <a:effectLst/>
                <a:uLnTx/>
                <a:uFillTx/>
                <a:ea typeface="+mn-ea"/>
                <a:cs typeface="Segoe UI Semibold" panose="020B0702040204020203" pitchFamily="34" charset="0"/>
              </a:rPr>
              <a:t>Flexibiliteit</a:t>
            </a:r>
            <a:endParaRPr lang="nl-BE" sz="1600" noProof="0">
              <a:solidFill>
                <a:schemeClr val="tx2"/>
              </a:solidFill>
              <a:cs typeface="Segoe UI Semibold" panose="020B0702040204020203" pitchFamily="34" charset="0"/>
            </a:endParaRPr>
          </a:p>
          <a:p>
            <a:pPr marL="342900" indent="-342900">
              <a:lnSpc>
                <a:spcPct val="110000"/>
              </a:lnSpc>
              <a:spcAft>
                <a:spcPts val="600"/>
              </a:spcAft>
              <a:buClr>
                <a:srgbClr val="71C35F"/>
              </a:buClr>
              <a:buSzPct val="85000"/>
              <a:buFont typeface="+mj-lt"/>
              <a:buAutoNum type="arabicPeriod"/>
              <a:defRPr/>
            </a:pPr>
            <a:r>
              <a:rPr kumimoji="0" lang="nl-BE" sz="1600" b="0" i="0" u="none" strike="noStrike" kern="1200" cap="none" spc="0" normalizeH="0" baseline="0" noProof="0">
                <a:ln>
                  <a:noFill/>
                </a:ln>
                <a:solidFill>
                  <a:schemeClr val="tx2"/>
                </a:solidFill>
                <a:effectLst/>
                <a:uLnTx/>
                <a:uFillTx/>
                <a:ea typeface="+mn-ea"/>
                <a:cs typeface="Segoe UI Semibold" panose="020B0702040204020203" pitchFamily="34" charset="0"/>
              </a:rPr>
              <a:t>Eenvoud / gemak</a:t>
            </a:r>
          </a:p>
          <a:p>
            <a:pPr marL="342900" indent="-342900">
              <a:lnSpc>
                <a:spcPct val="110000"/>
              </a:lnSpc>
              <a:spcAft>
                <a:spcPts val="600"/>
              </a:spcAft>
              <a:buClr>
                <a:srgbClr val="71C35F"/>
              </a:buClr>
              <a:buSzPct val="85000"/>
              <a:buFont typeface="+mj-lt"/>
              <a:buAutoNum type="arabicPeriod"/>
              <a:defRPr/>
            </a:pPr>
            <a:r>
              <a:rPr kumimoji="0" lang="nl-BE" sz="1600" b="0" i="0" u="none" strike="noStrike" kern="1200" cap="none" spc="0" normalizeH="0" baseline="0" noProof="0">
                <a:ln>
                  <a:noFill/>
                </a:ln>
                <a:solidFill>
                  <a:schemeClr val="tx2"/>
                </a:solidFill>
                <a:effectLst/>
                <a:uLnTx/>
                <a:uFillTx/>
                <a:ea typeface="+mn-ea"/>
                <a:cs typeface="Segoe UI Semibold" panose="020B0702040204020203" pitchFamily="34" charset="0"/>
              </a:rPr>
              <a:t>Fiscaal voordeel (overeenkomst, kostendelende vereniging)</a:t>
            </a:r>
          </a:p>
          <a:p>
            <a:pPr marL="342900" indent="-342900">
              <a:lnSpc>
                <a:spcPct val="110000"/>
              </a:lnSpc>
              <a:spcAft>
                <a:spcPts val="600"/>
              </a:spcAft>
              <a:buClr>
                <a:srgbClr val="71C35F"/>
              </a:buClr>
              <a:buSzPct val="85000"/>
              <a:buFont typeface="+mj-lt"/>
              <a:buAutoNum type="arabicPeriod"/>
              <a:defRPr/>
            </a:pPr>
            <a:r>
              <a:rPr kumimoji="0" lang="nl-BE" sz="1600" b="0" i="0" u="none" strike="noStrike" kern="1200" cap="none" spc="0" normalizeH="0" baseline="0" noProof="0">
                <a:ln>
                  <a:noFill/>
                </a:ln>
                <a:solidFill>
                  <a:schemeClr val="tx2"/>
                </a:solidFill>
                <a:effectLst/>
                <a:uLnTx/>
                <a:uFillTx/>
                <a:ea typeface="+mn-ea"/>
                <a:cs typeface="Segoe UI Semibold" panose="020B0702040204020203" pitchFamily="34" charset="0"/>
              </a:rPr>
              <a:t>Externe kennisinbreng</a:t>
            </a:r>
          </a:p>
        </p:txBody>
      </p:sp>
      <p:sp>
        <p:nvSpPr>
          <p:cNvPr id="13" name="TextBox 4">
            <a:extLst>
              <a:ext uri="{FF2B5EF4-FFF2-40B4-BE49-F238E27FC236}">
                <a16:creationId xmlns:a16="http://schemas.microsoft.com/office/drawing/2014/main" id="{0AD8FCAA-35C8-F572-C87D-B14BF5623C97}"/>
              </a:ext>
            </a:extLst>
          </p:cNvPr>
          <p:cNvSpPr txBox="1"/>
          <p:nvPr/>
        </p:nvSpPr>
        <p:spPr>
          <a:xfrm>
            <a:off x="5932759" y="5285074"/>
            <a:ext cx="5792244" cy="430887"/>
          </a:xfrm>
          <a:prstGeom prst="rect">
            <a:avLst/>
          </a:prstGeom>
          <a:noFill/>
        </p:spPr>
        <p:txBody>
          <a:bodyPr wrap="square" lIns="0" tIns="0" bIns="0" rtlCol="0" anchor="t">
            <a:spAutoFit/>
          </a:bodyPr>
          <a:lstStyle/>
          <a:p>
            <a:pPr algn="ctr"/>
            <a:r>
              <a:rPr lang="nl-BE" sz="1400" i="1">
                <a:solidFill>
                  <a:schemeClr val="tx2"/>
                </a:solidFill>
              </a:rPr>
              <a:t>Idealiter staat de lijn voor elke keuze op het maximum (5). </a:t>
            </a:r>
            <a:br>
              <a:rPr lang="nl-BE" sz="1400" i="1">
                <a:solidFill>
                  <a:schemeClr val="tx2"/>
                </a:solidFill>
              </a:rPr>
            </a:br>
            <a:r>
              <a:rPr lang="nl-BE" sz="1400" i="1">
                <a:solidFill>
                  <a:schemeClr val="tx2"/>
                </a:solidFill>
              </a:rPr>
              <a:t>Dat is helaas niet zo. Elke samenwerkingsvorm heeft voor- en nadelen</a:t>
            </a:r>
            <a:r>
              <a:rPr lang="en-US" sz="1400" i="1">
                <a:solidFill>
                  <a:schemeClr val="tx2"/>
                </a:solidFill>
              </a:rPr>
              <a:t>.</a:t>
            </a:r>
            <a:endParaRPr lang="nl-BE" sz="1400" i="1" err="1">
              <a:solidFill>
                <a:schemeClr val="tx2"/>
              </a:solidFill>
            </a:endParaRPr>
          </a:p>
        </p:txBody>
      </p:sp>
      <p:graphicFrame>
        <p:nvGraphicFramePr>
          <p:cNvPr id="8" name="Chart 2">
            <a:extLst>
              <a:ext uri="{FF2B5EF4-FFF2-40B4-BE49-F238E27FC236}">
                <a16:creationId xmlns:a16="http://schemas.microsoft.com/office/drawing/2014/main" id="{DC29D723-EE5C-2A76-3B8A-679D95D171E9}"/>
              </a:ext>
            </a:extLst>
          </p:cNvPr>
          <p:cNvGraphicFramePr>
            <a:graphicFrameLocks/>
          </p:cNvGraphicFramePr>
          <p:nvPr>
            <p:extLst>
              <p:ext uri="{D42A27DB-BD31-4B8C-83A1-F6EECF244321}">
                <p14:modId xmlns:p14="http://schemas.microsoft.com/office/powerpoint/2010/main" val="2355857310"/>
              </p:ext>
            </p:extLst>
          </p:nvPr>
        </p:nvGraphicFramePr>
        <p:xfrm>
          <a:off x="5438200" y="1282950"/>
          <a:ext cx="6183630" cy="395001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777306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592992FE-2FC6-96BF-D3F7-65C2AE550EF8}"/>
              </a:ext>
            </a:extLst>
          </p:cNvPr>
          <p:cNvSpPr>
            <a:spLocks noGrp="1"/>
          </p:cNvSpPr>
          <p:nvPr>
            <p:ph type="ftr" sz="quarter" idx="11"/>
          </p:nvPr>
        </p:nvSpPr>
        <p:spPr/>
        <p:txBody>
          <a:bodyPr/>
          <a:lstStyle/>
          <a:p>
            <a:r>
              <a:rPr lang="nl-BE"/>
              <a:t>Leidraad intergemeentelijke samenwerking economie</a:t>
            </a:r>
          </a:p>
        </p:txBody>
      </p:sp>
      <p:sp>
        <p:nvSpPr>
          <p:cNvPr id="4" name="Tijdelijke aanduiding voor dianummer 3">
            <a:extLst>
              <a:ext uri="{FF2B5EF4-FFF2-40B4-BE49-F238E27FC236}">
                <a16:creationId xmlns:a16="http://schemas.microsoft.com/office/drawing/2014/main" id="{65446479-9DEB-733D-987E-DDA3344BE316}"/>
              </a:ext>
            </a:extLst>
          </p:cNvPr>
          <p:cNvSpPr>
            <a:spLocks noGrp="1"/>
          </p:cNvSpPr>
          <p:nvPr>
            <p:ph type="sldNum" sz="quarter" idx="12"/>
          </p:nvPr>
        </p:nvSpPr>
        <p:spPr/>
        <p:txBody>
          <a:bodyPr/>
          <a:lstStyle/>
          <a:p>
            <a:fld id="{DFEB45F4-A723-4960-9E19-747FE5E1055D}" type="slidenum">
              <a:rPr lang="nl-BE" smtClean="0"/>
              <a:t>13</a:t>
            </a:fld>
            <a:endParaRPr lang="nl-BE"/>
          </a:p>
        </p:txBody>
      </p:sp>
      <p:sp>
        <p:nvSpPr>
          <p:cNvPr id="5" name="Tijdelijke aanduiding voor tekst 4">
            <a:extLst>
              <a:ext uri="{FF2B5EF4-FFF2-40B4-BE49-F238E27FC236}">
                <a16:creationId xmlns:a16="http://schemas.microsoft.com/office/drawing/2014/main" id="{4264BE9E-01D6-ACCD-55D4-04322BD6D01B}"/>
              </a:ext>
            </a:extLst>
          </p:cNvPr>
          <p:cNvSpPr>
            <a:spLocks noGrp="1"/>
          </p:cNvSpPr>
          <p:nvPr>
            <p:ph type="body" sz="quarter" idx="17"/>
          </p:nvPr>
        </p:nvSpPr>
        <p:spPr>
          <a:xfrm>
            <a:off x="618898" y="1333228"/>
            <a:ext cx="5477102" cy="4097993"/>
          </a:xfrm>
        </p:spPr>
        <p:txBody>
          <a:bodyPr>
            <a:normAutofit fontScale="77500" lnSpcReduction="20000"/>
          </a:bodyPr>
          <a:lstStyle/>
          <a:p>
            <a:pPr marR="0" lvl="0" algn="l" defTabSz="914400" rtl="0" eaLnBrk="1" fontAlgn="auto" latinLnBrk="0" hangingPunct="1">
              <a:lnSpc>
                <a:spcPct val="110000"/>
              </a:lnSpc>
              <a:spcBef>
                <a:spcPts val="0"/>
              </a:spcBef>
              <a:spcAft>
                <a:spcPts val="600"/>
              </a:spcAft>
              <a:buClr>
                <a:srgbClr val="71C35F"/>
              </a:buClr>
              <a:buSzPct val="85000"/>
              <a:tabLst/>
              <a:defRPr/>
            </a:pPr>
            <a:r>
              <a:rPr kumimoji="0" lang="nl-BE" sz="2300" b="0" i="0" u="none" strike="noStrike" kern="1200" cap="none" spc="0" normalizeH="0" baseline="0" noProof="0">
                <a:ln>
                  <a:noFill/>
                </a:ln>
                <a:solidFill>
                  <a:schemeClr val="tx2"/>
                </a:solidFill>
                <a:effectLst/>
                <a:uLnTx/>
                <a:uFillTx/>
                <a:ea typeface="+mn-ea"/>
                <a:cs typeface="Segoe UI Semibold" panose="020B0702040204020203" pitchFamily="34" charset="0"/>
              </a:rPr>
              <a:t>Welke mogelijkheden om medewerkers te delen? </a:t>
            </a:r>
            <a:br>
              <a:rPr kumimoji="0" lang="nl-BE" sz="2300" b="0" i="0" u="none" strike="noStrike" kern="1200" cap="none" spc="0" normalizeH="0" baseline="0" noProof="0">
                <a:ln>
                  <a:noFill/>
                </a:ln>
                <a:solidFill>
                  <a:schemeClr val="tx2"/>
                </a:solidFill>
                <a:effectLst/>
                <a:uLnTx/>
                <a:uFillTx/>
                <a:ea typeface="+mn-ea"/>
                <a:cs typeface="Segoe UI Semibold" panose="020B0702040204020203" pitchFamily="34" charset="0"/>
              </a:rPr>
            </a:br>
            <a:r>
              <a:rPr kumimoji="0" lang="nl-BE" sz="2300" b="0" i="0" u="none" strike="noStrike" kern="1200" cap="none" spc="0" normalizeH="0" baseline="0" noProof="0">
                <a:ln>
                  <a:noFill/>
                </a:ln>
                <a:solidFill>
                  <a:schemeClr val="tx2"/>
                </a:solidFill>
                <a:effectLst/>
                <a:uLnTx/>
                <a:uFillTx/>
                <a:ea typeface="+mn-ea"/>
                <a:cs typeface="Segoe UI Semibold" panose="020B0702040204020203" pitchFamily="34" charset="0"/>
              </a:rPr>
              <a:t>Er zijn twee werkbare scenario’s via overeenkomst:</a:t>
            </a:r>
          </a:p>
          <a:p>
            <a:pPr marL="742950" lvl="1" indent="-285750">
              <a:lnSpc>
                <a:spcPct val="110000"/>
              </a:lnSpc>
              <a:spcAft>
                <a:spcPts val="600"/>
              </a:spcAft>
              <a:buClr>
                <a:srgbClr val="71C35F"/>
              </a:buClr>
              <a:buSzPct val="85000"/>
              <a:buFont typeface="Arial" panose="020B0604020202020204" pitchFamily="34" charset="0"/>
              <a:buChar char="•"/>
              <a:defRPr/>
            </a:pPr>
            <a:r>
              <a:rPr kumimoji="0" lang="nl-BE" sz="1700" b="0" i="0" u="none" strike="noStrike" kern="1200" cap="none" spc="0" normalizeH="0" baseline="0" noProof="0">
                <a:ln>
                  <a:noFill/>
                </a:ln>
                <a:solidFill>
                  <a:schemeClr val="tx2"/>
                </a:solidFill>
                <a:effectLst/>
                <a:uLnTx/>
                <a:uFillTx/>
                <a:ea typeface="+mn-ea"/>
                <a:cs typeface="Segoe UI Semibold" panose="020B0702040204020203" pitchFamily="34" charset="0"/>
              </a:rPr>
              <a:t>Terbeschikkingstelling (detachering) van personeel</a:t>
            </a:r>
          </a:p>
          <a:p>
            <a:pPr marL="742950" lvl="1" indent="-285750">
              <a:lnSpc>
                <a:spcPct val="110000"/>
              </a:lnSpc>
              <a:spcAft>
                <a:spcPts val="600"/>
              </a:spcAft>
              <a:buClr>
                <a:srgbClr val="71C35F"/>
              </a:buClr>
              <a:buSzPct val="85000"/>
              <a:buFont typeface="Arial" panose="020B0604020202020204" pitchFamily="34" charset="0"/>
              <a:buChar char="•"/>
              <a:defRPr/>
            </a:pPr>
            <a:r>
              <a:rPr kumimoji="0" lang="nl-BE" sz="1700" b="0" i="0" u="none" strike="noStrike" kern="1200" cap="none" spc="0" normalizeH="0" baseline="0" noProof="0">
                <a:ln>
                  <a:noFill/>
                </a:ln>
                <a:solidFill>
                  <a:schemeClr val="tx2"/>
                </a:solidFill>
                <a:effectLst/>
                <a:uLnTx/>
                <a:uFillTx/>
                <a:ea typeface="+mn-ea"/>
                <a:cs typeface="Segoe UI Semibold" panose="020B0702040204020203" pitchFamily="34" charset="0"/>
              </a:rPr>
              <a:t>Uitlenen van personeel</a:t>
            </a:r>
          </a:p>
          <a:p>
            <a:pPr marL="742950" lvl="1" indent="-285750">
              <a:lnSpc>
                <a:spcPct val="110000"/>
              </a:lnSpc>
              <a:spcAft>
                <a:spcPts val="600"/>
              </a:spcAft>
              <a:buClr>
                <a:srgbClr val="71C35F"/>
              </a:buClr>
              <a:buSzPct val="85000"/>
              <a:buFont typeface="Courier New" panose="02070309020205020404" pitchFamily="49" charset="0"/>
              <a:buChar char="o"/>
              <a:defRPr/>
            </a:pPr>
            <a:endParaRPr kumimoji="0" lang="nl-BE" sz="1600" b="0" i="0" u="none" strike="noStrike" kern="1200" cap="none" spc="0" normalizeH="0" baseline="0" noProof="0">
              <a:ln>
                <a:noFill/>
              </a:ln>
              <a:solidFill>
                <a:schemeClr val="tx2"/>
              </a:solidFill>
              <a:effectLst/>
              <a:uLnTx/>
              <a:uFillTx/>
              <a:ea typeface="+mn-ea"/>
              <a:cs typeface="Segoe UI Semibold" panose="020B0702040204020203" pitchFamily="34" charset="0"/>
            </a:endParaRPr>
          </a:p>
          <a:p>
            <a:pPr marR="0" lvl="0" algn="l" defTabSz="914400" rtl="0" eaLnBrk="1" fontAlgn="auto" latinLnBrk="0" hangingPunct="1">
              <a:lnSpc>
                <a:spcPct val="110000"/>
              </a:lnSpc>
              <a:spcBef>
                <a:spcPts val="0"/>
              </a:spcBef>
              <a:spcAft>
                <a:spcPts val="600"/>
              </a:spcAft>
              <a:buClr>
                <a:srgbClr val="71C35F"/>
              </a:buClr>
              <a:buSzPct val="85000"/>
              <a:tabLst/>
              <a:defRPr/>
            </a:pPr>
            <a:r>
              <a:rPr kumimoji="0" lang="nl-BE" sz="2300" b="0" i="0" u="none" strike="noStrike" kern="1200" cap="none" spc="0" normalizeH="0" baseline="0" noProof="0">
                <a:ln>
                  <a:noFill/>
                </a:ln>
                <a:solidFill>
                  <a:schemeClr val="tx2"/>
                </a:solidFill>
                <a:effectLst/>
                <a:uLnTx/>
                <a:uFillTx/>
                <a:ea typeface="+mn-ea"/>
                <a:cs typeface="Segoe UI Semibold" panose="020B0702040204020203" pitchFamily="34" charset="0"/>
              </a:rPr>
              <a:t>Uitgangspunten bij elk van de twee vormen</a:t>
            </a:r>
            <a:r>
              <a:rPr kumimoji="0" lang="nl-BE" b="0" i="0" u="none" strike="noStrike" kern="1200" cap="none" spc="0" normalizeH="0" baseline="0" noProof="0">
                <a:ln>
                  <a:noFill/>
                </a:ln>
                <a:solidFill>
                  <a:schemeClr val="tx2"/>
                </a:solidFill>
                <a:effectLst/>
                <a:uLnTx/>
                <a:uFillTx/>
                <a:ea typeface="+mn-ea"/>
                <a:cs typeface="Segoe UI Semibold" panose="020B0702040204020203" pitchFamily="34" charset="0"/>
              </a:rPr>
              <a:t>: </a:t>
            </a:r>
          </a:p>
          <a:p>
            <a:pPr marL="742950" lvl="1" indent="-285750">
              <a:lnSpc>
                <a:spcPct val="110000"/>
              </a:lnSpc>
              <a:spcAft>
                <a:spcPts val="600"/>
              </a:spcAft>
              <a:buClr>
                <a:srgbClr val="71C35F"/>
              </a:buClr>
              <a:buSzPct val="85000"/>
              <a:buFont typeface="Arial" panose="020B0604020202020204" pitchFamily="34" charset="0"/>
              <a:buChar char="•"/>
              <a:defRPr/>
            </a:pPr>
            <a:r>
              <a:rPr kumimoji="0" lang="nl-BE" sz="1700" b="0" i="0" u="none" strike="noStrike" kern="1200" cap="none" spc="0" normalizeH="0" baseline="0" noProof="0">
                <a:ln>
                  <a:noFill/>
                </a:ln>
                <a:solidFill>
                  <a:schemeClr val="tx2"/>
                </a:solidFill>
                <a:effectLst/>
                <a:uLnTx/>
                <a:uFillTx/>
                <a:ea typeface="+mn-ea"/>
                <a:cs typeface="Segoe UI Semibold" panose="020B0702040204020203" pitchFamily="34" charset="0"/>
              </a:rPr>
              <a:t>De inzet in elke gemeente overstijgt het ad hoc karakter en omhelst bovendien aansturing in elke gemeente</a:t>
            </a:r>
          </a:p>
          <a:p>
            <a:pPr marL="742950" lvl="1" indent="-285750">
              <a:lnSpc>
                <a:spcPct val="110000"/>
              </a:lnSpc>
              <a:spcAft>
                <a:spcPts val="600"/>
              </a:spcAft>
              <a:buClr>
                <a:srgbClr val="71C35F"/>
              </a:buClr>
              <a:buSzPct val="85000"/>
              <a:buFont typeface="Arial" panose="020B0604020202020204" pitchFamily="34" charset="0"/>
              <a:buChar char="•"/>
              <a:defRPr/>
            </a:pPr>
            <a:r>
              <a:rPr kumimoji="0" lang="nl-BE" sz="1700" b="0" i="0" u="none" strike="noStrike" kern="1200" cap="none" spc="0" normalizeH="0" baseline="0" noProof="0">
                <a:ln>
                  <a:noFill/>
                </a:ln>
                <a:solidFill>
                  <a:schemeClr val="tx2"/>
                </a:solidFill>
                <a:effectLst/>
                <a:uLnTx/>
                <a:uFillTx/>
                <a:ea typeface="+mn-ea"/>
                <a:cs typeface="Segoe UI Semibold" panose="020B0702040204020203" pitchFamily="34" charset="0"/>
              </a:rPr>
              <a:t>Andere dan bovenstaande scenario’s worden als niet-werkbaar ingeschat (bv. verlof voor opdracht, 2 aparte contracten, overdracht van personeel, …)</a:t>
            </a:r>
          </a:p>
          <a:p>
            <a:pPr marL="742950" lvl="1" indent="-285750">
              <a:lnSpc>
                <a:spcPct val="110000"/>
              </a:lnSpc>
              <a:spcAft>
                <a:spcPts val="600"/>
              </a:spcAft>
              <a:buClr>
                <a:srgbClr val="71C35F"/>
              </a:buClr>
              <a:buSzPct val="85000"/>
              <a:buFont typeface="Arial" panose="020B0604020202020204" pitchFamily="34" charset="0"/>
              <a:buChar char="•"/>
              <a:defRPr/>
            </a:pPr>
            <a:r>
              <a:rPr kumimoji="0" lang="nl-BE" sz="1700" b="0" i="0" u="none" strike="noStrike" kern="1200" cap="none" spc="0" normalizeH="0" baseline="0" noProof="0">
                <a:ln>
                  <a:noFill/>
                </a:ln>
                <a:solidFill>
                  <a:schemeClr val="tx2"/>
                </a:solidFill>
                <a:effectLst/>
                <a:uLnTx/>
                <a:uFillTx/>
                <a:ea typeface="+mn-ea"/>
                <a:cs typeface="Segoe UI Semibold" panose="020B0702040204020203" pitchFamily="34" charset="0"/>
              </a:rPr>
              <a:t>Telkens: één gemeente werft aan (= juridische werkgever), </a:t>
            </a:r>
            <a:br>
              <a:rPr kumimoji="0" lang="nl-BE" sz="1700" b="0" i="0" u="none" strike="noStrike" kern="1200" cap="none" spc="0" normalizeH="0" baseline="0" noProof="0">
                <a:ln>
                  <a:noFill/>
                </a:ln>
                <a:solidFill>
                  <a:schemeClr val="tx2"/>
                </a:solidFill>
                <a:effectLst/>
                <a:uLnTx/>
                <a:uFillTx/>
                <a:ea typeface="+mn-ea"/>
                <a:cs typeface="Segoe UI Semibold" panose="020B0702040204020203" pitchFamily="34" charset="0"/>
              </a:rPr>
            </a:br>
            <a:r>
              <a:rPr kumimoji="0" lang="nl-BE" sz="1700" b="0" i="0" u="none" strike="noStrike" kern="1200" cap="none" spc="0" normalizeH="0" baseline="0" noProof="0">
                <a:ln>
                  <a:noFill/>
                </a:ln>
                <a:solidFill>
                  <a:schemeClr val="tx2"/>
                </a:solidFill>
                <a:effectLst/>
                <a:uLnTx/>
                <a:uFillTx/>
                <a:ea typeface="+mn-ea"/>
                <a:cs typeface="Segoe UI Semibold" panose="020B0702040204020203" pitchFamily="34" charset="0"/>
              </a:rPr>
              <a:t>maar de medewerker kan ook aan de slag in (een) andere gemeente(n) (= gebruiker)</a:t>
            </a:r>
          </a:p>
          <a:p>
            <a:pPr marL="742950" lvl="1" indent="-285750">
              <a:lnSpc>
                <a:spcPct val="110000"/>
              </a:lnSpc>
              <a:spcAft>
                <a:spcPts val="600"/>
              </a:spcAft>
              <a:buClr>
                <a:srgbClr val="71C35F"/>
              </a:buClr>
              <a:buSzPct val="85000"/>
              <a:buFont typeface="Arial" panose="020B0604020202020204" pitchFamily="34" charset="0"/>
              <a:buChar char="•"/>
              <a:defRPr/>
            </a:pPr>
            <a:r>
              <a:rPr kumimoji="0" lang="nl-BE" sz="1700" b="0" i="0" u="none" strike="noStrike" kern="1200" cap="none" spc="0" normalizeH="0" baseline="0" noProof="0">
                <a:ln>
                  <a:noFill/>
                </a:ln>
                <a:solidFill>
                  <a:schemeClr val="tx2"/>
                </a:solidFill>
                <a:effectLst/>
                <a:uLnTx/>
                <a:uFillTx/>
                <a:ea typeface="+mn-ea"/>
                <a:cs typeface="Segoe UI Semibold" panose="020B0702040204020203" pitchFamily="34" charset="0"/>
              </a:rPr>
              <a:t>Aandacht voor ‘het uitoefenen van werkgeversgezag’</a:t>
            </a:r>
          </a:p>
        </p:txBody>
      </p:sp>
      <p:sp>
        <p:nvSpPr>
          <p:cNvPr id="7" name="Titel 6">
            <a:extLst>
              <a:ext uri="{FF2B5EF4-FFF2-40B4-BE49-F238E27FC236}">
                <a16:creationId xmlns:a16="http://schemas.microsoft.com/office/drawing/2014/main" id="{519EC8C0-F229-48E1-0582-9B9287F67F52}"/>
              </a:ext>
            </a:extLst>
          </p:cNvPr>
          <p:cNvSpPr>
            <a:spLocks noGrp="1"/>
          </p:cNvSpPr>
          <p:nvPr>
            <p:ph type="title"/>
          </p:nvPr>
        </p:nvSpPr>
        <p:spPr>
          <a:xfrm>
            <a:off x="597503" y="588580"/>
            <a:ext cx="5029200" cy="514157"/>
          </a:xfrm>
        </p:spPr>
        <p:txBody>
          <a:bodyPr/>
          <a:lstStyle/>
          <a:p>
            <a:r>
              <a:rPr lang="nl-NL" sz="2400">
                <a:solidFill>
                  <a:srgbClr val="71C35F"/>
                </a:solidFill>
              </a:rPr>
              <a:t>IGS: delen van een medewerker</a:t>
            </a:r>
            <a:endParaRPr lang="nl-NL"/>
          </a:p>
        </p:txBody>
      </p:sp>
      <p:pic>
        <p:nvPicPr>
          <p:cNvPr id="1026" name="Picture 2" descr="Gratis stockfoto met armen, connectie, coöperatie Stockfoto">
            <a:extLst>
              <a:ext uri="{FF2B5EF4-FFF2-40B4-BE49-F238E27FC236}">
                <a16:creationId xmlns:a16="http://schemas.microsoft.com/office/drawing/2014/main" id="{B5D75803-8BB1-8DCE-4230-C6FE7F311F15}"/>
              </a:ext>
            </a:extLst>
          </p:cNvPr>
          <p:cNvPicPr>
            <a:picLocks noGrp="1" noChangeAspect="1" noChangeArrowheads="1"/>
          </p:cNvPicPr>
          <p:nvPr>
            <p:ph type="pic" sz="quarter" idx="16"/>
          </p:nvPr>
        </p:nvPicPr>
        <p:blipFill>
          <a:blip r:embed="rId2">
            <a:extLst>
              <a:ext uri="{28A0092B-C50C-407E-A947-70E740481C1C}">
                <a14:useLocalDpi xmlns:a14="http://schemas.microsoft.com/office/drawing/2010/main" val="0"/>
              </a:ext>
            </a:extLst>
          </a:blip>
          <a:srcRect t="5909" b="5909"/>
          <a:stretch>
            <a:fillRect/>
          </a:stretch>
        </p:blipFill>
        <p:spPr bwMode="auto">
          <a:xfrm>
            <a:off x="7007225" y="0"/>
            <a:ext cx="51847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8904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930F3283-0CF7-4381-ABB7-19D9C1662D88}"/>
              </a:ext>
            </a:extLst>
          </p:cNvPr>
          <p:cNvSpPr>
            <a:spLocks noGrp="1"/>
          </p:cNvSpPr>
          <p:nvPr>
            <p:ph idx="1"/>
          </p:nvPr>
        </p:nvSpPr>
        <p:spPr>
          <a:xfrm>
            <a:off x="608511" y="563684"/>
            <a:ext cx="8139674" cy="745200"/>
          </a:xfrm>
        </p:spPr>
        <p:txBody>
          <a:bodyPr>
            <a:noAutofit/>
          </a:bodyPr>
          <a:lstStyle/>
          <a:p>
            <a:pPr marL="0" marR="0" lvl="0" indent="0" algn="l" defTabSz="914400" rtl="0" eaLnBrk="1" fontAlgn="auto" latinLnBrk="0" hangingPunct="1">
              <a:lnSpc>
                <a:spcPct val="110000"/>
              </a:lnSpc>
              <a:spcBef>
                <a:spcPts val="0"/>
              </a:spcBef>
              <a:spcAft>
                <a:spcPts val="600"/>
              </a:spcAft>
              <a:buClr>
                <a:srgbClr val="9FBC38"/>
              </a:buClr>
              <a:buSzPct val="85000"/>
              <a:buFont typeface="Segoe UI Symbol" panose="020B0502040204020203" pitchFamily="34" charset="0"/>
              <a:buNone/>
              <a:tabLst/>
              <a:defRPr/>
            </a:pPr>
            <a:r>
              <a:rPr lang="nl-NL" sz="2000">
                <a:solidFill>
                  <a:srgbClr val="71C35F"/>
                </a:solidFill>
              </a:rPr>
              <a:t>IGS: delen van een medewerker</a:t>
            </a:r>
          </a:p>
          <a:p>
            <a:pPr marL="0" marR="0" lvl="0" indent="0" algn="l" defTabSz="914400" rtl="0" eaLnBrk="1" fontAlgn="auto" latinLnBrk="0" hangingPunct="1">
              <a:lnSpc>
                <a:spcPct val="110000"/>
              </a:lnSpc>
              <a:spcBef>
                <a:spcPts val="0"/>
              </a:spcBef>
              <a:spcAft>
                <a:spcPts val="600"/>
              </a:spcAft>
              <a:buClr>
                <a:srgbClr val="9FBC38"/>
              </a:buClr>
              <a:buSzPct val="85000"/>
              <a:buFont typeface="Segoe UI Symbol" panose="020B0502040204020203" pitchFamily="34" charset="0"/>
              <a:buNone/>
              <a:tabLst/>
              <a:defRPr/>
            </a:pPr>
            <a:br>
              <a:rPr lang="nl-NL" sz="1600">
                <a:solidFill>
                  <a:srgbClr val="008A3E"/>
                </a:solidFill>
              </a:rPr>
            </a:br>
            <a:br>
              <a:rPr lang="nl-NL" sz="1600">
                <a:solidFill>
                  <a:srgbClr val="008A3E"/>
                </a:solidFill>
              </a:rPr>
            </a:br>
            <a:endParaRPr lang="nl-NL" sz="1600">
              <a:solidFill>
                <a:srgbClr val="008A3E"/>
              </a:solidFill>
            </a:endParaRPr>
          </a:p>
          <a:p>
            <a:pPr indent="0">
              <a:lnSpc>
                <a:spcPct val="150000"/>
              </a:lnSpc>
              <a:buNone/>
            </a:pPr>
            <a:endParaRPr lang="nl-NL" sz="1600">
              <a:solidFill>
                <a:schemeClr val="tx1"/>
              </a:solidFill>
            </a:endParaRPr>
          </a:p>
          <a:p>
            <a:pPr indent="0">
              <a:lnSpc>
                <a:spcPct val="150000"/>
              </a:lnSpc>
              <a:buNone/>
            </a:pPr>
            <a:endParaRPr lang="nl-NL" sz="1600">
              <a:solidFill>
                <a:schemeClr val="tx1"/>
              </a:solidFill>
            </a:endParaRPr>
          </a:p>
        </p:txBody>
      </p:sp>
      <p:sp>
        <p:nvSpPr>
          <p:cNvPr id="2" name="Tijdelijke aanduiding voor voettekst 1">
            <a:extLst>
              <a:ext uri="{FF2B5EF4-FFF2-40B4-BE49-F238E27FC236}">
                <a16:creationId xmlns:a16="http://schemas.microsoft.com/office/drawing/2014/main" id="{369EBCE9-3C56-6F6E-6635-34E107F115F1}"/>
              </a:ext>
            </a:extLst>
          </p:cNvPr>
          <p:cNvSpPr>
            <a:spLocks noGrp="1"/>
          </p:cNvSpPr>
          <p:nvPr>
            <p:ph type="ftr" sz="quarter" idx="11"/>
          </p:nvPr>
        </p:nvSpPr>
        <p:spPr/>
        <p:txBody>
          <a:bodyPr/>
          <a:lstStyle/>
          <a:p>
            <a:r>
              <a:rPr lang="nl-BE"/>
              <a:t>Leidraad intergemeentelijke samenwerking economie</a:t>
            </a:r>
          </a:p>
        </p:txBody>
      </p:sp>
      <p:sp>
        <p:nvSpPr>
          <p:cNvPr id="4" name="Tijdelijke aanduiding voor dianummer 3">
            <a:extLst>
              <a:ext uri="{FF2B5EF4-FFF2-40B4-BE49-F238E27FC236}">
                <a16:creationId xmlns:a16="http://schemas.microsoft.com/office/drawing/2014/main" id="{BC5DC59D-55BC-668F-C9EE-2A2BBAFCD873}"/>
              </a:ext>
            </a:extLst>
          </p:cNvPr>
          <p:cNvSpPr>
            <a:spLocks noGrp="1"/>
          </p:cNvSpPr>
          <p:nvPr>
            <p:ph type="sldNum" sz="quarter" idx="12"/>
          </p:nvPr>
        </p:nvSpPr>
        <p:spPr/>
        <p:txBody>
          <a:bodyPr/>
          <a:lstStyle/>
          <a:p>
            <a:fld id="{DFEB45F4-A723-4960-9E19-747FE5E1055D}" type="slidenum">
              <a:rPr lang="nl-BE" smtClean="0"/>
              <a:pPr/>
              <a:t>14</a:t>
            </a:fld>
            <a:endParaRPr lang="nl-BE"/>
          </a:p>
        </p:txBody>
      </p:sp>
      <p:sp>
        <p:nvSpPr>
          <p:cNvPr id="7" name="Tekstvak 6">
            <a:extLst>
              <a:ext uri="{FF2B5EF4-FFF2-40B4-BE49-F238E27FC236}">
                <a16:creationId xmlns:a16="http://schemas.microsoft.com/office/drawing/2014/main" id="{1886AF82-F8B7-A9F0-C831-FE1FF16C886B}"/>
              </a:ext>
            </a:extLst>
          </p:cNvPr>
          <p:cNvSpPr txBox="1"/>
          <p:nvPr/>
        </p:nvSpPr>
        <p:spPr>
          <a:xfrm>
            <a:off x="525840" y="1246554"/>
            <a:ext cx="9789366" cy="4928016"/>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600"/>
              </a:spcAft>
              <a:buClr>
                <a:srgbClr val="9FBC38"/>
              </a:buClr>
              <a:buSzPct val="85000"/>
              <a:buFont typeface="Segoe UI Symbol" panose="020B0502040204020203" pitchFamily="34" charset="0"/>
              <a:buNone/>
              <a:tabLst/>
              <a:defRPr/>
            </a:pPr>
            <a:r>
              <a:rPr kumimoji="0" lang="nl-BE" b="1" i="0" u="none" strike="noStrike" kern="1200" cap="none" spc="0" normalizeH="0" baseline="0" noProof="0" dirty="0">
                <a:ln>
                  <a:noFill/>
                </a:ln>
                <a:solidFill>
                  <a:schemeClr val="tx2"/>
                </a:solidFill>
                <a:effectLst/>
                <a:uLnTx/>
                <a:uFillTx/>
                <a:ea typeface="+mn-ea"/>
                <a:cs typeface="Segoe UI Semibold" panose="020B0702040204020203" pitchFamily="34" charset="0"/>
              </a:rPr>
              <a:t>Scenario 1: Terbeschikkingstelling (detachering) van personeel</a:t>
            </a:r>
          </a:p>
          <a:p>
            <a:pPr marL="285750" marR="0" lvl="0" indent="-285750" algn="l" defTabSz="914400" rtl="0" eaLnBrk="1" fontAlgn="auto" latinLnBrk="0" hangingPunct="1">
              <a:lnSpc>
                <a:spcPct val="110000"/>
              </a:lnSpc>
              <a:spcBef>
                <a:spcPts val="0"/>
              </a:spcBef>
              <a:spcAft>
                <a:spcPts val="600"/>
              </a:spcAft>
              <a:buClr>
                <a:srgbClr val="71C35F"/>
              </a:buClr>
              <a:buSzPct val="85000"/>
              <a:buFont typeface="Arial" panose="020B0604020202020204" pitchFamily="34" charset="0"/>
              <a:buChar char="•"/>
              <a:tabLst/>
              <a:defRPr/>
            </a:pPr>
            <a:r>
              <a:rPr kumimoji="0" lang="nl-BE" sz="1600" b="0" i="0" u="none" strike="noStrike" kern="1200" cap="none" spc="0" normalizeH="0" baseline="0" noProof="0" dirty="0">
                <a:ln>
                  <a:noFill/>
                </a:ln>
                <a:solidFill>
                  <a:schemeClr val="tx2"/>
                </a:solidFill>
                <a:effectLst/>
                <a:uLnTx/>
                <a:uFillTx/>
                <a:ea typeface="+mn-ea"/>
                <a:cs typeface="Segoe UI Semibold" panose="020B0702040204020203" pitchFamily="34" charset="0"/>
              </a:rPr>
              <a:t>Essentie: </a:t>
            </a:r>
            <a:r>
              <a:rPr kumimoji="0" lang="nl-BE" sz="1600" b="0" i="1" u="none" strike="noStrike" kern="1200" cap="none" spc="0" normalizeH="0" baseline="0" noProof="0" dirty="0">
                <a:ln>
                  <a:noFill/>
                </a:ln>
                <a:solidFill>
                  <a:schemeClr val="tx2"/>
                </a:solidFill>
                <a:effectLst/>
                <a:uLnTx/>
                <a:uFillTx/>
                <a:ea typeface="+mn-ea"/>
                <a:cs typeface="Segoe UI Semibold" panose="020B0702040204020203" pitchFamily="34" charset="0"/>
              </a:rPr>
              <a:t>een personeelslid wordt, met behoud van salaris en functionele loopbaan, ingezet bij een gebruiker die samen met de juridische werkgever werkgeversgezag kan uitoefenen over het personeelslid.  Hij/zij blijft dus in dienst van het aanstellende lokaal bestuur.</a:t>
            </a:r>
          </a:p>
          <a:p>
            <a:pPr marL="285750" marR="0" lvl="0" indent="-285750" algn="l" defTabSz="914400" rtl="0" eaLnBrk="1" fontAlgn="auto" latinLnBrk="0" hangingPunct="1">
              <a:lnSpc>
                <a:spcPct val="110000"/>
              </a:lnSpc>
              <a:spcBef>
                <a:spcPts val="0"/>
              </a:spcBef>
              <a:spcAft>
                <a:spcPts val="600"/>
              </a:spcAft>
              <a:buClr>
                <a:srgbClr val="71C35F"/>
              </a:buClr>
              <a:buSzPct val="85000"/>
              <a:buFont typeface="Arial" panose="020B0604020202020204" pitchFamily="34" charset="0"/>
              <a:buChar char="•"/>
              <a:tabLst/>
              <a:defRPr/>
            </a:pPr>
            <a:r>
              <a:rPr kumimoji="0" lang="nl-BE" sz="1600" b="0" i="0" u="none" strike="noStrike" kern="1200" cap="none" spc="0" normalizeH="0" baseline="0" noProof="0" dirty="0">
                <a:ln>
                  <a:noFill/>
                </a:ln>
                <a:solidFill>
                  <a:schemeClr val="tx2"/>
                </a:solidFill>
                <a:effectLst/>
                <a:uLnTx/>
                <a:uFillTx/>
                <a:ea typeface="+mn-ea"/>
                <a:cs typeface="Segoe UI Semibold" panose="020B0702040204020203" pitchFamily="34" charset="0"/>
              </a:rPr>
              <a:t>Tussen gemeenten onderling: </a:t>
            </a:r>
            <a:r>
              <a:rPr kumimoji="0" lang="nl-BE" sz="1600" b="0" i="0" u="sng" strike="noStrike" kern="1200" cap="none" spc="0" normalizeH="0" baseline="0" noProof="0" dirty="0">
                <a:ln>
                  <a:noFill/>
                </a:ln>
                <a:solidFill>
                  <a:schemeClr val="tx2"/>
                </a:solidFill>
                <a:effectLst/>
                <a:uLnTx/>
                <a:uFillTx/>
                <a:ea typeface="+mn-ea"/>
                <a:cs typeface="Segoe UI Semibold" panose="020B0702040204020203" pitchFamily="34" charset="0"/>
              </a:rPr>
              <a:t>enkel mogelijk voor statutaire personeelsleden</a:t>
            </a:r>
            <a:r>
              <a:rPr kumimoji="0" lang="nl-BE" sz="1600" b="0" i="0" u="none" strike="noStrike" kern="1200" cap="none" spc="0" normalizeH="0" baseline="0" noProof="0" dirty="0">
                <a:ln>
                  <a:noFill/>
                </a:ln>
                <a:solidFill>
                  <a:schemeClr val="tx2"/>
                </a:solidFill>
                <a:effectLst/>
                <a:uLnTx/>
                <a:uFillTx/>
                <a:ea typeface="+mn-ea"/>
                <a:cs typeface="Segoe UI Semibold" panose="020B0702040204020203" pitchFamily="34" charset="0"/>
              </a:rPr>
              <a:t> (voor contractuelen is </a:t>
            </a:r>
            <a:r>
              <a:rPr lang="nl-BE" sz="1600" dirty="0">
                <a:solidFill>
                  <a:schemeClr val="tx2"/>
                </a:solidFill>
              </a:rPr>
              <a:t>een terbeschikkingstelling wel mogelijk van </a:t>
            </a:r>
            <a:r>
              <a:rPr kumimoji="0" lang="nl-BE" sz="1600" b="0" i="0" u="none" strike="noStrike" kern="1200" cap="none" spc="0" normalizeH="0" baseline="0" noProof="0" dirty="0">
                <a:ln>
                  <a:noFill/>
                </a:ln>
                <a:solidFill>
                  <a:schemeClr val="tx2"/>
                </a:solidFill>
                <a:effectLst/>
                <a:uLnTx/>
                <a:uFillTx/>
                <a:ea typeface="+mn-ea"/>
                <a:cs typeface="Segoe UI Semibold" panose="020B0702040204020203" pitchFamily="34" charset="0"/>
              </a:rPr>
              <a:t>gemeente -&gt; vzw), gezien de (gedeeltelijke) overdracht van het werkgeversgezag naar een derde (cf. Wet van 24 juli 1987)</a:t>
            </a:r>
          </a:p>
          <a:p>
            <a:pPr marL="285750" marR="0" lvl="0" indent="-285750" algn="l" defTabSz="914400" rtl="0" eaLnBrk="1" fontAlgn="auto" latinLnBrk="0" hangingPunct="1">
              <a:lnSpc>
                <a:spcPct val="110000"/>
              </a:lnSpc>
              <a:spcBef>
                <a:spcPts val="0"/>
              </a:spcBef>
              <a:spcAft>
                <a:spcPts val="600"/>
              </a:spcAft>
              <a:buClr>
                <a:srgbClr val="71C35F"/>
              </a:buClr>
              <a:buSzPct val="85000"/>
              <a:buFont typeface="Arial" panose="020B0604020202020204" pitchFamily="34" charset="0"/>
              <a:buChar char="•"/>
              <a:tabLst/>
              <a:defRPr/>
            </a:pPr>
            <a:r>
              <a:rPr kumimoji="0" lang="nl-BE" sz="1600" b="0" i="0" u="none" strike="noStrike" kern="1200" cap="none" spc="0" normalizeH="0" baseline="0" noProof="0" dirty="0">
                <a:ln>
                  <a:noFill/>
                </a:ln>
                <a:solidFill>
                  <a:schemeClr val="tx2"/>
                </a:solidFill>
                <a:effectLst/>
                <a:uLnTx/>
                <a:uFillTx/>
                <a:ea typeface="+mn-ea"/>
                <a:cs typeface="Segoe UI Semibold" panose="020B0702040204020203" pitchFamily="34" charset="0"/>
              </a:rPr>
              <a:t>Kan naar één of meerdere gemeenten (‘gebruikers’) en voor max. 6 jaar</a:t>
            </a:r>
          </a:p>
          <a:p>
            <a:pPr marL="285750" marR="0" lvl="0" indent="-285750" algn="l" defTabSz="914400" rtl="0" eaLnBrk="1" fontAlgn="auto" latinLnBrk="0" hangingPunct="1">
              <a:lnSpc>
                <a:spcPct val="110000"/>
              </a:lnSpc>
              <a:spcBef>
                <a:spcPts val="0"/>
              </a:spcBef>
              <a:spcAft>
                <a:spcPts val="600"/>
              </a:spcAft>
              <a:buClr>
                <a:srgbClr val="71C35F"/>
              </a:buClr>
              <a:buSzPct val="85000"/>
              <a:buFont typeface="Arial" panose="020B0604020202020204" pitchFamily="34" charset="0"/>
              <a:buChar char="•"/>
              <a:tabLst/>
              <a:defRPr/>
            </a:pPr>
            <a:r>
              <a:rPr kumimoji="0" lang="nl-BE" sz="1600" b="0" i="0" u="none" strike="noStrike" kern="1200" cap="none" spc="0" normalizeH="0" baseline="0" noProof="0" dirty="0">
                <a:ln>
                  <a:noFill/>
                </a:ln>
                <a:solidFill>
                  <a:schemeClr val="tx2"/>
                </a:solidFill>
                <a:effectLst/>
                <a:uLnTx/>
                <a:uFillTx/>
                <a:ea typeface="+mn-ea"/>
                <a:cs typeface="Segoe UI Semibold" panose="020B0702040204020203" pitchFamily="34" charset="0"/>
              </a:rPr>
              <a:t>Steeds o.b.v. </a:t>
            </a:r>
            <a:r>
              <a:rPr kumimoji="0" lang="nl-BE" sz="1600" b="0" i="0" u="none" strike="noStrike" kern="1200" cap="none" spc="0" normalizeH="0" baseline="0" noProof="0" dirty="0" err="1">
                <a:ln>
                  <a:noFill/>
                </a:ln>
                <a:solidFill>
                  <a:schemeClr val="tx2"/>
                </a:solidFill>
                <a:effectLst/>
                <a:uLnTx/>
                <a:uFillTx/>
                <a:ea typeface="+mn-ea"/>
                <a:cs typeface="Segoe UI Semibold" panose="020B0702040204020203" pitchFamily="34" charset="0"/>
              </a:rPr>
              <a:t>driepartijenovereenkomst</a:t>
            </a:r>
            <a:r>
              <a:rPr kumimoji="0" lang="nl-BE" sz="1600" b="0" i="0" u="none" strike="noStrike" kern="1200" cap="none" spc="0" normalizeH="0" baseline="0" noProof="0" dirty="0">
                <a:ln>
                  <a:noFill/>
                </a:ln>
                <a:solidFill>
                  <a:schemeClr val="tx2"/>
                </a:solidFill>
                <a:effectLst/>
                <a:uLnTx/>
                <a:uFillTx/>
                <a:ea typeface="+mn-ea"/>
                <a:cs typeface="Segoe UI Semibold" panose="020B0702040204020203" pitchFamily="34" charset="0"/>
              </a:rPr>
              <a:t> tussen personeelslid, werkgever en gebruiker</a:t>
            </a:r>
          </a:p>
          <a:p>
            <a:pPr marL="0" marR="0" lvl="0" indent="0" algn="l" defTabSz="914400" rtl="0" eaLnBrk="1" fontAlgn="auto" latinLnBrk="0" hangingPunct="1">
              <a:lnSpc>
                <a:spcPct val="110000"/>
              </a:lnSpc>
              <a:spcBef>
                <a:spcPts val="0"/>
              </a:spcBef>
              <a:spcAft>
                <a:spcPts val="600"/>
              </a:spcAft>
              <a:buClr>
                <a:srgbClr val="9FBC38"/>
              </a:buClr>
              <a:buSzPct val="85000"/>
              <a:buFont typeface="Segoe UI Symbol" panose="020B0502040204020203" pitchFamily="34" charset="0"/>
              <a:buNone/>
              <a:tabLst/>
              <a:defRPr/>
            </a:pPr>
            <a:br>
              <a:rPr kumimoji="0" lang="nl-BE" b="1" i="0" u="none" strike="noStrike" kern="1200" cap="none" spc="0" normalizeH="0" baseline="0" noProof="0" dirty="0">
                <a:ln>
                  <a:noFill/>
                </a:ln>
                <a:solidFill>
                  <a:schemeClr val="tx2"/>
                </a:solidFill>
                <a:effectLst/>
                <a:uLnTx/>
                <a:uFillTx/>
                <a:ea typeface="+mn-ea"/>
                <a:cs typeface="Segoe UI Semibold" panose="020B0702040204020203" pitchFamily="34" charset="0"/>
              </a:rPr>
            </a:br>
            <a:r>
              <a:rPr kumimoji="0" lang="nl-BE" b="1" i="0" u="none" strike="noStrike" kern="1200" cap="none" spc="0" normalizeH="0" baseline="0" noProof="0" dirty="0">
                <a:ln>
                  <a:noFill/>
                </a:ln>
                <a:solidFill>
                  <a:schemeClr val="tx2"/>
                </a:solidFill>
                <a:effectLst/>
                <a:uLnTx/>
                <a:uFillTx/>
                <a:ea typeface="+mn-ea"/>
                <a:cs typeface="Segoe UI Semibold" panose="020B0702040204020203" pitchFamily="34" charset="0"/>
              </a:rPr>
              <a:t>Meer info</a:t>
            </a:r>
          </a:p>
          <a:p>
            <a:pPr marL="742950" lvl="1" indent="-285750">
              <a:lnSpc>
                <a:spcPct val="110000"/>
              </a:lnSpc>
              <a:spcAft>
                <a:spcPts val="600"/>
              </a:spcAft>
              <a:buClr>
                <a:srgbClr val="71C35F"/>
              </a:buClr>
              <a:buSzPct val="85000"/>
              <a:buFont typeface="Wingdings" pitchFamily="2" charset="2"/>
              <a:buChar char="§"/>
              <a:defRPr/>
            </a:pPr>
            <a:r>
              <a:rPr kumimoji="0" lang="nl-BE" sz="1600" b="0" i="0" u="none" strike="noStrike" kern="1200" cap="none" spc="0" normalizeH="0" baseline="0" noProof="0" dirty="0">
                <a:ln>
                  <a:noFill/>
                </a:ln>
                <a:solidFill>
                  <a:srgbClr val="71C35F"/>
                </a:solidFill>
                <a:effectLst/>
                <a:uLnTx/>
                <a:uFillTx/>
                <a:ea typeface="+mn-ea"/>
                <a:cs typeface="Segoe UI Semibold" panose="020B0702040204020203" pitchFamily="34" charset="0"/>
                <a:hlinkClick r:id="rId2">
                  <a:extLst>
                    <a:ext uri="{A12FA001-AC4F-418D-AE19-62706E023703}">
                      <ahyp:hlinkClr xmlns:ahyp="http://schemas.microsoft.com/office/drawing/2018/hyperlinkcolor" val="tx"/>
                    </a:ext>
                  </a:extLst>
                </a:hlinkClick>
              </a:rPr>
              <a:t>Samen personeel aanwerven of inzetten bij lokale besturen: diverse methodieken</a:t>
            </a:r>
            <a:r>
              <a:rPr kumimoji="0" lang="nl-BE" sz="1600" b="0" i="0" u="none" strike="noStrike" kern="1200" cap="none" spc="0" normalizeH="0" baseline="0" noProof="0" dirty="0">
                <a:ln>
                  <a:noFill/>
                </a:ln>
                <a:solidFill>
                  <a:srgbClr val="71C35F"/>
                </a:solidFill>
                <a:effectLst/>
                <a:uLnTx/>
                <a:uFillTx/>
                <a:ea typeface="+mn-ea"/>
                <a:cs typeface="Segoe UI Semibold" panose="020B0702040204020203" pitchFamily="34" charset="0"/>
              </a:rPr>
              <a:t> (VVSG)</a:t>
            </a:r>
          </a:p>
          <a:p>
            <a:pPr marL="742950" lvl="1" indent="-285750">
              <a:lnSpc>
                <a:spcPct val="110000"/>
              </a:lnSpc>
              <a:spcAft>
                <a:spcPts val="600"/>
              </a:spcAft>
              <a:buClr>
                <a:srgbClr val="71C35F"/>
              </a:buClr>
              <a:buSzPct val="85000"/>
              <a:buFont typeface="Wingdings" pitchFamily="2" charset="2"/>
              <a:buChar char="§"/>
              <a:defRPr/>
            </a:pPr>
            <a:r>
              <a:rPr kumimoji="0" lang="nl-BE" sz="1600" b="0" i="0" u="none" strike="noStrike" kern="1200" cap="none" spc="0" normalizeH="0" baseline="0" noProof="0" dirty="0">
                <a:ln>
                  <a:noFill/>
                </a:ln>
                <a:solidFill>
                  <a:srgbClr val="71C35F"/>
                </a:solidFill>
                <a:effectLst/>
                <a:uLnTx/>
                <a:uFillTx/>
                <a:ea typeface="+mn-ea"/>
                <a:cs typeface="Segoe UI Semibold" panose="020B0702040204020203" pitchFamily="34" charset="0"/>
                <a:hlinkClick r:id="rId3">
                  <a:extLst>
                    <a:ext uri="{A12FA001-AC4F-418D-AE19-62706E023703}">
                      <ahyp:hlinkClr xmlns:ahyp="http://schemas.microsoft.com/office/drawing/2018/hyperlinkcolor" val="tx"/>
                    </a:ext>
                  </a:extLst>
                </a:hlinkClick>
              </a:rPr>
              <a:t>FAQ over terbeschikkingstelling van personeel bij lokale besturen aan een gebruiker</a:t>
            </a:r>
            <a:r>
              <a:rPr kumimoji="0" lang="nl-BE" sz="1600" b="0" i="0" u="none" strike="noStrike" kern="1200" cap="none" spc="0" normalizeH="0" baseline="0" noProof="0" dirty="0">
                <a:ln>
                  <a:noFill/>
                </a:ln>
                <a:solidFill>
                  <a:srgbClr val="71C35F"/>
                </a:solidFill>
                <a:effectLst/>
                <a:uLnTx/>
                <a:uFillTx/>
                <a:ea typeface="+mn-ea"/>
                <a:cs typeface="Segoe UI Semibold" panose="020B0702040204020203" pitchFamily="34" charset="0"/>
              </a:rPr>
              <a:t> (VVSG)</a:t>
            </a:r>
          </a:p>
          <a:p>
            <a:pPr marL="742950" lvl="1" indent="-285750">
              <a:lnSpc>
                <a:spcPct val="110000"/>
              </a:lnSpc>
              <a:spcAft>
                <a:spcPts val="600"/>
              </a:spcAft>
              <a:buClr>
                <a:srgbClr val="71C35F"/>
              </a:buClr>
              <a:buSzPct val="85000"/>
              <a:buFont typeface="Wingdings" pitchFamily="2" charset="2"/>
              <a:buChar char="§"/>
              <a:defRPr/>
            </a:pPr>
            <a:r>
              <a:rPr kumimoji="0" lang="nl-BE" sz="1600" b="0" i="0" u="none" strike="noStrike" kern="1200" cap="none" spc="0" normalizeH="0" baseline="0" noProof="0" dirty="0">
                <a:ln>
                  <a:noFill/>
                </a:ln>
                <a:solidFill>
                  <a:srgbClr val="71C35F"/>
                </a:solidFill>
                <a:effectLst/>
                <a:uLnTx/>
                <a:uFillTx/>
                <a:ea typeface="+mn-ea"/>
                <a:cs typeface="Segoe UI Semibold" panose="020B0702040204020203" pitchFamily="34" charset="0"/>
                <a:hlinkClick r:id="rId4">
                  <a:extLst>
                    <a:ext uri="{A12FA001-AC4F-418D-AE19-62706E023703}">
                      <ahyp:hlinkClr xmlns:ahyp="http://schemas.microsoft.com/office/drawing/2018/hyperlinkcolor" val="tx"/>
                    </a:ext>
                  </a:extLst>
                </a:hlinkClick>
              </a:rPr>
              <a:t>Model van overeenkomst voor het ter beschikking stellen van statutair personeel</a:t>
            </a:r>
            <a:r>
              <a:rPr kumimoji="0" lang="nl-BE" sz="1600" b="0" i="0" u="none" strike="noStrike" kern="1200" cap="none" spc="0" normalizeH="0" baseline="0" noProof="0" dirty="0">
                <a:ln>
                  <a:noFill/>
                </a:ln>
                <a:solidFill>
                  <a:srgbClr val="71C35F"/>
                </a:solidFill>
                <a:effectLst/>
                <a:uLnTx/>
                <a:uFillTx/>
                <a:ea typeface="+mn-ea"/>
                <a:cs typeface="Segoe UI Semibold" panose="020B0702040204020203" pitchFamily="34" charset="0"/>
              </a:rPr>
              <a:t> (VVSG)</a:t>
            </a:r>
          </a:p>
          <a:p>
            <a:pPr marR="0" lvl="0" algn="l" defTabSz="914400" rtl="0" eaLnBrk="1" fontAlgn="auto" latinLnBrk="0" hangingPunct="1">
              <a:lnSpc>
                <a:spcPct val="110000"/>
              </a:lnSpc>
              <a:spcBef>
                <a:spcPts val="0"/>
              </a:spcBef>
              <a:spcAft>
                <a:spcPts val="600"/>
              </a:spcAft>
              <a:buClr>
                <a:srgbClr val="008A3E"/>
              </a:buClr>
              <a:buSzPct val="85000"/>
              <a:tabLst/>
              <a:defRPr/>
            </a:pPr>
            <a:endParaRPr kumimoji="0" lang="nl-BE" sz="1600" b="0" i="0" u="none" strike="noStrike" kern="1200" cap="none" spc="0" normalizeH="0" baseline="0" noProof="0" dirty="0">
              <a:ln>
                <a:noFill/>
              </a:ln>
              <a:solidFill>
                <a:srgbClr val="565656"/>
              </a:solidFill>
              <a:effectLst/>
              <a:uLnTx/>
              <a:uFillTx/>
              <a:ea typeface="+mn-ea"/>
              <a:cs typeface="Segoe UI Semibold" panose="020B0702040204020203" pitchFamily="34" charset="0"/>
            </a:endParaRPr>
          </a:p>
        </p:txBody>
      </p:sp>
    </p:spTree>
    <p:extLst>
      <p:ext uri="{BB962C8B-B14F-4D97-AF65-F5344CB8AC3E}">
        <p14:creationId xmlns:p14="http://schemas.microsoft.com/office/powerpoint/2010/main" val="6618632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930F3283-0CF7-4381-ABB7-19D9C1662D88}"/>
              </a:ext>
            </a:extLst>
          </p:cNvPr>
          <p:cNvSpPr>
            <a:spLocks noGrp="1"/>
          </p:cNvSpPr>
          <p:nvPr>
            <p:ph idx="1"/>
          </p:nvPr>
        </p:nvSpPr>
        <p:spPr>
          <a:xfrm>
            <a:off x="597630" y="563684"/>
            <a:ext cx="8139674" cy="745200"/>
          </a:xfrm>
        </p:spPr>
        <p:txBody>
          <a:bodyPr>
            <a:noAutofit/>
          </a:bodyPr>
          <a:lstStyle/>
          <a:p>
            <a:pPr marL="0" marR="0" lvl="0" indent="0" algn="l" defTabSz="914400" rtl="0" eaLnBrk="1" fontAlgn="auto" latinLnBrk="0" hangingPunct="1">
              <a:lnSpc>
                <a:spcPct val="110000"/>
              </a:lnSpc>
              <a:spcBef>
                <a:spcPts val="0"/>
              </a:spcBef>
              <a:spcAft>
                <a:spcPts val="600"/>
              </a:spcAft>
              <a:buClr>
                <a:srgbClr val="9FBC38"/>
              </a:buClr>
              <a:buSzPct val="85000"/>
              <a:buFont typeface="Segoe UI Symbol" panose="020B0502040204020203" pitchFamily="34" charset="0"/>
              <a:buNone/>
              <a:tabLst/>
              <a:defRPr/>
            </a:pPr>
            <a:r>
              <a:rPr lang="nl-NL" sz="2000">
                <a:solidFill>
                  <a:srgbClr val="71C35F"/>
                </a:solidFill>
              </a:rPr>
              <a:t>IGS: delen van een medewerker</a:t>
            </a:r>
          </a:p>
          <a:p>
            <a:pPr marL="0" marR="0" lvl="0" indent="0" algn="l" defTabSz="914400" rtl="0" eaLnBrk="1" fontAlgn="auto" latinLnBrk="0" hangingPunct="1">
              <a:lnSpc>
                <a:spcPct val="110000"/>
              </a:lnSpc>
              <a:spcBef>
                <a:spcPts val="0"/>
              </a:spcBef>
              <a:spcAft>
                <a:spcPts val="600"/>
              </a:spcAft>
              <a:buClr>
                <a:srgbClr val="9FBC38"/>
              </a:buClr>
              <a:buSzPct val="85000"/>
              <a:buFont typeface="Segoe UI Symbol" panose="020B0502040204020203" pitchFamily="34" charset="0"/>
              <a:buNone/>
              <a:tabLst/>
              <a:defRPr/>
            </a:pPr>
            <a:br>
              <a:rPr lang="nl-NL" sz="1600">
                <a:solidFill>
                  <a:srgbClr val="008A3E"/>
                </a:solidFill>
              </a:rPr>
            </a:br>
            <a:br>
              <a:rPr lang="nl-NL" sz="1600">
                <a:solidFill>
                  <a:srgbClr val="008A3E"/>
                </a:solidFill>
              </a:rPr>
            </a:br>
            <a:endParaRPr lang="nl-NL" sz="1600">
              <a:solidFill>
                <a:srgbClr val="008A3E"/>
              </a:solidFill>
            </a:endParaRPr>
          </a:p>
          <a:p>
            <a:pPr indent="0">
              <a:lnSpc>
                <a:spcPct val="150000"/>
              </a:lnSpc>
              <a:buNone/>
            </a:pPr>
            <a:endParaRPr lang="nl-NL" sz="1600">
              <a:solidFill>
                <a:schemeClr val="tx1"/>
              </a:solidFill>
            </a:endParaRPr>
          </a:p>
          <a:p>
            <a:pPr indent="0">
              <a:lnSpc>
                <a:spcPct val="150000"/>
              </a:lnSpc>
              <a:buNone/>
            </a:pPr>
            <a:endParaRPr lang="nl-NL" sz="1600">
              <a:solidFill>
                <a:schemeClr val="tx1"/>
              </a:solidFill>
            </a:endParaRPr>
          </a:p>
        </p:txBody>
      </p:sp>
      <p:sp>
        <p:nvSpPr>
          <p:cNvPr id="2" name="Tijdelijke aanduiding voor voettekst 1">
            <a:extLst>
              <a:ext uri="{FF2B5EF4-FFF2-40B4-BE49-F238E27FC236}">
                <a16:creationId xmlns:a16="http://schemas.microsoft.com/office/drawing/2014/main" id="{369EBCE9-3C56-6F6E-6635-34E107F115F1}"/>
              </a:ext>
            </a:extLst>
          </p:cNvPr>
          <p:cNvSpPr>
            <a:spLocks noGrp="1"/>
          </p:cNvSpPr>
          <p:nvPr>
            <p:ph type="ftr" sz="quarter" idx="11"/>
          </p:nvPr>
        </p:nvSpPr>
        <p:spPr/>
        <p:txBody>
          <a:bodyPr/>
          <a:lstStyle/>
          <a:p>
            <a:r>
              <a:rPr lang="nl-BE"/>
              <a:t>Leidraad intergemeentelijke samenwerking economie</a:t>
            </a:r>
          </a:p>
        </p:txBody>
      </p:sp>
      <p:sp>
        <p:nvSpPr>
          <p:cNvPr id="4" name="Tijdelijke aanduiding voor dianummer 3">
            <a:extLst>
              <a:ext uri="{FF2B5EF4-FFF2-40B4-BE49-F238E27FC236}">
                <a16:creationId xmlns:a16="http://schemas.microsoft.com/office/drawing/2014/main" id="{BC5DC59D-55BC-668F-C9EE-2A2BBAFCD873}"/>
              </a:ext>
            </a:extLst>
          </p:cNvPr>
          <p:cNvSpPr>
            <a:spLocks noGrp="1"/>
          </p:cNvSpPr>
          <p:nvPr>
            <p:ph type="sldNum" sz="quarter" idx="12"/>
          </p:nvPr>
        </p:nvSpPr>
        <p:spPr/>
        <p:txBody>
          <a:bodyPr/>
          <a:lstStyle/>
          <a:p>
            <a:fld id="{DFEB45F4-A723-4960-9E19-747FE5E1055D}" type="slidenum">
              <a:rPr lang="nl-BE" smtClean="0"/>
              <a:pPr/>
              <a:t>15</a:t>
            </a:fld>
            <a:endParaRPr lang="nl-BE"/>
          </a:p>
        </p:txBody>
      </p:sp>
      <p:sp>
        <p:nvSpPr>
          <p:cNvPr id="7" name="Tekstvak 6">
            <a:extLst>
              <a:ext uri="{FF2B5EF4-FFF2-40B4-BE49-F238E27FC236}">
                <a16:creationId xmlns:a16="http://schemas.microsoft.com/office/drawing/2014/main" id="{1886AF82-F8B7-A9F0-C831-FE1FF16C886B}"/>
              </a:ext>
            </a:extLst>
          </p:cNvPr>
          <p:cNvSpPr txBox="1"/>
          <p:nvPr/>
        </p:nvSpPr>
        <p:spPr>
          <a:xfrm>
            <a:off x="546039" y="1146491"/>
            <a:ext cx="9789366" cy="5165004"/>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600"/>
              </a:spcAft>
              <a:buClr>
                <a:srgbClr val="9FBC38"/>
              </a:buClr>
              <a:buSzPct val="85000"/>
              <a:buFont typeface="Segoe UI Symbol" panose="020B0502040204020203" pitchFamily="34" charset="0"/>
              <a:buNone/>
              <a:tabLst/>
              <a:defRPr/>
            </a:pPr>
            <a:r>
              <a:rPr kumimoji="0" lang="nl-BE" b="1" i="0" u="none" strike="noStrike" kern="1200" cap="none" spc="0" normalizeH="0" baseline="0" noProof="0" dirty="0">
                <a:ln>
                  <a:noFill/>
                </a:ln>
                <a:solidFill>
                  <a:srgbClr val="565656"/>
                </a:solidFill>
                <a:effectLst/>
                <a:uLnTx/>
                <a:uFillTx/>
                <a:ea typeface="+mn-ea"/>
                <a:cs typeface="Segoe UI Semibold" panose="020B0702040204020203" pitchFamily="34" charset="0"/>
              </a:rPr>
              <a:t>Scenario 2: Uitlenen van personeel</a:t>
            </a:r>
          </a:p>
          <a:p>
            <a:pPr marL="285750" marR="0" lvl="0" indent="-285750" algn="l" defTabSz="914400" rtl="0" eaLnBrk="1" fontAlgn="auto" latinLnBrk="0" hangingPunct="1">
              <a:lnSpc>
                <a:spcPct val="110000"/>
              </a:lnSpc>
              <a:spcBef>
                <a:spcPts val="0"/>
              </a:spcBef>
              <a:spcAft>
                <a:spcPts val="600"/>
              </a:spcAft>
              <a:buClr>
                <a:srgbClr val="71C35F"/>
              </a:buClr>
              <a:buSzPct val="85000"/>
              <a:buFont typeface="Arial" panose="020B0604020202020204" pitchFamily="34" charset="0"/>
              <a:buChar char="•"/>
              <a:tabLst/>
              <a:defRPr/>
            </a:pPr>
            <a:r>
              <a:rPr kumimoji="0" lang="nl-NL" sz="1600" b="0" i="0" u="none" strike="noStrike" kern="1200" cap="none" spc="0" normalizeH="0" baseline="0" noProof="0" dirty="0">
                <a:ln>
                  <a:noFill/>
                </a:ln>
                <a:solidFill>
                  <a:srgbClr val="565656"/>
                </a:solidFill>
                <a:effectLst/>
                <a:uLnTx/>
                <a:uFillTx/>
                <a:ea typeface="+mn-ea"/>
                <a:cs typeface="Segoe UI Semibold" panose="020B0702040204020203" pitchFamily="34" charset="0"/>
              </a:rPr>
              <a:t>Essentie: </a:t>
            </a:r>
            <a:r>
              <a:rPr kumimoji="0" lang="nl-NL" sz="1600" b="0" i="1" u="none" strike="noStrike" kern="1200" cap="none" spc="0" normalizeH="0" baseline="0" noProof="0" dirty="0">
                <a:ln>
                  <a:noFill/>
                </a:ln>
                <a:solidFill>
                  <a:srgbClr val="565656"/>
                </a:solidFill>
                <a:effectLst/>
                <a:uLnTx/>
                <a:uFillTx/>
                <a:ea typeface="+mn-ea"/>
                <a:cs typeface="Segoe UI Semibold" panose="020B0702040204020203" pitchFamily="34" charset="0"/>
              </a:rPr>
              <a:t>een personeelslid van de juridische werkgever blijft werken onder gezag van de algemeen directeur van de juridische werkgever. Toch kan hij/zij ingezet worden in het ontvangende bestuur (de gebruiker), dat bovendien instructies kan geven aan het personeelslid, zonder dat dit als uitoefening van werkgeversgezag door de gebruiker wordt beschouwd (i.v.m. werkgeversgezag).</a:t>
            </a:r>
            <a:endParaRPr lang="nl-BE" sz="1600" i="1" noProof="0" dirty="0">
              <a:solidFill>
                <a:srgbClr val="565656"/>
              </a:solidFill>
              <a:cs typeface="Segoe UI Semibold" panose="020B0702040204020203" pitchFamily="34" charset="0"/>
            </a:endParaRPr>
          </a:p>
          <a:p>
            <a:pPr marL="285750" marR="0" lvl="0" indent="-285750" algn="l" defTabSz="914400" rtl="0" eaLnBrk="1" fontAlgn="auto" latinLnBrk="0" hangingPunct="1">
              <a:lnSpc>
                <a:spcPct val="110000"/>
              </a:lnSpc>
              <a:spcBef>
                <a:spcPts val="0"/>
              </a:spcBef>
              <a:spcAft>
                <a:spcPts val="600"/>
              </a:spcAft>
              <a:buClr>
                <a:srgbClr val="71C35F"/>
              </a:buClr>
              <a:buSzPct val="85000"/>
              <a:buFont typeface="Arial" panose="020B0604020202020204" pitchFamily="34" charset="0"/>
              <a:buChar char="•"/>
              <a:tabLst/>
              <a:defRPr/>
            </a:pPr>
            <a:r>
              <a:rPr kumimoji="0" lang="nl-BE" sz="1600" b="0" i="0" u="none" strike="noStrike" kern="1200" cap="none" spc="0" normalizeH="0" baseline="0" noProof="0" dirty="0">
                <a:ln>
                  <a:noFill/>
                </a:ln>
                <a:solidFill>
                  <a:srgbClr val="565656"/>
                </a:solidFill>
                <a:effectLst/>
                <a:uLnTx/>
                <a:uFillTx/>
                <a:ea typeface="+mn-ea"/>
                <a:cs typeface="Segoe UI Semibold" panose="020B0702040204020203" pitchFamily="34" charset="0"/>
              </a:rPr>
              <a:t>Geschikt voor kort- en langlopende opdrachten, </a:t>
            </a:r>
            <a:r>
              <a:rPr kumimoji="0" lang="nl-BE" sz="1600" b="0" i="0" u="sng" strike="noStrike" kern="1200" cap="none" spc="0" normalizeH="0" baseline="0" noProof="0" dirty="0">
                <a:ln>
                  <a:noFill/>
                </a:ln>
                <a:solidFill>
                  <a:srgbClr val="565656"/>
                </a:solidFill>
                <a:effectLst/>
                <a:uLnTx/>
                <a:uFillTx/>
                <a:ea typeface="+mn-ea"/>
                <a:cs typeface="Segoe UI Semibold" panose="020B0702040204020203" pitchFamily="34" charset="0"/>
              </a:rPr>
              <a:t>zowel voor statutair én contractueel personeel</a:t>
            </a:r>
          </a:p>
          <a:p>
            <a:pPr marL="285750" marR="0" lvl="0" indent="-285750" algn="l" defTabSz="914400" rtl="0" eaLnBrk="1" fontAlgn="auto" latinLnBrk="0" hangingPunct="1">
              <a:lnSpc>
                <a:spcPct val="110000"/>
              </a:lnSpc>
              <a:spcBef>
                <a:spcPts val="0"/>
              </a:spcBef>
              <a:spcAft>
                <a:spcPts val="600"/>
              </a:spcAft>
              <a:buClr>
                <a:srgbClr val="71C35F"/>
              </a:buClr>
              <a:buSzPct val="85000"/>
              <a:buFont typeface="Arial" panose="020B0604020202020204" pitchFamily="34" charset="0"/>
              <a:buChar char="•"/>
              <a:tabLst/>
              <a:defRPr/>
            </a:pPr>
            <a:r>
              <a:rPr kumimoji="0" lang="nl-NL" sz="1600" b="0" i="0" u="none" strike="noStrike" kern="1200" cap="none" spc="0" normalizeH="0" baseline="0" noProof="0" dirty="0">
                <a:ln>
                  <a:noFill/>
                </a:ln>
                <a:solidFill>
                  <a:srgbClr val="565656"/>
                </a:solidFill>
                <a:effectLst/>
                <a:uLnTx/>
                <a:uFillTx/>
                <a:ea typeface="+mn-ea"/>
                <a:cs typeface="Segoe UI Semibold" panose="020B0702040204020203" pitchFamily="34" charset="0"/>
              </a:rPr>
              <a:t>Voorwaarden (m.b.t. het werkgeversgezag):</a:t>
            </a:r>
            <a:r>
              <a:rPr kumimoji="0" lang="nl-BE" sz="1600" b="0" i="0" u="none" strike="noStrike" kern="1200" cap="none" spc="0" normalizeH="0" baseline="0" noProof="0" dirty="0">
                <a:ln>
                  <a:noFill/>
                </a:ln>
                <a:solidFill>
                  <a:srgbClr val="565656"/>
                </a:solidFill>
                <a:effectLst/>
                <a:uLnTx/>
                <a:uFillTx/>
                <a:ea typeface="+mn-ea"/>
                <a:cs typeface="Segoe UI Semibold" panose="020B0702040204020203" pitchFamily="34" charset="0"/>
              </a:rPr>
              <a:t> </a:t>
            </a:r>
          </a:p>
          <a:p>
            <a:pPr marL="644525" marR="0" lvl="1" indent="-285750" algn="l" defTabSz="914400" rtl="0" eaLnBrk="1" fontAlgn="base" latinLnBrk="0" hangingPunct="1">
              <a:lnSpc>
                <a:spcPct val="110000"/>
              </a:lnSpc>
              <a:spcBef>
                <a:spcPts val="0"/>
              </a:spcBef>
              <a:spcAft>
                <a:spcPts val="600"/>
              </a:spcAft>
              <a:buClr>
                <a:srgbClr val="71C35F"/>
              </a:buClr>
              <a:buSzPct val="78000"/>
              <a:buFont typeface="Wingdings" pitchFamily="2" charset="2"/>
              <a:buChar char="§"/>
              <a:tabLst>
                <a:tab pos="180340" algn="l"/>
                <a:tab pos="449580" algn="l"/>
              </a:tabLst>
              <a:defRPr/>
            </a:pPr>
            <a:r>
              <a:rPr kumimoji="0" lang="nl-BE" sz="1600" b="0" i="0" u="none" strike="noStrike" kern="1200" cap="none" spc="0" normalizeH="0" baseline="0" noProof="0" dirty="0">
                <a:ln>
                  <a:noFill/>
                </a:ln>
                <a:solidFill>
                  <a:srgbClr val="565656"/>
                </a:solidFill>
                <a:effectLst/>
                <a:uLnTx/>
                <a:uFillTx/>
                <a:latin typeface="Arial"/>
                <a:ea typeface="+mn-ea"/>
                <a:cs typeface="Segoe UI Semibold" panose="020B0702040204020203" pitchFamily="34" charset="0"/>
              </a:rPr>
              <a:t>In de geschreven overeenkomst worden de instructies vanwege de gebruiker t.a.v. het personeelslid precies bepaald. Het kan daarbij gaan om een </a:t>
            </a:r>
            <a:r>
              <a:rPr kumimoji="0" lang="nl-BE" sz="1600" b="0" i="0" u="none" strike="noStrike" kern="1200" cap="none" spc="0" normalizeH="0" baseline="0" noProof="0" dirty="0" err="1">
                <a:ln>
                  <a:noFill/>
                </a:ln>
                <a:solidFill>
                  <a:srgbClr val="565656"/>
                </a:solidFill>
                <a:effectLst/>
                <a:uLnTx/>
                <a:uFillTx/>
                <a:latin typeface="Arial"/>
                <a:ea typeface="+mn-ea"/>
                <a:cs typeface="Segoe UI Semibold" panose="020B0702040204020203" pitchFamily="34" charset="0"/>
              </a:rPr>
              <a:t>tweepartijenovereenkomst</a:t>
            </a:r>
            <a:r>
              <a:rPr kumimoji="0" lang="nl-BE" sz="1600" b="0" i="0" u="none" strike="noStrike" kern="1200" cap="none" spc="0" normalizeH="0" baseline="0" noProof="0" dirty="0">
                <a:ln>
                  <a:noFill/>
                </a:ln>
                <a:solidFill>
                  <a:srgbClr val="565656"/>
                </a:solidFill>
                <a:effectLst/>
                <a:uLnTx/>
                <a:uFillTx/>
                <a:latin typeface="Arial"/>
                <a:ea typeface="+mn-ea"/>
                <a:cs typeface="Segoe UI Semibold" panose="020B0702040204020203" pitchFamily="34" charset="0"/>
              </a:rPr>
              <a:t> tussen de betrokken gemeenten (zie model hieronder) met in bijlage de instructies, of om een </a:t>
            </a:r>
            <a:r>
              <a:rPr kumimoji="0" lang="nl-BE" sz="1600" b="0" i="0" u="none" strike="noStrike" kern="1200" cap="none" spc="0" normalizeH="0" baseline="0" noProof="0" dirty="0" err="1">
                <a:ln>
                  <a:noFill/>
                </a:ln>
                <a:solidFill>
                  <a:srgbClr val="565656"/>
                </a:solidFill>
                <a:effectLst/>
                <a:uLnTx/>
                <a:uFillTx/>
                <a:latin typeface="Arial"/>
                <a:ea typeface="+mn-ea"/>
                <a:cs typeface="Segoe UI Semibold" panose="020B0702040204020203" pitchFamily="34" charset="0"/>
              </a:rPr>
              <a:t>driepartijenovereenkomst</a:t>
            </a:r>
            <a:r>
              <a:rPr kumimoji="0" lang="nl-BE" sz="1600" b="0" i="0" u="none" strike="noStrike" kern="1200" cap="none" spc="0" normalizeH="0" baseline="0" noProof="0" dirty="0">
                <a:ln>
                  <a:noFill/>
                </a:ln>
                <a:solidFill>
                  <a:srgbClr val="565656"/>
                </a:solidFill>
                <a:effectLst/>
                <a:uLnTx/>
                <a:uFillTx/>
                <a:latin typeface="Arial"/>
                <a:ea typeface="+mn-ea"/>
                <a:cs typeface="Segoe UI Semibold" panose="020B0702040204020203" pitchFamily="34" charset="0"/>
              </a:rPr>
              <a:t>;</a:t>
            </a:r>
          </a:p>
          <a:p>
            <a:pPr marL="644525" marR="0" lvl="1" indent="-285750" algn="l" defTabSz="914400" rtl="0" eaLnBrk="1" fontAlgn="base" latinLnBrk="0" hangingPunct="1">
              <a:lnSpc>
                <a:spcPct val="110000"/>
              </a:lnSpc>
              <a:spcBef>
                <a:spcPts val="0"/>
              </a:spcBef>
              <a:spcAft>
                <a:spcPts val="600"/>
              </a:spcAft>
              <a:buClr>
                <a:srgbClr val="71C35F"/>
              </a:buClr>
              <a:buSzPct val="78000"/>
              <a:buFont typeface="Wingdings" pitchFamily="2" charset="2"/>
              <a:buChar char="§"/>
              <a:tabLst>
                <a:tab pos="180340" algn="l"/>
                <a:tab pos="449580" algn="l"/>
              </a:tabLst>
              <a:defRPr/>
            </a:pPr>
            <a:r>
              <a:rPr kumimoji="0" lang="nl-BE" sz="1600" b="0" i="0" u="none" strike="noStrike" kern="1200" cap="none" spc="0" normalizeH="0" baseline="0" noProof="0" dirty="0">
                <a:ln>
                  <a:noFill/>
                </a:ln>
                <a:solidFill>
                  <a:srgbClr val="565656"/>
                </a:solidFill>
                <a:effectLst/>
                <a:uLnTx/>
                <a:uFillTx/>
                <a:ea typeface="+mn-ea"/>
                <a:cs typeface="Segoe UI Semibold" panose="020B0702040204020203" pitchFamily="34" charset="0"/>
              </a:rPr>
              <a:t>De feitelijke instructies worden beperkt tot die bepalingen</a:t>
            </a:r>
          </a:p>
          <a:p>
            <a:pPr marL="644525" marR="0" lvl="1" indent="-285750" algn="l" defTabSz="914400" rtl="0" eaLnBrk="1" fontAlgn="base" latinLnBrk="0" hangingPunct="1">
              <a:lnSpc>
                <a:spcPct val="110000"/>
              </a:lnSpc>
              <a:spcBef>
                <a:spcPts val="0"/>
              </a:spcBef>
              <a:spcAft>
                <a:spcPts val="600"/>
              </a:spcAft>
              <a:buClr>
                <a:srgbClr val="71C35F"/>
              </a:buClr>
              <a:buSzPct val="78000"/>
              <a:buFont typeface="Wingdings" pitchFamily="2" charset="2"/>
              <a:buChar char="§"/>
              <a:tabLst>
                <a:tab pos="180340" algn="l"/>
                <a:tab pos="449580" algn="l"/>
              </a:tabLst>
              <a:defRPr/>
            </a:pPr>
            <a:r>
              <a:rPr kumimoji="0" lang="nl-NL" sz="1600" b="0" i="0" u="none" strike="noStrike" kern="1200" cap="none" spc="0" normalizeH="0" baseline="0" noProof="0" dirty="0">
                <a:ln>
                  <a:noFill/>
                </a:ln>
                <a:solidFill>
                  <a:srgbClr val="565656"/>
                </a:solidFill>
                <a:effectLst/>
                <a:uLnTx/>
                <a:uFillTx/>
                <a:ea typeface="+mn-ea"/>
                <a:cs typeface="Segoe UI Semibold" panose="020B0702040204020203" pitchFamily="34" charset="0"/>
              </a:rPr>
              <a:t>Er mag geen sprake zijn van uitholling van het werkgeversgezag van de juridische werkgever</a:t>
            </a:r>
            <a:endParaRPr kumimoji="0" lang="nl-BE" sz="1600" b="0" i="0" u="none" strike="noStrike" kern="1200" cap="none" spc="0" normalizeH="0" baseline="0" noProof="0" dirty="0">
              <a:ln>
                <a:noFill/>
              </a:ln>
              <a:solidFill>
                <a:srgbClr val="565656"/>
              </a:solidFill>
              <a:effectLst/>
              <a:uLnTx/>
              <a:uFillTx/>
              <a:ea typeface="+mn-ea"/>
              <a:cs typeface="Segoe UI Semibold" panose="020B0702040204020203" pitchFamily="34" charset="0"/>
            </a:endParaRPr>
          </a:p>
          <a:p>
            <a:pPr marL="0" marR="0" lvl="0" indent="0" algn="l" defTabSz="914400" rtl="0" eaLnBrk="1" fontAlgn="auto" latinLnBrk="0" hangingPunct="1">
              <a:lnSpc>
                <a:spcPct val="110000"/>
              </a:lnSpc>
              <a:spcBef>
                <a:spcPts val="0"/>
              </a:spcBef>
              <a:spcAft>
                <a:spcPts val="600"/>
              </a:spcAft>
              <a:buClr>
                <a:srgbClr val="9FBC38"/>
              </a:buClr>
              <a:buSzPct val="85000"/>
              <a:buFont typeface="Segoe UI Symbol" panose="020B0502040204020203" pitchFamily="34" charset="0"/>
              <a:buNone/>
              <a:tabLst/>
              <a:defRPr/>
            </a:pPr>
            <a:r>
              <a:rPr kumimoji="0" lang="nl-BE" b="1" i="0" u="none" strike="noStrike" kern="1200" cap="none" spc="0" normalizeH="0" baseline="0" noProof="0" dirty="0">
                <a:ln>
                  <a:noFill/>
                </a:ln>
                <a:solidFill>
                  <a:srgbClr val="565656"/>
                </a:solidFill>
                <a:effectLst/>
                <a:uLnTx/>
                <a:uFillTx/>
                <a:ea typeface="+mn-ea"/>
                <a:cs typeface="Segoe UI Semibold" panose="020B0702040204020203" pitchFamily="34" charset="0"/>
              </a:rPr>
              <a:t>Meer info</a:t>
            </a:r>
          </a:p>
          <a:p>
            <a:pPr marL="742950" lvl="1" indent="-285750">
              <a:lnSpc>
                <a:spcPct val="110000"/>
              </a:lnSpc>
              <a:spcAft>
                <a:spcPts val="600"/>
              </a:spcAft>
              <a:buClr>
                <a:srgbClr val="71C35F"/>
              </a:buClr>
              <a:buSzPct val="85000"/>
              <a:buFont typeface="Wingdings" pitchFamily="2" charset="2"/>
              <a:buChar char="§"/>
              <a:defRPr/>
            </a:pPr>
            <a:r>
              <a:rPr kumimoji="0" lang="nl-BE" sz="1600" b="0" i="0" u="none" strike="noStrike" kern="1200" cap="none" spc="0" normalizeH="0" baseline="0" noProof="0" dirty="0">
                <a:ln>
                  <a:noFill/>
                </a:ln>
                <a:solidFill>
                  <a:srgbClr val="71C35F"/>
                </a:solidFill>
                <a:effectLst/>
                <a:uLnTx/>
                <a:uFillTx/>
                <a:ea typeface="+mn-ea"/>
                <a:cs typeface="Segoe UI Semibold" panose="020B0702040204020203" pitchFamily="34" charset="0"/>
                <a:hlinkClick r:id="rId2">
                  <a:extLst>
                    <a:ext uri="{A12FA001-AC4F-418D-AE19-62706E023703}">
                      <ahyp:hlinkClr xmlns:ahyp="http://schemas.microsoft.com/office/drawing/2018/hyperlinkcolor" val="tx"/>
                    </a:ext>
                  </a:extLst>
                </a:hlinkClick>
              </a:rPr>
              <a:t>Samen personeel aanwerven of inzetten bij lokale besturen: diverse methodieken</a:t>
            </a:r>
            <a:r>
              <a:rPr kumimoji="0" lang="nl-BE" sz="1600" b="0" i="0" u="none" strike="noStrike" kern="1200" cap="none" spc="0" normalizeH="0" baseline="0" noProof="0" dirty="0">
                <a:ln>
                  <a:noFill/>
                </a:ln>
                <a:solidFill>
                  <a:srgbClr val="71C35F"/>
                </a:solidFill>
                <a:effectLst/>
                <a:uLnTx/>
                <a:uFillTx/>
                <a:ea typeface="+mn-ea"/>
                <a:cs typeface="Segoe UI Semibold" panose="020B0702040204020203" pitchFamily="34" charset="0"/>
              </a:rPr>
              <a:t> (VVSG)</a:t>
            </a:r>
          </a:p>
          <a:p>
            <a:pPr marL="742950" lvl="1" indent="-285750">
              <a:lnSpc>
                <a:spcPct val="110000"/>
              </a:lnSpc>
              <a:spcAft>
                <a:spcPts val="600"/>
              </a:spcAft>
              <a:buClr>
                <a:srgbClr val="71C35F"/>
              </a:buClr>
              <a:buSzPct val="85000"/>
              <a:buFont typeface="Wingdings" pitchFamily="2" charset="2"/>
              <a:buChar char="§"/>
              <a:defRPr/>
            </a:pPr>
            <a:r>
              <a:rPr kumimoji="0" lang="nl-BE" sz="1600" b="0" i="0" u="none" strike="noStrike" kern="1200" cap="none" spc="0" normalizeH="0" baseline="0" noProof="0" dirty="0">
                <a:ln>
                  <a:noFill/>
                </a:ln>
                <a:solidFill>
                  <a:srgbClr val="71C35F"/>
                </a:solidFill>
                <a:effectLst/>
                <a:uLnTx/>
                <a:uFillTx/>
                <a:ea typeface="+mn-ea"/>
                <a:cs typeface="Segoe UI Semibold" panose="020B0702040204020203" pitchFamily="34" charset="0"/>
                <a:hlinkClick r:id="rId3">
                  <a:extLst>
                    <a:ext uri="{A12FA001-AC4F-418D-AE19-62706E023703}">
                      <ahyp:hlinkClr xmlns:ahyp="http://schemas.microsoft.com/office/drawing/2018/hyperlinkcolor" val="tx"/>
                    </a:ext>
                  </a:extLst>
                </a:hlinkClick>
              </a:rPr>
              <a:t>Model van overeenkomst voor het uitlenen van personeel</a:t>
            </a:r>
            <a:r>
              <a:rPr kumimoji="0" lang="nl-BE" sz="1600" b="0" i="0" u="none" strike="noStrike" kern="1200" cap="none" spc="0" normalizeH="0" baseline="0" noProof="0" dirty="0">
                <a:ln>
                  <a:noFill/>
                </a:ln>
                <a:solidFill>
                  <a:srgbClr val="71C35F"/>
                </a:solidFill>
                <a:effectLst/>
                <a:uLnTx/>
                <a:uFillTx/>
                <a:ea typeface="+mn-ea"/>
                <a:cs typeface="Segoe UI Semibold" panose="020B0702040204020203" pitchFamily="34" charset="0"/>
              </a:rPr>
              <a:t> (VVSG</a:t>
            </a:r>
            <a:r>
              <a:rPr kumimoji="0" lang="nl-BE" sz="1600" b="0" i="0" u="none" strike="noStrike" kern="1200" cap="none" spc="0" normalizeH="0" baseline="0" noProof="0" dirty="0">
                <a:ln>
                  <a:noFill/>
                </a:ln>
                <a:solidFill>
                  <a:srgbClr val="008A3E"/>
                </a:solidFill>
                <a:effectLst/>
                <a:uLnTx/>
                <a:uFillTx/>
                <a:ea typeface="+mn-ea"/>
                <a:cs typeface="Segoe UI Semibold" panose="020B0702040204020203" pitchFamily="34" charset="0"/>
              </a:rPr>
              <a:t>)</a:t>
            </a:r>
          </a:p>
        </p:txBody>
      </p:sp>
    </p:spTree>
    <p:extLst>
      <p:ext uri="{BB962C8B-B14F-4D97-AF65-F5344CB8AC3E}">
        <p14:creationId xmlns:p14="http://schemas.microsoft.com/office/powerpoint/2010/main" val="1820552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930F3283-0CF7-4381-ABB7-19D9C1662D88}"/>
              </a:ext>
            </a:extLst>
          </p:cNvPr>
          <p:cNvSpPr>
            <a:spLocks noGrp="1"/>
          </p:cNvSpPr>
          <p:nvPr>
            <p:ph idx="1"/>
          </p:nvPr>
        </p:nvSpPr>
        <p:spPr>
          <a:xfrm>
            <a:off x="608510" y="563684"/>
            <a:ext cx="8139674" cy="745200"/>
          </a:xfrm>
        </p:spPr>
        <p:txBody>
          <a:bodyPr>
            <a:noAutofit/>
          </a:bodyPr>
          <a:lstStyle/>
          <a:p>
            <a:pPr marL="0" marR="0" lvl="0" indent="0" algn="l" defTabSz="914400" rtl="0" eaLnBrk="1" fontAlgn="auto" latinLnBrk="0" hangingPunct="1">
              <a:lnSpc>
                <a:spcPct val="110000"/>
              </a:lnSpc>
              <a:spcBef>
                <a:spcPts val="0"/>
              </a:spcBef>
              <a:spcAft>
                <a:spcPts val="600"/>
              </a:spcAft>
              <a:buClr>
                <a:srgbClr val="9FBC38"/>
              </a:buClr>
              <a:buSzPct val="85000"/>
              <a:buFont typeface="Segoe UI Symbol" panose="020B0502040204020203" pitchFamily="34" charset="0"/>
              <a:buNone/>
              <a:tabLst/>
              <a:defRPr/>
            </a:pPr>
            <a:r>
              <a:rPr lang="nl-NL" sz="2000">
                <a:solidFill>
                  <a:srgbClr val="71C35F"/>
                </a:solidFill>
              </a:rPr>
              <a:t>IGS: delen van een medewerker</a:t>
            </a:r>
          </a:p>
          <a:p>
            <a:pPr marL="0" marR="0" lvl="0" indent="0" algn="l" defTabSz="914400" rtl="0" eaLnBrk="1" fontAlgn="auto" latinLnBrk="0" hangingPunct="1">
              <a:lnSpc>
                <a:spcPct val="110000"/>
              </a:lnSpc>
              <a:spcBef>
                <a:spcPts val="0"/>
              </a:spcBef>
              <a:spcAft>
                <a:spcPts val="600"/>
              </a:spcAft>
              <a:buClr>
                <a:srgbClr val="9FBC38"/>
              </a:buClr>
              <a:buSzPct val="85000"/>
              <a:buFont typeface="Segoe UI Symbol" panose="020B0502040204020203" pitchFamily="34" charset="0"/>
              <a:buNone/>
              <a:tabLst/>
              <a:defRPr/>
            </a:pPr>
            <a:br>
              <a:rPr lang="nl-NL" sz="1600">
                <a:solidFill>
                  <a:srgbClr val="008A3E"/>
                </a:solidFill>
              </a:rPr>
            </a:br>
            <a:br>
              <a:rPr lang="nl-NL" sz="1600">
                <a:solidFill>
                  <a:srgbClr val="008A3E"/>
                </a:solidFill>
              </a:rPr>
            </a:br>
            <a:endParaRPr lang="nl-NL" sz="1600">
              <a:solidFill>
                <a:srgbClr val="008A3E"/>
              </a:solidFill>
            </a:endParaRPr>
          </a:p>
          <a:p>
            <a:pPr indent="0">
              <a:lnSpc>
                <a:spcPct val="150000"/>
              </a:lnSpc>
              <a:buNone/>
            </a:pPr>
            <a:endParaRPr lang="nl-NL" sz="1600">
              <a:solidFill>
                <a:schemeClr val="tx1"/>
              </a:solidFill>
            </a:endParaRPr>
          </a:p>
          <a:p>
            <a:pPr indent="0">
              <a:lnSpc>
                <a:spcPct val="150000"/>
              </a:lnSpc>
              <a:buNone/>
            </a:pPr>
            <a:endParaRPr lang="nl-NL" sz="1600">
              <a:solidFill>
                <a:schemeClr val="tx1"/>
              </a:solidFill>
            </a:endParaRPr>
          </a:p>
        </p:txBody>
      </p:sp>
      <p:sp>
        <p:nvSpPr>
          <p:cNvPr id="2" name="Tijdelijke aanduiding voor voettekst 1">
            <a:extLst>
              <a:ext uri="{FF2B5EF4-FFF2-40B4-BE49-F238E27FC236}">
                <a16:creationId xmlns:a16="http://schemas.microsoft.com/office/drawing/2014/main" id="{369EBCE9-3C56-6F6E-6635-34E107F115F1}"/>
              </a:ext>
            </a:extLst>
          </p:cNvPr>
          <p:cNvSpPr>
            <a:spLocks noGrp="1"/>
          </p:cNvSpPr>
          <p:nvPr>
            <p:ph type="ftr" sz="quarter" idx="11"/>
          </p:nvPr>
        </p:nvSpPr>
        <p:spPr/>
        <p:txBody>
          <a:bodyPr/>
          <a:lstStyle/>
          <a:p>
            <a:r>
              <a:rPr lang="nl-BE"/>
              <a:t>Leidraad intergemeentelijke samenwerking economie</a:t>
            </a:r>
          </a:p>
        </p:txBody>
      </p:sp>
      <p:sp>
        <p:nvSpPr>
          <p:cNvPr id="4" name="Tijdelijke aanduiding voor dianummer 3">
            <a:extLst>
              <a:ext uri="{FF2B5EF4-FFF2-40B4-BE49-F238E27FC236}">
                <a16:creationId xmlns:a16="http://schemas.microsoft.com/office/drawing/2014/main" id="{BC5DC59D-55BC-668F-C9EE-2A2BBAFCD873}"/>
              </a:ext>
            </a:extLst>
          </p:cNvPr>
          <p:cNvSpPr>
            <a:spLocks noGrp="1"/>
          </p:cNvSpPr>
          <p:nvPr>
            <p:ph type="sldNum" sz="quarter" idx="12"/>
          </p:nvPr>
        </p:nvSpPr>
        <p:spPr/>
        <p:txBody>
          <a:bodyPr/>
          <a:lstStyle/>
          <a:p>
            <a:fld id="{DFEB45F4-A723-4960-9E19-747FE5E1055D}" type="slidenum">
              <a:rPr lang="nl-BE" smtClean="0"/>
              <a:pPr/>
              <a:t>16</a:t>
            </a:fld>
            <a:endParaRPr lang="nl-BE"/>
          </a:p>
        </p:txBody>
      </p:sp>
      <p:sp>
        <p:nvSpPr>
          <p:cNvPr id="7" name="Tekstvak 6">
            <a:extLst>
              <a:ext uri="{FF2B5EF4-FFF2-40B4-BE49-F238E27FC236}">
                <a16:creationId xmlns:a16="http://schemas.microsoft.com/office/drawing/2014/main" id="{1886AF82-F8B7-A9F0-C831-FE1FF16C886B}"/>
              </a:ext>
            </a:extLst>
          </p:cNvPr>
          <p:cNvSpPr txBox="1"/>
          <p:nvPr/>
        </p:nvSpPr>
        <p:spPr>
          <a:xfrm>
            <a:off x="523867" y="1231078"/>
            <a:ext cx="9789366" cy="2835135"/>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600"/>
              </a:spcAft>
              <a:buClr>
                <a:srgbClr val="9FBC38"/>
              </a:buClr>
              <a:buSzPct val="85000"/>
              <a:buFont typeface="Segoe UI Symbol" panose="020B0502040204020203" pitchFamily="34" charset="0"/>
              <a:buNone/>
              <a:tabLst/>
              <a:defRPr/>
            </a:pPr>
            <a:r>
              <a:rPr kumimoji="0" lang="nl-BE" b="1" i="0" u="none" strike="noStrike" kern="1200" cap="none" spc="0" normalizeH="0" baseline="0" noProof="0">
                <a:ln>
                  <a:noFill/>
                </a:ln>
                <a:solidFill>
                  <a:schemeClr val="tx2"/>
                </a:solidFill>
                <a:effectLst/>
                <a:uLnTx/>
                <a:uFillTx/>
                <a:ea typeface="+mn-ea"/>
                <a:cs typeface="Segoe UI Semibold" panose="020B0702040204020203" pitchFamily="34" charset="0"/>
              </a:rPr>
              <a:t>Conclusie</a:t>
            </a:r>
          </a:p>
          <a:p>
            <a:pPr marR="0" lvl="0" algn="l" defTabSz="914400" rtl="0" eaLnBrk="1" fontAlgn="auto" latinLnBrk="0" hangingPunct="1">
              <a:lnSpc>
                <a:spcPct val="110000"/>
              </a:lnSpc>
              <a:spcBef>
                <a:spcPts val="0"/>
              </a:spcBef>
              <a:spcAft>
                <a:spcPts val="600"/>
              </a:spcAft>
              <a:buClr>
                <a:srgbClr val="71C35F"/>
              </a:buClr>
              <a:buSzPct val="85000"/>
              <a:tabLst/>
              <a:defRPr/>
            </a:pPr>
            <a:r>
              <a:rPr kumimoji="0" lang="nl-NL" b="0" i="0" u="none" strike="noStrike" kern="1200" cap="none" spc="0" normalizeH="0" baseline="0" noProof="0">
                <a:ln>
                  <a:noFill/>
                </a:ln>
                <a:solidFill>
                  <a:schemeClr val="tx2"/>
                </a:solidFill>
                <a:effectLst/>
                <a:uLnTx/>
                <a:uFillTx/>
                <a:ea typeface="+mn-ea"/>
                <a:cs typeface="Segoe UI Semibold" panose="020B0702040204020203" pitchFamily="34" charset="0"/>
              </a:rPr>
              <a:t>Voor statutaire personeelsleden: </a:t>
            </a:r>
            <a:r>
              <a:rPr kumimoji="0" lang="nl-NL" b="1" i="0" u="none" strike="noStrike" kern="1200" cap="none" spc="0" normalizeH="0" baseline="0" noProof="0">
                <a:ln>
                  <a:noFill/>
                </a:ln>
                <a:solidFill>
                  <a:schemeClr val="tx2"/>
                </a:solidFill>
                <a:effectLst/>
                <a:uLnTx/>
                <a:uFillTx/>
                <a:ea typeface="+mn-ea"/>
                <a:cs typeface="Segoe UI Semibold" panose="020B0702040204020203" pitchFamily="34" charset="0"/>
              </a:rPr>
              <a:t>terbeschikkingstelling </a:t>
            </a:r>
            <a:r>
              <a:rPr kumimoji="0" lang="nl-NL" b="0" i="0" u="none" strike="noStrike" kern="1200" cap="none" spc="0" normalizeH="0" baseline="0" noProof="0">
                <a:ln>
                  <a:noFill/>
                </a:ln>
                <a:solidFill>
                  <a:schemeClr val="tx2"/>
                </a:solidFill>
                <a:effectLst/>
                <a:uLnTx/>
                <a:uFillTx/>
                <a:ea typeface="+mn-ea"/>
                <a:cs typeface="Segoe UI Semibold" panose="020B0702040204020203" pitchFamily="34" charset="0"/>
              </a:rPr>
              <a:t>(detachering)</a:t>
            </a:r>
          </a:p>
          <a:p>
            <a:pPr marL="742950" lvl="1" indent="-285750">
              <a:lnSpc>
                <a:spcPct val="110000"/>
              </a:lnSpc>
              <a:spcAft>
                <a:spcPts val="600"/>
              </a:spcAft>
              <a:buClr>
                <a:srgbClr val="71C35F"/>
              </a:buClr>
              <a:buSzPct val="85000"/>
              <a:buFont typeface="Arial" panose="020B0604020202020204" pitchFamily="34" charset="0"/>
              <a:buChar char="•"/>
              <a:defRPr/>
            </a:pPr>
            <a:r>
              <a:rPr kumimoji="0" lang="nl-NL" sz="1600" b="0" i="0" u="none" strike="noStrike" kern="1200" cap="none" spc="0" normalizeH="0" baseline="0" noProof="0">
                <a:ln>
                  <a:noFill/>
                </a:ln>
                <a:solidFill>
                  <a:schemeClr val="tx2"/>
                </a:solidFill>
                <a:effectLst/>
                <a:uLnTx/>
                <a:uFillTx/>
                <a:ea typeface="+mn-ea"/>
                <a:cs typeface="Segoe UI Semibold" panose="020B0702040204020203" pitchFamily="34" charset="0"/>
              </a:rPr>
              <a:t>Juridisch meest robuust</a:t>
            </a:r>
          </a:p>
          <a:p>
            <a:pPr marL="742950" lvl="1" indent="-285750">
              <a:lnSpc>
                <a:spcPct val="110000"/>
              </a:lnSpc>
              <a:spcAft>
                <a:spcPts val="600"/>
              </a:spcAft>
              <a:buClr>
                <a:srgbClr val="71C35F"/>
              </a:buClr>
              <a:buSzPct val="85000"/>
              <a:buFont typeface="Arial" panose="020B0604020202020204" pitchFamily="34" charset="0"/>
              <a:buChar char="•"/>
              <a:defRPr/>
            </a:pPr>
            <a:r>
              <a:rPr kumimoji="0" lang="nl-NL" sz="1600" b="0" i="0" u="none" strike="noStrike" kern="1200" cap="none" spc="0" normalizeH="0" baseline="0" noProof="0">
                <a:ln>
                  <a:noFill/>
                </a:ln>
                <a:solidFill>
                  <a:schemeClr val="tx2"/>
                </a:solidFill>
                <a:effectLst/>
                <a:uLnTx/>
                <a:uFillTx/>
                <a:ea typeface="+mn-ea"/>
                <a:cs typeface="Segoe UI Semibold" panose="020B0702040204020203" pitchFamily="34" charset="0"/>
              </a:rPr>
              <a:t>Biedt meeste flexibiliteit, gezien geen gedetailleerde omschrijving van het instructierecht nodig is</a:t>
            </a:r>
            <a:br>
              <a:rPr kumimoji="0" lang="nl-NL" b="0" i="0" u="none" strike="noStrike" kern="1200" cap="none" spc="0" normalizeH="0" baseline="0" noProof="0">
                <a:ln>
                  <a:noFill/>
                </a:ln>
                <a:solidFill>
                  <a:schemeClr val="tx2"/>
                </a:solidFill>
                <a:effectLst/>
                <a:uLnTx/>
                <a:uFillTx/>
                <a:ea typeface="+mn-ea"/>
                <a:cs typeface="Segoe UI Semibold" panose="020B0702040204020203" pitchFamily="34" charset="0"/>
              </a:rPr>
            </a:br>
            <a:endParaRPr kumimoji="0" lang="nl-NL" b="0" i="0" u="none" strike="noStrike" kern="1200" cap="none" spc="0" normalizeH="0" baseline="0" noProof="0">
              <a:ln>
                <a:noFill/>
              </a:ln>
              <a:solidFill>
                <a:schemeClr val="tx2"/>
              </a:solidFill>
              <a:effectLst/>
              <a:uLnTx/>
              <a:uFillTx/>
              <a:ea typeface="+mn-ea"/>
              <a:cs typeface="Segoe UI Semibold" panose="020B0702040204020203" pitchFamily="34" charset="0"/>
            </a:endParaRPr>
          </a:p>
          <a:p>
            <a:pPr marR="0" lvl="0" algn="l" defTabSz="914400" rtl="0" eaLnBrk="1" fontAlgn="auto" latinLnBrk="0" hangingPunct="1">
              <a:lnSpc>
                <a:spcPct val="110000"/>
              </a:lnSpc>
              <a:spcBef>
                <a:spcPts val="0"/>
              </a:spcBef>
              <a:spcAft>
                <a:spcPts val="600"/>
              </a:spcAft>
              <a:buClr>
                <a:srgbClr val="71C35F"/>
              </a:buClr>
              <a:buSzPct val="85000"/>
              <a:tabLst/>
              <a:defRPr/>
            </a:pPr>
            <a:r>
              <a:rPr kumimoji="0" lang="nl-NL" b="0" i="0" u="none" strike="noStrike" kern="1200" cap="none" spc="0" normalizeH="0" baseline="0" noProof="0">
                <a:ln>
                  <a:noFill/>
                </a:ln>
                <a:solidFill>
                  <a:schemeClr val="tx2"/>
                </a:solidFill>
                <a:effectLst/>
                <a:uLnTx/>
                <a:uFillTx/>
                <a:ea typeface="+mn-ea"/>
                <a:cs typeface="Segoe UI Semibold" panose="020B0702040204020203" pitchFamily="34" charset="0"/>
              </a:rPr>
              <a:t>Voor contractuele personeelsleden: </a:t>
            </a:r>
            <a:r>
              <a:rPr kumimoji="0" lang="nl-NL" b="1" i="0" u="none" strike="noStrike" kern="1200" cap="none" spc="0" normalizeH="0" baseline="0" noProof="0">
                <a:ln>
                  <a:noFill/>
                </a:ln>
                <a:solidFill>
                  <a:schemeClr val="tx2"/>
                </a:solidFill>
                <a:effectLst/>
                <a:uLnTx/>
                <a:uFillTx/>
                <a:ea typeface="+mn-ea"/>
                <a:cs typeface="Segoe UI Semibold" panose="020B0702040204020203" pitchFamily="34" charset="0"/>
              </a:rPr>
              <a:t>uitlening</a:t>
            </a:r>
          </a:p>
          <a:p>
            <a:pPr marL="742950" lvl="1" indent="-285750">
              <a:lnSpc>
                <a:spcPct val="110000"/>
              </a:lnSpc>
              <a:spcAft>
                <a:spcPts val="600"/>
              </a:spcAft>
              <a:buClr>
                <a:srgbClr val="71C35F"/>
              </a:buClr>
              <a:buSzPct val="85000"/>
              <a:buFont typeface="Arial" panose="020B0604020202020204" pitchFamily="34" charset="0"/>
              <a:buChar char="•"/>
              <a:defRPr/>
            </a:pPr>
            <a:r>
              <a:rPr kumimoji="0" lang="nl-NL" sz="1600" b="0" i="0" u="none" strike="noStrike" kern="1200" cap="none" spc="0" normalizeH="0" baseline="0" noProof="0">
                <a:ln>
                  <a:noFill/>
                </a:ln>
                <a:solidFill>
                  <a:schemeClr val="tx2"/>
                </a:solidFill>
                <a:effectLst/>
                <a:uLnTx/>
                <a:uFillTx/>
                <a:ea typeface="+mn-ea"/>
                <a:cs typeface="Segoe UI Semibold" panose="020B0702040204020203" pitchFamily="34" charset="0"/>
              </a:rPr>
              <a:t>Meest aangewezen, gezien geen principieel verbod voor contractanten</a:t>
            </a:r>
          </a:p>
          <a:p>
            <a:pPr marL="742950" lvl="1" indent="-285750">
              <a:lnSpc>
                <a:spcPct val="110000"/>
              </a:lnSpc>
              <a:spcAft>
                <a:spcPts val="600"/>
              </a:spcAft>
              <a:buClr>
                <a:srgbClr val="71C35F"/>
              </a:buClr>
              <a:buSzPct val="85000"/>
              <a:buFont typeface="Arial" panose="020B0604020202020204" pitchFamily="34" charset="0"/>
              <a:buChar char="•"/>
              <a:defRPr/>
            </a:pPr>
            <a:r>
              <a:rPr kumimoji="0" lang="nl-NL" sz="1600" b="0" i="0" u="none" strike="noStrike" kern="1200" cap="none" spc="0" normalizeH="0" baseline="0" noProof="0">
                <a:ln>
                  <a:noFill/>
                </a:ln>
                <a:solidFill>
                  <a:schemeClr val="tx2"/>
                </a:solidFill>
                <a:effectLst/>
                <a:uLnTx/>
                <a:uFillTx/>
                <a:ea typeface="+mn-ea"/>
                <a:cs typeface="Segoe UI Semibold" panose="020B0702040204020203" pitchFamily="34" charset="0"/>
              </a:rPr>
              <a:t>Mits omschrijving van het instructierecht, biedt het een juridisch sluitend kader</a:t>
            </a:r>
            <a:endParaRPr lang="nl-NL" sz="1600">
              <a:solidFill>
                <a:schemeClr val="tx2"/>
              </a:solidFill>
              <a:cs typeface="Segoe UI Semibold" panose="020B0702040204020203" pitchFamily="34" charset="0"/>
            </a:endParaRPr>
          </a:p>
        </p:txBody>
      </p:sp>
      <p:sp>
        <p:nvSpPr>
          <p:cNvPr id="3" name="Tekstvak 2">
            <a:extLst>
              <a:ext uri="{FF2B5EF4-FFF2-40B4-BE49-F238E27FC236}">
                <a16:creationId xmlns:a16="http://schemas.microsoft.com/office/drawing/2014/main" id="{75E01BF4-9B17-CB93-A93D-F46CD4437AA2}"/>
              </a:ext>
            </a:extLst>
          </p:cNvPr>
          <p:cNvSpPr txBox="1"/>
          <p:nvPr/>
        </p:nvSpPr>
        <p:spPr>
          <a:xfrm>
            <a:off x="523867" y="4452358"/>
            <a:ext cx="9035222" cy="723788"/>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600"/>
              </a:spcAft>
              <a:buClr>
                <a:srgbClr val="9FBC38"/>
              </a:buClr>
              <a:buSzPct val="85000"/>
              <a:buFont typeface="Segoe UI Symbol" panose="020B0502040204020203" pitchFamily="34" charset="0"/>
              <a:buNone/>
              <a:tabLst/>
              <a:defRPr/>
            </a:pPr>
            <a:r>
              <a:rPr kumimoji="0" lang="nl-BE" sz="1800" b="1" i="0" u="none" strike="noStrike" kern="1200" cap="none" spc="0" normalizeH="0" baseline="0" noProof="0">
                <a:ln>
                  <a:noFill/>
                </a:ln>
                <a:solidFill>
                  <a:schemeClr val="tx2"/>
                </a:solidFill>
                <a:effectLst/>
                <a:uLnTx/>
                <a:uFillTx/>
                <a:ea typeface="+mn-ea"/>
                <a:cs typeface="Segoe UI Semibold" panose="020B0702040204020203" pitchFamily="34" charset="0"/>
              </a:rPr>
              <a:t>Meer info</a:t>
            </a:r>
          </a:p>
          <a:p>
            <a:pPr marL="0" lvl="1">
              <a:lnSpc>
                <a:spcPct val="110000"/>
              </a:lnSpc>
              <a:spcAft>
                <a:spcPts val="600"/>
              </a:spcAft>
              <a:buClr>
                <a:srgbClr val="71C35F"/>
              </a:buClr>
              <a:buSzPct val="85000"/>
              <a:defRPr/>
            </a:pPr>
            <a:r>
              <a:rPr kumimoji="0" lang="nl-BE" sz="1600" b="0" i="0" u="none" strike="noStrike" kern="1200" cap="none" spc="0" normalizeH="0" baseline="0" noProof="0">
                <a:ln>
                  <a:noFill/>
                </a:ln>
                <a:solidFill>
                  <a:schemeClr val="tx2"/>
                </a:solidFill>
                <a:effectLst/>
                <a:uLnTx/>
                <a:uFillTx/>
                <a:ea typeface="+mn-ea"/>
                <a:cs typeface="Segoe UI Semibold" panose="020B0702040204020203" pitchFamily="34" charset="0"/>
              </a:rPr>
              <a:t>Webpagina </a:t>
            </a:r>
            <a:r>
              <a:rPr kumimoji="0" lang="nl-BE" sz="1600" b="0" i="0" u="none" strike="noStrike" kern="1200" cap="none" spc="0" normalizeH="0" baseline="0" noProof="0">
                <a:ln>
                  <a:noFill/>
                </a:ln>
                <a:solidFill>
                  <a:srgbClr val="71C35F"/>
                </a:solidFill>
                <a:effectLst/>
                <a:uLnTx/>
                <a:uFillTx/>
                <a:ea typeface="+mn-ea"/>
                <a:cs typeface="Segoe UI Semibold" panose="020B0702040204020203" pitchFamily="34" charset="0"/>
                <a:hlinkClick r:id="rId2">
                  <a:extLst>
                    <a:ext uri="{A12FA001-AC4F-418D-AE19-62706E023703}">
                      <ahyp:hlinkClr xmlns:ahyp="http://schemas.microsoft.com/office/drawing/2018/hyperlinkcolor" val="tx"/>
                    </a:ext>
                  </a:extLst>
                </a:hlinkClick>
              </a:rPr>
              <a:t>‘Personeelsaangelegenheden bij samenwerking en verzelfstandiging’</a:t>
            </a:r>
            <a:r>
              <a:rPr kumimoji="0" lang="nl-BE" sz="1600" b="0" i="0" u="none" strike="noStrike" kern="1200" cap="none" spc="0" normalizeH="0" baseline="0" noProof="0">
                <a:ln>
                  <a:noFill/>
                </a:ln>
                <a:solidFill>
                  <a:srgbClr val="71C35F"/>
                </a:solidFill>
                <a:effectLst/>
                <a:uLnTx/>
                <a:uFillTx/>
                <a:ea typeface="+mn-ea"/>
                <a:cs typeface="Segoe UI Semibold" panose="020B0702040204020203" pitchFamily="34" charset="0"/>
              </a:rPr>
              <a:t> (VVSG)</a:t>
            </a:r>
          </a:p>
        </p:txBody>
      </p:sp>
    </p:spTree>
    <p:extLst>
      <p:ext uri="{BB962C8B-B14F-4D97-AF65-F5344CB8AC3E}">
        <p14:creationId xmlns:p14="http://schemas.microsoft.com/office/powerpoint/2010/main" val="39392981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930F3283-0CF7-4381-ABB7-19D9C1662D88}"/>
              </a:ext>
            </a:extLst>
          </p:cNvPr>
          <p:cNvSpPr>
            <a:spLocks noGrp="1"/>
          </p:cNvSpPr>
          <p:nvPr>
            <p:ph idx="1"/>
          </p:nvPr>
        </p:nvSpPr>
        <p:spPr>
          <a:xfrm>
            <a:off x="597630" y="563684"/>
            <a:ext cx="8139674" cy="745200"/>
          </a:xfrm>
        </p:spPr>
        <p:txBody>
          <a:bodyPr>
            <a:noAutofit/>
          </a:bodyPr>
          <a:lstStyle/>
          <a:p>
            <a:pPr marL="0" marR="0" lvl="0" indent="0" algn="l" defTabSz="914400" rtl="0" eaLnBrk="1" fontAlgn="auto" latinLnBrk="0" hangingPunct="1">
              <a:lnSpc>
                <a:spcPct val="110000"/>
              </a:lnSpc>
              <a:spcBef>
                <a:spcPts val="0"/>
              </a:spcBef>
              <a:spcAft>
                <a:spcPts val="600"/>
              </a:spcAft>
              <a:buClr>
                <a:srgbClr val="9FBC38"/>
              </a:buClr>
              <a:buSzPct val="85000"/>
              <a:buFont typeface="Segoe UI Symbol" panose="020B0502040204020203" pitchFamily="34" charset="0"/>
              <a:buNone/>
              <a:tabLst/>
              <a:defRPr/>
            </a:pPr>
            <a:r>
              <a:rPr lang="en-US" sz="2000" b="0">
                <a:solidFill>
                  <a:srgbClr val="71C35F"/>
                </a:solidFill>
              </a:rPr>
              <a:t>IGS-samenwerking binnen de vormen uit het Decreet Lokaal Bestuur</a:t>
            </a:r>
            <a:br>
              <a:rPr lang="nl-NL" sz="1600">
                <a:solidFill>
                  <a:srgbClr val="008A3E"/>
                </a:solidFill>
              </a:rPr>
            </a:br>
            <a:br>
              <a:rPr lang="nl-NL" sz="1600">
                <a:solidFill>
                  <a:srgbClr val="008A3E"/>
                </a:solidFill>
              </a:rPr>
            </a:br>
            <a:endParaRPr lang="nl-NL" sz="1600">
              <a:solidFill>
                <a:srgbClr val="008A3E"/>
              </a:solidFill>
            </a:endParaRPr>
          </a:p>
          <a:p>
            <a:pPr indent="0">
              <a:lnSpc>
                <a:spcPct val="150000"/>
              </a:lnSpc>
              <a:buNone/>
            </a:pPr>
            <a:endParaRPr lang="nl-NL" sz="1600">
              <a:solidFill>
                <a:schemeClr val="tx1"/>
              </a:solidFill>
            </a:endParaRPr>
          </a:p>
          <a:p>
            <a:pPr indent="0">
              <a:lnSpc>
                <a:spcPct val="150000"/>
              </a:lnSpc>
              <a:buNone/>
            </a:pPr>
            <a:endParaRPr lang="nl-NL" sz="1600">
              <a:solidFill>
                <a:schemeClr val="tx1"/>
              </a:solidFill>
            </a:endParaRPr>
          </a:p>
        </p:txBody>
      </p:sp>
      <p:sp>
        <p:nvSpPr>
          <p:cNvPr id="2" name="Tijdelijke aanduiding voor voettekst 1">
            <a:extLst>
              <a:ext uri="{FF2B5EF4-FFF2-40B4-BE49-F238E27FC236}">
                <a16:creationId xmlns:a16="http://schemas.microsoft.com/office/drawing/2014/main" id="{369EBCE9-3C56-6F6E-6635-34E107F115F1}"/>
              </a:ext>
            </a:extLst>
          </p:cNvPr>
          <p:cNvSpPr>
            <a:spLocks noGrp="1"/>
          </p:cNvSpPr>
          <p:nvPr>
            <p:ph type="ftr" sz="quarter" idx="11"/>
          </p:nvPr>
        </p:nvSpPr>
        <p:spPr/>
        <p:txBody>
          <a:bodyPr/>
          <a:lstStyle/>
          <a:p>
            <a:r>
              <a:rPr lang="nl-BE"/>
              <a:t>Leidraad intergemeentelijke samenwerking economie</a:t>
            </a:r>
          </a:p>
        </p:txBody>
      </p:sp>
      <p:sp>
        <p:nvSpPr>
          <p:cNvPr id="4" name="Tijdelijke aanduiding voor dianummer 3">
            <a:extLst>
              <a:ext uri="{FF2B5EF4-FFF2-40B4-BE49-F238E27FC236}">
                <a16:creationId xmlns:a16="http://schemas.microsoft.com/office/drawing/2014/main" id="{BC5DC59D-55BC-668F-C9EE-2A2BBAFCD873}"/>
              </a:ext>
            </a:extLst>
          </p:cNvPr>
          <p:cNvSpPr>
            <a:spLocks noGrp="1"/>
          </p:cNvSpPr>
          <p:nvPr>
            <p:ph type="sldNum" sz="quarter" idx="12"/>
          </p:nvPr>
        </p:nvSpPr>
        <p:spPr/>
        <p:txBody>
          <a:bodyPr/>
          <a:lstStyle/>
          <a:p>
            <a:fld id="{DFEB45F4-A723-4960-9E19-747FE5E1055D}" type="slidenum">
              <a:rPr lang="nl-BE" smtClean="0"/>
              <a:pPr/>
              <a:t>17</a:t>
            </a:fld>
            <a:endParaRPr lang="nl-BE"/>
          </a:p>
        </p:txBody>
      </p:sp>
      <p:sp>
        <p:nvSpPr>
          <p:cNvPr id="7" name="Tekstvak 6">
            <a:extLst>
              <a:ext uri="{FF2B5EF4-FFF2-40B4-BE49-F238E27FC236}">
                <a16:creationId xmlns:a16="http://schemas.microsoft.com/office/drawing/2014/main" id="{1886AF82-F8B7-A9F0-C831-FE1FF16C886B}"/>
              </a:ext>
            </a:extLst>
          </p:cNvPr>
          <p:cNvSpPr txBox="1"/>
          <p:nvPr/>
        </p:nvSpPr>
        <p:spPr>
          <a:xfrm>
            <a:off x="520718" y="1107542"/>
            <a:ext cx="9789366" cy="5067028"/>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600"/>
              </a:spcAft>
              <a:buClr>
                <a:srgbClr val="9FBC38"/>
              </a:buClr>
              <a:buSzPct val="85000"/>
              <a:buNone/>
              <a:tabLst/>
              <a:defRPr/>
            </a:pPr>
            <a:r>
              <a:rPr kumimoji="0" lang="nl-BE" sz="1250" i="0" u="none" strike="noStrike" kern="1200" cap="none" spc="0" normalizeH="0" baseline="0" noProof="0">
                <a:ln>
                  <a:noFill/>
                </a:ln>
                <a:solidFill>
                  <a:schemeClr val="tx2"/>
                </a:solidFill>
                <a:effectLst/>
                <a:uLnTx/>
                <a:uFillTx/>
                <a:ea typeface="+mn-ea"/>
                <a:cs typeface="Segoe UI Semibold" panose="020B0702040204020203" pitchFamily="34" charset="0"/>
              </a:rPr>
              <a:t>Naast het delen van een medewerker via overeenkomst (de lichtste vorm, zie vorige pagina’s), kunnen gemeenten dit ook doen binnen een intergemeentelijk samenwerkingsverband. Ze kiezen daarbij één van de vijf vormen uit het Decreet Lokaal Bestuur:</a:t>
            </a:r>
          </a:p>
          <a:p>
            <a:pPr marL="342900" marR="0" lvl="0" indent="-342900" algn="l" defTabSz="914400" rtl="0" eaLnBrk="1" fontAlgn="auto" latinLnBrk="0" hangingPunct="1">
              <a:lnSpc>
                <a:spcPct val="110000"/>
              </a:lnSpc>
              <a:spcBef>
                <a:spcPts val="0"/>
              </a:spcBef>
              <a:spcAft>
                <a:spcPts val="600"/>
              </a:spcAft>
              <a:buClr>
                <a:srgbClr val="71C35F"/>
              </a:buClr>
              <a:buSzPct val="85000"/>
              <a:buFont typeface="+mj-lt"/>
              <a:buAutoNum type="arabicPeriod"/>
              <a:tabLst/>
              <a:defRPr/>
            </a:pPr>
            <a:r>
              <a:rPr kumimoji="0" lang="nl-BE" sz="1250" b="1" i="0" u="none" strike="noStrike" kern="1200" cap="none" spc="0" normalizeH="0" baseline="0" noProof="0">
                <a:ln>
                  <a:noFill/>
                </a:ln>
                <a:solidFill>
                  <a:schemeClr val="tx2"/>
                </a:solidFill>
                <a:effectLst/>
                <a:uLnTx/>
                <a:uFillTx/>
                <a:ea typeface="+mn-ea"/>
                <a:cs typeface="Segoe UI Semibold" panose="020B0702040204020203" pitchFamily="34" charset="0"/>
              </a:rPr>
              <a:t>Interlokale vereniging</a:t>
            </a:r>
            <a:br>
              <a:rPr lang="nl-BE" sz="1250">
                <a:solidFill>
                  <a:schemeClr val="tx2"/>
                </a:solidFill>
              </a:rPr>
            </a:br>
            <a:r>
              <a:rPr lang="nl-BE" sz="1250">
                <a:solidFill>
                  <a:schemeClr val="tx2"/>
                </a:solidFill>
              </a:rPr>
              <a:t>G</a:t>
            </a:r>
            <a:r>
              <a:rPr kumimoji="0" lang="nl-BE" sz="1250" b="0" i="0" u="none" strike="noStrike" kern="1200" cap="none" spc="0" normalizeH="0" baseline="0" noProof="0">
                <a:ln>
                  <a:noFill/>
                </a:ln>
                <a:solidFill>
                  <a:schemeClr val="tx2"/>
                </a:solidFill>
                <a:effectLst/>
                <a:uLnTx/>
                <a:uFillTx/>
                <a:ea typeface="+mn-ea"/>
                <a:cs typeface="Segoe UI" panose="020B0502040204020203" pitchFamily="34" charset="0"/>
              </a:rPr>
              <a:t>een rechtspersoonlijkheid en geen beheersoverdracht; een overeenkomst vormt de basis.</a:t>
            </a:r>
            <a:br>
              <a:rPr kumimoji="0" lang="nl-BE" sz="1250" b="0" i="0" u="none" strike="noStrike" kern="1200" cap="none" spc="0" normalizeH="0" baseline="0" noProof="0">
                <a:ln>
                  <a:noFill/>
                </a:ln>
                <a:solidFill>
                  <a:schemeClr val="tx2"/>
                </a:solidFill>
                <a:effectLst/>
                <a:uLnTx/>
                <a:uFillTx/>
                <a:ea typeface="+mn-ea"/>
                <a:cs typeface="Segoe UI" panose="020B0502040204020203" pitchFamily="34" charset="0"/>
              </a:rPr>
            </a:br>
            <a:r>
              <a:rPr kumimoji="0" lang="nl-BE" sz="1250" b="0" i="0" u="none" strike="noStrike" kern="1200" cap="none" spc="0" normalizeH="0" baseline="0" noProof="0">
                <a:ln>
                  <a:noFill/>
                </a:ln>
                <a:solidFill>
                  <a:schemeClr val="tx2"/>
                </a:solidFill>
                <a:effectLst/>
                <a:uLnTx/>
                <a:uFillTx/>
                <a:ea typeface="+mn-ea"/>
                <a:cs typeface="Segoe UI" panose="020B0502040204020203" pitchFamily="34" charset="0"/>
              </a:rPr>
              <a:t>Realisatie van in omvang beperkte projecten.</a:t>
            </a:r>
          </a:p>
          <a:p>
            <a:pPr marL="342900" marR="0" lvl="0" indent="-342900" algn="l" defTabSz="914400" rtl="0" eaLnBrk="1" fontAlgn="auto" latinLnBrk="0" hangingPunct="1">
              <a:lnSpc>
                <a:spcPct val="110000"/>
              </a:lnSpc>
              <a:spcBef>
                <a:spcPts val="0"/>
              </a:spcBef>
              <a:spcAft>
                <a:spcPts val="600"/>
              </a:spcAft>
              <a:buClr>
                <a:srgbClr val="71C35F"/>
              </a:buClr>
              <a:buSzPct val="85000"/>
              <a:buFont typeface="+mj-lt"/>
              <a:buAutoNum type="arabicPeriod"/>
              <a:tabLst/>
              <a:defRPr/>
            </a:pPr>
            <a:r>
              <a:rPr kumimoji="0" lang="nl-BE" sz="1250" b="1" i="0" u="none" strike="noStrike" kern="1200" cap="none" spc="0" normalizeH="0" baseline="0" noProof="0">
                <a:ln>
                  <a:noFill/>
                </a:ln>
                <a:solidFill>
                  <a:schemeClr val="tx2"/>
                </a:solidFill>
                <a:effectLst/>
                <a:uLnTx/>
                <a:uFillTx/>
                <a:ea typeface="+mn-ea"/>
                <a:cs typeface="Segoe UI Semibold" panose="020B0702040204020203" pitchFamily="34" charset="0"/>
              </a:rPr>
              <a:t>Projectvereniging</a:t>
            </a:r>
            <a:br>
              <a:rPr lang="nl-BE" sz="1250">
                <a:solidFill>
                  <a:schemeClr val="tx2"/>
                </a:solidFill>
              </a:rPr>
            </a:br>
            <a:r>
              <a:rPr kumimoji="0" lang="nl-BE" sz="1250" b="0" i="0" u="none" strike="noStrike" kern="1200" cap="none" spc="0" normalizeH="0" baseline="0" noProof="0">
                <a:ln>
                  <a:noFill/>
                </a:ln>
                <a:solidFill>
                  <a:schemeClr val="tx2"/>
                </a:solidFill>
                <a:effectLst/>
                <a:uLnTx/>
                <a:uFillTx/>
                <a:ea typeface="+mn-ea"/>
                <a:cs typeface="Segoe UI" panose="020B0502040204020203" pitchFamily="34" charset="0"/>
              </a:rPr>
              <a:t>Rechtspersoonlijkheid met een sterk vereenvoudigde structuur maar geen beheersoverdracht; de statuten bepalen de werking.</a:t>
            </a:r>
            <a:br>
              <a:rPr kumimoji="0" lang="nl-BE" sz="1250" b="0" i="0" u="none" strike="noStrike" kern="1200" cap="none" spc="0" normalizeH="0" baseline="0" noProof="0">
                <a:ln>
                  <a:noFill/>
                </a:ln>
                <a:solidFill>
                  <a:schemeClr val="tx2"/>
                </a:solidFill>
                <a:effectLst/>
                <a:uLnTx/>
                <a:uFillTx/>
                <a:ea typeface="+mn-ea"/>
                <a:cs typeface="Segoe UI" panose="020B0502040204020203" pitchFamily="34" charset="0"/>
              </a:rPr>
            </a:br>
            <a:r>
              <a:rPr kumimoji="0" lang="nl-BE" sz="1250" b="0" i="0" u="none" strike="noStrike" kern="1200" cap="none" spc="0" normalizeH="0" baseline="0" noProof="0">
                <a:ln>
                  <a:noFill/>
                </a:ln>
                <a:solidFill>
                  <a:schemeClr val="tx2"/>
                </a:solidFill>
                <a:effectLst/>
                <a:uLnTx/>
                <a:uFillTx/>
                <a:ea typeface="+mn-ea"/>
                <a:cs typeface="Segoe UI" panose="020B0502040204020203" pitchFamily="34" charset="0"/>
              </a:rPr>
              <a:t>Kleinschalige projecten, maar kan wel optreden als afzonderlijke rechtspersoon, incl. alle implicaties (bv. de mogelijkheid eigen personeel te hebben).</a:t>
            </a:r>
          </a:p>
          <a:p>
            <a:pPr marL="342900" marR="0" lvl="0" indent="-342900" algn="l" defTabSz="914400" rtl="0" eaLnBrk="1" fontAlgn="auto" latinLnBrk="0" hangingPunct="1">
              <a:lnSpc>
                <a:spcPct val="110000"/>
              </a:lnSpc>
              <a:spcBef>
                <a:spcPts val="0"/>
              </a:spcBef>
              <a:spcAft>
                <a:spcPts val="600"/>
              </a:spcAft>
              <a:buClr>
                <a:srgbClr val="71C35F"/>
              </a:buClr>
              <a:buSzPct val="85000"/>
              <a:buFont typeface="+mj-lt"/>
              <a:buAutoNum type="arabicPeriod"/>
              <a:tabLst/>
              <a:defRPr/>
            </a:pPr>
            <a:r>
              <a:rPr kumimoji="0" lang="nl-BE" sz="1250" b="1" i="0" u="none" strike="noStrike" kern="1200" cap="none" spc="0" normalizeH="0" baseline="0" noProof="0">
                <a:ln>
                  <a:noFill/>
                </a:ln>
                <a:solidFill>
                  <a:schemeClr val="tx2"/>
                </a:solidFill>
                <a:effectLst/>
                <a:uLnTx/>
                <a:uFillTx/>
                <a:ea typeface="+mn-ea"/>
                <a:cs typeface="Segoe UI Semibold" panose="020B0702040204020203" pitchFamily="34" charset="0"/>
              </a:rPr>
              <a:t>Dienstverlenende vereniging</a:t>
            </a:r>
            <a:br>
              <a:rPr lang="nl-BE" sz="1250">
                <a:solidFill>
                  <a:schemeClr val="tx2"/>
                </a:solidFill>
              </a:rPr>
            </a:br>
            <a:r>
              <a:rPr kumimoji="0" lang="nl-BE" sz="1250" b="0" i="0" u="none" strike="noStrike" kern="1200" cap="none" spc="0" normalizeH="0" baseline="0" noProof="0">
                <a:ln>
                  <a:noFill/>
                </a:ln>
                <a:solidFill>
                  <a:schemeClr val="tx2"/>
                </a:solidFill>
                <a:effectLst/>
                <a:uLnTx/>
                <a:uFillTx/>
                <a:ea typeface="+mn-ea"/>
                <a:cs typeface="Segoe UI" panose="020B0502040204020203" pitchFamily="34" charset="0"/>
              </a:rPr>
              <a:t>Samenwerkingsvorm met rechtspersoonlijkheid, zonder beheersoverdracht en met door alle partners goedgekeurde statuten.</a:t>
            </a:r>
            <a:br>
              <a:rPr kumimoji="0" lang="nl-BE" sz="1250" b="0" i="0" u="none" strike="noStrike" kern="1200" cap="none" spc="0" normalizeH="0" baseline="0" noProof="0">
                <a:ln>
                  <a:noFill/>
                </a:ln>
                <a:solidFill>
                  <a:schemeClr val="tx2"/>
                </a:solidFill>
                <a:effectLst/>
                <a:uLnTx/>
                <a:uFillTx/>
                <a:ea typeface="+mn-ea"/>
                <a:cs typeface="Segoe UI" panose="020B0502040204020203" pitchFamily="34" charset="0"/>
              </a:rPr>
            </a:br>
            <a:r>
              <a:rPr kumimoji="0" lang="nl-BE" sz="1250" b="0" i="0" u="none" strike="noStrike" kern="1200" cap="none" spc="0" normalizeH="0" baseline="0" noProof="0">
                <a:ln>
                  <a:noFill/>
                </a:ln>
                <a:solidFill>
                  <a:schemeClr val="tx2"/>
                </a:solidFill>
                <a:effectLst/>
                <a:uLnTx/>
                <a:uFillTx/>
                <a:ea typeface="+mn-ea"/>
                <a:cs typeface="Segoe UI" panose="020B0502040204020203" pitchFamily="34" charset="0"/>
              </a:rPr>
              <a:t>Activiteiten ontwikkelen op domeinen waarvoor gemeenten geen overdracht van hun beheersbevoegdheid kunnen of willen toestaan.</a:t>
            </a:r>
          </a:p>
          <a:p>
            <a:pPr marL="342900" marR="0" lvl="0" indent="-342900" algn="l" defTabSz="914400" rtl="0" eaLnBrk="1" fontAlgn="auto" latinLnBrk="0" hangingPunct="1">
              <a:lnSpc>
                <a:spcPct val="110000"/>
              </a:lnSpc>
              <a:spcBef>
                <a:spcPts val="0"/>
              </a:spcBef>
              <a:spcAft>
                <a:spcPts val="600"/>
              </a:spcAft>
              <a:buClr>
                <a:srgbClr val="71C35F"/>
              </a:buClr>
              <a:buSzPct val="85000"/>
              <a:buFont typeface="+mj-lt"/>
              <a:buAutoNum type="arabicPeriod"/>
              <a:tabLst/>
              <a:defRPr/>
            </a:pPr>
            <a:r>
              <a:rPr kumimoji="0" lang="nl-BE" sz="1250" b="1" i="0" u="none" strike="noStrike" kern="1200" cap="none" spc="0" normalizeH="0" baseline="0" noProof="0">
                <a:ln>
                  <a:noFill/>
                </a:ln>
                <a:solidFill>
                  <a:schemeClr val="tx2"/>
                </a:solidFill>
                <a:effectLst/>
                <a:uLnTx/>
                <a:uFillTx/>
                <a:ea typeface="+mn-ea"/>
                <a:cs typeface="Segoe UI Semibold" panose="020B0702040204020203" pitchFamily="34" charset="0"/>
              </a:rPr>
              <a:t>Opdrachthoudende vereniging</a:t>
            </a:r>
            <a:br>
              <a:rPr lang="nl-BE" sz="1250">
                <a:solidFill>
                  <a:schemeClr val="tx2"/>
                </a:solidFill>
              </a:rPr>
            </a:br>
            <a:r>
              <a:rPr kumimoji="0" lang="nl-BE" sz="1250" b="0" i="0" u="none" strike="noStrike" kern="1200" cap="none" spc="0" normalizeH="0" baseline="0" noProof="0">
                <a:ln>
                  <a:noFill/>
                </a:ln>
                <a:solidFill>
                  <a:schemeClr val="tx2"/>
                </a:solidFill>
                <a:effectLst/>
                <a:uLnTx/>
                <a:uFillTx/>
                <a:ea typeface="+mn-ea"/>
                <a:cs typeface="Segoe UI" panose="020B0502040204020203" pitchFamily="34" charset="0"/>
              </a:rPr>
              <a:t>Samenwerkingsvorm met rechtspersoonlijkheid en met een statutair vastgelegde beheersoverdracht.</a:t>
            </a:r>
            <a:br>
              <a:rPr lang="nl-BE" sz="1250">
                <a:solidFill>
                  <a:schemeClr val="tx2"/>
                </a:solidFill>
                <a:cs typeface="Segoe UI" panose="020B0502040204020203" pitchFamily="34" charset="0"/>
              </a:rPr>
            </a:br>
            <a:r>
              <a:rPr lang="nl-BE" sz="1250">
                <a:solidFill>
                  <a:schemeClr val="tx2"/>
                </a:solidFill>
              </a:rPr>
              <a:t>G</a:t>
            </a:r>
            <a:r>
              <a:rPr kumimoji="0" lang="nl-BE" sz="1250" b="0" i="0" u="none" strike="noStrike" kern="1200" cap="none" spc="0" normalizeH="0" baseline="0" noProof="0">
                <a:ln>
                  <a:noFill/>
                </a:ln>
                <a:solidFill>
                  <a:schemeClr val="tx2"/>
                </a:solidFill>
                <a:effectLst/>
                <a:uLnTx/>
                <a:uFillTx/>
                <a:ea typeface="+mn-ea"/>
                <a:cs typeface="Segoe UI" panose="020B0502040204020203" pitchFamily="34" charset="0"/>
              </a:rPr>
              <a:t>emeenten doen afstand van het recht om zelf opdrachten uit te voeren waarvan het de realisatie toevertrouwde aan het samenwerkingsverband.</a:t>
            </a:r>
          </a:p>
          <a:p>
            <a:pPr marL="342900" marR="0" lvl="0" indent="-342900" algn="l" defTabSz="914400" rtl="0" eaLnBrk="1" fontAlgn="auto" latinLnBrk="0" hangingPunct="1">
              <a:lnSpc>
                <a:spcPct val="110000"/>
              </a:lnSpc>
              <a:spcBef>
                <a:spcPts val="0"/>
              </a:spcBef>
              <a:spcAft>
                <a:spcPts val="600"/>
              </a:spcAft>
              <a:buClr>
                <a:srgbClr val="71C35F"/>
              </a:buClr>
              <a:buSzPct val="85000"/>
              <a:buFont typeface="+mj-lt"/>
              <a:buAutoNum type="arabicPeriod"/>
              <a:tabLst/>
              <a:defRPr/>
            </a:pPr>
            <a:r>
              <a:rPr kumimoji="0" lang="nl-BE" sz="1250" b="1" i="0" u="none" strike="noStrike" kern="1200" cap="none" spc="0" normalizeH="0" baseline="0" noProof="0">
                <a:ln>
                  <a:noFill/>
                </a:ln>
                <a:solidFill>
                  <a:schemeClr val="tx2"/>
                </a:solidFill>
                <a:effectLst/>
                <a:uLnTx/>
                <a:uFillTx/>
                <a:ea typeface="+mn-ea"/>
                <a:cs typeface="Segoe UI Semibold" panose="020B0702040204020203" pitchFamily="34" charset="0"/>
              </a:rPr>
              <a:t>Opdrachthoudende vereniging met private deelname</a:t>
            </a:r>
            <a:br>
              <a:rPr lang="nl-BE" sz="1250">
                <a:solidFill>
                  <a:schemeClr val="tx2"/>
                </a:solidFill>
              </a:rPr>
            </a:br>
            <a:r>
              <a:rPr kumimoji="0" lang="nl-BE" sz="1250" b="0" i="0" u="none" strike="noStrike" kern="1200" cap="none" spc="0" normalizeH="0" baseline="0" noProof="0">
                <a:ln>
                  <a:noFill/>
                </a:ln>
                <a:solidFill>
                  <a:schemeClr val="tx2"/>
                </a:solidFill>
                <a:effectLst/>
                <a:uLnTx/>
                <a:uFillTx/>
                <a:ea typeface="+mn-ea"/>
                <a:cs typeface="Segoe UI" panose="020B0502040204020203" pitchFamily="34" charset="0"/>
              </a:rPr>
              <a:t>Een opdrachthoudende vereniging waaraan privaatrechtelijke personen kunnen deelnemen.</a:t>
            </a:r>
            <a:br>
              <a:rPr kumimoji="0" lang="nl-BE" sz="1250" b="0" i="0" u="none" strike="noStrike" kern="1200" cap="none" spc="0" normalizeH="0" baseline="0" noProof="0">
                <a:ln>
                  <a:noFill/>
                </a:ln>
                <a:solidFill>
                  <a:schemeClr val="tx2"/>
                </a:solidFill>
                <a:effectLst/>
                <a:uLnTx/>
                <a:uFillTx/>
                <a:ea typeface="+mn-ea"/>
                <a:cs typeface="Segoe UI" panose="020B0502040204020203" pitchFamily="34" charset="0"/>
              </a:rPr>
            </a:br>
            <a:r>
              <a:rPr kumimoji="0" lang="nl-BE" sz="1250" b="0" i="0" u="none" strike="noStrike" kern="1200" cap="none" spc="0" normalizeH="0" baseline="0" noProof="0">
                <a:ln>
                  <a:noFill/>
                </a:ln>
                <a:solidFill>
                  <a:schemeClr val="tx2"/>
                </a:solidFill>
                <a:effectLst/>
                <a:uLnTx/>
                <a:uFillTx/>
                <a:ea typeface="+mn-ea"/>
                <a:cs typeface="Segoe UI" panose="020B0502040204020203" pitchFamily="34" charset="0"/>
              </a:rPr>
              <a:t>In de praktijk is deze vorm enkel mogelijk voor samenwerkingsverbanden in de energie- of afvalsector.</a:t>
            </a:r>
          </a:p>
          <a:p>
            <a:pPr marL="0" marR="0" lvl="0" indent="0" algn="l" defTabSz="914400" rtl="0" eaLnBrk="1" fontAlgn="auto" latinLnBrk="0" hangingPunct="1">
              <a:lnSpc>
                <a:spcPct val="110000"/>
              </a:lnSpc>
              <a:spcBef>
                <a:spcPts val="0"/>
              </a:spcBef>
              <a:spcAft>
                <a:spcPts val="600"/>
              </a:spcAft>
              <a:buClr>
                <a:srgbClr val="9FBC38"/>
              </a:buClr>
              <a:buSzPct val="85000"/>
              <a:buFont typeface="Segoe UI Symbol" panose="020B0502040204020203" pitchFamily="34" charset="0"/>
              <a:buNone/>
              <a:tabLst/>
              <a:defRPr/>
            </a:pPr>
            <a:endParaRPr lang="nl-NL">
              <a:solidFill>
                <a:schemeClr val="tx2"/>
              </a:solidFill>
              <a:cs typeface="Segoe UI Semibold" panose="020B0702040204020203" pitchFamily="34" charset="0"/>
            </a:endParaRPr>
          </a:p>
        </p:txBody>
      </p:sp>
    </p:spTree>
    <p:extLst>
      <p:ext uri="{BB962C8B-B14F-4D97-AF65-F5344CB8AC3E}">
        <p14:creationId xmlns:p14="http://schemas.microsoft.com/office/powerpoint/2010/main" val="6422496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930F3283-0CF7-4381-ABB7-19D9C1662D88}"/>
              </a:ext>
            </a:extLst>
          </p:cNvPr>
          <p:cNvSpPr>
            <a:spLocks noGrp="1"/>
          </p:cNvSpPr>
          <p:nvPr>
            <p:ph idx="1"/>
          </p:nvPr>
        </p:nvSpPr>
        <p:spPr>
          <a:xfrm>
            <a:off x="597630" y="563684"/>
            <a:ext cx="8139674" cy="745200"/>
          </a:xfrm>
        </p:spPr>
        <p:txBody>
          <a:bodyPr>
            <a:noAutofit/>
          </a:bodyPr>
          <a:lstStyle/>
          <a:p>
            <a:pPr marL="0" marR="0" lvl="0" indent="0" algn="l" defTabSz="914400" rtl="0" eaLnBrk="1" fontAlgn="auto" latinLnBrk="0" hangingPunct="1">
              <a:lnSpc>
                <a:spcPct val="110000"/>
              </a:lnSpc>
              <a:spcBef>
                <a:spcPts val="0"/>
              </a:spcBef>
              <a:spcAft>
                <a:spcPts val="600"/>
              </a:spcAft>
              <a:buClr>
                <a:srgbClr val="9FBC38"/>
              </a:buClr>
              <a:buSzPct val="85000"/>
              <a:buFont typeface="Segoe UI Symbol" panose="020B0502040204020203" pitchFamily="34" charset="0"/>
              <a:buNone/>
              <a:tabLst/>
              <a:defRPr/>
            </a:pPr>
            <a:r>
              <a:rPr lang="en-US" sz="2000" b="0">
                <a:solidFill>
                  <a:srgbClr val="71C35F"/>
                </a:solidFill>
              </a:rPr>
              <a:t>IGS-samenwerking binnen de vormen uit het Decreet Lokaal Bestuur</a:t>
            </a:r>
            <a:br>
              <a:rPr lang="nl-NL" sz="1600">
                <a:solidFill>
                  <a:srgbClr val="008A3E"/>
                </a:solidFill>
              </a:rPr>
            </a:br>
            <a:br>
              <a:rPr lang="nl-NL" sz="1600">
                <a:solidFill>
                  <a:srgbClr val="008A3E"/>
                </a:solidFill>
              </a:rPr>
            </a:br>
            <a:endParaRPr lang="nl-NL" sz="1600">
              <a:solidFill>
                <a:srgbClr val="008A3E"/>
              </a:solidFill>
            </a:endParaRPr>
          </a:p>
          <a:p>
            <a:pPr indent="0">
              <a:lnSpc>
                <a:spcPct val="150000"/>
              </a:lnSpc>
              <a:buNone/>
            </a:pPr>
            <a:endParaRPr lang="nl-NL" sz="1600">
              <a:solidFill>
                <a:schemeClr val="tx1"/>
              </a:solidFill>
            </a:endParaRPr>
          </a:p>
          <a:p>
            <a:pPr indent="0">
              <a:lnSpc>
                <a:spcPct val="150000"/>
              </a:lnSpc>
              <a:buNone/>
            </a:pPr>
            <a:endParaRPr lang="nl-NL" sz="1600">
              <a:solidFill>
                <a:schemeClr val="tx1"/>
              </a:solidFill>
            </a:endParaRPr>
          </a:p>
        </p:txBody>
      </p:sp>
      <p:sp>
        <p:nvSpPr>
          <p:cNvPr id="2" name="Tijdelijke aanduiding voor voettekst 1">
            <a:extLst>
              <a:ext uri="{FF2B5EF4-FFF2-40B4-BE49-F238E27FC236}">
                <a16:creationId xmlns:a16="http://schemas.microsoft.com/office/drawing/2014/main" id="{369EBCE9-3C56-6F6E-6635-34E107F115F1}"/>
              </a:ext>
            </a:extLst>
          </p:cNvPr>
          <p:cNvSpPr>
            <a:spLocks noGrp="1"/>
          </p:cNvSpPr>
          <p:nvPr>
            <p:ph type="ftr" sz="quarter" idx="11"/>
          </p:nvPr>
        </p:nvSpPr>
        <p:spPr/>
        <p:txBody>
          <a:bodyPr/>
          <a:lstStyle/>
          <a:p>
            <a:r>
              <a:rPr lang="nl-BE"/>
              <a:t>Leidraad intergemeentelijke samenwerking economie</a:t>
            </a:r>
          </a:p>
        </p:txBody>
      </p:sp>
      <p:sp>
        <p:nvSpPr>
          <p:cNvPr id="4" name="Tijdelijke aanduiding voor dianummer 3">
            <a:extLst>
              <a:ext uri="{FF2B5EF4-FFF2-40B4-BE49-F238E27FC236}">
                <a16:creationId xmlns:a16="http://schemas.microsoft.com/office/drawing/2014/main" id="{BC5DC59D-55BC-668F-C9EE-2A2BBAFCD873}"/>
              </a:ext>
            </a:extLst>
          </p:cNvPr>
          <p:cNvSpPr>
            <a:spLocks noGrp="1"/>
          </p:cNvSpPr>
          <p:nvPr>
            <p:ph type="sldNum" sz="quarter" idx="12"/>
          </p:nvPr>
        </p:nvSpPr>
        <p:spPr/>
        <p:txBody>
          <a:bodyPr/>
          <a:lstStyle/>
          <a:p>
            <a:fld id="{DFEB45F4-A723-4960-9E19-747FE5E1055D}" type="slidenum">
              <a:rPr lang="nl-BE" smtClean="0"/>
              <a:pPr/>
              <a:t>18</a:t>
            </a:fld>
            <a:endParaRPr lang="nl-BE"/>
          </a:p>
        </p:txBody>
      </p:sp>
      <p:sp>
        <p:nvSpPr>
          <p:cNvPr id="7" name="Tekstvak 6">
            <a:extLst>
              <a:ext uri="{FF2B5EF4-FFF2-40B4-BE49-F238E27FC236}">
                <a16:creationId xmlns:a16="http://schemas.microsoft.com/office/drawing/2014/main" id="{1886AF82-F8B7-A9F0-C831-FE1FF16C886B}"/>
              </a:ext>
            </a:extLst>
          </p:cNvPr>
          <p:cNvSpPr txBox="1"/>
          <p:nvPr/>
        </p:nvSpPr>
        <p:spPr>
          <a:xfrm>
            <a:off x="520718" y="1130486"/>
            <a:ext cx="9789366" cy="4774127"/>
          </a:xfrm>
          <a:prstGeom prst="rect">
            <a:avLst/>
          </a:prstGeom>
          <a:noFill/>
        </p:spPr>
        <p:txBody>
          <a:bodyPr wrap="square" rtlCol="0">
            <a:spAutoFit/>
          </a:bodyPr>
          <a:lstStyle/>
          <a:p>
            <a:pPr marL="0" indent="0">
              <a:buClr>
                <a:srgbClr val="9FBC38"/>
              </a:buClr>
              <a:buNone/>
              <a:defRPr/>
            </a:pPr>
            <a:r>
              <a:rPr kumimoji="0" lang="nl-BE" sz="1600" i="0" u="none" strike="noStrike" kern="1200" cap="none" spc="0" normalizeH="0" baseline="0" noProof="0">
                <a:ln>
                  <a:noFill/>
                </a:ln>
                <a:solidFill>
                  <a:schemeClr val="tx2"/>
                </a:solidFill>
                <a:effectLst/>
                <a:uLnTx/>
                <a:uFillTx/>
                <a:ea typeface="+mn-ea"/>
                <a:cs typeface="Segoe UI Semibold" panose="020B0702040204020203" pitchFamily="34" charset="0"/>
              </a:rPr>
              <a:t>Met uitzondering van de opdrachthoudende vereniging vinden we op het vlak van economie alle vormen terug in Vlaanderen. We illustreren deze hieronder met voorbeelden:</a:t>
            </a:r>
            <a:br>
              <a:rPr kumimoji="0" lang="nl-BE" sz="1600" i="0" u="none" strike="noStrike" kern="1200" cap="none" spc="0" normalizeH="0" baseline="0" noProof="0">
                <a:ln>
                  <a:noFill/>
                </a:ln>
                <a:solidFill>
                  <a:schemeClr val="tx2"/>
                </a:solidFill>
                <a:effectLst/>
                <a:uLnTx/>
                <a:uFillTx/>
                <a:ea typeface="+mn-ea"/>
                <a:cs typeface="Segoe UI Semibold" panose="020B0702040204020203" pitchFamily="34" charset="0"/>
              </a:rPr>
            </a:br>
            <a:endParaRPr kumimoji="0" lang="nl-BE" sz="1600" i="0" u="none" strike="noStrike" kern="1200" cap="none" spc="0" normalizeH="0" baseline="0" noProof="0">
              <a:ln>
                <a:noFill/>
              </a:ln>
              <a:solidFill>
                <a:schemeClr val="tx2"/>
              </a:solidFill>
              <a:effectLst/>
              <a:uLnTx/>
              <a:uFillTx/>
              <a:ea typeface="+mn-ea"/>
              <a:cs typeface="Segoe UI Semibold" panose="020B0702040204020203" pitchFamily="34" charset="0"/>
            </a:endParaRPr>
          </a:p>
          <a:p>
            <a:pPr marL="285750" indent="-285750">
              <a:buClr>
                <a:srgbClr val="71C35F"/>
              </a:buClr>
              <a:buFont typeface="Arial" panose="020B0604020202020204" pitchFamily="34" charset="0"/>
              <a:buChar char="•"/>
              <a:defRPr/>
            </a:pPr>
            <a:r>
              <a:rPr lang="nl-BE" sz="1600">
                <a:solidFill>
                  <a:schemeClr val="tx2"/>
                </a:solidFill>
              </a:rPr>
              <a:t>Samenwerken binnen de figuur van een </a:t>
            </a:r>
            <a:r>
              <a:rPr lang="nl-BE" sz="1600" b="1">
                <a:solidFill>
                  <a:schemeClr val="tx2"/>
                </a:solidFill>
              </a:rPr>
              <a:t>interlokale vereniging </a:t>
            </a:r>
            <a:r>
              <a:rPr lang="nl-BE" sz="1600">
                <a:solidFill>
                  <a:schemeClr val="tx2"/>
                </a:solidFill>
              </a:rPr>
              <a:t>is de lichtste vorm en heeft in tegenstelling tot de andere vormen geen rechtspersoonlijkheid. Daardoor kan een eventuele medewerker juridisch geen personeelslid zijn van het samenwerkingsverband, maar staat hij op de payroll van de beherende gemeente. Binnen een beheerscomité maken de betrokken gemeenten onderlinge afspraken.</a:t>
            </a:r>
          </a:p>
          <a:p>
            <a:pPr>
              <a:buClr>
                <a:srgbClr val="008A3E"/>
              </a:buClr>
              <a:defRPr/>
            </a:pPr>
            <a:r>
              <a:rPr lang="nl-BE" sz="1600" i="1">
                <a:solidFill>
                  <a:schemeClr val="tx2"/>
                </a:solidFill>
              </a:rPr>
              <a:t>      Bv. Vilvoorde, Machelen en Grimbergen (net als vele andere gemeenten) richten een interlokale</a:t>
            </a:r>
          </a:p>
          <a:p>
            <a:pPr>
              <a:buClr>
                <a:srgbClr val="008A3E"/>
              </a:buClr>
              <a:defRPr/>
            </a:pPr>
            <a:r>
              <a:rPr lang="nl-BE" sz="1600" i="1">
                <a:solidFill>
                  <a:schemeClr val="tx2"/>
                </a:solidFill>
              </a:rPr>
              <a:t>      vereniging ILV Samenwerking Sociale Economie op om de ‘regierol sociale economie’ te organiseren</a:t>
            </a:r>
          </a:p>
          <a:p>
            <a:pPr>
              <a:buClr>
                <a:srgbClr val="008A3E"/>
              </a:buClr>
              <a:defRPr/>
            </a:pPr>
            <a:r>
              <a:rPr lang="nl-BE" sz="1600">
                <a:solidFill>
                  <a:schemeClr val="tx2"/>
                </a:solidFill>
              </a:rPr>
              <a:t> </a:t>
            </a:r>
          </a:p>
          <a:p>
            <a:pPr marL="285750" indent="-285750">
              <a:buClr>
                <a:srgbClr val="71C35F"/>
              </a:buClr>
              <a:buFont typeface="Arial" panose="020B0604020202020204" pitchFamily="34" charset="0"/>
              <a:buChar char="•"/>
              <a:defRPr/>
            </a:pPr>
            <a:r>
              <a:rPr kumimoji="0" lang="nl-BE" sz="1600" i="0" u="none" strike="noStrike" kern="1200" cap="none" spc="0" normalizeH="0" baseline="0" noProof="0">
                <a:ln>
                  <a:noFill/>
                </a:ln>
                <a:solidFill>
                  <a:schemeClr val="tx2"/>
                </a:solidFill>
                <a:effectLst/>
                <a:uLnTx/>
                <a:uFillTx/>
                <a:ea typeface="+mn-ea"/>
                <a:cs typeface="Segoe UI" panose="020B0502040204020203" pitchFamily="34" charset="0"/>
              </a:rPr>
              <a:t>De meeste streekintercommunales zijn georganiseerd als </a:t>
            </a:r>
            <a:r>
              <a:rPr kumimoji="0" lang="nl-BE" sz="1600" b="1" i="0" u="none" strike="noStrike" kern="1200" cap="none" spc="0" normalizeH="0" baseline="0" noProof="0">
                <a:ln>
                  <a:noFill/>
                </a:ln>
                <a:solidFill>
                  <a:schemeClr val="tx2"/>
                </a:solidFill>
                <a:effectLst/>
                <a:uLnTx/>
                <a:uFillTx/>
                <a:ea typeface="+mn-ea"/>
                <a:cs typeface="Segoe UI" panose="020B0502040204020203" pitchFamily="34" charset="0"/>
              </a:rPr>
              <a:t>dienstverlenende verenigingen</a:t>
            </a:r>
            <a:r>
              <a:rPr kumimoji="0" lang="nl-BE" sz="1600" i="0" u="none" strike="noStrike" kern="1200" cap="none" spc="0" normalizeH="0" baseline="0" noProof="0">
                <a:ln>
                  <a:noFill/>
                </a:ln>
                <a:solidFill>
                  <a:schemeClr val="tx2"/>
                </a:solidFill>
                <a:effectLst/>
                <a:uLnTx/>
                <a:uFillTx/>
                <a:ea typeface="+mn-ea"/>
                <a:cs typeface="Segoe UI" panose="020B0502040204020203" pitchFamily="34" charset="0"/>
              </a:rPr>
              <a:t>. </a:t>
            </a:r>
            <a:br>
              <a:rPr kumimoji="0" lang="nl-BE" sz="1600" i="0" u="none" strike="noStrike" kern="1200" cap="none" spc="0" normalizeH="0" baseline="0" noProof="0">
                <a:ln>
                  <a:noFill/>
                </a:ln>
                <a:solidFill>
                  <a:schemeClr val="tx2"/>
                </a:solidFill>
                <a:effectLst/>
                <a:uLnTx/>
                <a:uFillTx/>
                <a:ea typeface="+mn-ea"/>
                <a:cs typeface="Segoe UI" panose="020B0502040204020203" pitchFamily="34" charset="0"/>
              </a:rPr>
            </a:br>
            <a:r>
              <a:rPr kumimoji="0" lang="nl-BE" sz="1600" i="0" u="none" strike="noStrike" kern="1200" cap="none" spc="0" normalizeH="0" baseline="0" noProof="0">
                <a:ln>
                  <a:noFill/>
                </a:ln>
                <a:solidFill>
                  <a:schemeClr val="tx2"/>
                </a:solidFill>
                <a:effectLst/>
                <a:uLnTx/>
                <a:uFillTx/>
                <a:ea typeface="+mn-ea"/>
                <a:cs typeface="Segoe UI" panose="020B0502040204020203" pitchFamily="34" charset="0"/>
              </a:rPr>
              <a:t>Verschillende gemeenten doen beroep op medewerkers van de dienstverlenende vereniging om op structurele basis of occasioneel bij te springen op het vlak van economie.</a:t>
            </a:r>
            <a:br>
              <a:rPr kumimoji="0" lang="nl-BE" sz="1600" i="0" u="none" strike="noStrike" kern="1200" cap="none" spc="0" normalizeH="0" baseline="0" noProof="0">
                <a:ln>
                  <a:noFill/>
                </a:ln>
                <a:solidFill>
                  <a:schemeClr val="tx2"/>
                </a:solidFill>
                <a:effectLst/>
                <a:uLnTx/>
                <a:uFillTx/>
                <a:ea typeface="+mn-ea"/>
                <a:cs typeface="Segoe UI" panose="020B0502040204020203" pitchFamily="34" charset="0"/>
              </a:rPr>
            </a:br>
            <a:r>
              <a:rPr kumimoji="0" lang="nl-BE" sz="1600" i="1" u="none" strike="noStrike" kern="1200" cap="none" spc="0" normalizeH="0" baseline="0" noProof="0">
                <a:ln>
                  <a:noFill/>
                </a:ln>
                <a:solidFill>
                  <a:schemeClr val="tx2"/>
                </a:solidFill>
                <a:effectLst/>
                <a:uLnTx/>
                <a:uFillTx/>
                <a:ea typeface="+mn-ea"/>
                <a:cs typeface="Segoe UI" panose="020B0502040204020203" pitchFamily="34" charset="0"/>
              </a:rPr>
              <a:t>Bv. </a:t>
            </a:r>
            <a:r>
              <a:rPr kumimoji="0" lang="nl-BE" sz="1600" i="1" u="none" strike="noStrike" kern="1200" cap="none" spc="0" normalizeH="0" baseline="0" noProof="0" err="1">
                <a:ln>
                  <a:noFill/>
                </a:ln>
                <a:solidFill>
                  <a:schemeClr val="tx2"/>
                </a:solidFill>
                <a:effectLst/>
                <a:uLnTx/>
                <a:uFillTx/>
                <a:ea typeface="+mn-ea"/>
                <a:cs typeface="Segoe UI" panose="020B0502040204020203" pitchFamily="34" charset="0"/>
              </a:rPr>
              <a:t>Veneco</a:t>
            </a:r>
            <a:r>
              <a:rPr kumimoji="0" lang="nl-BE" sz="1600" i="1" u="none" strike="noStrike" kern="1200" cap="none" spc="0" normalizeH="0" baseline="0" noProof="0">
                <a:ln>
                  <a:noFill/>
                </a:ln>
                <a:solidFill>
                  <a:schemeClr val="tx2"/>
                </a:solidFill>
                <a:effectLst/>
                <a:uLnTx/>
                <a:uFillTx/>
                <a:ea typeface="+mn-ea"/>
                <a:cs typeface="Segoe UI" panose="020B0502040204020203" pitchFamily="34" charset="0"/>
              </a:rPr>
              <a:t> (zie verder)</a:t>
            </a:r>
          </a:p>
          <a:p>
            <a:pPr>
              <a:buClr>
                <a:srgbClr val="9FBC38"/>
              </a:buClr>
              <a:defRPr/>
            </a:pPr>
            <a:endParaRPr lang="nl-BE" sz="1600">
              <a:solidFill>
                <a:schemeClr val="tx2"/>
              </a:solidFill>
              <a:cs typeface="Segoe UI" panose="020B0502040204020203" pitchFamily="34" charset="0"/>
            </a:endParaRPr>
          </a:p>
          <a:p>
            <a:pPr marL="285750" indent="-285750">
              <a:buClr>
                <a:srgbClr val="71C35F"/>
              </a:buClr>
              <a:buFont typeface="Arial" panose="020B0604020202020204" pitchFamily="34" charset="0"/>
              <a:buChar char="•"/>
              <a:defRPr/>
            </a:pPr>
            <a:r>
              <a:rPr lang="nl-BE" sz="1600">
                <a:solidFill>
                  <a:schemeClr val="tx2"/>
                </a:solidFill>
                <a:cs typeface="Segoe UI" panose="020B0502040204020203" pitchFamily="34" charset="0"/>
              </a:rPr>
              <a:t>Ook binnen een </a:t>
            </a:r>
            <a:r>
              <a:rPr lang="nl-BE" sz="1600" b="1">
                <a:solidFill>
                  <a:schemeClr val="tx2"/>
                </a:solidFill>
                <a:cs typeface="Segoe UI" panose="020B0502040204020203" pitchFamily="34" charset="0"/>
              </a:rPr>
              <a:t>projectvereniging</a:t>
            </a:r>
            <a:r>
              <a:rPr lang="nl-BE" sz="1600">
                <a:solidFill>
                  <a:schemeClr val="tx2"/>
                </a:solidFill>
                <a:cs typeface="Segoe UI" panose="020B0502040204020203" pitchFamily="34" charset="0"/>
              </a:rPr>
              <a:t> kan samengewerkt worden op het vlak van economie.</a:t>
            </a:r>
            <a:br>
              <a:rPr lang="nl-BE" sz="1600">
                <a:solidFill>
                  <a:schemeClr val="tx2"/>
                </a:solidFill>
                <a:cs typeface="Segoe UI" panose="020B0502040204020203" pitchFamily="34" charset="0"/>
              </a:rPr>
            </a:br>
            <a:r>
              <a:rPr lang="nl-BE" sz="1600" i="1">
                <a:solidFill>
                  <a:schemeClr val="tx2"/>
                </a:solidFill>
                <a:cs typeface="Segoe UI" panose="020B0502040204020203" pitchFamily="34" charset="0"/>
              </a:rPr>
              <a:t>Bv. Neteland (zie verder)</a:t>
            </a:r>
            <a:endParaRPr kumimoji="0" lang="nl-BE" sz="1600" i="1" u="none" strike="noStrike" kern="1200" cap="none" spc="0" normalizeH="0" baseline="0" noProof="0">
              <a:ln>
                <a:noFill/>
              </a:ln>
              <a:solidFill>
                <a:schemeClr val="tx2"/>
              </a:solidFill>
              <a:effectLst/>
              <a:uLnTx/>
              <a:uFillTx/>
              <a:ea typeface="+mn-ea"/>
              <a:cs typeface="Segoe UI" panose="020B0502040204020203" pitchFamily="34" charset="0"/>
            </a:endParaRPr>
          </a:p>
          <a:p>
            <a:pPr marL="0" marR="0" lvl="0" indent="0" algn="l" defTabSz="914400" rtl="0" eaLnBrk="1" fontAlgn="auto" latinLnBrk="0" hangingPunct="1">
              <a:lnSpc>
                <a:spcPct val="110000"/>
              </a:lnSpc>
              <a:spcBef>
                <a:spcPts val="0"/>
              </a:spcBef>
              <a:spcAft>
                <a:spcPts val="600"/>
              </a:spcAft>
              <a:buClr>
                <a:srgbClr val="9FBC38"/>
              </a:buClr>
              <a:buSzPct val="85000"/>
              <a:buFont typeface="Segoe UI Symbol" panose="020B0502040204020203" pitchFamily="34" charset="0"/>
              <a:buNone/>
              <a:tabLst/>
              <a:defRPr/>
            </a:pPr>
            <a:endParaRPr lang="nl-NL" sz="1600">
              <a:solidFill>
                <a:schemeClr val="tx2"/>
              </a:solidFill>
              <a:cs typeface="Segoe UI Semibold" panose="020B0702040204020203" pitchFamily="34" charset="0"/>
            </a:endParaRPr>
          </a:p>
        </p:txBody>
      </p:sp>
    </p:spTree>
    <p:extLst>
      <p:ext uri="{BB962C8B-B14F-4D97-AF65-F5344CB8AC3E}">
        <p14:creationId xmlns:p14="http://schemas.microsoft.com/office/powerpoint/2010/main" val="13820746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930F3283-0CF7-4381-ABB7-19D9C1662D88}"/>
              </a:ext>
            </a:extLst>
          </p:cNvPr>
          <p:cNvSpPr>
            <a:spLocks noGrp="1"/>
          </p:cNvSpPr>
          <p:nvPr>
            <p:ph idx="1"/>
          </p:nvPr>
        </p:nvSpPr>
        <p:spPr>
          <a:xfrm>
            <a:off x="608516" y="563684"/>
            <a:ext cx="8139674" cy="745200"/>
          </a:xfrm>
        </p:spPr>
        <p:txBody>
          <a:bodyPr>
            <a:noAutofit/>
          </a:bodyPr>
          <a:lstStyle/>
          <a:p>
            <a:pPr marL="0" marR="0" lvl="0" indent="0" algn="l" defTabSz="914400" rtl="0" eaLnBrk="1" fontAlgn="auto" latinLnBrk="0" hangingPunct="1">
              <a:lnSpc>
                <a:spcPct val="110000"/>
              </a:lnSpc>
              <a:spcBef>
                <a:spcPts val="0"/>
              </a:spcBef>
              <a:spcAft>
                <a:spcPts val="600"/>
              </a:spcAft>
              <a:buClr>
                <a:srgbClr val="9FBC38"/>
              </a:buClr>
              <a:buSzPct val="85000"/>
              <a:buFont typeface="Segoe UI Symbol" panose="020B0502040204020203" pitchFamily="34" charset="0"/>
              <a:buNone/>
              <a:tabLst/>
              <a:defRPr/>
            </a:pPr>
            <a:r>
              <a:rPr lang="nl-NL" sz="2000">
                <a:solidFill>
                  <a:srgbClr val="71C35F"/>
                </a:solidFill>
              </a:rPr>
              <a:t>Samenwerken binnen het decreet IGS: btw als aandachtspunt</a:t>
            </a:r>
            <a:br>
              <a:rPr lang="nl-NL" sz="1600">
                <a:solidFill>
                  <a:srgbClr val="008A3E"/>
                </a:solidFill>
              </a:rPr>
            </a:br>
            <a:br>
              <a:rPr lang="nl-NL" sz="1600">
                <a:solidFill>
                  <a:srgbClr val="008A3E"/>
                </a:solidFill>
              </a:rPr>
            </a:br>
            <a:endParaRPr lang="nl-NL" sz="1600">
              <a:solidFill>
                <a:srgbClr val="008A3E"/>
              </a:solidFill>
            </a:endParaRPr>
          </a:p>
          <a:p>
            <a:pPr indent="0">
              <a:lnSpc>
                <a:spcPct val="150000"/>
              </a:lnSpc>
              <a:buNone/>
            </a:pPr>
            <a:endParaRPr lang="nl-NL" sz="1600">
              <a:solidFill>
                <a:schemeClr val="tx1"/>
              </a:solidFill>
            </a:endParaRPr>
          </a:p>
          <a:p>
            <a:pPr indent="0">
              <a:lnSpc>
                <a:spcPct val="150000"/>
              </a:lnSpc>
              <a:buNone/>
            </a:pPr>
            <a:endParaRPr lang="nl-NL" sz="1600">
              <a:solidFill>
                <a:schemeClr val="tx1"/>
              </a:solidFill>
            </a:endParaRPr>
          </a:p>
        </p:txBody>
      </p:sp>
      <p:sp>
        <p:nvSpPr>
          <p:cNvPr id="2" name="Tijdelijke aanduiding voor voettekst 1">
            <a:extLst>
              <a:ext uri="{FF2B5EF4-FFF2-40B4-BE49-F238E27FC236}">
                <a16:creationId xmlns:a16="http://schemas.microsoft.com/office/drawing/2014/main" id="{369EBCE9-3C56-6F6E-6635-34E107F115F1}"/>
              </a:ext>
            </a:extLst>
          </p:cNvPr>
          <p:cNvSpPr>
            <a:spLocks noGrp="1"/>
          </p:cNvSpPr>
          <p:nvPr>
            <p:ph type="ftr" sz="quarter" idx="11"/>
          </p:nvPr>
        </p:nvSpPr>
        <p:spPr/>
        <p:txBody>
          <a:bodyPr/>
          <a:lstStyle/>
          <a:p>
            <a:r>
              <a:rPr lang="nl-BE"/>
              <a:t>Leidraad intergemeentelijke samenwerking economie</a:t>
            </a:r>
          </a:p>
        </p:txBody>
      </p:sp>
      <p:sp>
        <p:nvSpPr>
          <p:cNvPr id="4" name="Tijdelijke aanduiding voor dianummer 3">
            <a:extLst>
              <a:ext uri="{FF2B5EF4-FFF2-40B4-BE49-F238E27FC236}">
                <a16:creationId xmlns:a16="http://schemas.microsoft.com/office/drawing/2014/main" id="{BC5DC59D-55BC-668F-C9EE-2A2BBAFCD873}"/>
              </a:ext>
            </a:extLst>
          </p:cNvPr>
          <p:cNvSpPr>
            <a:spLocks noGrp="1"/>
          </p:cNvSpPr>
          <p:nvPr>
            <p:ph type="sldNum" sz="quarter" idx="12"/>
          </p:nvPr>
        </p:nvSpPr>
        <p:spPr/>
        <p:txBody>
          <a:bodyPr/>
          <a:lstStyle/>
          <a:p>
            <a:fld id="{DFEB45F4-A723-4960-9E19-747FE5E1055D}" type="slidenum">
              <a:rPr lang="nl-BE" smtClean="0"/>
              <a:pPr/>
              <a:t>19</a:t>
            </a:fld>
            <a:endParaRPr lang="nl-BE"/>
          </a:p>
        </p:txBody>
      </p:sp>
      <p:sp>
        <p:nvSpPr>
          <p:cNvPr id="7" name="Tekstvak 6">
            <a:extLst>
              <a:ext uri="{FF2B5EF4-FFF2-40B4-BE49-F238E27FC236}">
                <a16:creationId xmlns:a16="http://schemas.microsoft.com/office/drawing/2014/main" id="{1886AF82-F8B7-A9F0-C831-FE1FF16C886B}"/>
              </a:ext>
            </a:extLst>
          </p:cNvPr>
          <p:cNvSpPr txBox="1"/>
          <p:nvPr/>
        </p:nvSpPr>
        <p:spPr>
          <a:xfrm>
            <a:off x="516790" y="1286931"/>
            <a:ext cx="9789366" cy="3967240"/>
          </a:xfrm>
          <a:prstGeom prst="rect">
            <a:avLst/>
          </a:prstGeom>
          <a:noFill/>
        </p:spPr>
        <p:txBody>
          <a:bodyPr wrap="square" rtlCol="0">
            <a:spAutoFit/>
          </a:bodyPr>
          <a:lstStyle/>
          <a:p>
            <a:pPr marR="0" lvl="0" algn="l" defTabSz="914400" rtl="0" eaLnBrk="1" fontAlgn="auto" latinLnBrk="0" hangingPunct="1">
              <a:lnSpc>
                <a:spcPct val="110000"/>
              </a:lnSpc>
              <a:spcBef>
                <a:spcPts val="0"/>
              </a:spcBef>
              <a:spcAft>
                <a:spcPts val="600"/>
              </a:spcAft>
              <a:buClr>
                <a:srgbClr val="71C35F"/>
              </a:buClr>
              <a:buSzPct val="85000"/>
              <a:tabLst/>
              <a:defRPr/>
            </a:pPr>
            <a:r>
              <a:rPr kumimoji="0" lang="nl-NL" sz="1600" b="0" i="0" u="none" strike="noStrike" kern="1200" cap="none" spc="0" normalizeH="0" baseline="0" noProof="0">
                <a:ln>
                  <a:noFill/>
                </a:ln>
                <a:solidFill>
                  <a:schemeClr val="tx2"/>
                </a:solidFill>
                <a:effectLst/>
                <a:uLnTx/>
                <a:uFillTx/>
                <a:ea typeface="+mn-ea"/>
                <a:cs typeface="Segoe UI Semibold" panose="020B0702040204020203" pitchFamily="34" charset="0"/>
              </a:rPr>
              <a:t>In het geval van dienstverlening vanuit een intergemeentelijk samenwerkingsverband, is die dienstverlening in de regel onderworpen aan btw;</a:t>
            </a:r>
            <a:br>
              <a:rPr kumimoji="0" lang="nl-NL" sz="1600" b="0" i="0" u="none" strike="noStrike" kern="1200" cap="none" spc="0" normalizeH="0" baseline="0" noProof="0">
                <a:ln>
                  <a:noFill/>
                </a:ln>
                <a:solidFill>
                  <a:schemeClr val="tx2"/>
                </a:solidFill>
                <a:effectLst/>
                <a:uLnTx/>
                <a:uFillTx/>
                <a:ea typeface="+mn-ea"/>
                <a:cs typeface="Segoe UI Semibold" panose="020B0702040204020203" pitchFamily="34" charset="0"/>
              </a:rPr>
            </a:br>
            <a:endParaRPr kumimoji="0" lang="nl-NL" sz="1600" b="0" i="0" u="none" strike="noStrike" kern="1200" cap="none" spc="0" normalizeH="0" baseline="0" noProof="0">
              <a:ln>
                <a:noFill/>
              </a:ln>
              <a:solidFill>
                <a:schemeClr val="tx2"/>
              </a:solidFill>
              <a:effectLst/>
              <a:uLnTx/>
              <a:uFillTx/>
              <a:ea typeface="+mn-ea"/>
              <a:cs typeface="Segoe UI Semibold" panose="020B0702040204020203" pitchFamily="34" charset="0"/>
            </a:endParaRPr>
          </a:p>
          <a:p>
            <a:pPr marR="0" lvl="0" algn="l" defTabSz="914400" rtl="0" eaLnBrk="1" fontAlgn="auto" latinLnBrk="0" hangingPunct="1">
              <a:lnSpc>
                <a:spcPct val="110000"/>
              </a:lnSpc>
              <a:spcBef>
                <a:spcPts val="0"/>
              </a:spcBef>
              <a:spcAft>
                <a:spcPts val="600"/>
              </a:spcAft>
              <a:buClr>
                <a:srgbClr val="71C35F"/>
              </a:buClr>
              <a:buSzPct val="85000"/>
              <a:tabLst/>
              <a:defRPr/>
            </a:pPr>
            <a:r>
              <a:rPr kumimoji="0" lang="nl-NL" sz="1600" b="0" i="0" u="none" strike="noStrike" kern="1200" cap="none" spc="0" normalizeH="0" baseline="0" noProof="0">
                <a:ln>
                  <a:noFill/>
                </a:ln>
                <a:solidFill>
                  <a:schemeClr val="tx2"/>
                </a:solidFill>
                <a:effectLst/>
                <a:uLnTx/>
                <a:uFillTx/>
                <a:ea typeface="+mn-ea"/>
                <a:cs typeface="Segoe UI Semibold" panose="020B0702040204020203" pitchFamily="34" charset="0"/>
              </a:rPr>
              <a:t>Via de figuur van de kostendelende vereniging (KDV) zijn er dienstverlenende verenigingen die hun diensten in hoofde van de leden btw-vrij kunnen aanbieden of herleiden tot het strikte minimum </a:t>
            </a:r>
            <a:r>
              <a:rPr kumimoji="0" lang="nl-BE" sz="1600" b="0" i="0" u="none" strike="noStrike" kern="1200" cap="none" spc="0" normalizeH="0" baseline="0" noProof="0">
                <a:ln>
                  <a:noFill/>
                </a:ln>
                <a:solidFill>
                  <a:schemeClr val="tx2"/>
                </a:solidFill>
                <a:effectLst/>
                <a:uLnTx/>
                <a:uFillTx/>
                <a:ea typeface="+mn-ea"/>
                <a:cs typeface="Segoe UI Semibold" panose="020B0702040204020203" pitchFamily="34" charset="0"/>
              </a:rPr>
              <a:t>(zelfstandige groepering van personen – art.44, §2bis </a:t>
            </a:r>
            <a:r>
              <a:rPr kumimoji="0" lang="nl-BE" sz="1600" b="0" i="0" u="none" strike="noStrike" kern="1200" cap="none" spc="0" normalizeH="0" baseline="0" noProof="0" err="1">
                <a:ln>
                  <a:noFill/>
                </a:ln>
                <a:solidFill>
                  <a:schemeClr val="tx2"/>
                </a:solidFill>
                <a:effectLst/>
                <a:uLnTx/>
                <a:uFillTx/>
                <a:ea typeface="+mn-ea"/>
                <a:cs typeface="Segoe UI Semibold" panose="020B0702040204020203" pitchFamily="34" charset="0"/>
              </a:rPr>
              <a:t>Wbtw</a:t>
            </a:r>
            <a:r>
              <a:rPr kumimoji="0" lang="nl-BE" sz="1600" b="0" i="0" u="none" strike="noStrike" kern="1200" cap="none" spc="0" normalizeH="0" baseline="0" noProof="0">
                <a:ln>
                  <a:noFill/>
                </a:ln>
                <a:solidFill>
                  <a:schemeClr val="tx2"/>
                </a:solidFill>
                <a:effectLst/>
                <a:uLnTx/>
                <a:uFillTx/>
                <a:ea typeface="+mn-ea"/>
                <a:cs typeface="Segoe UI Semibold" panose="020B0702040204020203" pitchFamily="34" charset="0"/>
              </a:rPr>
              <a:t>)</a:t>
            </a:r>
          </a:p>
          <a:p>
            <a:pPr marR="0" lvl="0" algn="l" defTabSz="914400" rtl="0" eaLnBrk="1" fontAlgn="auto" latinLnBrk="0" hangingPunct="1">
              <a:lnSpc>
                <a:spcPct val="110000"/>
              </a:lnSpc>
              <a:spcBef>
                <a:spcPts val="0"/>
              </a:spcBef>
              <a:spcAft>
                <a:spcPts val="600"/>
              </a:spcAft>
              <a:buClr>
                <a:srgbClr val="71C35F"/>
              </a:buClr>
              <a:buSzPct val="85000"/>
              <a:tabLst/>
              <a:defRPr/>
            </a:pPr>
            <a:br>
              <a:rPr kumimoji="0" lang="nl-BE" sz="1600" b="0" i="0" u="none" strike="noStrike" kern="1200" cap="none" spc="0" normalizeH="0" baseline="0" noProof="0">
                <a:ln>
                  <a:noFill/>
                </a:ln>
                <a:solidFill>
                  <a:schemeClr val="tx2"/>
                </a:solidFill>
                <a:effectLst/>
                <a:uLnTx/>
                <a:uFillTx/>
                <a:ea typeface="+mn-ea"/>
                <a:cs typeface="Segoe UI Semibold" panose="020B0702040204020203" pitchFamily="34" charset="0"/>
              </a:rPr>
            </a:br>
            <a:r>
              <a:rPr lang="nl-BE" sz="1600">
                <a:solidFill>
                  <a:schemeClr val="tx2"/>
                </a:solidFill>
              </a:rPr>
              <a:t>Merk daarbij op:</a:t>
            </a:r>
          </a:p>
          <a:p>
            <a:pPr marL="550862" lvl="1" indent="-285750">
              <a:buClr>
                <a:srgbClr val="71C35F"/>
              </a:buClr>
              <a:buSzPct val="85000"/>
              <a:buFont typeface="Wingdings" pitchFamily="2" charset="2"/>
              <a:buChar char="§"/>
              <a:defRPr/>
            </a:pPr>
            <a:r>
              <a:rPr kumimoji="0" lang="nl-BE" sz="1600" b="0" i="0" u="none" strike="noStrike" kern="1200" cap="none" spc="0" normalizeH="0" baseline="0" noProof="0">
                <a:ln>
                  <a:noFill/>
                </a:ln>
                <a:solidFill>
                  <a:schemeClr val="tx2"/>
                </a:solidFill>
                <a:effectLst/>
                <a:uLnTx/>
                <a:uFillTx/>
                <a:ea typeface="+mn-ea"/>
                <a:cs typeface="Segoe UI Semibold" panose="020B0702040204020203" pitchFamily="34" charset="0"/>
              </a:rPr>
              <a:t>De betrokken partijen binnen de KDV sluiten een samenwerkingsovereenkomst af;</a:t>
            </a:r>
          </a:p>
          <a:p>
            <a:pPr marL="550862" lvl="1" indent="-285750">
              <a:buClr>
                <a:srgbClr val="71C35F"/>
              </a:buClr>
              <a:buSzPct val="85000"/>
              <a:buFont typeface="Wingdings" pitchFamily="2" charset="2"/>
              <a:buChar char="§"/>
              <a:defRPr/>
            </a:pPr>
            <a:r>
              <a:rPr lang="nl-BE" sz="1600">
                <a:solidFill>
                  <a:schemeClr val="tx2"/>
                </a:solidFill>
              </a:rPr>
              <a:t>Enkel voor diensten in het gemeenschappelijk belang van alle leden, geen individuele dienst voor één enkel lid (niet alle leden dienen alle KBV-diensten af te nemen);</a:t>
            </a:r>
          </a:p>
          <a:p>
            <a:pPr marL="550862" lvl="1" indent="-285750">
              <a:buClr>
                <a:srgbClr val="71C35F"/>
              </a:buClr>
              <a:buSzPct val="85000"/>
              <a:buFont typeface="Wingdings" pitchFamily="2" charset="2"/>
              <a:buChar char="§"/>
              <a:defRPr/>
            </a:pPr>
            <a:r>
              <a:rPr kumimoji="0" lang="nl-BE" sz="1600" b="0" i="0" u="none" strike="noStrike" kern="1200" cap="none" spc="0" normalizeH="0" baseline="0" noProof="0">
                <a:ln>
                  <a:noFill/>
                </a:ln>
                <a:solidFill>
                  <a:schemeClr val="tx2"/>
                </a:solidFill>
                <a:effectLst/>
                <a:uLnTx/>
                <a:uFillTx/>
                <a:ea typeface="+mn-ea"/>
                <a:cs typeface="Segoe UI Semibold" panose="020B0702040204020203" pitchFamily="34" charset="0"/>
              </a:rPr>
              <a:t>De samenwerking moet duurzaam zijn (langer dan 2 jaar);</a:t>
            </a:r>
            <a:endParaRPr lang="nl-BE" sz="1600">
              <a:solidFill>
                <a:schemeClr val="tx2"/>
              </a:solidFill>
              <a:cs typeface="Segoe UI Semibold" panose="020B0702040204020203" pitchFamily="34" charset="0"/>
            </a:endParaRPr>
          </a:p>
          <a:p>
            <a:pPr marL="550862" lvl="1" indent="-285750">
              <a:buClr>
                <a:srgbClr val="71C35F"/>
              </a:buClr>
              <a:buSzPct val="85000"/>
              <a:buFont typeface="Wingdings" pitchFamily="2" charset="2"/>
              <a:buChar char="§"/>
              <a:defRPr/>
            </a:pPr>
            <a:r>
              <a:rPr kumimoji="0" lang="nl-BE" sz="1600" b="0" i="0" u="none" strike="noStrike" kern="1200" cap="none" spc="0" normalizeH="0" baseline="0" noProof="0">
                <a:ln>
                  <a:noFill/>
                </a:ln>
                <a:solidFill>
                  <a:schemeClr val="tx2"/>
                </a:solidFill>
                <a:effectLst/>
                <a:uLnTx/>
                <a:uFillTx/>
                <a:ea typeface="+mn-ea"/>
                <a:cs typeface="Segoe UI Semibold" panose="020B0702040204020203" pitchFamily="34" charset="0"/>
              </a:rPr>
              <a:t>De samenwerking mag niet leiden tot concurrentieverstoring van enige omvang</a:t>
            </a:r>
            <a:br>
              <a:rPr kumimoji="0" lang="nl-BE" sz="1600" b="0" i="0" u="none" strike="noStrike" kern="1200" cap="none" spc="0" normalizeH="0" baseline="0" noProof="0">
                <a:ln>
                  <a:noFill/>
                </a:ln>
                <a:solidFill>
                  <a:schemeClr val="tx2"/>
                </a:solidFill>
                <a:effectLst/>
                <a:uLnTx/>
                <a:uFillTx/>
                <a:ea typeface="+mn-ea"/>
                <a:cs typeface="Segoe UI Semibold" panose="020B0702040204020203" pitchFamily="34" charset="0"/>
              </a:rPr>
            </a:br>
            <a:r>
              <a:rPr kumimoji="0" lang="nl-BE" sz="1600" b="0" i="0" u="none" strike="noStrike" kern="1200" cap="none" spc="0" normalizeH="0" baseline="0" noProof="0">
                <a:ln>
                  <a:noFill/>
                </a:ln>
                <a:solidFill>
                  <a:schemeClr val="tx2"/>
                </a:solidFill>
                <a:effectLst/>
                <a:uLnTx/>
                <a:uFillTx/>
                <a:ea typeface="+mn-ea"/>
                <a:cs typeface="Segoe UI Semibold" panose="020B0702040204020203" pitchFamily="34" charset="0"/>
              </a:rPr>
              <a:t>(in principe enkel bij klacht en aanduiding fiscaal benadeelde persoon).</a:t>
            </a:r>
            <a:endParaRPr lang="nl-NL" sz="1600">
              <a:solidFill>
                <a:schemeClr val="tx2"/>
              </a:solidFill>
              <a:cs typeface="Segoe UI Semibold" panose="020B0702040204020203" pitchFamily="34" charset="0"/>
            </a:endParaRPr>
          </a:p>
        </p:txBody>
      </p:sp>
    </p:spTree>
    <p:extLst>
      <p:ext uri="{BB962C8B-B14F-4D97-AF65-F5344CB8AC3E}">
        <p14:creationId xmlns:p14="http://schemas.microsoft.com/office/powerpoint/2010/main" val="3183780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ED448CE0-5D32-71C1-16AB-9FD28BC4D8B6}"/>
              </a:ext>
            </a:extLst>
          </p:cNvPr>
          <p:cNvSpPr>
            <a:spLocks noGrp="1"/>
          </p:cNvSpPr>
          <p:nvPr>
            <p:ph type="sldNum" sz="quarter" idx="12"/>
          </p:nvPr>
        </p:nvSpPr>
        <p:spPr>
          <a:xfrm>
            <a:off x="608013" y="6112800"/>
            <a:ext cx="252000" cy="745200"/>
          </a:xfrm>
        </p:spPr>
        <p:txBody>
          <a:bodyPr anchor="t">
            <a:normAutofit/>
          </a:bodyPr>
          <a:lstStyle/>
          <a:p>
            <a:pPr>
              <a:spcAft>
                <a:spcPts val="600"/>
              </a:spcAft>
            </a:pPr>
            <a:fld id="{DFEB45F4-A723-4960-9E19-747FE5E1055D}" type="slidenum">
              <a:rPr lang="nl-BE" smtClean="0"/>
              <a:pPr>
                <a:spcAft>
                  <a:spcPts val="600"/>
                </a:spcAft>
              </a:pPr>
              <a:t>2</a:t>
            </a:fld>
            <a:endParaRPr lang="nl-BE"/>
          </a:p>
        </p:txBody>
      </p:sp>
      <p:sp>
        <p:nvSpPr>
          <p:cNvPr id="18" name="Text Placeholder 4">
            <a:extLst>
              <a:ext uri="{FF2B5EF4-FFF2-40B4-BE49-F238E27FC236}">
                <a16:creationId xmlns:a16="http://schemas.microsoft.com/office/drawing/2014/main" id="{8234373B-B222-FC9C-F66B-F5AD3F01FB4A}"/>
              </a:ext>
            </a:extLst>
          </p:cNvPr>
          <p:cNvSpPr>
            <a:spLocks noGrp="1"/>
          </p:cNvSpPr>
          <p:nvPr>
            <p:ph type="body" sz="quarter" idx="17"/>
          </p:nvPr>
        </p:nvSpPr>
        <p:spPr>
          <a:xfrm>
            <a:off x="608013" y="1352560"/>
            <a:ext cx="5934722" cy="5014276"/>
          </a:xfrm>
        </p:spPr>
        <p:txBody>
          <a:bodyPr>
            <a:normAutofit/>
          </a:bodyPr>
          <a:lstStyle/>
          <a:p>
            <a:pPr marL="0" indent="0">
              <a:lnSpc>
                <a:spcPct val="120000"/>
              </a:lnSpc>
              <a:spcAft>
                <a:spcPts val="1200"/>
              </a:spcAft>
              <a:buNone/>
            </a:pPr>
            <a:r>
              <a:rPr lang="nl-BE" sz="1600">
                <a:solidFill>
                  <a:schemeClr val="tx2"/>
                </a:solidFill>
              </a:rPr>
              <a:t>Deze leidraad werd opgemaakt binnen het project ‘Intergemeentelijke dienstverlening aan ondernemers in Limburgs Haspengouw’ van de Vereniging van Vlaamse Steden en Gemeenten (VVSG) i.s.m. de stad Borgloon en de gemeenten Gingelom, Kortessem en Wellen. Het kreeg de steun van EFRO en het Fonds voor Innoveren en Ondernemen. </a:t>
            </a:r>
          </a:p>
          <a:p>
            <a:pPr marL="0" indent="0">
              <a:lnSpc>
                <a:spcPct val="120000"/>
              </a:lnSpc>
              <a:spcAft>
                <a:spcPts val="1200"/>
              </a:spcAft>
              <a:buNone/>
            </a:pPr>
            <a:r>
              <a:rPr lang="nl-BE" sz="1600">
                <a:solidFill>
                  <a:schemeClr val="tx2"/>
                </a:solidFill>
              </a:rPr>
              <a:t>Met de leidraad bieden we inspiratie en houvast aan gemeenten die intergemeentelijk willen samenwerken met het oog op een performante dienstverlening aan ondernemers.</a:t>
            </a:r>
          </a:p>
          <a:p>
            <a:pPr marL="0" indent="0">
              <a:lnSpc>
                <a:spcPct val="120000"/>
              </a:lnSpc>
              <a:spcAft>
                <a:spcPts val="1200"/>
              </a:spcAft>
              <a:buNone/>
            </a:pPr>
            <a:r>
              <a:rPr lang="nl-BE" sz="1600">
                <a:solidFill>
                  <a:schemeClr val="tx2"/>
                </a:solidFill>
              </a:rPr>
              <a:t>Onze uitdrukkelijke dank gaat uit aan eenieder die hieraan bijdroeg, in het bijzonder aan de vertegenwoordigers van de cases uit de provincie Oost-Vlaanderen, </a:t>
            </a:r>
            <a:r>
              <a:rPr lang="nl-BE" sz="1600" err="1">
                <a:solidFill>
                  <a:schemeClr val="tx2"/>
                </a:solidFill>
              </a:rPr>
              <a:t>Veneco</a:t>
            </a:r>
            <a:r>
              <a:rPr lang="nl-BE" sz="1600">
                <a:solidFill>
                  <a:schemeClr val="tx2"/>
                </a:solidFill>
              </a:rPr>
              <a:t>, Neteland, Jabbeke-Zedelgem en Kuurne-Zwevegem.</a:t>
            </a:r>
          </a:p>
          <a:p>
            <a:pPr marL="0" indent="0">
              <a:spcAft>
                <a:spcPts val="1200"/>
              </a:spcAft>
              <a:buNone/>
            </a:pPr>
            <a:endParaRPr lang="nl-BE" sz="2400">
              <a:solidFill>
                <a:schemeClr val="tx1"/>
              </a:solidFill>
            </a:endParaRPr>
          </a:p>
          <a:p>
            <a:endParaRPr lang="en-US"/>
          </a:p>
        </p:txBody>
      </p:sp>
      <p:sp>
        <p:nvSpPr>
          <p:cNvPr id="6" name="Tijdelijke aanduiding voor tekst 5">
            <a:extLst>
              <a:ext uri="{FF2B5EF4-FFF2-40B4-BE49-F238E27FC236}">
                <a16:creationId xmlns:a16="http://schemas.microsoft.com/office/drawing/2014/main" id="{856BBDFC-A7B8-FDD6-0630-5114D3B2014E}"/>
              </a:ext>
            </a:extLst>
          </p:cNvPr>
          <p:cNvSpPr>
            <a:spLocks noGrp="1"/>
          </p:cNvSpPr>
          <p:nvPr>
            <p:ph type="body" sz="quarter" idx="15"/>
          </p:nvPr>
        </p:nvSpPr>
        <p:spPr>
          <a:xfrm>
            <a:off x="608014" y="609600"/>
            <a:ext cx="1078173" cy="402400"/>
          </a:xfrm>
        </p:spPr>
        <p:txBody>
          <a:bodyPr wrap="none" anchor="ctr">
            <a:noAutofit/>
          </a:bodyPr>
          <a:lstStyle/>
          <a:p>
            <a:pPr>
              <a:spcAft>
                <a:spcPts val="600"/>
              </a:spcAft>
            </a:pPr>
            <a:r>
              <a:rPr lang="en-US" err="1"/>
              <a:t>situering</a:t>
            </a:r>
            <a:endParaRPr lang="nl-BE"/>
          </a:p>
        </p:txBody>
      </p:sp>
      <p:sp>
        <p:nvSpPr>
          <p:cNvPr id="7" name="Tijdelijke aanduiding voor voettekst 6">
            <a:extLst>
              <a:ext uri="{FF2B5EF4-FFF2-40B4-BE49-F238E27FC236}">
                <a16:creationId xmlns:a16="http://schemas.microsoft.com/office/drawing/2014/main" id="{C32EC40B-97D2-8222-5680-AA192E31F001}"/>
              </a:ext>
            </a:extLst>
          </p:cNvPr>
          <p:cNvSpPr>
            <a:spLocks noGrp="1"/>
          </p:cNvSpPr>
          <p:nvPr>
            <p:ph type="ftr" sz="quarter" idx="11"/>
          </p:nvPr>
        </p:nvSpPr>
        <p:spPr/>
        <p:txBody>
          <a:bodyPr/>
          <a:lstStyle/>
          <a:p>
            <a:r>
              <a:rPr lang="nl-BE"/>
              <a:t>Leidraad intergemeentelijke samenwerking economie</a:t>
            </a:r>
          </a:p>
        </p:txBody>
      </p:sp>
      <p:sp>
        <p:nvSpPr>
          <p:cNvPr id="14" name="Tijdelijke aanduiding voor afbeelding 13">
            <a:extLst>
              <a:ext uri="{FF2B5EF4-FFF2-40B4-BE49-F238E27FC236}">
                <a16:creationId xmlns:a16="http://schemas.microsoft.com/office/drawing/2014/main" id="{9552A4FB-F880-1D74-1C65-8954BD85CC93}"/>
              </a:ext>
            </a:extLst>
          </p:cNvPr>
          <p:cNvSpPr>
            <a:spLocks noGrp="1"/>
          </p:cNvSpPr>
          <p:nvPr>
            <p:ph type="pic" sz="quarter" idx="16"/>
          </p:nvPr>
        </p:nvSpPr>
        <p:spPr/>
        <p:txBody>
          <a:bodyPr/>
          <a:lstStyle/>
          <a:p>
            <a:endParaRPr lang="nl-BE"/>
          </a:p>
        </p:txBody>
      </p:sp>
      <p:pic>
        <p:nvPicPr>
          <p:cNvPr id="3078" name="Picture 6" descr="Free Bovenaanzicht Foto Van Restaurant Stock Photo">
            <a:extLst>
              <a:ext uri="{FF2B5EF4-FFF2-40B4-BE49-F238E27FC236}">
                <a16:creationId xmlns:a16="http://schemas.microsoft.com/office/drawing/2014/main" id="{157356A8-E9A4-FF16-A983-1C3A423A25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8000" y="0"/>
            <a:ext cx="5127436" cy="68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9660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930F3283-0CF7-4381-ABB7-19D9C1662D88}"/>
              </a:ext>
            </a:extLst>
          </p:cNvPr>
          <p:cNvSpPr>
            <a:spLocks noGrp="1"/>
          </p:cNvSpPr>
          <p:nvPr>
            <p:ph idx="1"/>
          </p:nvPr>
        </p:nvSpPr>
        <p:spPr>
          <a:xfrm>
            <a:off x="605895" y="567680"/>
            <a:ext cx="8139674" cy="745200"/>
          </a:xfrm>
        </p:spPr>
        <p:txBody>
          <a:bodyPr>
            <a:noAutofit/>
          </a:bodyPr>
          <a:lstStyle/>
          <a:p>
            <a:pPr marL="0" marR="0" lvl="0" indent="0" algn="l" defTabSz="914400" rtl="0" eaLnBrk="1" fontAlgn="auto" latinLnBrk="0" hangingPunct="1">
              <a:lnSpc>
                <a:spcPct val="110000"/>
              </a:lnSpc>
              <a:spcBef>
                <a:spcPts val="0"/>
              </a:spcBef>
              <a:spcAft>
                <a:spcPts val="600"/>
              </a:spcAft>
              <a:buClr>
                <a:srgbClr val="9FBC38"/>
              </a:buClr>
              <a:buSzPct val="85000"/>
              <a:buFont typeface="Segoe UI Symbol" panose="020B0502040204020203" pitchFamily="34" charset="0"/>
              <a:buNone/>
              <a:tabLst/>
              <a:defRPr/>
            </a:pPr>
            <a:r>
              <a:rPr lang="nl-NL" sz="2000">
                <a:solidFill>
                  <a:srgbClr val="71C35F"/>
                </a:solidFill>
              </a:rPr>
              <a:t>Interbestuurlijke samenwerking</a:t>
            </a:r>
            <a:br>
              <a:rPr lang="nl-NL" sz="1600">
                <a:solidFill>
                  <a:srgbClr val="008A3E"/>
                </a:solidFill>
              </a:rPr>
            </a:br>
            <a:br>
              <a:rPr lang="nl-NL" sz="1600">
                <a:solidFill>
                  <a:srgbClr val="008A3E"/>
                </a:solidFill>
              </a:rPr>
            </a:br>
            <a:endParaRPr lang="nl-NL" sz="1600">
              <a:solidFill>
                <a:srgbClr val="008A3E"/>
              </a:solidFill>
            </a:endParaRPr>
          </a:p>
          <a:p>
            <a:pPr indent="0">
              <a:lnSpc>
                <a:spcPct val="150000"/>
              </a:lnSpc>
              <a:buNone/>
            </a:pPr>
            <a:endParaRPr lang="nl-NL" sz="1600">
              <a:solidFill>
                <a:schemeClr val="tx1"/>
              </a:solidFill>
            </a:endParaRPr>
          </a:p>
          <a:p>
            <a:pPr indent="0">
              <a:lnSpc>
                <a:spcPct val="150000"/>
              </a:lnSpc>
              <a:buNone/>
            </a:pPr>
            <a:endParaRPr lang="nl-NL" sz="1600">
              <a:solidFill>
                <a:schemeClr val="tx1"/>
              </a:solidFill>
            </a:endParaRPr>
          </a:p>
        </p:txBody>
      </p:sp>
      <p:sp>
        <p:nvSpPr>
          <p:cNvPr id="2" name="Tijdelijke aanduiding voor voettekst 1">
            <a:extLst>
              <a:ext uri="{FF2B5EF4-FFF2-40B4-BE49-F238E27FC236}">
                <a16:creationId xmlns:a16="http://schemas.microsoft.com/office/drawing/2014/main" id="{369EBCE9-3C56-6F6E-6635-34E107F115F1}"/>
              </a:ext>
            </a:extLst>
          </p:cNvPr>
          <p:cNvSpPr>
            <a:spLocks noGrp="1"/>
          </p:cNvSpPr>
          <p:nvPr>
            <p:ph type="ftr" sz="quarter" idx="11"/>
          </p:nvPr>
        </p:nvSpPr>
        <p:spPr/>
        <p:txBody>
          <a:bodyPr/>
          <a:lstStyle/>
          <a:p>
            <a:r>
              <a:rPr lang="nl-BE"/>
              <a:t>Leidraad intergemeentelijke samenwerking economie</a:t>
            </a:r>
          </a:p>
        </p:txBody>
      </p:sp>
      <p:sp>
        <p:nvSpPr>
          <p:cNvPr id="4" name="Tijdelijke aanduiding voor dianummer 3">
            <a:extLst>
              <a:ext uri="{FF2B5EF4-FFF2-40B4-BE49-F238E27FC236}">
                <a16:creationId xmlns:a16="http://schemas.microsoft.com/office/drawing/2014/main" id="{BC5DC59D-55BC-668F-C9EE-2A2BBAFCD873}"/>
              </a:ext>
            </a:extLst>
          </p:cNvPr>
          <p:cNvSpPr>
            <a:spLocks noGrp="1"/>
          </p:cNvSpPr>
          <p:nvPr>
            <p:ph type="sldNum" sz="quarter" idx="12"/>
          </p:nvPr>
        </p:nvSpPr>
        <p:spPr/>
        <p:txBody>
          <a:bodyPr/>
          <a:lstStyle/>
          <a:p>
            <a:fld id="{DFEB45F4-A723-4960-9E19-747FE5E1055D}" type="slidenum">
              <a:rPr lang="nl-BE" smtClean="0"/>
              <a:pPr/>
              <a:t>20</a:t>
            </a:fld>
            <a:endParaRPr lang="nl-BE"/>
          </a:p>
        </p:txBody>
      </p:sp>
      <p:sp>
        <p:nvSpPr>
          <p:cNvPr id="7" name="Tekstvak 6">
            <a:extLst>
              <a:ext uri="{FF2B5EF4-FFF2-40B4-BE49-F238E27FC236}">
                <a16:creationId xmlns:a16="http://schemas.microsoft.com/office/drawing/2014/main" id="{1886AF82-F8B7-A9F0-C831-FE1FF16C886B}"/>
              </a:ext>
            </a:extLst>
          </p:cNvPr>
          <p:cNvSpPr txBox="1"/>
          <p:nvPr/>
        </p:nvSpPr>
        <p:spPr>
          <a:xfrm>
            <a:off x="520436" y="1292807"/>
            <a:ext cx="8050995" cy="3318344"/>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600"/>
              </a:spcAft>
              <a:buClr>
                <a:srgbClr val="9FBC38"/>
              </a:buClr>
              <a:buSzPct val="85000"/>
              <a:buFontTx/>
              <a:buNone/>
              <a:tabLst/>
              <a:defRPr/>
            </a:pPr>
            <a:r>
              <a:rPr kumimoji="0" lang="en-US" sz="1600" b="0" i="0" u="none" strike="noStrike" kern="1200" cap="none" spc="0" normalizeH="0" baseline="0" noProof="0">
                <a:ln>
                  <a:noFill/>
                </a:ln>
                <a:solidFill>
                  <a:schemeClr val="tx2"/>
                </a:solidFill>
                <a:effectLst/>
                <a:uLnTx/>
                <a:uFillTx/>
                <a:ea typeface="+mn-ea"/>
                <a:cs typeface="Segoe UI Semibold" panose="020B0702040204020203" pitchFamily="34" charset="0"/>
              </a:rPr>
              <a:t>Een derde vorm van samenwerking </a:t>
            </a:r>
            <a:r>
              <a:rPr kumimoji="0" lang="en-US" sz="1600" b="0" i="0" u="none" strike="noStrike" kern="1200" cap="none" spc="0" normalizeH="0" baseline="0" noProof="0">
                <a:ln>
                  <a:noFill/>
                </a:ln>
                <a:solidFill>
                  <a:schemeClr val="tx2"/>
                </a:solidFill>
                <a:effectLst/>
                <a:uLnTx/>
                <a:uFillTx/>
                <a:ea typeface="+mn-ea"/>
                <a:cs typeface="+mn-cs"/>
              </a:rPr>
              <a:t>op het vlak van economie, is de samenwerking tussen gemeentebesturen en de provincies. </a:t>
            </a:r>
          </a:p>
          <a:p>
            <a:pPr marL="0" marR="0" lvl="0" indent="0" algn="l" defTabSz="914400" rtl="0" eaLnBrk="1" fontAlgn="auto" latinLnBrk="0" hangingPunct="1">
              <a:lnSpc>
                <a:spcPct val="110000"/>
              </a:lnSpc>
              <a:spcBef>
                <a:spcPts val="0"/>
              </a:spcBef>
              <a:spcAft>
                <a:spcPts val="600"/>
              </a:spcAft>
              <a:buClr>
                <a:srgbClr val="9FBC38"/>
              </a:buClr>
              <a:buSzPct val="85000"/>
              <a:buFontTx/>
              <a:buNone/>
              <a:tabLst/>
              <a:defRPr/>
            </a:pPr>
            <a:endParaRPr lang="en-US" sz="1600">
              <a:solidFill>
                <a:schemeClr val="tx2"/>
              </a:solidFill>
              <a:cs typeface="+mn-cs"/>
            </a:endParaRPr>
          </a:p>
          <a:p>
            <a:pPr marL="0" marR="0" lvl="0" indent="0" algn="l" defTabSz="914400" rtl="0" eaLnBrk="1" fontAlgn="auto" latinLnBrk="0" hangingPunct="1">
              <a:lnSpc>
                <a:spcPct val="110000"/>
              </a:lnSpc>
              <a:spcBef>
                <a:spcPts val="0"/>
              </a:spcBef>
              <a:spcAft>
                <a:spcPts val="600"/>
              </a:spcAft>
              <a:buClr>
                <a:srgbClr val="9FBC38"/>
              </a:buClr>
              <a:buSzPct val="85000"/>
              <a:buFontTx/>
              <a:buNone/>
              <a:tabLst/>
              <a:defRPr/>
            </a:pPr>
            <a:r>
              <a:rPr kumimoji="0" lang="en-US" sz="1600" b="0" i="0" u="none" strike="noStrike" kern="1200" cap="none" spc="0" normalizeH="0" baseline="0" noProof="0">
                <a:ln>
                  <a:noFill/>
                </a:ln>
                <a:solidFill>
                  <a:schemeClr val="tx2"/>
                </a:solidFill>
                <a:effectLst/>
                <a:uLnTx/>
                <a:uFillTx/>
                <a:ea typeface="+mn-ea"/>
                <a:cs typeface="Segoe UI Semibold" panose="020B0702040204020203" pitchFamily="34" charset="0"/>
              </a:rPr>
              <a:t>Verschillende provinciebesturen stellen </a:t>
            </a:r>
            <a:r>
              <a:rPr kumimoji="0" lang="nl-BE" sz="1600" b="0" i="0" u="none" strike="noStrike" kern="1200" cap="none" spc="0" normalizeH="0" baseline="0">
                <a:ln>
                  <a:noFill/>
                </a:ln>
                <a:solidFill>
                  <a:schemeClr val="tx2"/>
                </a:solidFill>
                <a:effectLst/>
                <a:uLnTx/>
                <a:uFillTx/>
                <a:ea typeface="+mn-ea"/>
                <a:cs typeface="Segoe UI Semibold" panose="020B0702040204020203" pitchFamily="34" charset="0"/>
              </a:rPr>
              <a:t>medewerkers</a:t>
            </a:r>
            <a:r>
              <a:rPr kumimoji="0" lang="en-US" sz="1600" b="0" i="0" u="none" strike="noStrike" kern="1200" cap="none" spc="0" normalizeH="0" baseline="0" noProof="0">
                <a:ln>
                  <a:noFill/>
                </a:ln>
                <a:solidFill>
                  <a:schemeClr val="tx2"/>
                </a:solidFill>
                <a:effectLst/>
                <a:uLnTx/>
                <a:uFillTx/>
                <a:ea typeface="+mn-ea"/>
                <a:cs typeface="Segoe UI Semibold" panose="020B0702040204020203" pitchFamily="34" charset="0"/>
              </a:rPr>
              <a:t> ter beschikking om steden en gemeenten te ondersteunen op het vlak van economie. </a:t>
            </a:r>
          </a:p>
          <a:p>
            <a:pPr marL="0" marR="0" lvl="0" indent="0" algn="l" defTabSz="914400" rtl="0" eaLnBrk="1" fontAlgn="auto" latinLnBrk="0" hangingPunct="1">
              <a:lnSpc>
                <a:spcPct val="110000"/>
              </a:lnSpc>
              <a:spcBef>
                <a:spcPts val="0"/>
              </a:spcBef>
              <a:spcAft>
                <a:spcPts val="600"/>
              </a:spcAft>
              <a:buClr>
                <a:srgbClr val="9FBC38"/>
              </a:buClr>
              <a:buSzPct val="85000"/>
              <a:buFontTx/>
              <a:buNone/>
              <a:tabLst/>
              <a:defRPr/>
            </a:pPr>
            <a:endParaRPr lang="en-US" sz="1600">
              <a:solidFill>
                <a:schemeClr val="tx2"/>
              </a:solidFill>
            </a:endParaRPr>
          </a:p>
          <a:p>
            <a:pPr marL="0" marR="0" lvl="0" indent="0" algn="l" defTabSz="914400" rtl="0" eaLnBrk="1" fontAlgn="auto" latinLnBrk="0" hangingPunct="1">
              <a:lnSpc>
                <a:spcPct val="110000"/>
              </a:lnSpc>
              <a:spcBef>
                <a:spcPts val="0"/>
              </a:spcBef>
              <a:spcAft>
                <a:spcPts val="600"/>
              </a:spcAft>
              <a:buClr>
                <a:srgbClr val="9FBC38"/>
              </a:buClr>
              <a:buSzPct val="85000"/>
              <a:buFontTx/>
              <a:buNone/>
              <a:tabLst/>
              <a:defRPr/>
            </a:pPr>
            <a:r>
              <a:rPr kumimoji="0" lang="en-US" sz="1600" b="0" i="0" u="none" strike="noStrike" kern="1200" cap="none" spc="0" normalizeH="0" baseline="0" noProof="0">
                <a:ln>
                  <a:noFill/>
                </a:ln>
                <a:solidFill>
                  <a:schemeClr val="tx2"/>
                </a:solidFill>
                <a:effectLst/>
                <a:uLnTx/>
                <a:uFillTx/>
                <a:ea typeface="+mn-ea"/>
                <a:cs typeface="Segoe UI Semibold" panose="020B0702040204020203" pitchFamily="34" charset="0"/>
              </a:rPr>
              <a:t>Voorbeelden:</a:t>
            </a:r>
          </a:p>
          <a:p>
            <a:pPr marL="285750" marR="0" lvl="0" indent="-285750" defTabSz="914400" rtl="0" eaLnBrk="1" fontAlgn="auto" latinLnBrk="0" hangingPunct="1">
              <a:lnSpc>
                <a:spcPct val="110000"/>
              </a:lnSpc>
              <a:spcBef>
                <a:spcPts val="0"/>
              </a:spcBef>
              <a:spcAft>
                <a:spcPts val="600"/>
              </a:spcAft>
              <a:buClr>
                <a:srgbClr val="71C35F"/>
              </a:buClr>
              <a:buSzPct val="85000"/>
              <a:buFont typeface="Wingdings" pitchFamily="2" charset="2"/>
              <a:buChar char="§"/>
              <a:tabLst/>
              <a:defRPr/>
            </a:pPr>
            <a:r>
              <a:rPr kumimoji="0" lang="en-US" sz="1600" b="0" i="0" u="none" strike="noStrike" kern="1200" cap="none" spc="0" normalizeH="0" baseline="0" noProof="0">
                <a:ln>
                  <a:noFill/>
                </a:ln>
                <a:solidFill>
                  <a:schemeClr val="tx2"/>
                </a:solidFill>
                <a:effectLst/>
                <a:uLnTx/>
                <a:uFillTx/>
                <a:ea typeface="+mn-ea"/>
                <a:cs typeface="Segoe UI Semibold" panose="020B0702040204020203" pitchFamily="34" charset="0"/>
              </a:rPr>
              <a:t>het project </a:t>
            </a:r>
            <a:r>
              <a:rPr kumimoji="0" lang="en-US" sz="1600" b="0" i="0" u="none" strike="noStrike" kern="1200" cap="none" spc="0" normalizeH="0" baseline="0" noProof="0">
                <a:ln>
                  <a:noFill/>
                </a:ln>
                <a:solidFill>
                  <a:srgbClr val="71C35F"/>
                </a:solidFill>
                <a:effectLst/>
                <a:uLnTx/>
                <a:uFillTx/>
                <a:ea typeface="+mn-ea"/>
                <a:cs typeface="Segoe UI Semibold" panose="020B0702040204020203" pitchFamily="34" charset="0"/>
                <a:hlinkClick r:id="rId2">
                  <a:extLst>
                    <a:ext uri="{A12FA001-AC4F-418D-AE19-62706E023703}">
                      <ahyp:hlinkClr xmlns:ahyp="http://schemas.microsoft.com/office/drawing/2018/hyperlinkcolor" val="tx"/>
                    </a:ext>
                  </a:extLst>
                </a:hlinkClick>
              </a:rPr>
              <a:t>‘Onderneem er op uit’ </a:t>
            </a:r>
            <a:r>
              <a:rPr kumimoji="0" lang="en-US" sz="1600" b="0" i="0" u="none" strike="noStrike" kern="1200" cap="none" spc="0" normalizeH="0" baseline="0" noProof="0">
                <a:ln>
                  <a:noFill/>
                </a:ln>
                <a:solidFill>
                  <a:schemeClr val="tx2"/>
                </a:solidFill>
                <a:effectLst/>
                <a:uLnTx/>
                <a:uFillTx/>
                <a:ea typeface="+mn-ea"/>
                <a:cs typeface="Segoe UI Semibold" panose="020B0702040204020203" pitchFamily="34" charset="0"/>
              </a:rPr>
              <a:t>van de provincie Oost-</a:t>
            </a:r>
            <a:r>
              <a:rPr kumimoji="0" lang="nl-BE" sz="1600" b="0" i="0" u="none" strike="noStrike" kern="1200" cap="none" spc="0" normalizeH="0" baseline="0">
                <a:ln>
                  <a:noFill/>
                </a:ln>
                <a:solidFill>
                  <a:schemeClr val="tx2"/>
                </a:solidFill>
                <a:effectLst/>
                <a:uLnTx/>
                <a:uFillTx/>
                <a:ea typeface="+mn-ea"/>
                <a:cs typeface="Segoe UI Semibold" panose="020B0702040204020203" pitchFamily="34" charset="0"/>
              </a:rPr>
              <a:t>Vlaanderen</a:t>
            </a:r>
            <a:r>
              <a:rPr kumimoji="0" lang="en-US" sz="1600" b="0" i="0" u="none" strike="noStrike" kern="1200" cap="none" spc="0" normalizeH="0" baseline="0" noProof="0">
                <a:ln>
                  <a:noFill/>
                </a:ln>
                <a:solidFill>
                  <a:schemeClr val="tx2"/>
                </a:solidFill>
                <a:effectLst/>
                <a:uLnTx/>
                <a:uFillTx/>
                <a:ea typeface="+mn-ea"/>
                <a:cs typeface="Segoe UI Semibold" panose="020B0702040204020203" pitchFamily="34" charset="0"/>
              </a:rPr>
              <a:t> (zie verder)</a:t>
            </a:r>
          </a:p>
          <a:p>
            <a:pPr marL="285750" marR="0" lvl="0" indent="-285750" defTabSz="914400" rtl="0" eaLnBrk="1" fontAlgn="auto" latinLnBrk="0" hangingPunct="1">
              <a:lnSpc>
                <a:spcPct val="110000"/>
              </a:lnSpc>
              <a:spcBef>
                <a:spcPts val="0"/>
              </a:spcBef>
              <a:spcAft>
                <a:spcPts val="600"/>
              </a:spcAft>
              <a:buClr>
                <a:srgbClr val="71C35F"/>
              </a:buClr>
              <a:buSzPct val="85000"/>
              <a:buFont typeface="Wingdings" pitchFamily="2" charset="2"/>
              <a:buChar char="§"/>
              <a:tabLst/>
              <a:defRPr/>
            </a:pPr>
            <a:r>
              <a:rPr kumimoji="0" lang="en-US" sz="1600" b="0" i="0" u="none" strike="noStrike" kern="1200" cap="none" spc="0" normalizeH="0" baseline="0" noProof="0">
                <a:ln>
                  <a:noFill/>
                </a:ln>
                <a:solidFill>
                  <a:srgbClr val="71C35F"/>
                </a:solidFill>
                <a:effectLst/>
                <a:uLnTx/>
                <a:uFillTx/>
                <a:ea typeface="+mn-ea"/>
                <a:cs typeface="Segoe UI Semibold" panose="020B0702040204020203" pitchFamily="34" charset="0"/>
                <a:hlinkClick r:id="rId3">
                  <a:extLst>
                    <a:ext uri="{A12FA001-AC4F-418D-AE19-62706E023703}">
                      <ahyp:hlinkClr xmlns:ahyp="http://schemas.microsoft.com/office/drawing/2018/hyperlinkcolor" val="tx"/>
                    </a:ext>
                  </a:extLst>
                </a:hlinkClick>
              </a:rPr>
              <a:t>Detailhandelscoaches provincie Antwerpen</a:t>
            </a:r>
            <a:endParaRPr kumimoji="0" lang="nl-BE" sz="1600" b="0" i="0" u="none" strike="noStrike" kern="1200" cap="none" spc="0" normalizeH="0" baseline="0" noProof="0">
              <a:ln>
                <a:noFill/>
              </a:ln>
              <a:solidFill>
                <a:srgbClr val="71C35F"/>
              </a:solidFill>
              <a:effectLst/>
              <a:uLnTx/>
              <a:uFillTx/>
              <a:ea typeface="+mn-ea"/>
              <a:cs typeface="Segoe UI Semibold" panose="020B0702040204020203" pitchFamily="34" charset="0"/>
            </a:endParaRPr>
          </a:p>
          <a:p>
            <a:pPr marR="0" lvl="0" algn="l" defTabSz="914400" rtl="0" eaLnBrk="1" fontAlgn="auto" latinLnBrk="0" hangingPunct="1">
              <a:lnSpc>
                <a:spcPct val="110000"/>
              </a:lnSpc>
              <a:spcBef>
                <a:spcPts val="0"/>
              </a:spcBef>
              <a:spcAft>
                <a:spcPts val="600"/>
              </a:spcAft>
              <a:buClr>
                <a:srgbClr val="9FBC38"/>
              </a:buClr>
              <a:buSzPct val="85000"/>
              <a:tabLst/>
              <a:defRPr/>
            </a:pPr>
            <a:endParaRPr lang="nl-NL" sz="1600">
              <a:solidFill>
                <a:schemeClr val="tx2"/>
              </a:solidFill>
              <a:cs typeface="Segoe UI Semibold" panose="020B0702040204020203" pitchFamily="34" charset="0"/>
            </a:endParaRPr>
          </a:p>
        </p:txBody>
      </p:sp>
    </p:spTree>
    <p:extLst>
      <p:ext uri="{BB962C8B-B14F-4D97-AF65-F5344CB8AC3E}">
        <p14:creationId xmlns:p14="http://schemas.microsoft.com/office/powerpoint/2010/main" val="19976706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930F3283-0CF7-4381-ABB7-19D9C1662D88}"/>
              </a:ext>
            </a:extLst>
          </p:cNvPr>
          <p:cNvSpPr>
            <a:spLocks noGrp="1"/>
          </p:cNvSpPr>
          <p:nvPr>
            <p:ph idx="1"/>
          </p:nvPr>
        </p:nvSpPr>
        <p:spPr>
          <a:xfrm>
            <a:off x="5131512" y="943283"/>
            <a:ext cx="4252633" cy="397225"/>
          </a:xfrm>
        </p:spPr>
        <p:txBody>
          <a:bodyPr>
            <a:noAutofit/>
          </a:bodyPr>
          <a:lstStyle/>
          <a:p>
            <a:pPr marL="0" marR="0" lvl="0" indent="0" algn="l" defTabSz="914400" rtl="0" eaLnBrk="1" fontAlgn="auto" latinLnBrk="0" hangingPunct="1">
              <a:lnSpc>
                <a:spcPct val="110000"/>
              </a:lnSpc>
              <a:spcBef>
                <a:spcPts val="0"/>
              </a:spcBef>
              <a:spcAft>
                <a:spcPts val="600"/>
              </a:spcAft>
              <a:buClr>
                <a:srgbClr val="9FBC38"/>
              </a:buClr>
              <a:buSzPct val="85000"/>
              <a:buFont typeface="Segoe UI Symbol" panose="020B0502040204020203" pitchFamily="34" charset="0"/>
              <a:buNone/>
              <a:tabLst/>
              <a:defRPr/>
            </a:pPr>
            <a:r>
              <a:rPr lang="nl-NL" sz="2000">
                <a:solidFill>
                  <a:srgbClr val="71C35F"/>
                </a:solidFill>
              </a:rPr>
              <a:t>Profiel medewerker economie</a:t>
            </a:r>
            <a:br>
              <a:rPr lang="nl-NL" sz="1600">
                <a:solidFill>
                  <a:srgbClr val="008A3E"/>
                </a:solidFill>
              </a:rPr>
            </a:br>
            <a:br>
              <a:rPr lang="nl-NL" sz="1600">
                <a:solidFill>
                  <a:srgbClr val="008A3E"/>
                </a:solidFill>
              </a:rPr>
            </a:br>
            <a:endParaRPr lang="nl-NL" sz="1600">
              <a:solidFill>
                <a:srgbClr val="008A3E"/>
              </a:solidFill>
            </a:endParaRPr>
          </a:p>
          <a:p>
            <a:pPr indent="0">
              <a:lnSpc>
                <a:spcPct val="150000"/>
              </a:lnSpc>
              <a:buNone/>
            </a:pPr>
            <a:endParaRPr lang="nl-NL" sz="1600">
              <a:solidFill>
                <a:schemeClr val="tx1"/>
              </a:solidFill>
            </a:endParaRPr>
          </a:p>
          <a:p>
            <a:pPr indent="0">
              <a:lnSpc>
                <a:spcPct val="150000"/>
              </a:lnSpc>
              <a:buNone/>
            </a:pPr>
            <a:endParaRPr lang="nl-NL" sz="1600">
              <a:solidFill>
                <a:schemeClr val="tx1"/>
              </a:solidFill>
            </a:endParaRPr>
          </a:p>
        </p:txBody>
      </p:sp>
      <p:sp>
        <p:nvSpPr>
          <p:cNvPr id="2" name="Tijdelijke aanduiding voor voettekst 1">
            <a:extLst>
              <a:ext uri="{FF2B5EF4-FFF2-40B4-BE49-F238E27FC236}">
                <a16:creationId xmlns:a16="http://schemas.microsoft.com/office/drawing/2014/main" id="{369EBCE9-3C56-6F6E-6635-34E107F115F1}"/>
              </a:ext>
            </a:extLst>
          </p:cNvPr>
          <p:cNvSpPr>
            <a:spLocks noGrp="1"/>
          </p:cNvSpPr>
          <p:nvPr>
            <p:ph type="ftr" sz="quarter" idx="11"/>
          </p:nvPr>
        </p:nvSpPr>
        <p:spPr/>
        <p:txBody>
          <a:bodyPr/>
          <a:lstStyle/>
          <a:p>
            <a:r>
              <a:rPr lang="nl-BE"/>
              <a:t>Leidraad intergemeentelijke samenwerking economie</a:t>
            </a:r>
          </a:p>
        </p:txBody>
      </p:sp>
      <p:sp>
        <p:nvSpPr>
          <p:cNvPr id="4" name="Tijdelijke aanduiding voor dianummer 3">
            <a:extLst>
              <a:ext uri="{FF2B5EF4-FFF2-40B4-BE49-F238E27FC236}">
                <a16:creationId xmlns:a16="http://schemas.microsoft.com/office/drawing/2014/main" id="{BC5DC59D-55BC-668F-C9EE-2A2BBAFCD873}"/>
              </a:ext>
            </a:extLst>
          </p:cNvPr>
          <p:cNvSpPr>
            <a:spLocks noGrp="1"/>
          </p:cNvSpPr>
          <p:nvPr>
            <p:ph type="sldNum" sz="quarter" idx="12"/>
          </p:nvPr>
        </p:nvSpPr>
        <p:spPr/>
        <p:txBody>
          <a:bodyPr/>
          <a:lstStyle/>
          <a:p>
            <a:fld id="{DFEB45F4-A723-4960-9E19-747FE5E1055D}" type="slidenum">
              <a:rPr lang="nl-BE" smtClean="0"/>
              <a:pPr/>
              <a:t>21</a:t>
            </a:fld>
            <a:endParaRPr lang="nl-BE"/>
          </a:p>
        </p:txBody>
      </p:sp>
      <p:sp>
        <p:nvSpPr>
          <p:cNvPr id="7" name="Tekstvak 6">
            <a:extLst>
              <a:ext uri="{FF2B5EF4-FFF2-40B4-BE49-F238E27FC236}">
                <a16:creationId xmlns:a16="http://schemas.microsoft.com/office/drawing/2014/main" id="{1886AF82-F8B7-A9F0-C831-FE1FF16C886B}"/>
              </a:ext>
            </a:extLst>
          </p:cNvPr>
          <p:cNvSpPr txBox="1"/>
          <p:nvPr/>
        </p:nvSpPr>
        <p:spPr>
          <a:xfrm>
            <a:off x="5131512" y="1548296"/>
            <a:ext cx="5508779" cy="4167808"/>
          </a:xfrm>
          <a:prstGeom prst="rect">
            <a:avLst/>
          </a:prstGeom>
          <a:noFill/>
        </p:spPr>
        <p:txBody>
          <a:bodyPr wrap="square" rtlCol="0">
            <a:spAutoFit/>
          </a:bodyPr>
          <a:lstStyle/>
          <a:p>
            <a:pPr marR="0" lvl="0" algn="l" defTabSz="914400" rtl="0" eaLnBrk="1" fontAlgn="auto" latinLnBrk="0" hangingPunct="1">
              <a:lnSpc>
                <a:spcPct val="110000"/>
              </a:lnSpc>
              <a:spcBef>
                <a:spcPts val="0"/>
              </a:spcBef>
              <a:spcAft>
                <a:spcPts val="600"/>
              </a:spcAft>
              <a:buClr>
                <a:srgbClr val="71C35F"/>
              </a:buClr>
              <a:buSzPct val="85000"/>
              <a:tabLst/>
              <a:defRPr/>
            </a:pPr>
            <a:r>
              <a:rPr kumimoji="0" lang="nl-BE" sz="1600" b="1" i="0" u="none" strike="noStrike" kern="1200" cap="none" spc="0" normalizeH="0" baseline="0" noProof="0">
                <a:ln>
                  <a:noFill/>
                </a:ln>
                <a:solidFill>
                  <a:schemeClr val="tx2"/>
                </a:solidFill>
                <a:effectLst/>
                <a:uLnTx/>
                <a:uFillTx/>
                <a:ea typeface="+mn-ea"/>
                <a:cs typeface="Segoe UI Semibold" panose="020B0702040204020203" pitchFamily="34" charset="0"/>
              </a:rPr>
              <a:t>Kennis en ervaring</a:t>
            </a:r>
          </a:p>
          <a:p>
            <a:pPr marL="644525" marR="0" lvl="1" indent="-285750" algn="l" defTabSz="914400" rtl="0" eaLnBrk="1" fontAlgn="auto" latinLnBrk="0" hangingPunct="1">
              <a:lnSpc>
                <a:spcPct val="110000"/>
              </a:lnSpc>
              <a:spcBef>
                <a:spcPts val="0"/>
              </a:spcBef>
              <a:spcAft>
                <a:spcPts val="600"/>
              </a:spcAft>
              <a:buClr>
                <a:srgbClr val="71C35F"/>
              </a:buClr>
              <a:buSzPct val="78000"/>
              <a:buFont typeface="Arial" panose="020B0604020202020204" pitchFamily="34" charset="0"/>
              <a:buChar char="•"/>
              <a:tabLst/>
              <a:defRPr/>
            </a:pPr>
            <a:r>
              <a:rPr kumimoji="0" lang="nl-BE" sz="1600" b="0" i="0" u="none" strike="noStrike" kern="1200" cap="none" spc="0" normalizeH="0" baseline="0" noProof="0">
                <a:ln>
                  <a:noFill/>
                </a:ln>
                <a:solidFill>
                  <a:schemeClr val="tx2"/>
                </a:solidFill>
                <a:effectLst/>
                <a:uLnTx/>
                <a:uFillTx/>
                <a:ea typeface="+mn-ea"/>
                <a:cs typeface="Segoe UI Semibold" panose="020B0702040204020203" pitchFamily="34" charset="0"/>
              </a:rPr>
              <a:t>Verschillende facetten van lokale economie</a:t>
            </a:r>
          </a:p>
          <a:p>
            <a:pPr marL="644525" marR="0" lvl="1" indent="-285750" algn="l" defTabSz="914400" rtl="0" eaLnBrk="1" fontAlgn="auto" latinLnBrk="0" hangingPunct="1">
              <a:lnSpc>
                <a:spcPct val="110000"/>
              </a:lnSpc>
              <a:spcBef>
                <a:spcPts val="0"/>
              </a:spcBef>
              <a:spcAft>
                <a:spcPts val="600"/>
              </a:spcAft>
              <a:buClr>
                <a:srgbClr val="71C35F"/>
              </a:buClr>
              <a:buSzPct val="78000"/>
              <a:buFont typeface="Arial" panose="020B0604020202020204" pitchFamily="34" charset="0"/>
              <a:buChar char="•"/>
              <a:tabLst/>
              <a:defRPr/>
            </a:pPr>
            <a:r>
              <a:rPr kumimoji="0" lang="nl-BE" sz="1600" b="0" i="0" u="none" strike="noStrike" kern="1200" cap="none" spc="0" normalizeH="0" baseline="0" noProof="0">
                <a:ln>
                  <a:noFill/>
                </a:ln>
                <a:solidFill>
                  <a:schemeClr val="tx2"/>
                </a:solidFill>
                <a:effectLst/>
                <a:uLnTx/>
                <a:uFillTx/>
                <a:ea typeface="+mn-ea"/>
                <a:cs typeface="Segoe UI Semibold" panose="020B0702040204020203" pitchFamily="34" charset="0"/>
              </a:rPr>
              <a:t>Kennis van de lokale context</a:t>
            </a:r>
          </a:p>
          <a:p>
            <a:pPr marL="644525" marR="0" lvl="1" indent="-285750" algn="l" defTabSz="914400" rtl="0" eaLnBrk="1" fontAlgn="auto" latinLnBrk="0" hangingPunct="1">
              <a:lnSpc>
                <a:spcPct val="110000"/>
              </a:lnSpc>
              <a:spcBef>
                <a:spcPts val="0"/>
              </a:spcBef>
              <a:spcAft>
                <a:spcPts val="600"/>
              </a:spcAft>
              <a:buClr>
                <a:srgbClr val="71C35F"/>
              </a:buClr>
              <a:buSzPct val="78000"/>
              <a:buFont typeface="Arial" panose="020B0604020202020204" pitchFamily="34" charset="0"/>
              <a:buChar char="•"/>
              <a:tabLst/>
              <a:defRPr/>
            </a:pPr>
            <a:r>
              <a:rPr kumimoji="0" lang="nl-BE" sz="1600" b="0" i="0" u="none" strike="noStrike" kern="1200" cap="none" spc="0" normalizeH="0" baseline="0" noProof="0">
                <a:ln>
                  <a:noFill/>
                </a:ln>
                <a:solidFill>
                  <a:schemeClr val="tx2"/>
                </a:solidFill>
                <a:effectLst/>
                <a:uLnTx/>
                <a:uFillTx/>
                <a:ea typeface="+mn-ea"/>
                <a:cs typeface="Segoe UI Semibold" panose="020B0702040204020203" pitchFamily="34" charset="0"/>
              </a:rPr>
              <a:t>Noties omgevingsbeleid</a:t>
            </a:r>
          </a:p>
          <a:p>
            <a:pPr marL="358775" marR="0" lvl="1" indent="0" algn="l" defTabSz="914400" rtl="0" eaLnBrk="1" fontAlgn="auto" latinLnBrk="0" hangingPunct="1">
              <a:lnSpc>
                <a:spcPct val="110000"/>
              </a:lnSpc>
              <a:spcBef>
                <a:spcPts val="0"/>
              </a:spcBef>
              <a:spcAft>
                <a:spcPts val="600"/>
              </a:spcAft>
              <a:buClr>
                <a:srgbClr val="9FBC38"/>
              </a:buClr>
              <a:buSzPct val="78000"/>
              <a:buNone/>
              <a:tabLst/>
              <a:defRPr/>
            </a:pPr>
            <a:endParaRPr kumimoji="0" lang="nl-BE" sz="1600" b="0" i="0" u="none" strike="noStrike" kern="1200" cap="none" spc="0" normalizeH="0" baseline="0" noProof="0">
              <a:ln>
                <a:noFill/>
              </a:ln>
              <a:solidFill>
                <a:schemeClr val="tx2"/>
              </a:solidFill>
              <a:effectLst/>
              <a:uLnTx/>
              <a:uFillTx/>
              <a:ea typeface="+mn-ea"/>
              <a:cs typeface="Segoe UI Semibold" panose="020B0702040204020203" pitchFamily="34" charset="0"/>
            </a:endParaRPr>
          </a:p>
          <a:p>
            <a:pPr marR="0" lvl="0" algn="l" defTabSz="914400" rtl="0" eaLnBrk="1" fontAlgn="auto" latinLnBrk="0" hangingPunct="1">
              <a:lnSpc>
                <a:spcPct val="110000"/>
              </a:lnSpc>
              <a:spcBef>
                <a:spcPts val="0"/>
              </a:spcBef>
              <a:spcAft>
                <a:spcPts val="600"/>
              </a:spcAft>
              <a:buClr>
                <a:srgbClr val="71C35F"/>
              </a:buClr>
              <a:buSzPct val="85000"/>
              <a:tabLst/>
              <a:defRPr/>
            </a:pPr>
            <a:r>
              <a:rPr kumimoji="0" lang="nl-BE" sz="1600" b="1" i="0" u="none" strike="noStrike" kern="1200" cap="none" spc="0" normalizeH="0" baseline="0" noProof="0">
                <a:ln>
                  <a:noFill/>
                </a:ln>
                <a:solidFill>
                  <a:schemeClr val="tx2"/>
                </a:solidFill>
                <a:effectLst/>
                <a:uLnTx/>
                <a:uFillTx/>
                <a:ea typeface="+mn-ea"/>
                <a:cs typeface="Segoe UI Semibold" panose="020B0702040204020203" pitchFamily="34" charset="0"/>
              </a:rPr>
              <a:t>Persoonlijke eigenschappen</a:t>
            </a:r>
          </a:p>
          <a:p>
            <a:pPr marL="644525" marR="0" lvl="1" indent="-285750" algn="l" defTabSz="914400" rtl="0" eaLnBrk="1" fontAlgn="auto" latinLnBrk="0" hangingPunct="1">
              <a:lnSpc>
                <a:spcPct val="110000"/>
              </a:lnSpc>
              <a:spcBef>
                <a:spcPts val="0"/>
              </a:spcBef>
              <a:spcAft>
                <a:spcPts val="600"/>
              </a:spcAft>
              <a:buClr>
                <a:srgbClr val="71C35F"/>
              </a:buClr>
              <a:buSzPct val="78000"/>
              <a:buFont typeface="Arial" panose="020B0604020202020204" pitchFamily="34" charset="0"/>
              <a:buChar char="•"/>
              <a:tabLst/>
              <a:defRPr/>
            </a:pPr>
            <a:r>
              <a:rPr kumimoji="0" lang="nl-BE" sz="1600" b="0" i="0" u="none" strike="noStrike" kern="1200" cap="none" spc="0" normalizeH="0" baseline="0" noProof="0">
                <a:ln>
                  <a:noFill/>
                </a:ln>
                <a:solidFill>
                  <a:schemeClr val="tx2"/>
                </a:solidFill>
                <a:effectLst/>
                <a:uLnTx/>
                <a:uFillTx/>
                <a:ea typeface="+mn-ea"/>
                <a:cs typeface="Segoe UI Semibold" panose="020B0702040204020203" pitchFamily="34" charset="0"/>
              </a:rPr>
              <a:t>Flexibel inpassen in de bestuurlijke context</a:t>
            </a:r>
          </a:p>
          <a:p>
            <a:pPr marL="644525" marR="0" lvl="1" indent="-285750" algn="l" defTabSz="914400" rtl="0" eaLnBrk="1" fontAlgn="auto" latinLnBrk="0" hangingPunct="1">
              <a:lnSpc>
                <a:spcPct val="110000"/>
              </a:lnSpc>
              <a:spcBef>
                <a:spcPts val="0"/>
              </a:spcBef>
              <a:spcAft>
                <a:spcPts val="600"/>
              </a:spcAft>
              <a:buClr>
                <a:srgbClr val="71C35F"/>
              </a:buClr>
              <a:buSzPct val="78000"/>
              <a:buFont typeface="Arial" panose="020B0604020202020204" pitchFamily="34" charset="0"/>
              <a:buChar char="•"/>
              <a:tabLst/>
              <a:defRPr/>
            </a:pPr>
            <a:r>
              <a:rPr kumimoji="0" lang="nl-BE" sz="1600" b="0" i="0" u="none" strike="noStrike" kern="1200" cap="none" spc="0" normalizeH="0" baseline="0" noProof="0">
                <a:ln>
                  <a:noFill/>
                </a:ln>
                <a:solidFill>
                  <a:schemeClr val="tx2"/>
                </a:solidFill>
                <a:effectLst/>
                <a:uLnTx/>
                <a:uFillTx/>
                <a:ea typeface="+mn-ea"/>
                <a:cs typeface="Segoe UI Semibold" panose="020B0702040204020203" pitchFamily="34" charset="0"/>
              </a:rPr>
              <a:t>Goede communicator</a:t>
            </a:r>
          </a:p>
          <a:p>
            <a:pPr marL="644525" marR="0" lvl="1" indent="-285750" algn="l" defTabSz="914400" rtl="0" eaLnBrk="1" fontAlgn="auto" latinLnBrk="0" hangingPunct="1">
              <a:lnSpc>
                <a:spcPct val="110000"/>
              </a:lnSpc>
              <a:spcBef>
                <a:spcPts val="0"/>
              </a:spcBef>
              <a:spcAft>
                <a:spcPts val="600"/>
              </a:spcAft>
              <a:buClr>
                <a:srgbClr val="71C35F"/>
              </a:buClr>
              <a:buSzPct val="78000"/>
              <a:buFont typeface="Arial" panose="020B0604020202020204" pitchFamily="34" charset="0"/>
              <a:buChar char="•"/>
              <a:tabLst/>
              <a:defRPr/>
            </a:pPr>
            <a:r>
              <a:rPr kumimoji="0" lang="nl-BE" sz="1600" b="0" i="0" u="none" strike="noStrike" kern="1200" cap="none" spc="0" normalizeH="0" baseline="0" noProof="0">
                <a:ln>
                  <a:noFill/>
                </a:ln>
                <a:solidFill>
                  <a:schemeClr val="tx2"/>
                </a:solidFill>
                <a:effectLst/>
                <a:uLnTx/>
                <a:uFillTx/>
                <a:ea typeface="+mn-ea"/>
                <a:cs typeface="Segoe UI Semibold" panose="020B0702040204020203" pitchFamily="34" charset="0"/>
              </a:rPr>
              <a:t>Enthousiasme en overtuigingskracht</a:t>
            </a:r>
          </a:p>
          <a:p>
            <a:pPr marL="644525" marR="0" lvl="1" indent="-285750" algn="l" defTabSz="914400" rtl="0" eaLnBrk="1" fontAlgn="auto" latinLnBrk="0" hangingPunct="1">
              <a:lnSpc>
                <a:spcPct val="110000"/>
              </a:lnSpc>
              <a:spcBef>
                <a:spcPts val="0"/>
              </a:spcBef>
              <a:spcAft>
                <a:spcPts val="600"/>
              </a:spcAft>
              <a:buClr>
                <a:srgbClr val="71C35F"/>
              </a:buClr>
              <a:buSzPct val="78000"/>
              <a:buFont typeface="Arial" panose="020B0604020202020204" pitchFamily="34" charset="0"/>
              <a:buChar char="•"/>
              <a:tabLst/>
              <a:defRPr/>
            </a:pPr>
            <a:r>
              <a:rPr kumimoji="0" lang="nl-BE" sz="1600" b="0" i="0" u="none" strike="noStrike" kern="1200" cap="none" spc="0" normalizeH="0" baseline="0" noProof="0">
                <a:ln>
                  <a:noFill/>
                </a:ln>
                <a:solidFill>
                  <a:schemeClr val="tx2"/>
                </a:solidFill>
                <a:effectLst/>
                <a:uLnTx/>
                <a:uFillTx/>
                <a:ea typeface="+mn-ea"/>
                <a:cs typeface="Segoe UI Semibold" panose="020B0702040204020203" pitchFamily="34" charset="0"/>
              </a:rPr>
              <a:t>Netwerker, zowel intern als extern</a:t>
            </a:r>
          </a:p>
          <a:p>
            <a:pPr marL="644525" marR="0" lvl="1" indent="-285750" algn="l" defTabSz="914400" rtl="0" eaLnBrk="1" fontAlgn="auto" latinLnBrk="0" hangingPunct="1">
              <a:lnSpc>
                <a:spcPct val="110000"/>
              </a:lnSpc>
              <a:spcBef>
                <a:spcPts val="0"/>
              </a:spcBef>
              <a:spcAft>
                <a:spcPts val="600"/>
              </a:spcAft>
              <a:buClr>
                <a:srgbClr val="71C35F"/>
              </a:buClr>
              <a:buSzPct val="78000"/>
              <a:buFont typeface="Arial" panose="020B0604020202020204" pitchFamily="34" charset="0"/>
              <a:buChar char="•"/>
              <a:tabLst/>
              <a:defRPr/>
            </a:pPr>
            <a:r>
              <a:rPr kumimoji="0" lang="nl-BE" sz="1600" b="0" i="0" u="none" strike="noStrike" kern="1200" cap="none" spc="0" normalizeH="0" baseline="0" noProof="0">
                <a:ln>
                  <a:noFill/>
                </a:ln>
                <a:solidFill>
                  <a:schemeClr val="tx2"/>
                </a:solidFill>
                <a:effectLst/>
                <a:uLnTx/>
                <a:uFillTx/>
                <a:ea typeface="+mn-ea"/>
                <a:cs typeface="Segoe UI Semibold" panose="020B0702040204020203" pitchFamily="34" charset="0"/>
              </a:rPr>
              <a:t>Inleving naar de doelgroep van ondernemers</a:t>
            </a:r>
          </a:p>
          <a:p>
            <a:pPr marR="0" lvl="0" algn="l" defTabSz="914400" rtl="0" eaLnBrk="1" fontAlgn="auto" latinLnBrk="0" hangingPunct="1">
              <a:lnSpc>
                <a:spcPct val="110000"/>
              </a:lnSpc>
              <a:spcBef>
                <a:spcPts val="0"/>
              </a:spcBef>
              <a:spcAft>
                <a:spcPts val="600"/>
              </a:spcAft>
              <a:buClr>
                <a:srgbClr val="9FBC38"/>
              </a:buClr>
              <a:buSzPct val="85000"/>
              <a:tabLst/>
              <a:defRPr/>
            </a:pPr>
            <a:endParaRPr lang="nl-NL" sz="1600">
              <a:solidFill>
                <a:schemeClr val="tx2"/>
              </a:solidFill>
              <a:cs typeface="Segoe UI Semibold" panose="020B0702040204020203" pitchFamily="34" charset="0"/>
            </a:endParaRPr>
          </a:p>
        </p:txBody>
      </p:sp>
      <p:pic>
        <p:nvPicPr>
          <p:cNvPr id="1026" name="Picture 2" descr="Free Gratis stockfoto met aantekeningen, achteraanzicht, balpen Stock Photo">
            <a:extLst>
              <a:ext uri="{FF2B5EF4-FFF2-40B4-BE49-F238E27FC236}">
                <a16:creationId xmlns:a16="http://schemas.microsoft.com/office/drawing/2014/main" id="{82F8D1C2-3F3A-8645-782F-1480DD6094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4597167" cy="6895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7990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85F01D7D-D5DA-8924-1CDD-E0610D62D858}"/>
              </a:ext>
            </a:extLst>
          </p:cNvPr>
          <p:cNvSpPr>
            <a:spLocks noGrp="1"/>
          </p:cNvSpPr>
          <p:nvPr>
            <p:ph type="ftr" sz="quarter" idx="11"/>
          </p:nvPr>
        </p:nvSpPr>
        <p:spPr/>
        <p:txBody>
          <a:bodyPr/>
          <a:lstStyle/>
          <a:p>
            <a:r>
              <a:rPr lang="nl-BE"/>
              <a:t>Leidraad intergemeentelijke samenwerking economie</a:t>
            </a:r>
          </a:p>
        </p:txBody>
      </p:sp>
      <p:sp>
        <p:nvSpPr>
          <p:cNvPr id="3" name="Tijdelijke aanduiding voor dianummer 2">
            <a:extLst>
              <a:ext uri="{FF2B5EF4-FFF2-40B4-BE49-F238E27FC236}">
                <a16:creationId xmlns:a16="http://schemas.microsoft.com/office/drawing/2014/main" id="{45E7894E-CA5D-E996-D30A-C77A9EF587D1}"/>
              </a:ext>
            </a:extLst>
          </p:cNvPr>
          <p:cNvSpPr>
            <a:spLocks noGrp="1"/>
          </p:cNvSpPr>
          <p:nvPr>
            <p:ph type="sldNum" sz="quarter" idx="12"/>
          </p:nvPr>
        </p:nvSpPr>
        <p:spPr/>
        <p:txBody>
          <a:bodyPr/>
          <a:lstStyle/>
          <a:p>
            <a:fld id="{DFEB45F4-A723-4960-9E19-747FE5E1055D}" type="slidenum">
              <a:rPr lang="nl-BE" smtClean="0"/>
              <a:pPr/>
              <a:t>22</a:t>
            </a:fld>
            <a:endParaRPr lang="nl-BE"/>
          </a:p>
        </p:txBody>
      </p:sp>
      <p:sp>
        <p:nvSpPr>
          <p:cNvPr id="4" name="Titel 3">
            <a:extLst>
              <a:ext uri="{FF2B5EF4-FFF2-40B4-BE49-F238E27FC236}">
                <a16:creationId xmlns:a16="http://schemas.microsoft.com/office/drawing/2014/main" id="{AB9269CF-C150-024E-6D5D-B623BB40AF96}"/>
              </a:ext>
            </a:extLst>
          </p:cNvPr>
          <p:cNvSpPr>
            <a:spLocks noGrp="1"/>
          </p:cNvSpPr>
          <p:nvPr>
            <p:ph type="title"/>
          </p:nvPr>
        </p:nvSpPr>
        <p:spPr>
          <a:xfrm>
            <a:off x="608012" y="1285200"/>
            <a:ext cx="4680268" cy="1095854"/>
          </a:xfrm>
        </p:spPr>
        <p:txBody>
          <a:bodyPr/>
          <a:lstStyle/>
          <a:p>
            <a:r>
              <a:rPr lang="nl-NL"/>
              <a:t>Inhoud van samenwerking</a:t>
            </a:r>
          </a:p>
        </p:txBody>
      </p:sp>
      <p:sp>
        <p:nvSpPr>
          <p:cNvPr id="6" name="Tijdelijke aanduiding voor tekst 5">
            <a:extLst>
              <a:ext uri="{FF2B5EF4-FFF2-40B4-BE49-F238E27FC236}">
                <a16:creationId xmlns:a16="http://schemas.microsoft.com/office/drawing/2014/main" id="{D02E5365-4136-0BB3-1474-50D331F6F428}"/>
              </a:ext>
            </a:extLst>
          </p:cNvPr>
          <p:cNvSpPr>
            <a:spLocks noGrp="1"/>
          </p:cNvSpPr>
          <p:nvPr>
            <p:ph type="body" sz="quarter" idx="15"/>
          </p:nvPr>
        </p:nvSpPr>
        <p:spPr>
          <a:xfrm>
            <a:off x="608013" y="609600"/>
            <a:ext cx="896025" cy="402400"/>
          </a:xfrm>
        </p:spPr>
        <p:txBody>
          <a:bodyPr/>
          <a:lstStyle/>
          <a:p>
            <a:r>
              <a:rPr lang="nl-NL"/>
              <a:t>deel 3</a:t>
            </a:r>
          </a:p>
        </p:txBody>
      </p:sp>
      <p:sp>
        <p:nvSpPr>
          <p:cNvPr id="5" name="Vrije vorm: vorm 4">
            <a:extLst>
              <a:ext uri="{FF2B5EF4-FFF2-40B4-BE49-F238E27FC236}">
                <a16:creationId xmlns:a16="http://schemas.microsoft.com/office/drawing/2014/main" id="{5FB84029-51C1-56DD-0010-DB7389A20398}"/>
              </a:ext>
            </a:extLst>
          </p:cNvPr>
          <p:cNvSpPr/>
          <p:nvPr/>
        </p:nvSpPr>
        <p:spPr>
          <a:xfrm>
            <a:off x="4670269" y="0"/>
            <a:ext cx="7522365" cy="6858000"/>
          </a:xfrm>
          <a:custGeom>
            <a:avLst/>
            <a:gdLst>
              <a:gd name="connsiteX0" fmla="*/ 2473480 w 7522365"/>
              <a:gd name="connsiteY0" fmla="*/ 0 h 6858000"/>
              <a:gd name="connsiteX1" fmla="*/ 3648 w 7522365"/>
              <a:gd name="connsiteY1" fmla="*/ 5375275 h 6858000"/>
              <a:gd name="connsiteX2" fmla="*/ 210340 w 7522365"/>
              <a:gd name="connsiteY2" fmla="*/ 6858000 h 6858000"/>
              <a:gd name="connsiteX3" fmla="*/ 7522365 w 7522365"/>
              <a:gd name="connsiteY3" fmla="*/ 6858000 h 6858000"/>
              <a:gd name="connsiteX4" fmla="*/ 7522365 w 7522365"/>
              <a:gd name="connsiteY4" fmla="*/ 0 h 6858000"/>
              <a:gd name="connsiteX5" fmla="*/ 2473480 w 7522365"/>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22365" h="6858000">
                <a:moveTo>
                  <a:pt x="2473480" y="0"/>
                </a:moveTo>
                <a:cubicBezTo>
                  <a:pt x="1072670" y="1901190"/>
                  <a:pt x="64290" y="3873818"/>
                  <a:pt x="3648" y="5375275"/>
                </a:cubicBezTo>
                <a:cubicBezTo>
                  <a:pt x="-17942" y="5900738"/>
                  <a:pt x="56988" y="6398895"/>
                  <a:pt x="210340" y="6858000"/>
                </a:cubicBezTo>
                <a:lnTo>
                  <a:pt x="7522365" y="6858000"/>
                </a:lnTo>
                <a:lnTo>
                  <a:pt x="7522365" y="0"/>
                </a:lnTo>
                <a:lnTo>
                  <a:pt x="2473480" y="0"/>
                </a:lnTo>
                <a:close/>
              </a:path>
            </a:pathLst>
          </a:custGeom>
          <a:blipFill dpi="0" rotWithShape="1">
            <a:blip r:embed="rId2">
              <a:extLst>
                <a:ext uri="{28A0092B-C50C-407E-A947-70E740481C1C}">
                  <a14:useLocalDpi xmlns:a14="http://schemas.microsoft.com/office/drawing/2010/main" val="0"/>
                </a:ext>
              </a:extLst>
            </a:blip>
            <a:srcRect/>
            <a:stretch>
              <a:fillRect l="-8" t="-39747" r="8" b="-24579"/>
            </a:stretch>
          </a:blipFill>
          <a:ln w="3172" cap="flat">
            <a:noFill/>
            <a:prstDash val="solid"/>
            <a:miter/>
          </a:ln>
        </p:spPr>
        <p:txBody>
          <a:bodyPr rtlCol="0" anchor="ctr"/>
          <a:lstStyle/>
          <a:p>
            <a:endParaRPr lang="nl-BE"/>
          </a:p>
        </p:txBody>
      </p:sp>
    </p:spTree>
    <p:extLst>
      <p:ext uri="{BB962C8B-B14F-4D97-AF65-F5344CB8AC3E}">
        <p14:creationId xmlns:p14="http://schemas.microsoft.com/office/powerpoint/2010/main" val="33680049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2148D73D-0327-5867-8922-894FFA23A134}"/>
              </a:ext>
            </a:extLst>
          </p:cNvPr>
          <p:cNvSpPr>
            <a:spLocks noGrp="1"/>
          </p:cNvSpPr>
          <p:nvPr>
            <p:ph type="ftr" sz="quarter" idx="11"/>
          </p:nvPr>
        </p:nvSpPr>
        <p:spPr/>
        <p:txBody>
          <a:bodyPr/>
          <a:lstStyle/>
          <a:p>
            <a:r>
              <a:rPr lang="nl-BE"/>
              <a:t>Leidraad intergemeentelijke samenwerking economie</a:t>
            </a:r>
          </a:p>
        </p:txBody>
      </p:sp>
      <p:sp>
        <p:nvSpPr>
          <p:cNvPr id="5" name="Tijdelijke aanduiding voor dianummer 4">
            <a:extLst>
              <a:ext uri="{FF2B5EF4-FFF2-40B4-BE49-F238E27FC236}">
                <a16:creationId xmlns:a16="http://schemas.microsoft.com/office/drawing/2014/main" id="{6326941B-ED4D-2E11-89EA-CB90B52FEB1A}"/>
              </a:ext>
            </a:extLst>
          </p:cNvPr>
          <p:cNvSpPr>
            <a:spLocks noGrp="1"/>
          </p:cNvSpPr>
          <p:nvPr>
            <p:ph type="sldNum" sz="quarter" idx="12"/>
          </p:nvPr>
        </p:nvSpPr>
        <p:spPr/>
        <p:txBody>
          <a:bodyPr/>
          <a:lstStyle/>
          <a:p>
            <a:fld id="{DFEB45F4-A723-4960-9E19-747FE5E1055D}" type="slidenum">
              <a:rPr lang="nl-BE" smtClean="0"/>
              <a:pPr/>
              <a:t>23</a:t>
            </a:fld>
            <a:endParaRPr lang="nl-BE"/>
          </a:p>
        </p:txBody>
      </p:sp>
      <p:sp>
        <p:nvSpPr>
          <p:cNvPr id="8" name="Tijdelijke aanduiding voor inhoud 4">
            <a:extLst>
              <a:ext uri="{FF2B5EF4-FFF2-40B4-BE49-F238E27FC236}">
                <a16:creationId xmlns:a16="http://schemas.microsoft.com/office/drawing/2014/main" id="{C5042F39-1328-147A-F2E4-A0A80C1DE50E}"/>
              </a:ext>
            </a:extLst>
          </p:cNvPr>
          <p:cNvSpPr>
            <a:spLocks noGrp="1"/>
          </p:cNvSpPr>
          <p:nvPr>
            <p:ph idx="1"/>
          </p:nvPr>
        </p:nvSpPr>
        <p:spPr>
          <a:xfrm>
            <a:off x="608514" y="531032"/>
            <a:ext cx="8139674" cy="745200"/>
          </a:xfrm>
        </p:spPr>
        <p:txBody>
          <a:bodyPr>
            <a:noAutofit/>
          </a:bodyPr>
          <a:lstStyle/>
          <a:p>
            <a:pPr marL="0" indent="0">
              <a:buClr>
                <a:srgbClr val="9FBC38"/>
              </a:buClr>
              <a:buNone/>
              <a:defRPr/>
            </a:pPr>
            <a:r>
              <a:rPr lang="nl-NL" sz="2000">
                <a:solidFill>
                  <a:srgbClr val="71C35F"/>
                </a:solidFill>
              </a:rPr>
              <a:t>Inhoud van de samenwerking</a:t>
            </a:r>
            <a:br>
              <a:rPr lang="nl-NL" sz="1600">
                <a:solidFill>
                  <a:srgbClr val="008A3E"/>
                </a:solidFill>
              </a:rPr>
            </a:br>
            <a:br>
              <a:rPr lang="nl-NL" sz="1600">
                <a:solidFill>
                  <a:srgbClr val="008A3E"/>
                </a:solidFill>
              </a:rPr>
            </a:br>
            <a:r>
              <a:rPr lang="nl-BE" sz="1600"/>
              <a:t>De samenwerking die gemeenten opzoeken rond economie kan verschillende invalshoeken hebben:</a:t>
            </a:r>
          </a:p>
          <a:p>
            <a:pPr marL="285750" indent="-285750">
              <a:buClr>
                <a:srgbClr val="71C35F"/>
              </a:buClr>
              <a:buFont typeface="Arial" panose="020B0604020202020204" pitchFamily="34" charset="0"/>
              <a:buChar char="•"/>
              <a:defRPr/>
            </a:pPr>
            <a:r>
              <a:rPr lang="nl-BE" sz="1600" b="1"/>
              <a:t>Operationeel</a:t>
            </a:r>
            <a:r>
              <a:rPr lang="nl-BE" sz="1600"/>
              <a:t>: een medewerker economie delen of inhuren, structureel of punctueel (tijdelijk, projectmatig, inhuren van een bepaalde specialisatie, …);</a:t>
            </a:r>
          </a:p>
          <a:p>
            <a:pPr marL="285750" indent="-285750">
              <a:buClr>
                <a:srgbClr val="71C35F"/>
              </a:buClr>
              <a:buFont typeface="Arial" panose="020B0604020202020204" pitchFamily="34" charset="0"/>
              <a:buChar char="•"/>
              <a:defRPr/>
            </a:pPr>
            <a:r>
              <a:rPr kumimoji="0" lang="nl-BE" sz="1600" b="1" i="0" u="none" strike="noStrike" kern="1200" cap="none" spc="0" normalizeH="0" baseline="0" noProof="0">
                <a:ln>
                  <a:noFill/>
                </a:ln>
                <a:effectLst/>
                <a:uLnTx/>
                <a:uFillTx/>
                <a:ea typeface="+mn-ea"/>
                <a:cs typeface="Segoe UI Semibold" panose="020B0702040204020203" pitchFamily="34" charset="0"/>
              </a:rPr>
              <a:t>Beleidsmatig</a:t>
            </a:r>
            <a:r>
              <a:rPr kumimoji="0" lang="nl-BE" sz="1600" i="0" u="none" strike="noStrike" kern="1200" cap="none" spc="0" normalizeH="0" baseline="0" noProof="0">
                <a:ln>
                  <a:noFill/>
                </a:ln>
                <a:effectLst/>
                <a:uLnTx/>
                <a:uFillTx/>
                <a:ea typeface="+mn-ea"/>
                <a:cs typeface="Segoe UI Semibold" panose="020B0702040204020203" pitchFamily="34" charset="0"/>
              </a:rPr>
              <a:t>: samen beleidsafspraken maken of intergemeentelijke projecten realiseren (g</a:t>
            </a:r>
            <a:r>
              <a:rPr lang="nl-BE" sz="1600" err="1"/>
              <a:t>rootschalige</a:t>
            </a:r>
            <a:r>
              <a:rPr lang="nl-BE" sz="1600"/>
              <a:t> detailhandel, bedrijventerreinen, regie sociale economie, ...). </a:t>
            </a:r>
          </a:p>
          <a:p>
            <a:pPr marL="0" indent="0">
              <a:buClr>
                <a:srgbClr val="9FBC38"/>
              </a:buClr>
              <a:buNone/>
              <a:defRPr/>
            </a:pPr>
            <a:br>
              <a:rPr lang="nl-BE" sz="1600"/>
            </a:br>
            <a:r>
              <a:rPr lang="nl-BE" sz="1600"/>
              <a:t>Beide sporen zijn doorgaans verweven, maar minder dan </a:t>
            </a:r>
          </a:p>
          <a:p>
            <a:pPr marL="0" indent="0">
              <a:buClr>
                <a:srgbClr val="9FBC38"/>
              </a:buClr>
              <a:buNone/>
              <a:defRPr/>
            </a:pPr>
            <a:r>
              <a:rPr lang="nl-BE" sz="1600"/>
              <a:t>men zou vermoeden:</a:t>
            </a:r>
          </a:p>
          <a:p>
            <a:pPr marL="285750" indent="-285750">
              <a:buClr>
                <a:srgbClr val="71C35F"/>
              </a:buClr>
              <a:buFont typeface="Arial" panose="020B0604020202020204" pitchFamily="34" charset="0"/>
              <a:buChar char="•"/>
              <a:defRPr/>
            </a:pPr>
            <a:r>
              <a:rPr lang="nl-BE" sz="1600"/>
              <a:t>De aanwerving van een medewerker is meestal niet </a:t>
            </a:r>
            <a:br>
              <a:rPr lang="nl-BE" sz="1600"/>
            </a:br>
            <a:r>
              <a:rPr lang="nl-BE" sz="1600"/>
              <a:t>gericht op gezamenlijke ambities, maar om het eigen </a:t>
            </a:r>
            <a:br>
              <a:rPr lang="nl-BE" sz="1600"/>
            </a:br>
            <a:r>
              <a:rPr lang="nl-BE" sz="1600"/>
              <a:t>gemeentelijk beleid vorm te geven </a:t>
            </a:r>
            <a:br>
              <a:rPr lang="nl-BE" sz="1600"/>
            </a:br>
            <a:r>
              <a:rPr lang="nl-BE" sz="1600"/>
              <a:t>(4 van de 5 cases die we verder toelichten);</a:t>
            </a:r>
          </a:p>
          <a:p>
            <a:pPr marL="285750" indent="-285750">
              <a:buClr>
                <a:srgbClr val="71C35F"/>
              </a:buClr>
              <a:buFont typeface="Arial" panose="020B0604020202020204" pitchFamily="34" charset="0"/>
              <a:buChar char="•"/>
              <a:defRPr/>
            </a:pPr>
            <a:r>
              <a:rPr lang="nl-BE" sz="1600"/>
              <a:t>We vinden ook vormen van beleidsmatige samenwerking terug, </a:t>
            </a:r>
            <a:br>
              <a:rPr lang="nl-BE" sz="1600"/>
            </a:br>
            <a:r>
              <a:rPr lang="nl-BE" sz="1600"/>
              <a:t>zonder gezamenlijke medewerker economie (zie case Neteland).</a:t>
            </a:r>
          </a:p>
          <a:p>
            <a:pPr marL="0" marR="0" lvl="0" indent="0" algn="l" defTabSz="914400" rtl="0" eaLnBrk="1" fontAlgn="auto" latinLnBrk="0" hangingPunct="1">
              <a:lnSpc>
                <a:spcPct val="110000"/>
              </a:lnSpc>
              <a:spcBef>
                <a:spcPts val="0"/>
              </a:spcBef>
              <a:spcAft>
                <a:spcPts val="600"/>
              </a:spcAft>
              <a:buClr>
                <a:srgbClr val="9FBC38"/>
              </a:buClr>
              <a:buSzPct val="85000"/>
              <a:buFont typeface="Segoe UI Symbol" panose="020B0502040204020203" pitchFamily="34" charset="0"/>
              <a:buNone/>
              <a:tabLst/>
              <a:defRPr/>
            </a:pPr>
            <a:endParaRPr lang="nl-NL" sz="1600">
              <a:solidFill>
                <a:srgbClr val="008A3E"/>
              </a:solidFill>
            </a:endParaRPr>
          </a:p>
          <a:p>
            <a:pPr indent="0">
              <a:lnSpc>
                <a:spcPct val="150000"/>
              </a:lnSpc>
              <a:buNone/>
            </a:pPr>
            <a:endParaRPr lang="nl-NL" sz="1600">
              <a:solidFill>
                <a:schemeClr val="tx1"/>
              </a:solidFill>
            </a:endParaRPr>
          </a:p>
          <a:p>
            <a:pPr indent="0">
              <a:lnSpc>
                <a:spcPct val="150000"/>
              </a:lnSpc>
              <a:buNone/>
            </a:pPr>
            <a:endParaRPr lang="nl-NL" sz="1600">
              <a:solidFill>
                <a:schemeClr val="tx1"/>
              </a:solidFill>
            </a:endParaRPr>
          </a:p>
        </p:txBody>
      </p:sp>
      <p:sp>
        <p:nvSpPr>
          <p:cNvPr id="9" name="Oval 11">
            <a:extLst>
              <a:ext uri="{FF2B5EF4-FFF2-40B4-BE49-F238E27FC236}">
                <a16:creationId xmlns:a16="http://schemas.microsoft.com/office/drawing/2014/main" id="{102A6A40-6ACC-F05C-0433-BD68CBCC712F}"/>
              </a:ext>
            </a:extLst>
          </p:cNvPr>
          <p:cNvSpPr/>
          <p:nvPr/>
        </p:nvSpPr>
        <p:spPr>
          <a:xfrm>
            <a:off x="6606138" y="3210339"/>
            <a:ext cx="2673627" cy="257423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Operationele samenwerking</a:t>
            </a:r>
          </a:p>
          <a:p>
            <a:pPr algn="ctr"/>
            <a:r>
              <a:rPr lang="en-US"/>
              <a:t>(een medewerker delen)</a:t>
            </a:r>
            <a:endParaRPr lang="nl-BE"/>
          </a:p>
        </p:txBody>
      </p:sp>
      <p:sp>
        <p:nvSpPr>
          <p:cNvPr id="10" name="Oval 12">
            <a:extLst>
              <a:ext uri="{FF2B5EF4-FFF2-40B4-BE49-F238E27FC236}">
                <a16:creationId xmlns:a16="http://schemas.microsoft.com/office/drawing/2014/main" id="{9E7518FB-9E71-47CF-BCBF-6DC6AF266193}"/>
              </a:ext>
            </a:extLst>
          </p:cNvPr>
          <p:cNvSpPr/>
          <p:nvPr/>
        </p:nvSpPr>
        <p:spPr>
          <a:xfrm>
            <a:off x="8782537" y="3210339"/>
            <a:ext cx="2673627" cy="2574235"/>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err="1"/>
              <a:t>Beleidsmatige</a:t>
            </a:r>
            <a:r>
              <a:rPr lang="en-US"/>
              <a:t> samenwerking</a:t>
            </a:r>
          </a:p>
        </p:txBody>
      </p:sp>
    </p:spTree>
    <p:extLst>
      <p:ext uri="{BB962C8B-B14F-4D97-AF65-F5344CB8AC3E}">
        <p14:creationId xmlns:p14="http://schemas.microsoft.com/office/powerpoint/2010/main" val="38781964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2148D73D-0327-5867-8922-894FFA23A134}"/>
              </a:ext>
            </a:extLst>
          </p:cNvPr>
          <p:cNvSpPr>
            <a:spLocks noGrp="1"/>
          </p:cNvSpPr>
          <p:nvPr>
            <p:ph type="ftr" sz="quarter" idx="11"/>
          </p:nvPr>
        </p:nvSpPr>
        <p:spPr/>
        <p:txBody>
          <a:bodyPr/>
          <a:lstStyle/>
          <a:p>
            <a:r>
              <a:rPr lang="nl-BE"/>
              <a:t>Leidraad intergemeentelijke samenwerking economie</a:t>
            </a:r>
          </a:p>
        </p:txBody>
      </p:sp>
      <p:sp>
        <p:nvSpPr>
          <p:cNvPr id="5" name="Tijdelijke aanduiding voor dianummer 4">
            <a:extLst>
              <a:ext uri="{FF2B5EF4-FFF2-40B4-BE49-F238E27FC236}">
                <a16:creationId xmlns:a16="http://schemas.microsoft.com/office/drawing/2014/main" id="{6326941B-ED4D-2E11-89EA-CB90B52FEB1A}"/>
              </a:ext>
            </a:extLst>
          </p:cNvPr>
          <p:cNvSpPr>
            <a:spLocks noGrp="1"/>
          </p:cNvSpPr>
          <p:nvPr>
            <p:ph type="sldNum" sz="quarter" idx="12"/>
          </p:nvPr>
        </p:nvSpPr>
        <p:spPr/>
        <p:txBody>
          <a:bodyPr/>
          <a:lstStyle/>
          <a:p>
            <a:fld id="{DFEB45F4-A723-4960-9E19-747FE5E1055D}" type="slidenum">
              <a:rPr lang="nl-BE" smtClean="0"/>
              <a:pPr/>
              <a:t>24</a:t>
            </a:fld>
            <a:endParaRPr lang="nl-BE"/>
          </a:p>
        </p:txBody>
      </p:sp>
      <p:sp>
        <p:nvSpPr>
          <p:cNvPr id="8" name="Tijdelijke aanduiding voor inhoud 4">
            <a:extLst>
              <a:ext uri="{FF2B5EF4-FFF2-40B4-BE49-F238E27FC236}">
                <a16:creationId xmlns:a16="http://schemas.microsoft.com/office/drawing/2014/main" id="{C5042F39-1328-147A-F2E4-A0A80C1DE50E}"/>
              </a:ext>
            </a:extLst>
          </p:cNvPr>
          <p:cNvSpPr>
            <a:spLocks noGrp="1"/>
          </p:cNvSpPr>
          <p:nvPr>
            <p:ph idx="1"/>
          </p:nvPr>
        </p:nvSpPr>
        <p:spPr>
          <a:xfrm>
            <a:off x="608013" y="533398"/>
            <a:ext cx="8139674" cy="418977"/>
          </a:xfrm>
        </p:spPr>
        <p:txBody>
          <a:bodyPr>
            <a:noAutofit/>
          </a:bodyPr>
          <a:lstStyle/>
          <a:p>
            <a:pPr indent="0">
              <a:buClr>
                <a:srgbClr val="9FBC38"/>
              </a:buClr>
              <a:buNone/>
              <a:defRPr/>
            </a:pPr>
            <a:r>
              <a:rPr lang="en-US" sz="2000" b="0">
                <a:solidFill>
                  <a:srgbClr val="71C35F"/>
                </a:solidFill>
              </a:rPr>
              <a:t>Domeinen gemeentelijk economisch beleid</a:t>
            </a:r>
            <a:br>
              <a:rPr lang="nl-NL" sz="1600">
                <a:solidFill>
                  <a:srgbClr val="008A3E"/>
                </a:solidFill>
              </a:rPr>
            </a:br>
            <a:br>
              <a:rPr lang="nl-NL" sz="1600">
                <a:solidFill>
                  <a:srgbClr val="008A3E"/>
                </a:solidFill>
              </a:rPr>
            </a:br>
            <a:r>
              <a:rPr lang="nl-BE" sz="1600">
                <a:solidFill>
                  <a:srgbClr val="565656"/>
                </a:solidFill>
              </a:rPr>
              <a:t>De samenwerking die gemeenten opzetten inzake economie kan zich theoretisch richten op alle domeinen van het economisch beleid. Een overzicht:</a:t>
            </a:r>
          </a:p>
          <a:p>
            <a:pPr marL="0" indent="0">
              <a:buClr>
                <a:srgbClr val="9FBC38"/>
              </a:buClr>
              <a:buNone/>
              <a:defRPr/>
            </a:pPr>
            <a:endParaRPr lang="nl-NL" sz="1600">
              <a:solidFill>
                <a:srgbClr val="008A3E"/>
              </a:solidFill>
            </a:endParaRPr>
          </a:p>
          <a:p>
            <a:pPr indent="0">
              <a:lnSpc>
                <a:spcPct val="150000"/>
              </a:lnSpc>
              <a:buNone/>
            </a:pPr>
            <a:endParaRPr lang="nl-NL" sz="1600">
              <a:solidFill>
                <a:schemeClr val="tx1"/>
              </a:solidFill>
            </a:endParaRPr>
          </a:p>
          <a:p>
            <a:pPr indent="0">
              <a:lnSpc>
                <a:spcPct val="150000"/>
              </a:lnSpc>
              <a:buNone/>
            </a:pPr>
            <a:endParaRPr lang="nl-NL" sz="1600">
              <a:solidFill>
                <a:schemeClr val="tx1"/>
              </a:solidFill>
            </a:endParaRPr>
          </a:p>
        </p:txBody>
      </p:sp>
      <p:pic>
        <p:nvPicPr>
          <p:cNvPr id="22" name="Afbeelding 21">
            <a:extLst>
              <a:ext uri="{FF2B5EF4-FFF2-40B4-BE49-F238E27FC236}">
                <a16:creationId xmlns:a16="http://schemas.microsoft.com/office/drawing/2014/main" id="{8DEA38E8-C8F2-183C-768B-DE0893CB9B4D}"/>
              </a:ext>
            </a:extLst>
          </p:cNvPr>
          <p:cNvPicPr>
            <a:picLocks noChangeAspect="1"/>
          </p:cNvPicPr>
          <p:nvPr/>
        </p:nvPicPr>
        <p:blipFill>
          <a:blip r:embed="rId2"/>
          <a:stretch>
            <a:fillRect/>
          </a:stretch>
        </p:blipFill>
        <p:spPr>
          <a:xfrm>
            <a:off x="608013" y="2052883"/>
            <a:ext cx="5457825" cy="3619500"/>
          </a:xfrm>
          <a:prstGeom prst="rect">
            <a:avLst/>
          </a:prstGeom>
        </p:spPr>
      </p:pic>
      <p:pic>
        <p:nvPicPr>
          <p:cNvPr id="24" name="Afbeelding 23">
            <a:extLst>
              <a:ext uri="{FF2B5EF4-FFF2-40B4-BE49-F238E27FC236}">
                <a16:creationId xmlns:a16="http://schemas.microsoft.com/office/drawing/2014/main" id="{806B069B-4D52-D226-C9A6-24BF059F4885}"/>
              </a:ext>
            </a:extLst>
          </p:cNvPr>
          <p:cNvPicPr>
            <a:picLocks noChangeAspect="1"/>
          </p:cNvPicPr>
          <p:nvPr/>
        </p:nvPicPr>
        <p:blipFill>
          <a:blip r:embed="rId3"/>
          <a:stretch>
            <a:fillRect/>
          </a:stretch>
        </p:blipFill>
        <p:spPr>
          <a:xfrm>
            <a:off x="6126164" y="2052883"/>
            <a:ext cx="5638800" cy="3124200"/>
          </a:xfrm>
          <a:prstGeom prst="rect">
            <a:avLst/>
          </a:prstGeom>
        </p:spPr>
      </p:pic>
    </p:spTree>
    <p:extLst>
      <p:ext uri="{BB962C8B-B14F-4D97-AF65-F5344CB8AC3E}">
        <p14:creationId xmlns:p14="http://schemas.microsoft.com/office/powerpoint/2010/main" val="19726746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2148D73D-0327-5867-8922-894FFA23A134}"/>
              </a:ext>
            </a:extLst>
          </p:cNvPr>
          <p:cNvSpPr>
            <a:spLocks noGrp="1"/>
          </p:cNvSpPr>
          <p:nvPr>
            <p:ph type="ftr" sz="quarter" idx="11"/>
          </p:nvPr>
        </p:nvSpPr>
        <p:spPr/>
        <p:txBody>
          <a:bodyPr/>
          <a:lstStyle/>
          <a:p>
            <a:r>
              <a:rPr lang="nl-BE"/>
              <a:t>Leidraad intergemeentelijke samenwerking economie</a:t>
            </a:r>
          </a:p>
        </p:txBody>
      </p:sp>
      <p:sp>
        <p:nvSpPr>
          <p:cNvPr id="5" name="Tijdelijke aanduiding voor dianummer 4">
            <a:extLst>
              <a:ext uri="{FF2B5EF4-FFF2-40B4-BE49-F238E27FC236}">
                <a16:creationId xmlns:a16="http://schemas.microsoft.com/office/drawing/2014/main" id="{6326941B-ED4D-2E11-89EA-CB90B52FEB1A}"/>
              </a:ext>
            </a:extLst>
          </p:cNvPr>
          <p:cNvSpPr>
            <a:spLocks noGrp="1"/>
          </p:cNvSpPr>
          <p:nvPr>
            <p:ph type="sldNum" sz="quarter" idx="12"/>
          </p:nvPr>
        </p:nvSpPr>
        <p:spPr/>
        <p:txBody>
          <a:bodyPr/>
          <a:lstStyle/>
          <a:p>
            <a:fld id="{DFEB45F4-A723-4960-9E19-747FE5E1055D}" type="slidenum">
              <a:rPr lang="nl-BE" smtClean="0"/>
              <a:pPr/>
              <a:t>25</a:t>
            </a:fld>
            <a:endParaRPr lang="nl-BE"/>
          </a:p>
        </p:txBody>
      </p:sp>
      <p:sp>
        <p:nvSpPr>
          <p:cNvPr id="8" name="Tijdelijke aanduiding voor inhoud 4">
            <a:extLst>
              <a:ext uri="{FF2B5EF4-FFF2-40B4-BE49-F238E27FC236}">
                <a16:creationId xmlns:a16="http://schemas.microsoft.com/office/drawing/2014/main" id="{C5042F39-1328-147A-F2E4-A0A80C1DE50E}"/>
              </a:ext>
            </a:extLst>
          </p:cNvPr>
          <p:cNvSpPr>
            <a:spLocks noGrp="1"/>
          </p:cNvSpPr>
          <p:nvPr>
            <p:ph idx="1"/>
          </p:nvPr>
        </p:nvSpPr>
        <p:spPr>
          <a:xfrm>
            <a:off x="608013" y="534324"/>
            <a:ext cx="8139674" cy="418977"/>
          </a:xfrm>
        </p:spPr>
        <p:txBody>
          <a:bodyPr>
            <a:noAutofit/>
          </a:bodyPr>
          <a:lstStyle/>
          <a:p>
            <a:pPr indent="0">
              <a:buClr>
                <a:srgbClr val="9FBC38"/>
              </a:buClr>
              <a:buNone/>
              <a:defRPr/>
            </a:pPr>
            <a:r>
              <a:rPr lang="en-US" sz="2000" b="0">
                <a:solidFill>
                  <a:srgbClr val="71C35F"/>
                </a:solidFill>
              </a:rPr>
              <a:t>Focus van de samenwerking inzake economie</a:t>
            </a:r>
            <a:br>
              <a:rPr lang="nl-NL" sz="1600">
                <a:solidFill>
                  <a:srgbClr val="008A3E"/>
                </a:solidFill>
              </a:rPr>
            </a:br>
            <a:br>
              <a:rPr lang="nl-NL" sz="1600">
                <a:solidFill>
                  <a:srgbClr val="008A3E"/>
                </a:solidFill>
              </a:rPr>
            </a:br>
            <a:endParaRPr lang="nl-NL" sz="1600">
              <a:solidFill>
                <a:srgbClr val="008A3E"/>
              </a:solidFill>
            </a:endParaRPr>
          </a:p>
          <a:p>
            <a:pPr indent="0">
              <a:lnSpc>
                <a:spcPct val="150000"/>
              </a:lnSpc>
              <a:buNone/>
            </a:pPr>
            <a:endParaRPr lang="nl-NL" sz="1600">
              <a:solidFill>
                <a:schemeClr val="tx1"/>
              </a:solidFill>
            </a:endParaRPr>
          </a:p>
          <a:p>
            <a:pPr indent="0">
              <a:lnSpc>
                <a:spcPct val="150000"/>
              </a:lnSpc>
              <a:buNone/>
            </a:pPr>
            <a:endParaRPr lang="nl-NL" sz="1600">
              <a:solidFill>
                <a:schemeClr val="tx1"/>
              </a:solidFill>
            </a:endParaRPr>
          </a:p>
        </p:txBody>
      </p:sp>
      <p:sp>
        <p:nvSpPr>
          <p:cNvPr id="3" name="Tekstvak 2">
            <a:extLst>
              <a:ext uri="{FF2B5EF4-FFF2-40B4-BE49-F238E27FC236}">
                <a16:creationId xmlns:a16="http://schemas.microsoft.com/office/drawing/2014/main" id="{16403BBA-78CC-3926-D012-1C60E101283F}"/>
              </a:ext>
            </a:extLst>
          </p:cNvPr>
          <p:cNvSpPr txBox="1"/>
          <p:nvPr/>
        </p:nvSpPr>
        <p:spPr>
          <a:xfrm>
            <a:off x="509832" y="1366897"/>
            <a:ext cx="7291548" cy="4124206"/>
          </a:xfrm>
          <a:prstGeom prst="rect">
            <a:avLst/>
          </a:prstGeom>
          <a:noFill/>
        </p:spPr>
        <p:txBody>
          <a:bodyPr wrap="square" rtlCol="0">
            <a:spAutoFit/>
          </a:bodyPr>
          <a:lstStyle/>
          <a:p>
            <a:pPr>
              <a:buClr>
                <a:srgbClr val="9FBC38"/>
              </a:buClr>
              <a:defRPr/>
            </a:pPr>
            <a:r>
              <a:rPr kumimoji="0" lang="nl-BE" i="0" u="none" strike="noStrike" kern="1200" cap="none" spc="0" normalizeH="0" baseline="0" noProof="0">
                <a:ln>
                  <a:noFill/>
                </a:ln>
                <a:solidFill>
                  <a:schemeClr val="tx2"/>
                </a:solidFill>
                <a:effectLst/>
                <a:uLnTx/>
                <a:uFillTx/>
                <a:ea typeface="+mn-ea"/>
                <a:cs typeface="Segoe UI Semibold" panose="020B0702040204020203" pitchFamily="34" charset="0"/>
              </a:rPr>
              <a:t>Meest voorkomend</a:t>
            </a:r>
          </a:p>
          <a:p>
            <a:pPr marL="742950" lvl="1" indent="-285750">
              <a:buClr>
                <a:srgbClr val="71C35F"/>
              </a:buClr>
              <a:buFont typeface="Arial" panose="020B0604020202020204" pitchFamily="34" charset="0"/>
              <a:buChar char="•"/>
              <a:defRPr/>
            </a:pPr>
            <a:r>
              <a:rPr kumimoji="0" lang="nl-BE" sz="1600" i="0" u="none" strike="noStrike" kern="1200" cap="none" spc="0" normalizeH="0" baseline="0" noProof="0">
                <a:ln>
                  <a:noFill/>
                </a:ln>
                <a:solidFill>
                  <a:schemeClr val="tx2"/>
                </a:solidFill>
                <a:effectLst/>
                <a:uLnTx/>
                <a:uFillTx/>
                <a:ea typeface="+mn-ea"/>
                <a:cs typeface="Segoe UI Semibold" panose="020B0702040204020203" pitchFamily="34" charset="0"/>
              </a:rPr>
              <a:t>Aanspreekpunt en communicatie naar ondernemers</a:t>
            </a:r>
          </a:p>
          <a:p>
            <a:pPr marL="742950" lvl="1" indent="-285750">
              <a:buClr>
                <a:srgbClr val="71C35F"/>
              </a:buClr>
              <a:buFont typeface="Arial" panose="020B0604020202020204" pitchFamily="34" charset="0"/>
              <a:buChar char="•"/>
              <a:defRPr/>
            </a:pPr>
            <a:r>
              <a:rPr kumimoji="0" lang="nl-BE" sz="1600" i="0" u="none" strike="noStrike" kern="1200" cap="none" spc="0" normalizeH="0" baseline="0" noProof="0">
                <a:ln>
                  <a:noFill/>
                </a:ln>
                <a:solidFill>
                  <a:schemeClr val="tx2"/>
                </a:solidFill>
                <a:effectLst/>
                <a:uLnTx/>
                <a:uFillTx/>
                <a:ea typeface="+mn-ea"/>
                <a:cs typeface="Segoe UI Semibold" panose="020B0702040204020203" pitchFamily="34" charset="0"/>
              </a:rPr>
              <a:t>Basisdienstverlening aan ondernemers (o.a. vergunningen)</a:t>
            </a:r>
          </a:p>
          <a:p>
            <a:pPr marL="742950" lvl="1" indent="-285750">
              <a:buClr>
                <a:srgbClr val="71C35F"/>
              </a:buClr>
              <a:buFont typeface="Arial" panose="020B0604020202020204" pitchFamily="34" charset="0"/>
              <a:buChar char="•"/>
              <a:defRPr/>
            </a:pPr>
            <a:r>
              <a:rPr lang="nl-BE" sz="1600">
                <a:solidFill>
                  <a:schemeClr val="tx2"/>
                </a:solidFill>
              </a:rPr>
              <a:t>D</a:t>
            </a:r>
            <a:r>
              <a:rPr lang="nl-BE" sz="1600">
                <a:solidFill>
                  <a:schemeClr val="tx2"/>
                </a:solidFill>
                <a:cs typeface="Segoe UI Semibold" panose="020B0702040204020203" pitchFamily="34" charset="0"/>
              </a:rPr>
              <a:t>etailhandel</a:t>
            </a:r>
            <a:r>
              <a:rPr kumimoji="0" lang="nl-BE" sz="1600" i="0" u="none" strike="noStrike" kern="1200" cap="none" spc="0" normalizeH="0" baseline="0" noProof="0">
                <a:ln>
                  <a:noFill/>
                </a:ln>
                <a:solidFill>
                  <a:schemeClr val="tx2"/>
                </a:solidFill>
                <a:effectLst/>
                <a:uLnTx/>
                <a:uFillTx/>
                <a:ea typeface="+mn-ea"/>
                <a:cs typeface="Segoe UI Semibold" panose="020B0702040204020203" pitchFamily="34" charset="0"/>
              </a:rPr>
              <a:t> (leegstand aanpakken, evenementen, reglementen,...)</a:t>
            </a:r>
          </a:p>
          <a:p>
            <a:pPr marL="742950" lvl="1" indent="-285750">
              <a:buClr>
                <a:srgbClr val="71C35F"/>
              </a:buClr>
              <a:buFont typeface="Arial" panose="020B0604020202020204" pitchFamily="34" charset="0"/>
              <a:buChar char="•"/>
              <a:defRPr/>
            </a:pPr>
            <a:r>
              <a:rPr lang="nl-BE" sz="1600">
                <a:solidFill>
                  <a:schemeClr val="tx2"/>
                </a:solidFill>
              </a:rPr>
              <a:t>S</a:t>
            </a:r>
            <a:r>
              <a:rPr kumimoji="0" lang="nl-BE" sz="1600" i="0" u="none" strike="noStrike" kern="1200" cap="none" spc="0" normalizeH="0" baseline="0" noProof="0">
                <a:ln>
                  <a:noFill/>
                </a:ln>
                <a:solidFill>
                  <a:schemeClr val="tx2"/>
                </a:solidFill>
                <a:effectLst/>
                <a:uLnTx/>
                <a:uFillTx/>
                <a:ea typeface="+mn-ea"/>
                <a:cs typeface="Segoe UI Semibold" panose="020B0702040204020203" pitchFamily="34" charset="0"/>
              </a:rPr>
              <a:t>tarters begeleiden en doorverwijzen</a:t>
            </a:r>
            <a:br>
              <a:rPr kumimoji="0" lang="nl-BE" sz="1600" i="0" u="none" strike="noStrike" kern="1200" cap="none" spc="0" normalizeH="0" baseline="0" noProof="0">
                <a:ln>
                  <a:noFill/>
                </a:ln>
                <a:solidFill>
                  <a:schemeClr val="tx2"/>
                </a:solidFill>
                <a:effectLst/>
                <a:uLnTx/>
                <a:uFillTx/>
                <a:ea typeface="+mn-ea"/>
                <a:cs typeface="Segoe UI Semibold" panose="020B0702040204020203" pitchFamily="34" charset="0"/>
              </a:rPr>
            </a:br>
            <a:br>
              <a:rPr kumimoji="0" lang="nl-BE" sz="1600" i="0" u="none" strike="noStrike" kern="1200" cap="none" spc="0" normalizeH="0" baseline="0" noProof="0">
                <a:ln>
                  <a:noFill/>
                </a:ln>
                <a:solidFill>
                  <a:schemeClr val="tx2"/>
                </a:solidFill>
                <a:effectLst/>
                <a:uLnTx/>
                <a:uFillTx/>
                <a:ea typeface="+mn-ea"/>
                <a:cs typeface="Segoe UI Semibold" panose="020B0702040204020203" pitchFamily="34" charset="0"/>
              </a:rPr>
            </a:br>
            <a:endParaRPr kumimoji="0" lang="nl-BE" sz="1600" b="1" i="0" u="none" strike="noStrike" kern="1200" cap="none" spc="0" normalizeH="0" baseline="0" noProof="0">
              <a:ln>
                <a:noFill/>
              </a:ln>
              <a:solidFill>
                <a:schemeClr val="tx2"/>
              </a:solidFill>
              <a:effectLst/>
              <a:uLnTx/>
              <a:uFillTx/>
              <a:ea typeface="+mn-ea"/>
              <a:cs typeface="Segoe UI Semibold" panose="020B0702040204020203" pitchFamily="34" charset="0"/>
            </a:endParaRPr>
          </a:p>
          <a:p>
            <a:pPr>
              <a:buClr>
                <a:srgbClr val="9FBC38"/>
              </a:buClr>
              <a:defRPr/>
            </a:pPr>
            <a:r>
              <a:rPr lang="nl-BE">
                <a:solidFill>
                  <a:schemeClr val="tx2"/>
                </a:solidFill>
              </a:rPr>
              <a:t>In tweede orde</a:t>
            </a:r>
          </a:p>
          <a:p>
            <a:pPr marL="742950" lvl="1" indent="-285750">
              <a:buClr>
                <a:srgbClr val="71C35F"/>
              </a:buClr>
              <a:buFont typeface="Arial" panose="020B0604020202020204" pitchFamily="34" charset="0"/>
              <a:buChar char="•"/>
              <a:defRPr/>
            </a:pPr>
            <a:r>
              <a:rPr lang="nl-BE" sz="1600">
                <a:solidFill>
                  <a:schemeClr val="tx2"/>
                </a:solidFill>
              </a:rPr>
              <a:t>Bedrijfshuisvesting</a:t>
            </a:r>
          </a:p>
          <a:p>
            <a:pPr marL="742950" lvl="1" indent="-285750">
              <a:buClr>
                <a:srgbClr val="71C35F"/>
              </a:buClr>
              <a:buFont typeface="Arial" panose="020B0604020202020204" pitchFamily="34" charset="0"/>
              <a:buChar char="•"/>
              <a:defRPr/>
            </a:pPr>
            <a:r>
              <a:rPr lang="nl-BE" sz="1600">
                <a:solidFill>
                  <a:schemeClr val="tx2"/>
                </a:solidFill>
              </a:rPr>
              <a:t>Korte keten aanmoedigen</a:t>
            </a:r>
          </a:p>
          <a:p>
            <a:pPr marL="742950" lvl="1" indent="-285750">
              <a:buClr>
                <a:srgbClr val="71C35F"/>
              </a:buClr>
              <a:buFont typeface="Arial" panose="020B0604020202020204" pitchFamily="34" charset="0"/>
              <a:buChar char="•"/>
              <a:defRPr/>
            </a:pPr>
            <a:r>
              <a:rPr lang="nl-BE" sz="1600">
                <a:solidFill>
                  <a:schemeClr val="tx2"/>
                </a:solidFill>
              </a:rPr>
              <a:t>Opvolgen van projecten</a:t>
            </a:r>
            <a:br>
              <a:rPr lang="nl-BE" sz="1600">
                <a:solidFill>
                  <a:schemeClr val="tx2"/>
                </a:solidFill>
              </a:rPr>
            </a:br>
            <a:br>
              <a:rPr lang="nl-BE" sz="1600">
                <a:solidFill>
                  <a:schemeClr val="tx2"/>
                </a:solidFill>
              </a:rPr>
            </a:br>
            <a:endParaRPr lang="nl-BE" sz="1600">
              <a:solidFill>
                <a:schemeClr val="tx2"/>
              </a:solidFill>
            </a:endParaRPr>
          </a:p>
          <a:p>
            <a:pPr>
              <a:buClr>
                <a:srgbClr val="9FBC38"/>
              </a:buClr>
              <a:defRPr/>
            </a:pPr>
            <a:r>
              <a:rPr kumimoji="0" lang="nl-BE" i="0" u="none" strike="noStrike" kern="1200" cap="none" spc="0" normalizeH="0" baseline="0" noProof="0">
                <a:ln>
                  <a:noFill/>
                </a:ln>
                <a:solidFill>
                  <a:schemeClr val="tx2"/>
                </a:solidFill>
                <a:effectLst/>
                <a:uLnTx/>
                <a:uFillTx/>
                <a:ea typeface="+mn-ea"/>
                <a:cs typeface="Segoe UI Semibold" panose="020B0702040204020203" pitchFamily="34" charset="0"/>
              </a:rPr>
              <a:t>Eerder uitzonderlijk</a:t>
            </a:r>
          </a:p>
          <a:p>
            <a:pPr marL="742950" lvl="1" indent="-285750">
              <a:buClr>
                <a:srgbClr val="71C35F"/>
              </a:buClr>
              <a:buFont typeface="Arial" panose="020B0604020202020204" pitchFamily="34" charset="0"/>
              <a:buChar char="•"/>
              <a:defRPr/>
            </a:pPr>
            <a:r>
              <a:rPr kumimoji="0" lang="nl-BE" sz="1600" i="0" u="none" strike="noStrike" kern="1200" cap="none" spc="0" normalizeH="0" baseline="0" noProof="0">
                <a:ln>
                  <a:noFill/>
                </a:ln>
                <a:solidFill>
                  <a:schemeClr val="tx2"/>
                </a:solidFill>
                <a:effectLst/>
                <a:uLnTx/>
                <a:uFillTx/>
                <a:ea typeface="+mn-ea"/>
                <a:cs typeface="Segoe UI Semibold" panose="020B0702040204020203" pitchFamily="34" charset="0"/>
              </a:rPr>
              <a:t>Circulaire economie, innovatie</a:t>
            </a:r>
            <a:r>
              <a:rPr lang="nl-BE" sz="1600">
                <a:solidFill>
                  <a:schemeClr val="tx2"/>
                </a:solidFill>
              </a:rPr>
              <a:t>stimulering, smart cities, energie</a:t>
            </a:r>
            <a:br>
              <a:rPr lang="nl-BE" sz="1600">
                <a:solidFill>
                  <a:schemeClr val="tx2"/>
                </a:solidFill>
              </a:rPr>
            </a:br>
            <a:r>
              <a:rPr lang="nl-BE" sz="1600">
                <a:solidFill>
                  <a:schemeClr val="tx2"/>
                </a:solidFill>
              </a:rPr>
              <a:t>(mede doordat vooral kleinere gemeenten kiezen voor samenwerking)</a:t>
            </a:r>
          </a:p>
        </p:txBody>
      </p:sp>
      <p:pic>
        <p:nvPicPr>
          <p:cNvPr id="1028" name="Picture 4" descr="Free Persoon Met Papieren Zakken Stock Photo">
            <a:extLst>
              <a:ext uri="{FF2B5EF4-FFF2-40B4-BE49-F238E27FC236}">
                <a16:creationId xmlns:a16="http://schemas.microsoft.com/office/drawing/2014/main" id="{2360A619-C157-CFCA-AB7F-354E242735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057" b="18782"/>
          <a:stretch/>
        </p:blipFill>
        <p:spPr bwMode="auto">
          <a:xfrm>
            <a:off x="7745322" y="0"/>
            <a:ext cx="4446677" cy="213919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Gratis stockfoto met aantekening, aantekeningen, ambacht Stock Photo">
            <a:extLst>
              <a:ext uri="{FF2B5EF4-FFF2-40B4-BE49-F238E27FC236}">
                <a16:creationId xmlns:a16="http://schemas.microsoft.com/office/drawing/2014/main" id="{931EE424-B16E-7823-0358-2976DE5C24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192"/>
          <a:stretch/>
        </p:blipFill>
        <p:spPr bwMode="auto">
          <a:xfrm>
            <a:off x="7745322" y="4227944"/>
            <a:ext cx="4446676" cy="263005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Radijs En Wortelen Stock Photo">
            <a:extLst>
              <a:ext uri="{FF2B5EF4-FFF2-40B4-BE49-F238E27FC236}">
                <a16:creationId xmlns:a16="http://schemas.microsoft.com/office/drawing/2014/main" id="{692B960D-9907-353C-4AD3-FC44C00F69F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32" t="17973" r="433" b="-854"/>
          <a:stretch/>
        </p:blipFill>
        <p:spPr bwMode="auto">
          <a:xfrm>
            <a:off x="7745324" y="2139193"/>
            <a:ext cx="4446676" cy="2508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10442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2148D73D-0327-5867-8922-894FFA23A134}"/>
              </a:ext>
            </a:extLst>
          </p:cNvPr>
          <p:cNvSpPr>
            <a:spLocks noGrp="1"/>
          </p:cNvSpPr>
          <p:nvPr>
            <p:ph type="ftr" sz="quarter" idx="11"/>
          </p:nvPr>
        </p:nvSpPr>
        <p:spPr/>
        <p:txBody>
          <a:bodyPr/>
          <a:lstStyle/>
          <a:p>
            <a:r>
              <a:rPr lang="nl-BE"/>
              <a:t>Leidraad intergemeentelijke samenwerking economie</a:t>
            </a:r>
          </a:p>
        </p:txBody>
      </p:sp>
      <p:sp>
        <p:nvSpPr>
          <p:cNvPr id="5" name="Tijdelijke aanduiding voor dianummer 4">
            <a:extLst>
              <a:ext uri="{FF2B5EF4-FFF2-40B4-BE49-F238E27FC236}">
                <a16:creationId xmlns:a16="http://schemas.microsoft.com/office/drawing/2014/main" id="{6326941B-ED4D-2E11-89EA-CB90B52FEB1A}"/>
              </a:ext>
            </a:extLst>
          </p:cNvPr>
          <p:cNvSpPr>
            <a:spLocks noGrp="1"/>
          </p:cNvSpPr>
          <p:nvPr>
            <p:ph type="sldNum" sz="quarter" idx="12"/>
          </p:nvPr>
        </p:nvSpPr>
        <p:spPr/>
        <p:txBody>
          <a:bodyPr/>
          <a:lstStyle/>
          <a:p>
            <a:fld id="{DFEB45F4-A723-4960-9E19-747FE5E1055D}" type="slidenum">
              <a:rPr lang="nl-BE" smtClean="0"/>
              <a:pPr/>
              <a:t>26</a:t>
            </a:fld>
            <a:endParaRPr lang="nl-BE"/>
          </a:p>
        </p:txBody>
      </p:sp>
      <p:sp>
        <p:nvSpPr>
          <p:cNvPr id="8" name="Tijdelijke aanduiding voor inhoud 4">
            <a:extLst>
              <a:ext uri="{FF2B5EF4-FFF2-40B4-BE49-F238E27FC236}">
                <a16:creationId xmlns:a16="http://schemas.microsoft.com/office/drawing/2014/main" id="{C5042F39-1328-147A-F2E4-A0A80C1DE50E}"/>
              </a:ext>
            </a:extLst>
          </p:cNvPr>
          <p:cNvSpPr>
            <a:spLocks noGrp="1"/>
          </p:cNvSpPr>
          <p:nvPr>
            <p:ph idx="1"/>
          </p:nvPr>
        </p:nvSpPr>
        <p:spPr>
          <a:xfrm>
            <a:off x="608512" y="541912"/>
            <a:ext cx="8139674" cy="418977"/>
          </a:xfrm>
        </p:spPr>
        <p:txBody>
          <a:bodyPr>
            <a:noAutofit/>
          </a:bodyPr>
          <a:lstStyle/>
          <a:p>
            <a:pPr indent="0">
              <a:buClr>
                <a:srgbClr val="9FBC38"/>
              </a:buClr>
              <a:buNone/>
              <a:defRPr/>
            </a:pPr>
            <a:r>
              <a:rPr lang="en-US" sz="2000" b="0">
                <a:solidFill>
                  <a:srgbClr val="71C35F"/>
                </a:solidFill>
              </a:rPr>
              <a:t>Karakter van de samenwerking</a:t>
            </a:r>
            <a:br>
              <a:rPr lang="nl-NL" sz="1600">
                <a:solidFill>
                  <a:srgbClr val="008A3E"/>
                </a:solidFill>
              </a:rPr>
            </a:br>
            <a:br>
              <a:rPr lang="nl-NL" sz="1600">
                <a:solidFill>
                  <a:srgbClr val="008A3E"/>
                </a:solidFill>
              </a:rPr>
            </a:br>
            <a:endParaRPr lang="nl-NL" sz="1600">
              <a:solidFill>
                <a:srgbClr val="008A3E"/>
              </a:solidFill>
            </a:endParaRPr>
          </a:p>
          <a:p>
            <a:pPr indent="0">
              <a:lnSpc>
                <a:spcPct val="150000"/>
              </a:lnSpc>
              <a:buNone/>
            </a:pPr>
            <a:endParaRPr lang="nl-NL" sz="1600">
              <a:solidFill>
                <a:schemeClr val="tx1"/>
              </a:solidFill>
            </a:endParaRPr>
          </a:p>
          <a:p>
            <a:pPr indent="0">
              <a:lnSpc>
                <a:spcPct val="150000"/>
              </a:lnSpc>
              <a:buNone/>
            </a:pPr>
            <a:endParaRPr lang="nl-NL" sz="1600">
              <a:solidFill>
                <a:schemeClr val="tx1"/>
              </a:solidFill>
            </a:endParaRPr>
          </a:p>
        </p:txBody>
      </p:sp>
      <p:sp>
        <p:nvSpPr>
          <p:cNvPr id="3" name="Tekstvak 2">
            <a:extLst>
              <a:ext uri="{FF2B5EF4-FFF2-40B4-BE49-F238E27FC236}">
                <a16:creationId xmlns:a16="http://schemas.microsoft.com/office/drawing/2014/main" id="{16403BBA-78CC-3926-D012-1C60E101283F}"/>
              </a:ext>
            </a:extLst>
          </p:cNvPr>
          <p:cNvSpPr txBox="1"/>
          <p:nvPr/>
        </p:nvSpPr>
        <p:spPr>
          <a:xfrm>
            <a:off x="533943" y="1268441"/>
            <a:ext cx="7762602" cy="4708981"/>
          </a:xfrm>
          <a:prstGeom prst="rect">
            <a:avLst/>
          </a:prstGeom>
          <a:noFill/>
        </p:spPr>
        <p:txBody>
          <a:bodyPr wrap="square" rtlCol="0">
            <a:spAutoFit/>
          </a:bodyPr>
          <a:lstStyle/>
          <a:p>
            <a:pPr>
              <a:buClr>
                <a:srgbClr val="9FBC38"/>
              </a:buClr>
              <a:defRPr/>
            </a:pPr>
            <a:r>
              <a:rPr lang="nl-BE">
                <a:solidFill>
                  <a:schemeClr val="tx2"/>
                </a:solidFill>
              </a:rPr>
              <a:t>Verder zien we dat de samenwerking en de inzet van de medewerker kan verschillen in karakter:</a:t>
            </a:r>
            <a:br>
              <a:rPr lang="nl-BE">
                <a:solidFill>
                  <a:schemeClr val="tx2"/>
                </a:solidFill>
              </a:rPr>
            </a:br>
            <a:endParaRPr lang="nl-BE">
              <a:solidFill>
                <a:schemeClr val="tx2"/>
              </a:solidFill>
            </a:endParaRPr>
          </a:p>
          <a:p>
            <a:pPr>
              <a:buClr>
                <a:srgbClr val="71C35F"/>
              </a:buClr>
              <a:defRPr/>
            </a:pPr>
            <a:r>
              <a:rPr kumimoji="0" lang="nl-BE" b="1" i="0" u="none" strike="noStrike" kern="1200" cap="none" spc="0" normalizeH="0" baseline="0" noProof="0">
                <a:ln>
                  <a:noFill/>
                </a:ln>
                <a:solidFill>
                  <a:schemeClr val="tx2"/>
                </a:solidFill>
                <a:effectLst/>
                <a:uLnTx/>
                <a:uFillTx/>
                <a:ea typeface="+mn-ea"/>
                <a:cs typeface="Segoe UI Semibold" panose="020B0702040204020203" pitchFamily="34" charset="0"/>
              </a:rPr>
              <a:t>Structureel versus meer projectmatig of ad hoc</a:t>
            </a:r>
          </a:p>
          <a:p>
            <a:pPr marL="742950" lvl="1" indent="-285750">
              <a:buClr>
                <a:srgbClr val="71C35F"/>
              </a:buClr>
              <a:buFont typeface="Arial" panose="020B0604020202020204" pitchFamily="34" charset="0"/>
              <a:buChar char="•"/>
              <a:defRPr/>
            </a:pPr>
            <a:r>
              <a:rPr lang="nl-BE" sz="1600">
                <a:solidFill>
                  <a:schemeClr val="tx2"/>
                </a:solidFill>
              </a:rPr>
              <a:t>Structureel: </a:t>
            </a:r>
            <a:br>
              <a:rPr lang="nl-BE" sz="1600">
                <a:solidFill>
                  <a:schemeClr val="tx2"/>
                </a:solidFill>
              </a:rPr>
            </a:br>
            <a:r>
              <a:rPr lang="nl-BE" sz="1600">
                <a:solidFill>
                  <a:schemeClr val="tx2"/>
                </a:solidFill>
              </a:rPr>
              <a:t>op dagdagelijkse basis (doorgaans deeltijds) het loket economie organiseren en aanspreekpunt zijn voor ondernemers in de gemeente</a:t>
            </a:r>
          </a:p>
          <a:p>
            <a:pPr marL="742950" lvl="1" indent="-285750">
              <a:buClr>
                <a:srgbClr val="71C35F"/>
              </a:buClr>
              <a:buFont typeface="Arial" panose="020B0604020202020204" pitchFamily="34" charset="0"/>
              <a:buChar char="•"/>
              <a:defRPr/>
            </a:pPr>
            <a:r>
              <a:rPr kumimoji="0" lang="nl-BE" sz="1600" i="0" u="none" strike="noStrike" kern="1200" cap="none" spc="0" normalizeH="0" baseline="0" noProof="0">
                <a:ln>
                  <a:noFill/>
                </a:ln>
                <a:solidFill>
                  <a:schemeClr val="tx2"/>
                </a:solidFill>
                <a:effectLst/>
                <a:uLnTx/>
                <a:uFillTx/>
                <a:ea typeface="+mn-ea"/>
                <a:cs typeface="Segoe UI Semibold" panose="020B0702040204020203" pitchFamily="34" charset="0"/>
              </a:rPr>
              <a:t>Ad hoc: </a:t>
            </a:r>
            <a:br>
              <a:rPr kumimoji="0" lang="nl-BE" sz="1600" i="0" u="none" strike="noStrike" kern="1200" cap="none" spc="0" normalizeH="0" baseline="0" noProof="0">
                <a:ln>
                  <a:noFill/>
                </a:ln>
                <a:solidFill>
                  <a:schemeClr val="tx2"/>
                </a:solidFill>
                <a:effectLst/>
                <a:uLnTx/>
                <a:uFillTx/>
                <a:ea typeface="+mn-ea"/>
                <a:cs typeface="Segoe UI Semibold" panose="020B0702040204020203" pitchFamily="34" charset="0"/>
              </a:rPr>
            </a:br>
            <a:r>
              <a:rPr kumimoji="0" lang="nl-BE" sz="1600" i="0" u="none" strike="noStrike" kern="1200" cap="none" spc="0" normalizeH="0" baseline="0" noProof="0">
                <a:ln>
                  <a:noFill/>
                </a:ln>
                <a:solidFill>
                  <a:schemeClr val="tx2"/>
                </a:solidFill>
                <a:effectLst/>
                <a:uLnTx/>
                <a:uFillTx/>
                <a:ea typeface="+mn-ea"/>
                <a:cs typeface="Segoe UI Semibold" panose="020B0702040204020203" pitchFamily="34" charset="0"/>
              </a:rPr>
              <a:t>ondersteuning voor specifieke taken, zoals het op orde zetten van de reglementen detailhandel, coördinatie van een gesubsidieerd project, ...</a:t>
            </a:r>
            <a:br>
              <a:rPr kumimoji="0" lang="nl-BE" sz="1600" i="0" u="none" strike="noStrike" kern="1200" cap="none" spc="0" normalizeH="0" baseline="0" noProof="0">
                <a:ln>
                  <a:noFill/>
                </a:ln>
                <a:solidFill>
                  <a:schemeClr val="tx2"/>
                </a:solidFill>
                <a:effectLst/>
                <a:uLnTx/>
                <a:uFillTx/>
                <a:ea typeface="+mn-ea"/>
                <a:cs typeface="Segoe UI Semibold" panose="020B0702040204020203" pitchFamily="34" charset="0"/>
              </a:rPr>
            </a:br>
            <a:endParaRPr kumimoji="0" lang="nl-BE" sz="1600" i="0" u="none" strike="noStrike" kern="1200" cap="none" spc="0" normalizeH="0" baseline="0" noProof="0">
              <a:ln>
                <a:noFill/>
              </a:ln>
              <a:solidFill>
                <a:schemeClr val="tx2"/>
              </a:solidFill>
              <a:effectLst/>
              <a:uLnTx/>
              <a:uFillTx/>
              <a:ea typeface="+mn-ea"/>
              <a:cs typeface="Segoe UI Semibold" panose="020B0702040204020203" pitchFamily="34" charset="0"/>
            </a:endParaRPr>
          </a:p>
          <a:p>
            <a:pPr>
              <a:buClr>
                <a:srgbClr val="71C35F"/>
              </a:buClr>
              <a:defRPr/>
            </a:pPr>
            <a:r>
              <a:rPr lang="nl-BE" b="1">
                <a:solidFill>
                  <a:schemeClr val="tx2"/>
                </a:solidFill>
              </a:rPr>
              <a:t>Praktisch uitvoerend versus beleidsvoorbereidend</a:t>
            </a:r>
          </a:p>
          <a:p>
            <a:pPr marL="742950" lvl="1" indent="-285750">
              <a:buClr>
                <a:srgbClr val="71C35F"/>
              </a:buClr>
              <a:buFont typeface="Arial" panose="020B0604020202020204" pitchFamily="34" charset="0"/>
              <a:buChar char="•"/>
              <a:defRPr/>
            </a:pPr>
            <a:r>
              <a:rPr kumimoji="0" lang="nl-BE" sz="1600" i="0" u="none" strike="noStrike" kern="1200" cap="none" spc="0" normalizeH="0" baseline="0" noProof="0">
                <a:ln>
                  <a:noFill/>
                </a:ln>
                <a:solidFill>
                  <a:schemeClr val="tx2"/>
                </a:solidFill>
                <a:effectLst/>
                <a:uLnTx/>
                <a:uFillTx/>
                <a:ea typeface="+mn-ea"/>
                <a:cs typeface="Segoe UI Semibold" panose="020B0702040204020203" pitchFamily="34" charset="0"/>
              </a:rPr>
              <a:t>Praktisch</a:t>
            </a:r>
            <a:r>
              <a:rPr lang="nl-BE" sz="1600">
                <a:solidFill>
                  <a:schemeClr val="tx2"/>
                </a:solidFill>
              </a:rPr>
              <a:t>-uitvoerend: </a:t>
            </a:r>
            <a:br>
              <a:rPr lang="nl-BE" sz="1600">
                <a:solidFill>
                  <a:schemeClr val="tx2"/>
                </a:solidFill>
              </a:rPr>
            </a:br>
            <a:r>
              <a:rPr lang="nl-BE" sz="1600">
                <a:solidFill>
                  <a:schemeClr val="tx2"/>
                </a:solidFill>
              </a:rPr>
              <a:t>vergunningen adviseren, starters ondersteunen, communicatie naar ondernemers, evenementen coördineren, etc.</a:t>
            </a:r>
          </a:p>
          <a:p>
            <a:pPr marL="742950" lvl="1" indent="-285750">
              <a:buClr>
                <a:srgbClr val="71C35F"/>
              </a:buClr>
              <a:buFont typeface="Arial" panose="020B0604020202020204" pitchFamily="34" charset="0"/>
              <a:buChar char="•"/>
              <a:defRPr/>
            </a:pPr>
            <a:r>
              <a:rPr kumimoji="0" lang="nl-BE" sz="1600" i="0" u="none" strike="noStrike" kern="1200" cap="none" spc="0" normalizeH="0" baseline="0" noProof="0">
                <a:ln>
                  <a:noFill/>
                </a:ln>
                <a:solidFill>
                  <a:schemeClr val="tx2"/>
                </a:solidFill>
                <a:effectLst/>
                <a:uLnTx/>
                <a:uFillTx/>
                <a:ea typeface="+mn-ea"/>
                <a:cs typeface="Segoe UI Semibold" panose="020B0702040204020203" pitchFamily="34" charset="0"/>
              </a:rPr>
              <a:t>Beleidsvoorbereidend: </a:t>
            </a:r>
            <a:br>
              <a:rPr kumimoji="0" lang="nl-BE" sz="1600" i="0" u="none" strike="noStrike" kern="1200" cap="none" spc="0" normalizeH="0" baseline="0" noProof="0">
                <a:ln>
                  <a:noFill/>
                </a:ln>
                <a:solidFill>
                  <a:schemeClr val="tx2"/>
                </a:solidFill>
                <a:effectLst/>
                <a:uLnTx/>
                <a:uFillTx/>
                <a:ea typeface="+mn-ea"/>
                <a:cs typeface="Segoe UI Semibold" panose="020B0702040204020203" pitchFamily="34" charset="0"/>
              </a:rPr>
            </a:br>
            <a:r>
              <a:rPr kumimoji="0" lang="nl-BE" sz="1600" i="0" u="none" strike="noStrike" kern="1200" cap="none" spc="0" normalizeH="0" baseline="0" noProof="0">
                <a:ln>
                  <a:noFill/>
                </a:ln>
                <a:solidFill>
                  <a:schemeClr val="tx2"/>
                </a:solidFill>
                <a:effectLst/>
                <a:uLnTx/>
                <a:uFillTx/>
                <a:ea typeface="+mn-ea"/>
                <a:cs typeface="Segoe UI Semibold" panose="020B0702040204020203" pitchFamily="34" charset="0"/>
              </a:rPr>
              <a:t>mee richting geven aan het gemeentelijk economisch beleid</a:t>
            </a:r>
          </a:p>
          <a:p>
            <a:pPr>
              <a:buClr>
                <a:srgbClr val="9FBC38"/>
              </a:buClr>
              <a:defRPr/>
            </a:pPr>
            <a:endParaRPr lang="nl-BE">
              <a:solidFill>
                <a:schemeClr val="tx2"/>
              </a:solidFill>
            </a:endParaRPr>
          </a:p>
        </p:txBody>
      </p:sp>
    </p:spTree>
    <p:extLst>
      <p:ext uri="{BB962C8B-B14F-4D97-AF65-F5344CB8AC3E}">
        <p14:creationId xmlns:p14="http://schemas.microsoft.com/office/powerpoint/2010/main" val="18816528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2148D73D-0327-5867-8922-894FFA23A134}"/>
              </a:ext>
            </a:extLst>
          </p:cNvPr>
          <p:cNvSpPr>
            <a:spLocks noGrp="1"/>
          </p:cNvSpPr>
          <p:nvPr>
            <p:ph type="ftr" sz="quarter" idx="11"/>
          </p:nvPr>
        </p:nvSpPr>
        <p:spPr>
          <a:xfrm>
            <a:off x="860013" y="6174570"/>
            <a:ext cx="4271499" cy="745200"/>
          </a:xfrm>
        </p:spPr>
        <p:txBody>
          <a:bodyPr/>
          <a:lstStyle/>
          <a:p>
            <a:r>
              <a:rPr lang="nl-BE"/>
              <a:t>Leidraad intergemeentelijke samenwerking economie</a:t>
            </a:r>
          </a:p>
        </p:txBody>
      </p:sp>
      <p:sp>
        <p:nvSpPr>
          <p:cNvPr id="5" name="Tijdelijke aanduiding voor dianummer 4">
            <a:extLst>
              <a:ext uri="{FF2B5EF4-FFF2-40B4-BE49-F238E27FC236}">
                <a16:creationId xmlns:a16="http://schemas.microsoft.com/office/drawing/2014/main" id="{6326941B-ED4D-2E11-89EA-CB90B52FEB1A}"/>
              </a:ext>
            </a:extLst>
          </p:cNvPr>
          <p:cNvSpPr>
            <a:spLocks noGrp="1"/>
          </p:cNvSpPr>
          <p:nvPr>
            <p:ph type="sldNum" sz="quarter" idx="12"/>
          </p:nvPr>
        </p:nvSpPr>
        <p:spPr/>
        <p:txBody>
          <a:bodyPr/>
          <a:lstStyle/>
          <a:p>
            <a:fld id="{DFEB45F4-A723-4960-9E19-747FE5E1055D}" type="slidenum">
              <a:rPr lang="nl-BE" smtClean="0"/>
              <a:pPr/>
              <a:t>27</a:t>
            </a:fld>
            <a:endParaRPr lang="nl-BE"/>
          </a:p>
        </p:txBody>
      </p:sp>
      <p:sp>
        <p:nvSpPr>
          <p:cNvPr id="8" name="Tijdelijke aanduiding voor inhoud 4">
            <a:extLst>
              <a:ext uri="{FF2B5EF4-FFF2-40B4-BE49-F238E27FC236}">
                <a16:creationId xmlns:a16="http://schemas.microsoft.com/office/drawing/2014/main" id="{C5042F39-1328-147A-F2E4-A0A80C1DE50E}"/>
              </a:ext>
            </a:extLst>
          </p:cNvPr>
          <p:cNvSpPr>
            <a:spLocks noGrp="1"/>
          </p:cNvSpPr>
          <p:nvPr>
            <p:ph idx="1"/>
          </p:nvPr>
        </p:nvSpPr>
        <p:spPr>
          <a:xfrm>
            <a:off x="608512" y="531028"/>
            <a:ext cx="8139674" cy="418977"/>
          </a:xfrm>
        </p:spPr>
        <p:txBody>
          <a:bodyPr>
            <a:noAutofit/>
          </a:bodyPr>
          <a:lstStyle/>
          <a:p>
            <a:pPr indent="0">
              <a:buClr>
                <a:srgbClr val="9FBC38"/>
              </a:buClr>
              <a:buNone/>
              <a:defRPr/>
            </a:pPr>
            <a:r>
              <a:rPr lang="en-US" sz="2000" b="0">
                <a:solidFill>
                  <a:srgbClr val="71C35F"/>
                </a:solidFill>
              </a:rPr>
              <a:t>Inhoud bepaalt de vorm</a:t>
            </a:r>
            <a:br>
              <a:rPr lang="nl-NL" sz="1600">
                <a:solidFill>
                  <a:srgbClr val="008A3E"/>
                </a:solidFill>
              </a:rPr>
            </a:br>
            <a:br>
              <a:rPr lang="nl-NL" sz="1600">
                <a:solidFill>
                  <a:srgbClr val="008A3E"/>
                </a:solidFill>
              </a:rPr>
            </a:br>
            <a:endParaRPr lang="nl-NL" sz="1600">
              <a:solidFill>
                <a:srgbClr val="008A3E"/>
              </a:solidFill>
            </a:endParaRPr>
          </a:p>
          <a:p>
            <a:pPr indent="0">
              <a:lnSpc>
                <a:spcPct val="150000"/>
              </a:lnSpc>
              <a:buNone/>
            </a:pPr>
            <a:endParaRPr lang="nl-NL" sz="1600">
              <a:solidFill>
                <a:schemeClr val="tx1"/>
              </a:solidFill>
            </a:endParaRPr>
          </a:p>
          <a:p>
            <a:pPr indent="0">
              <a:lnSpc>
                <a:spcPct val="150000"/>
              </a:lnSpc>
              <a:buNone/>
            </a:pPr>
            <a:endParaRPr lang="nl-NL" sz="1600">
              <a:solidFill>
                <a:schemeClr val="tx1"/>
              </a:solidFill>
            </a:endParaRPr>
          </a:p>
        </p:txBody>
      </p:sp>
      <p:sp>
        <p:nvSpPr>
          <p:cNvPr id="3" name="Tekstvak 2">
            <a:extLst>
              <a:ext uri="{FF2B5EF4-FFF2-40B4-BE49-F238E27FC236}">
                <a16:creationId xmlns:a16="http://schemas.microsoft.com/office/drawing/2014/main" id="{16403BBA-78CC-3926-D012-1C60E101283F}"/>
              </a:ext>
            </a:extLst>
          </p:cNvPr>
          <p:cNvSpPr txBox="1"/>
          <p:nvPr/>
        </p:nvSpPr>
        <p:spPr>
          <a:xfrm>
            <a:off x="531797" y="1441068"/>
            <a:ext cx="4007546" cy="2776658"/>
          </a:xfrm>
          <a:prstGeom prst="rect">
            <a:avLst/>
          </a:prstGeom>
          <a:noFill/>
        </p:spPr>
        <p:txBody>
          <a:bodyPr wrap="square" rtlCol="0">
            <a:spAutoFit/>
          </a:bodyPr>
          <a:lstStyle/>
          <a:p>
            <a:pPr>
              <a:lnSpc>
                <a:spcPct val="110000"/>
              </a:lnSpc>
              <a:spcAft>
                <a:spcPts val="600"/>
              </a:spcAft>
              <a:buClr>
                <a:srgbClr val="9FBC38"/>
              </a:buClr>
              <a:buSzPct val="85000"/>
              <a:defRPr/>
            </a:pPr>
            <a:r>
              <a:rPr lang="nl-BE" sz="1600">
                <a:solidFill>
                  <a:schemeClr val="tx2"/>
                </a:solidFill>
                <a:cs typeface="Segoe UI Semibold" panose="020B0702040204020203" pitchFamily="34" charset="0"/>
              </a:rPr>
              <a:t>Naargelang een medewerker </a:t>
            </a:r>
          </a:p>
          <a:p>
            <a:pPr marL="285750" indent="-285750">
              <a:lnSpc>
                <a:spcPct val="110000"/>
              </a:lnSpc>
              <a:spcAft>
                <a:spcPts val="600"/>
              </a:spcAft>
              <a:buClr>
                <a:srgbClr val="71C35F"/>
              </a:buClr>
              <a:buSzPct val="85000"/>
              <a:buFont typeface="Arial" panose="020B0604020202020204" pitchFamily="34" charset="0"/>
              <a:buChar char="•"/>
              <a:defRPr/>
            </a:pPr>
            <a:r>
              <a:rPr lang="nl-BE" sz="1600">
                <a:solidFill>
                  <a:schemeClr val="tx2"/>
                </a:solidFill>
                <a:cs typeface="Segoe UI Semibold" panose="020B0702040204020203" pitchFamily="34" charset="0"/>
              </a:rPr>
              <a:t>projectmatig;</a:t>
            </a:r>
          </a:p>
          <a:p>
            <a:pPr marL="285750" indent="-285750">
              <a:lnSpc>
                <a:spcPct val="110000"/>
              </a:lnSpc>
              <a:spcAft>
                <a:spcPts val="600"/>
              </a:spcAft>
              <a:buClr>
                <a:srgbClr val="71C35F"/>
              </a:buClr>
              <a:buSzPct val="85000"/>
              <a:buFont typeface="Arial" panose="020B0604020202020204" pitchFamily="34" charset="0"/>
              <a:buChar char="•"/>
              <a:defRPr/>
            </a:pPr>
            <a:r>
              <a:rPr lang="nl-BE" sz="1600">
                <a:solidFill>
                  <a:schemeClr val="tx2"/>
                </a:solidFill>
                <a:cs typeface="Segoe UI Semibold" panose="020B0702040204020203" pitchFamily="34" charset="0"/>
              </a:rPr>
              <a:t>structureel; </a:t>
            </a:r>
          </a:p>
          <a:p>
            <a:pPr marL="285750" indent="-285750">
              <a:lnSpc>
                <a:spcPct val="110000"/>
              </a:lnSpc>
              <a:spcAft>
                <a:spcPts val="600"/>
              </a:spcAft>
              <a:buClr>
                <a:srgbClr val="71C35F"/>
              </a:buClr>
              <a:buSzPct val="85000"/>
              <a:buFont typeface="Arial" panose="020B0604020202020204" pitchFamily="34" charset="0"/>
              <a:buChar char="•"/>
              <a:defRPr/>
            </a:pPr>
            <a:r>
              <a:rPr lang="nl-BE" sz="1600">
                <a:solidFill>
                  <a:schemeClr val="tx2"/>
                </a:solidFill>
                <a:cs typeface="Segoe UI Semibold" panose="020B0702040204020203" pitchFamily="34" charset="0"/>
              </a:rPr>
              <a:t>praktisch-uitvoerend; </a:t>
            </a:r>
          </a:p>
          <a:p>
            <a:pPr marL="285750" indent="-285750">
              <a:lnSpc>
                <a:spcPct val="110000"/>
              </a:lnSpc>
              <a:spcAft>
                <a:spcPts val="600"/>
              </a:spcAft>
              <a:buClr>
                <a:srgbClr val="71C35F"/>
              </a:buClr>
              <a:buSzPct val="85000"/>
              <a:buFont typeface="Arial" panose="020B0604020202020204" pitchFamily="34" charset="0"/>
              <a:buChar char="•"/>
              <a:defRPr/>
            </a:pPr>
            <a:r>
              <a:rPr lang="nl-BE" sz="1600">
                <a:solidFill>
                  <a:schemeClr val="tx2"/>
                </a:solidFill>
                <a:cs typeface="Segoe UI Semibold" panose="020B0702040204020203" pitchFamily="34" charset="0"/>
              </a:rPr>
              <a:t>of beleidsvoorbereidend; </a:t>
            </a:r>
          </a:p>
          <a:p>
            <a:pPr>
              <a:lnSpc>
                <a:spcPct val="110000"/>
              </a:lnSpc>
              <a:spcAft>
                <a:spcPts val="600"/>
              </a:spcAft>
              <a:buClr>
                <a:srgbClr val="9FBC38"/>
              </a:buClr>
              <a:buSzPct val="85000"/>
              <a:defRPr/>
            </a:pPr>
            <a:r>
              <a:rPr lang="nl-BE" sz="1600">
                <a:solidFill>
                  <a:schemeClr val="tx2"/>
                </a:solidFill>
                <a:cs typeface="Segoe UI Semibold" panose="020B0702040204020203" pitchFamily="34" charset="0"/>
              </a:rPr>
              <a:t>wordt ingezet, …</a:t>
            </a:r>
          </a:p>
          <a:p>
            <a:pPr marL="285750" indent="-285750">
              <a:lnSpc>
                <a:spcPct val="110000"/>
              </a:lnSpc>
              <a:spcAft>
                <a:spcPts val="600"/>
              </a:spcAft>
              <a:buClr>
                <a:srgbClr val="71C35F"/>
              </a:buClr>
              <a:buSzPct val="85000"/>
              <a:buFont typeface="Arial" panose="020B0604020202020204" pitchFamily="34" charset="0"/>
              <a:buChar char="•"/>
              <a:defRPr/>
            </a:pPr>
            <a:r>
              <a:rPr lang="nl-BE" sz="1600">
                <a:solidFill>
                  <a:schemeClr val="tx2"/>
                </a:solidFill>
                <a:cs typeface="Segoe UI Semibold" panose="020B0702040204020203" pitchFamily="34" charset="0"/>
              </a:rPr>
              <a:t>is andere deskundigheid nodig; </a:t>
            </a:r>
          </a:p>
          <a:p>
            <a:pPr marL="285750" indent="-285750">
              <a:lnSpc>
                <a:spcPct val="110000"/>
              </a:lnSpc>
              <a:spcAft>
                <a:spcPts val="600"/>
              </a:spcAft>
              <a:buClr>
                <a:srgbClr val="71C35F"/>
              </a:buClr>
              <a:buSzPct val="85000"/>
              <a:buFont typeface="Arial" panose="020B0604020202020204" pitchFamily="34" charset="0"/>
              <a:buChar char="•"/>
              <a:defRPr/>
            </a:pPr>
            <a:r>
              <a:rPr lang="nl-BE" sz="1600">
                <a:solidFill>
                  <a:schemeClr val="tx2"/>
                </a:solidFill>
                <a:cs typeface="Segoe UI Semibold" panose="020B0702040204020203" pitchFamily="34" charset="0"/>
              </a:rPr>
              <a:t>en verschilt de nood aan nabijheid</a:t>
            </a:r>
            <a:endParaRPr lang="nl-BE" sz="1600">
              <a:solidFill>
                <a:schemeClr val="tx2"/>
              </a:solidFill>
            </a:endParaRPr>
          </a:p>
        </p:txBody>
      </p:sp>
      <p:sp>
        <p:nvSpPr>
          <p:cNvPr id="7" name="Tekstvak 6">
            <a:extLst>
              <a:ext uri="{FF2B5EF4-FFF2-40B4-BE49-F238E27FC236}">
                <a16:creationId xmlns:a16="http://schemas.microsoft.com/office/drawing/2014/main" id="{22C171E9-D819-7B76-FA44-4DDE44046D2D}"/>
              </a:ext>
            </a:extLst>
          </p:cNvPr>
          <p:cNvSpPr txBox="1"/>
          <p:nvPr/>
        </p:nvSpPr>
        <p:spPr>
          <a:xfrm>
            <a:off x="5041934" y="2208718"/>
            <a:ext cx="1547091" cy="553998"/>
          </a:xfrm>
          <a:prstGeom prst="rect">
            <a:avLst/>
          </a:prstGeom>
          <a:noFill/>
        </p:spPr>
        <p:txBody>
          <a:bodyPr wrap="square">
            <a:spAutoFit/>
          </a:bodyPr>
          <a:lstStyle/>
          <a:p>
            <a:r>
              <a:rPr lang="nl-BE" sz="1500" b="1">
                <a:solidFill>
                  <a:schemeClr val="tx2"/>
                </a:solidFill>
              </a:rPr>
              <a:t>Projectmatige</a:t>
            </a:r>
            <a:br>
              <a:rPr lang="nl-BE" sz="1500" b="1">
                <a:solidFill>
                  <a:schemeClr val="tx2"/>
                </a:solidFill>
              </a:rPr>
            </a:br>
            <a:r>
              <a:rPr lang="nl-BE" sz="1500" b="1">
                <a:solidFill>
                  <a:schemeClr val="tx2"/>
                </a:solidFill>
              </a:rPr>
              <a:t>capaciteit</a:t>
            </a:r>
          </a:p>
        </p:txBody>
      </p:sp>
      <p:sp>
        <p:nvSpPr>
          <p:cNvPr id="11" name="Tekstvak 10">
            <a:extLst>
              <a:ext uri="{FF2B5EF4-FFF2-40B4-BE49-F238E27FC236}">
                <a16:creationId xmlns:a16="http://schemas.microsoft.com/office/drawing/2014/main" id="{316AFAD2-BBF1-C0B9-1B35-4B75E6F765E0}"/>
              </a:ext>
            </a:extLst>
          </p:cNvPr>
          <p:cNvSpPr txBox="1"/>
          <p:nvPr/>
        </p:nvSpPr>
        <p:spPr>
          <a:xfrm>
            <a:off x="5041934" y="3824115"/>
            <a:ext cx="1325418" cy="553998"/>
          </a:xfrm>
          <a:prstGeom prst="rect">
            <a:avLst/>
          </a:prstGeom>
          <a:noFill/>
        </p:spPr>
        <p:txBody>
          <a:bodyPr wrap="square">
            <a:spAutoFit/>
          </a:bodyPr>
          <a:lstStyle/>
          <a:p>
            <a:r>
              <a:rPr lang="nl-BE" sz="1500" b="1">
                <a:solidFill>
                  <a:schemeClr val="tx2"/>
                </a:solidFill>
              </a:rPr>
              <a:t>Structurele</a:t>
            </a:r>
            <a:br>
              <a:rPr lang="nl-BE" sz="1500" b="1">
                <a:solidFill>
                  <a:schemeClr val="tx2"/>
                </a:solidFill>
              </a:rPr>
            </a:br>
            <a:r>
              <a:rPr lang="nl-BE" sz="1500" b="1">
                <a:solidFill>
                  <a:schemeClr val="tx2"/>
                </a:solidFill>
              </a:rPr>
              <a:t>capaciteit</a:t>
            </a:r>
          </a:p>
        </p:txBody>
      </p:sp>
      <p:sp>
        <p:nvSpPr>
          <p:cNvPr id="13" name="Tekstvak 12">
            <a:extLst>
              <a:ext uri="{FF2B5EF4-FFF2-40B4-BE49-F238E27FC236}">
                <a16:creationId xmlns:a16="http://schemas.microsoft.com/office/drawing/2014/main" id="{D716DEC6-226E-C05D-9A89-D543E43131EE}"/>
              </a:ext>
            </a:extLst>
          </p:cNvPr>
          <p:cNvSpPr txBox="1"/>
          <p:nvPr/>
        </p:nvSpPr>
        <p:spPr>
          <a:xfrm>
            <a:off x="6333835" y="5208342"/>
            <a:ext cx="2909455" cy="553998"/>
          </a:xfrm>
          <a:prstGeom prst="rect">
            <a:avLst/>
          </a:prstGeom>
          <a:noFill/>
        </p:spPr>
        <p:txBody>
          <a:bodyPr wrap="square">
            <a:spAutoFit/>
          </a:bodyPr>
          <a:lstStyle/>
          <a:p>
            <a:pPr algn="ctr"/>
            <a:r>
              <a:rPr lang="nl-BE" sz="1500" b="1">
                <a:solidFill>
                  <a:schemeClr val="tx2"/>
                </a:solidFill>
              </a:rPr>
              <a:t>Praktisch-uitvoerend</a:t>
            </a:r>
          </a:p>
          <a:p>
            <a:pPr algn="ctr"/>
            <a:r>
              <a:rPr lang="nl-BE" sz="1500" b="1">
                <a:solidFill>
                  <a:schemeClr val="tx2"/>
                </a:solidFill>
              </a:rPr>
              <a:t>(doener)</a:t>
            </a:r>
          </a:p>
        </p:txBody>
      </p:sp>
      <p:sp>
        <p:nvSpPr>
          <p:cNvPr id="14" name="Tekstvak 13">
            <a:extLst>
              <a:ext uri="{FF2B5EF4-FFF2-40B4-BE49-F238E27FC236}">
                <a16:creationId xmlns:a16="http://schemas.microsoft.com/office/drawing/2014/main" id="{9596DB6F-1FEE-39A7-7D22-78E62F00C8F5}"/>
              </a:ext>
            </a:extLst>
          </p:cNvPr>
          <p:cNvSpPr txBox="1"/>
          <p:nvPr/>
        </p:nvSpPr>
        <p:spPr>
          <a:xfrm>
            <a:off x="8833773" y="5196744"/>
            <a:ext cx="2211301" cy="553998"/>
          </a:xfrm>
          <a:prstGeom prst="rect">
            <a:avLst/>
          </a:prstGeom>
          <a:noFill/>
        </p:spPr>
        <p:txBody>
          <a:bodyPr wrap="square">
            <a:spAutoFit/>
          </a:bodyPr>
          <a:lstStyle/>
          <a:p>
            <a:pPr algn="ctr"/>
            <a:r>
              <a:rPr lang="nl-BE" sz="1500" b="1">
                <a:solidFill>
                  <a:schemeClr val="tx2"/>
                </a:solidFill>
              </a:rPr>
              <a:t>Beleidsvoorbereidend</a:t>
            </a:r>
          </a:p>
          <a:p>
            <a:pPr algn="ctr"/>
            <a:r>
              <a:rPr lang="nl-BE" sz="1500" b="1">
                <a:solidFill>
                  <a:schemeClr val="tx2"/>
                </a:solidFill>
              </a:rPr>
              <a:t>(denker)</a:t>
            </a:r>
          </a:p>
        </p:txBody>
      </p:sp>
      <p:pic>
        <p:nvPicPr>
          <p:cNvPr id="19" name="Afbeelding 18">
            <a:extLst>
              <a:ext uri="{FF2B5EF4-FFF2-40B4-BE49-F238E27FC236}">
                <a16:creationId xmlns:a16="http://schemas.microsoft.com/office/drawing/2014/main" id="{89553BB7-A35C-BB2C-2E49-4D1B6369BFFF}"/>
              </a:ext>
            </a:extLst>
          </p:cNvPr>
          <p:cNvPicPr>
            <a:picLocks noChangeAspect="1"/>
          </p:cNvPicPr>
          <p:nvPr/>
        </p:nvPicPr>
        <p:blipFill>
          <a:blip r:embed="rId2"/>
          <a:stretch>
            <a:fillRect/>
          </a:stretch>
        </p:blipFill>
        <p:spPr>
          <a:xfrm>
            <a:off x="6555508" y="1510664"/>
            <a:ext cx="4646512" cy="3600000"/>
          </a:xfrm>
          <a:prstGeom prst="rect">
            <a:avLst/>
          </a:prstGeom>
        </p:spPr>
      </p:pic>
    </p:spTree>
    <p:extLst>
      <p:ext uri="{BB962C8B-B14F-4D97-AF65-F5344CB8AC3E}">
        <p14:creationId xmlns:p14="http://schemas.microsoft.com/office/powerpoint/2010/main" val="16021605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85F01D7D-D5DA-8924-1CDD-E0610D62D858}"/>
              </a:ext>
            </a:extLst>
          </p:cNvPr>
          <p:cNvSpPr>
            <a:spLocks noGrp="1"/>
          </p:cNvSpPr>
          <p:nvPr>
            <p:ph type="ftr" sz="quarter" idx="11"/>
          </p:nvPr>
        </p:nvSpPr>
        <p:spPr/>
        <p:txBody>
          <a:bodyPr/>
          <a:lstStyle/>
          <a:p>
            <a:r>
              <a:rPr lang="nl-BE"/>
              <a:t>Leidraad intergemeentelijke samenwerking economie</a:t>
            </a:r>
          </a:p>
        </p:txBody>
      </p:sp>
      <p:sp>
        <p:nvSpPr>
          <p:cNvPr id="3" name="Tijdelijke aanduiding voor dianummer 2">
            <a:extLst>
              <a:ext uri="{FF2B5EF4-FFF2-40B4-BE49-F238E27FC236}">
                <a16:creationId xmlns:a16="http://schemas.microsoft.com/office/drawing/2014/main" id="{45E7894E-CA5D-E996-D30A-C77A9EF587D1}"/>
              </a:ext>
            </a:extLst>
          </p:cNvPr>
          <p:cNvSpPr>
            <a:spLocks noGrp="1"/>
          </p:cNvSpPr>
          <p:nvPr>
            <p:ph type="sldNum" sz="quarter" idx="12"/>
          </p:nvPr>
        </p:nvSpPr>
        <p:spPr/>
        <p:txBody>
          <a:bodyPr/>
          <a:lstStyle/>
          <a:p>
            <a:fld id="{DFEB45F4-A723-4960-9E19-747FE5E1055D}" type="slidenum">
              <a:rPr lang="nl-BE" smtClean="0"/>
              <a:pPr/>
              <a:t>28</a:t>
            </a:fld>
            <a:endParaRPr lang="nl-BE"/>
          </a:p>
        </p:txBody>
      </p:sp>
      <p:sp>
        <p:nvSpPr>
          <p:cNvPr id="4" name="Titel 3">
            <a:extLst>
              <a:ext uri="{FF2B5EF4-FFF2-40B4-BE49-F238E27FC236}">
                <a16:creationId xmlns:a16="http://schemas.microsoft.com/office/drawing/2014/main" id="{AB9269CF-C150-024E-6D5D-B623BB40AF96}"/>
              </a:ext>
            </a:extLst>
          </p:cNvPr>
          <p:cNvSpPr>
            <a:spLocks noGrp="1"/>
          </p:cNvSpPr>
          <p:nvPr>
            <p:ph type="title"/>
          </p:nvPr>
        </p:nvSpPr>
        <p:spPr>
          <a:xfrm>
            <a:off x="608012" y="1285200"/>
            <a:ext cx="4680268" cy="1095854"/>
          </a:xfrm>
        </p:spPr>
        <p:txBody>
          <a:bodyPr/>
          <a:lstStyle/>
          <a:p>
            <a:r>
              <a:rPr lang="nl-NL"/>
              <a:t>Leren uit </a:t>
            </a:r>
            <a:br>
              <a:rPr lang="nl-NL"/>
            </a:br>
            <a:r>
              <a:rPr lang="nl-NL"/>
              <a:t>6 cases</a:t>
            </a:r>
          </a:p>
        </p:txBody>
      </p:sp>
      <p:sp>
        <p:nvSpPr>
          <p:cNvPr id="6" name="Tijdelijke aanduiding voor tekst 5">
            <a:extLst>
              <a:ext uri="{FF2B5EF4-FFF2-40B4-BE49-F238E27FC236}">
                <a16:creationId xmlns:a16="http://schemas.microsoft.com/office/drawing/2014/main" id="{D02E5365-4136-0BB3-1474-50D331F6F428}"/>
              </a:ext>
            </a:extLst>
          </p:cNvPr>
          <p:cNvSpPr>
            <a:spLocks noGrp="1"/>
          </p:cNvSpPr>
          <p:nvPr>
            <p:ph type="body" sz="quarter" idx="15"/>
          </p:nvPr>
        </p:nvSpPr>
        <p:spPr>
          <a:xfrm>
            <a:off x="608013" y="609600"/>
            <a:ext cx="896025" cy="402400"/>
          </a:xfrm>
        </p:spPr>
        <p:txBody>
          <a:bodyPr/>
          <a:lstStyle/>
          <a:p>
            <a:r>
              <a:rPr lang="nl-NL"/>
              <a:t>deel 4</a:t>
            </a:r>
          </a:p>
        </p:txBody>
      </p:sp>
      <p:sp>
        <p:nvSpPr>
          <p:cNvPr id="5" name="Vrije vorm: vorm 4">
            <a:extLst>
              <a:ext uri="{FF2B5EF4-FFF2-40B4-BE49-F238E27FC236}">
                <a16:creationId xmlns:a16="http://schemas.microsoft.com/office/drawing/2014/main" id="{8CF3048D-4FDB-520B-54BA-0A664D866D1A}"/>
              </a:ext>
            </a:extLst>
          </p:cNvPr>
          <p:cNvSpPr/>
          <p:nvPr/>
        </p:nvSpPr>
        <p:spPr>
          <a:xfrm>
            <a:off x="4670269" y="0"/>
            <a:ext cx="7522365" cy="6858000"/>
          </a:xfrm>
          <a:custGeom>
            <a:avLst/>
            <a:gdLst>
              <a:gd name="connsiteX0" fmla="*/ 2473480 w 7522365"/>
              <a:gd name="connsiteY0" fmla="*/ 0 h 6858000"/>
              <a:gd name="connsiteX1" fmla="*/ 3648 w 7522365"/>
              <a:gd name="connsiteY1" fmla="*/ 5375275 h 6858000"/>
              <a:gd name="connsiteX2" fmla="*/ 210340 w 7522365"/>
              <a:gd name="connsiteY2" fmla="*/ 6858000 h 6858000"/>
              <a:gd name="connsiteX3" fmla="*/ 7522365 w 7522365"/>
              <a:gd name="connsiteY3" fmla="*/ 6858000 h 6858000"/>
              <a:gd name="connsiteX4" fmla="*/ 7522365 w 7522365"/>
              <a:gd name="connsiteY4" fmla="*/ 0 h 6858000"/>
              <a:gd name="connsiteX5" fmla="*/ 2473480 w 7522365"/>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22365" h="6858000">
                <a:moveTo>
                  <a:pt x="2473480" y="0"/>
                </a:moveTo>
                <a:cubicBezTo>
                  <a:pt x="1072670" y="1901190"/>
                  <a:pt x="64290" y="3873818"/>
                  <a:pt x="3648" y="5375275"/>
                </a:cubicBezTo>
                <a:cubicBezTo>
                  <a:pt x="-17942" y="5900738"/>
                  <a:pt x="56988" y="6398895"/>
                  <a:pt x="210340" y="6858000"/>
                </a:cubicBezTo>
                <a:lnTo>
                  <a:pt x="7522365" y="6858000"/>
                </a:lnTo>
                <a:lnTo>
                  <a:pt x="7522365" y="0"/>
                </a:lnTo>
                <a:lnTo>
                  <a:pt x="2473480" y="0"/>
                </a:lnTo>
                <a:close/>
              </a:path>
            </a:pathLst>
          </a:custGeom>
          <a:blipFill dpi="0" rotWithShape="1">
            <a:blip r:embed="rId2">
              <a:extLst>
                <a:ext uri="{28A0092B-C50C-407E-A947-70E740481C1C}">
                  <a14:useLocalDpi xmlns:a14="http://schemas.microsoft.com/office/drawing/2010/main" val="0"/>
                </a:ext>
              </a:extLst>
            </a:blip>
            <a:srcRect/>
            <a:stretch>
              <a:fillRect l="-8" t="-39747" r="8" b="-24579"/>
            </a:stretch>
          </a:blipFill>
          <a:ln w="3172" cap="flat">
            <a:noFill/>
            <a:prstDash val="solid"/>
            <a:miter/>
          </a:ln>
        </p:spPr>
        <p:txBody>
          <a:bodyPr rtlCol="0" anchor="ctr"/>
          <a:lstStyle/>
          <a:p>
            <a:endParaRPr lang="nl-BE"/>
          </a:p>
        </p:txBody>
      </p:sp>
    </p:spTree>
    <p:extLst>
      <p:ext uri="{BB962C8B-B14F-4D97-AF65-F5344CB8AC3E}">
        <p14:creationId xmlns:p14="http://schemas.microsoft.com/office/powerpoint/2010/main" val="17291541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afbeelding 8" descr="Afbeelding met persoon, binnen, rood&#10;&#10;Automatisch gegenereerde beschrijving">
            <a:extLst>
              <a:ext uri="{FF2B5EF4-FFF2-40B4-BE49-F238E27FC236}">
                <a16:creationId xmlns:a16="http://schemas.microsoft.com/office/drawing/2014/main" id="{BA6C61B7-C2CE-3C92-A651-1A367FF0B8C4}"/>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l="2815" r="2815"/>
          <a:stretch>
            <a:fillRect/>
          </a:stretch>
        </p:blipFill>
        <p:spPr/>
      </p:pic>
      <p:sp>
        <p:nvSpPr>
          <p:cNvPr id="3" name="Tijdelijke aanduiding voor voettekst 2">
            <a:extLst>
              <a:ext uri="{FF2B5EF4-FFF2-40B4-BE49-F238E27FC236}">
                <a16:creationId xmlns:a16="http://schemas.microsoft.com/office/drawing/2014/main" id="{8470E21C-7574-5ED3-3CA5-170EF89EF3BB}"/>
              </a:ext>
            </a:extLst>
          </p:cNvPr>
          <p:cNvSpPr>
            <a:spLocks noGrp="1"/>
          </p:cNvSpPr>
          <p:nvPr>
            <p:ph type="ftr" sz="quarter" idx="11"/>
          </p:nvPr>
        </p:nvSpPr>
        <p:spPr/>
        <p:txBody>
          <a:bodyPr/>
          <a:lstStyle/>
          <a:p>
            <a:r>
              <a:rPr lang="nl-BE"/>
              <a:t>Leidraad intergemeentelijke samenwerking economie</a:t>
            </a:r>
          </a:p>
        </p:txBody>
      </p:sp>
      <p:sp>
        <p:nvSpPr>
          <p:cNvPr id="4" name="Tijdelijke aanduiding voor dianummer 3">
            <a:extLst>
              <a:ext uri="{FF2B5EF4-FFF2-40B4-BE49-F238E27FC236}">
                <a16:creationId xmlns:a16="http://schemas.microsoft.com/office/drawing/2014/main" id="{C35BDE6F-8C55-C6CE-6493-A15ECAC59681}"/>
              </a:ext>
            </a:extLst>
          </p:cNvPr>
          <p:cNvSpPr>
            <a:spLocks noGrp="1"/>
          </p:cNvSpPr>
          <p:nvPr>
            <p:ph type="sldNum" sz="quarter" idx="12"/>
          </p:nvPr>
        </p:nvSpPr>
        <p:spPr/>
        <p:txBody>
          <a:bodyPr/>
          <a:lstStyle/>
          <a:p>
            <a:fld id="{DFEB45F4-A723-4960-9E19-747FE5E1055D}" type="slidenum">
              <a:rPr lang="nl-BE" smtClean="0"/>
              <a:t>29</a:t>
            </a:fld>
            <a:endParaRPr lang="nl-BE"/>
          </a:p>
        </p:txBody>
      </p:sp>
      <p:sp>
        <p:nvSpPr>
          <p:cNvPr id="5" name="Tijdelijke aanduiding voor tekst 4">
            <a:extLst>
              <a:ext uri="{FF2B5EF4-FFF2-40B4-BE49-F238E27FC236}">
                <a16:creationId xmlns:a16="http://schemas.microsoft.com/office/drawing/2014/main" id="{A31A51A3-95A0-1E7D-0FD7-1C9AE115B80C}"/>
              </a:ext>
            </a:extLst>
          </p:cNvPr>
          <p:cNvSpPr>
            <a:spLocks noGrp="1"/>
          </p:cNvSpPr>
          <p:nvPr>
            <p:ph type="body" sz="quarter" idx="17"/>
          </p:nvPr>
        </p:nvSpPr>
        <p:spPr>
          <a:xfrm>
            <a:off x="608014" y="1507755"/>
            <a:ext cx="5943600" cy="4356647"/>
          </a:xfrm>
        </p:spPr>
        <p:txBody>
          <a:bodyPr>
            <a:normAutofit fontScale="70000" lnSpcReduction="20000"/>
          </a:bodyPr>
          <a:lstStyle/>
          <a:p>
            <a:pPr marL="457200" lvl="1">
              <a:spcAft>
                <a:spcPts val="1200"/>
              </a:spcAft>
              <a:buClr>
                <a:srgbClr val="71C35F"/>
              </a:buClr>
            </a:pPr>
            <a:r>
              <a:rPr lang="nl-BE" sz="2400">
                <a:solidFill>
                  <a:schemeClr val="tx2"/>
                </a:solidFill>
              </a:rPr>
              <a:t>Voor de opmaak van deze leidraad onderzochten we zes cases :</a:t>
            </a:r>
          </a:p>
          <a:p>
            <a:pPr marL="800100" lvl="1" indent="-342900">
              <a:spcAft>
                <a:spcPts val="1200"/>
              </a:spcAft>
              <a:buClr>
                <a:srgbClr val="71C35F"/>
              </a:buClr>
              <a:buFont typeface="+mj-lt"/>
              <a:buAutoNum type="arabicPeriod"/>
            </a:pPr>
            <a:r>
              <a:rPr lang="nl-BE" sz="2400">
                <a:solidFill>
                  <a:schemeClr val="tx2"/>
                </a:solidFill>
              </a:rPr>
              <a:t>‘Onderneem er op uit’ van </a:t>
            </a:r>
            <a:br>
              <a:rPr lang="nl-BE" sz="2400">
                <a:solidFill>
                  <a:schemeClr val="tx2"/>
                </a:solidFill>
              </a:rPr>
            </a:br>
            <a:r>
              <a:rPr lang="nl-BE" sz="2400">
                <a:solidFill>
                  <a:schemeClr val="tx2"/>
                </a:solidFill>
              </a:rPr>
              <a:t>de Provincie Oost-Vlaanderen</a:t>
            </a:r>
          </a:p>
          <a:p>
            <a:pPr marL="800100" lvl="1" indent="-342900">
              <a:spcAft>
                <a:spcPts val="1200"/>
              </a:spcAft>
              <a:buClr>
                <a:srgbClr val="71C35F"/>
              </a:buClr>
              <a:buFont typeface="+mj-lt"/>
              <a:buAutoNum type="arabicPeriod"/>
            </a:pPr>
            <a:r>
              <a:rPr lang="nl-BE" sz="2400">
                <a:solidFill>
                  <a:schemeClr val="tx2"/>
                </a:solidFill>
              </a:rPr>
              <a:t>Dienstverlening </a:t>
            </a:r>
            <a:r>
              <a:rPr lang="nl-BE" sz="2400" err="1">
                <a:solidFill>
                  <a:schemeClr val="tx2"/>
                </a:solidFill>
              </a:rPr>
              <a:t>Veneco</a:t>
            </a:r>
            <a:r>
              <a:rPr lang="nl-BE" sz="2400">
                <a:solidFill>
                  <a:schemeClr val="tx2"/>
                </a:solidFill>
              </a:rPr>
              <a:t> (dienstverlenende vereniging) op het vlak van economie</a:t>
            </a:r>
          </a:p>
          <a:p>
            <a:pPr marL="800100" lvl="1" indent="-342900">
              <a:spcAft>
                <a:spcPts val="1200"/>
              </a:spcAft>
              <a:buClr>
                <a:srgbClr val="71C35F"/>
              </a:buClr>
              <a:buFont typeface="+mj-lt"/>
              <a:buAutoNum type="arabicPeriod"/>
            </a:pPr>
            <a:r>
              <a:rPr lang="nl-BE" sz="2400">
                <a:solidFill>
                  <a:schemeClr val="tx2"/>
                </a:solidFill>
              </a:rPr>
              <a:t>Delen van een medewerker economie tussen Jabbeke en Zedelgem</a:t>
            </a:r>
          </a:p>
          <a:p>
            <a:pPr marL="800100" lvl="1" indent="-342900">
              <a:spcAft>
                <a:spcPts val="1200"/>
              </a:spcAft>
              <a:buClr>
                <a:srgbClr val="71C35F"/>
              </a:buClr>
              <a:buFont typeface="+mj-lt"/>
              <a:buAutoNum type="arabicPeriod"/>
            </a:pPr>
            <a:r>
              <a:rPr lang="nl-BE" sz="2400">
                <a:solidFill>
                  <a:schemeClr val="tx2"/>
                </a:solidFill>
              </a:rPr>
              <a:t>Delen van een medewerker economie </a:t>
            </a:r>
            <a:br>
              <a:rPr lang="nl-BE" sz="2400">
                <a:solidFill>
                  <a:schemeClr val="tx2"/>
                </a:solidFill>
              </a:rPr>
            </a:br>
            <a:r>
              <a:rPr lang="nl-BE" sz="2400">
                <a:solidFill>
                  <a:schemeClr val="tx2"/>
                </a:solidFill>
              </a:rPr>
              <a:t>tussen Zwevegem en Kuurne</a:t>
            </a:r>
          </a:p>
          <a:p>
            <a:pPr marL="800100" lvl="1" indent="-342900">
              <a:spcAft>
                <a:spcPts val="1200"/>
              </a:spcAft>
              <a:buClr>
                <a:srgbClr val="71C35F"/>
              </a:buClr>
              <a:buFont typeface="+mj-lt"/>
              <a:buAutoNum type="arabicPeriod"/>
            </a:pPr>
            <a:r>
              <a:rPr lang="nl-BE" sz="2400">
                <a:solidFill>
                  <a:schemeClr val="tx2"/>
                </a:solidFill>
              </a:rPr>
              <a:t>Samenwerking inzake economie </a:t>
            </a:r>
            <a:br>
              <a:rPr lang="nl-BE" sz="2400">
                <a:solidFill>
                  <a:schemeClr val="tx2"/>
                </a:solidFill>
              </a:rPr>
            </a:br>
            <a:r>
              <a:rPr lang="nl-BE" sz="2400">
                <a:solidFill>
                  <a:schemeClr val="tx2"/>
                </a:solidFill>
              </a:rPr>
              <a:t>binnen ‘Neteland’</a:t>
            </a:r>
          </a:p>
          <a:p>
            <a:pPr marL="800100" lvl="1" indent="-342900">
              <a:spcAft>
                <a:spcPts val="1200"/>
              </a:spcAft>
              <a:buClr>
                <a:srgbClr val="71C35F"/>
              </a:buClr>
              <a:buFont typeface="+mj-lt"/>
              <a:buAutoNum type="arabicPeriod"/>
            </a:pPr>
            <a:r>
              <a:rPr lang="nl-BE" sz="2400">
                <a:solidFill>
                  <a:schemeClr val="tx2"/>
                </a:solidFill>
              </a:rPr>
              <a:t>VVSG-ondersteuning economie </a:t>
            </a:r>
            <a:br>
              <a:rPr lang="nl-BE" sz="2400">
                <a:solidFill>
                  <a:schemeClr val="tx2"/>
                </a:solidFill>
              </a:rPr>
            </a:br>
            <a:r>
              <a:rPr lang="nl-BE" sz="2400">
                <a:solidFill>
                  <a:schemeClr val="tx2"/>
                </a:solidFill>
              </a:rPr>
              <a:t>in Limburgs Haspengouw</a:t>
            </a:r>
            <a:endParaRPr lang="nl-NL"/>
          </a:p>
        </p:txBody>
      </p:sp>
      <p:sp>
        <p:nvSpPr>
          <p:cNvPr id="7" name="Titel 6">
            <a:extLst>
              <a:ext uri="{FF2B5EF4-FFF2-40B4-BE49-F238E27FC236}">
                <a16:creationId xmlns:a16="http://schemas.microsoft.com/office/drawing/2014/main" id="{9B7F3F17-4824-1555-29D8-D3BD5C76362C}"/>
              </a:ext>
            </a:extLst>
          </p:cNvPr>
          <p:cNvSpPr>
            <a:spLocks noGrp="1"/>
          </p:cNvSpPr>
          <p:nvPr>
            <p:ph type="title"/>
          </p:nvPr>
        </p:nvSpPr>
        <p:spPr>
          <a:xfrm>
            <a:off x="608013" y="993598"/>
            <a:ext cx="5943601" cy="514157"/>
          </a:xfrm>
        </p:spPr>
        <p:txBody>
          <a:bodyPr/>
          <a:lstStyle/>
          <a:p>
            <a:r>
              <a:rPr lang="nl-NL"/>
              <a:t>Cases</a:t>
            </a:r>
          </a:p>
        </p:txBody>
      </p:sp>
    </p:spTree>
    <p:extLst>
      <p:ext uri="{BB962C8B-B14F-4D97-AF65-F5344CB8AC3E}">
        <p14:creationId xmlns:p14="http://schemas.microsoft.com/office/powerpoint/2010/main" val="4576333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930F3283-0CF7-4381-ABB7-19D9C1662D88}"/>
              </a:ext>
            </a:extLst>
          </p:cNvPr>
          <p:cNvSpPr>
            <a:spLocks noGrp="1"/>
          </p:cNvSpPr>
          <p:nvPr>
            <p:ph idx="1"/>
          </p:nvPr>
        </p:nvSpPr>
        <p:spPr>
          <a:xfrm>
            <a:off x="1451679" y="1837374"/>
            <a:ext cx="5081201" cy="2264495"/>
          </a:xfrm>
        </p:spPr>
        <p:txBody>
          <a:bodyPr>
            <a:normAutofit/>
          </a:bodyPr>
          <a:lstStyle/>
          <a:p>
            <a:pPr marL="457200" indent="-457200">
              <a:buClr>
                <a:srgbClr val="71C35F"/>
              </a:buClr>
            </a:pPr>
            <a:r>
              <a:rPr lang="en-US" sz="2000"/>
              <a:t>Een sterk veranderende context </a:t>
            </a:r>
          </a:p>
          <a:p>
            <a:pPr marL="457200" indent="-457200">
              <a:buClr>
                <a:srgbClr val="71C35F"/>
              </a:buClr>
            </a:pPr>
            <a:r>
              <a:rPr lang="en-US" sz="2000"/>
              <a:t>Vormen van samenwerking</a:t>
            </a:r>
          </a:p>
          <a:p>
            <a:pPr marL="457200" indent="-457200">
              <a:buClr>
                <a:srgbClr val="71C35F"/>
              </a:buClr>
            </a:pPr>
            <a:r>
              <a:rPr lang="en-US" sz="2000"/>
              <a:t>Inhoud van de samenwerking</a:t>
            </a:r>
          </a:p>
          <a:p>
            <a:pPr marL="457200" indent="-457200">
              <a:buClr>
                <a:srgbClr val="71C35F"/>
              </a:buClr>
            </a:pPr>
            <a:r>
              <a:rPr lang="en-US" sz="2000"/>
              <a:t>Leren uit vijf cases</a:t>
            </a:r>
          </a:p>
          <a:p>
            <a:pPr marL="457200" indent="-457200">
              <a:buClr>
                <a:srgbClr val="71C35F"/>
              </a:buClr>
            </a:pPr>
            <a:r>
              <a:rPr lang="en-US" sz="2000"/>
              <a:t>Succesfactoren</a:t>
            </a:r>
          </a:p>
          <a:p>
            <a:pPr indent="0">
              <a:lnSpc>
                <a:spcPct val="150000"/>
              </a:lnSpc>
              <a:buNone/>
            </a:pPr>
            <a:endParaRPr lang="nl-NL">
              <a:solidFill>
                <a:schemeClr val="tx1"/>
              </a:solidFill>
            </a:endParaRPr>
          </a:p>
        </p:txBody>
      </p:sp>
      <p:sp>
        <p:nvSpPr>
          <p:cNvPr id="3" name="Tijdelijke aanduiding voor tekst 2">
            <a:extLst>
              <a:ext uri="{FF2B5EF4-FFF2-40B4-BE49-F238E27FC236}">
                <a16:creationId xmlns:a16="http://schemas.microsoft.com/office/drawing/2014/main" id="{8631B16F-5BBD-3805-4A65-3FB9A3A927D0}"/>
              </a:ext>
            </a:extLst>
          </p:cNvPr>
          <p:cNvSpPr>
            <a:spLocks noGrp="1"/>
          </p:cNvSpPr>
          <p:nvPr>
            <p:ph type="body" sz="quarter" idx="15"/>
          </p:nvPr>
        </p:nvSpPr>
        <p:spPr>
          <a:xfrm>
            <a:off x="608013" y="609601"/>
            <a:ext cx="944718" cy="402400"/>
          </a:xfrm>
        </p:spPr>
        <p:txBody>
          <a:bodyPr/>
          <a:lstStyle/>
          <a:p>
            <a:r>
              <a:rPr lang="en-US" err="1"/>
              <a:t>inhoud</a:t>
            </a:r>
            <a:endParaRPr lang="nl-BE"/>
          </a:p>
        </p:txBody>
      </p:sp>
      <p:sp>
        <p:nvSpPr>
          <p:cNvPr id="2" name="Tijdelijke aanduiding voor voettekst 1">
            <a:extLst>
              <a:ext uri="{FF2B5EF4-FFF2-40B4-BE49-F238E27FC236}">
                <a16:creationId xmlns:a16="http://schemas.microsoft.com/office/drawing/2014/main" id="{998E3034-962D-0A67-6BCB-DDBF067EE548}"/>
              </a:ext>
            </a:extLst>
          </p:cNvPr>
          <p:cNvSpPr>
            <a:spLocks noGrp="1"/>
          </p:cNvSpPr>
          <p:nvPr>
            <p:ph type="ftr" sz="quarter" idx="11"/>
          </p:nvPr>
        </p:nvSpPr>
        <p:spPr/>
        <p:txBody>
          <a:bodyPr/>
          <a:lstStyle/>
          <a:p>
            <a:r>
              <a:rPr lang="nl-BE"/>
              <a:t>Leidraad intergemeentelijke samenwerking economie</a:t>
            </a:r>
          </a:p>
        </p:txBody>
      </p:sp>
      <p:sp>
        <p:nvSpPr>
          <p:cNvPr id="4" name="Tijdelijke aanduiding voor dianummer 3">
            <a:extLst>
              <a:ext uri="{FF2B5EF4-FFF2-40B4-BE49-F238E27FC236}">
                <a16:creationId xmlns:a16="http://schemas.microsoft.com/office/drawing/2014/main" id="{CC2E8084-8FE6-81C9-D214-7EAE368BDB9C}"/>
              </a:ext>
            </a:extLst>
          </p:cNvPr>
          <p:cNvSpPr>
            <a:spLocks noGrp="1"/>
          </p:cNvSpPr>
          <p:nvPr>
            <p:ph type="sldNum" sz="quarter" idx="12"/>
          </p:nvPr>
        </p:nvSpPr>
        <p:spPr/>
        <p:txBody>
          <a:bodyPr/>
          <a:lstStyle/>
          <a:p>
            <a:fld id="{DFEB45F4-A723-4960-9E19-747FE5E1055D}" type="slidenum">
              <a:rPr lang="nl-BE" smtClean="0"/>
              <a:pPr/>
              <a:t>3</a:t>
            </a:fld>
            <a:endParaRPr lang="nl-BE"/>
          </a:p>
        </p:txBody>
      </p:sp>
      <p:pic>
        <p:nvPicPr>
          <p:cNvPr id="2050" name="Picture 2" descr="Free Gratis stockfoto met commercie, eieren, gebouw Stock Photo">
            <a:extLst>
              <a:ext uri="{FF2B5EF4-FFF2-40B4-BE49-F238E27FC236}">
                <a16:creationId xmlns:a16="http://schemas.microsoft.com/office/drawing/2014/main" id="{6CA9C361-C68E-111A-6660-2BFD9CC655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72073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21669429-37AE-69E1-81CA-AB8115086CAF}"/>
              </a:ext>
            </a:extLst>
          </p:cNvPr>
          <p:cNvSpPr>
            <a:spLocks noGrp="1"/>
          </p:cNvSpPr>
          <p:nvPr>
            <p:ph type="ftr" sz="quarter" idx="11"/>
          </p:nvPr>
        </p:nvSpPr>
        <p:spPr/>
        <p:txBody>
          <a:bodyPr/>
          <a:lstStyle/>
          <a:p>
            <a:r>
              <a:rPr lang="nl-BE"/>
              <a:t>Leidraad intergemeentelijke samenwerking economie</a:t>
            </a:r>
          </a:p>
        </p:txBody>
      </p:sp>
      <p:sp>
        <p:nvSpPr>
          <p:cNvPr id="4" name="Tijdelijke aanduiding voor dianummer 3">
            <a:extLst>
              <a:ext uri="{FF2B5EF4-FFF2-40B4-BE49-F238E27FC236}">
                <a16:creationId xmlns:a16="http://schemas.microsoft.com/office/drawing/2014/main" id="{CB255E62-2A8E-724B-EC67-B373B69C4A3F}"/>
              </a:ext>
            </a:extLst>
          </p:cNvPr>
          <p:cNvSpPr>
            <a:spLocks noGrp="1"/>
          </p:cNvSpPr>
          <p:nvPr>
            <p:ph type="sldNum" sz="quarter" idx="12"/>
          </p:nvPr>
        </p:nvSpPr>
        <p:spPr/>
        <p:txBody>
          <a:bodyPr/>
          <a:lstStyle/>
          <a:p>
            <a:fld id="{DFEB45F4-A723-4960-9E19-747FE5E1055D}" type="slidenum">
              <a:rPr lang="nl-BE" smtClean="0"/>
              <a:pPr/>
              <a:t>30</a:t>
            </a:fld>
            <a:endParaRPr lang="nl-BE"/>
          </a:p>
        </p:txBody>
      </p:sp>
      <p:sp>
        <p:nvSpPr>
          <p:cNvPr id="11" name="Tekstvak 10">
            <a:extLst>
              <a:ext uri="{FF2B5EF4-FFF2-40B4-BE49-F238E27FC236}">
                <a16:creationId xmlns:a16="http://schemas.microsoft.com/office/drawing/2014/main" id="{90444948-0C4A-D85D-A353-8C9D28B3E3A2}"/>
              </a:ext>
            </a:extLst>
          </p:cNvPr>
          <p:cNvSpPr txBox="1"/>
          <p:nvPr/>
        </p:nvSpPr>
        <p:spPr>
          <a:xfrm>
            <a:off x="520925" y="509051"/>
            <a:ext cx="6096000" cy="400110"/>
          </a:xfrm>
          <a:prstGeom prst="rect">
            <a:avLst/>
          </a:prstGeom>
          <a:noFill/>
        </p:spPr>
        <p:txBody>
          <a:bodyPr wrap="square">
            <a:spAutoFit/>
          </a:bodyPr>
          <a:lstStyle/>
          <a:p>
            <a:r>
              <a:rPr lang="nl-NL" sz="2000">
                <a:solidFill>
                  <a:srgbClr val="71C35F"/>
                </a:solidFill>
              </a:rPr>
              <a:t>Situering van de cases</a:t>
            </a:r>
            <a:endParaRPr lang="nl-BE" sz="2000">
              <a:solidFill>
                <a:srgbClr val="71C35F"/>
              </a:solidFill>
            </a:endParaRPr>
          </a:p>
        </p:txBody>
      </p:sp>
      <p:pic>
        <p:nvPicPr>
          <p:cNvPr id="7" name="Picture 6">
            <a:extLst>
              <a:ext uri="{FF2B5EF4-FFF2-40B4-BE49-F238E27FC236}">
                <a16:creationId xmlns:a16="http://schemas.microsoft.com/office/drawing/2014/main" id="{575821A9-E755-1746-294C-D3D990FEE5CA}"/>
              </a:ext>
            </a:extLst>
          </p:cNvPr>
          <p:cNvPicPr>
            <a:picLocks noChangeAspect="1"/>
          </p:cNvPicPr>
          <p:nvPr/>
        </p:nvPicPr>
        <p:blipFill rotWithShape="1">
          <a:blip r:embed="rId2"/>
          <a:srcRect b="12279"/>
          <a:stretch/>
        </p:blipFill>
        <p:spPr>
          <a:xfrm>
            <a:off x="1728133" y="1031396"/>
            <a:ext cx="9465578" cy="4673118"/>
          </a:xfrm>
          <a:prstGeom prst="rect">
            <a:avLst/>
          </a:prstGeom>
        </p:spPr>
      </p:pic>
    </p:spTree>
    <p:extLst>
      <p:ext uri="{BB962C8B-B14F-4D97-AF65-F5344CB8AC3E}">
        <p14:creationId xmlns:p14="http://schemas.microsoft.com/office/powerpoint/2010/main" val="29141766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21669429-37AE-69E1-81CA-AB8115086CAF}"/>
              </a:ext>
            </a:extLst>
          </p:cNvPr>
          <p:cNvSpPr>
            <a:spLocks noGrp="1"/>
          </p:cNvSpPr>
          <p:nvPr>
            <p:ph type="ftr" sz="quarter" idx="11"/>
          </p:nvPr>
        </p:nvSpPr>
        <p:spPr/>
        <p:txBody>
          <a:bodyPr/>
          <a:lstStyle/>
          <a:p>
            <a:r>
              <a:rPr lang="nl-BE"/>
              <a:t>Leidraad intergemeentelijke samenwerking economie</a:t>
            </a:r>
          </a:p>
        </p:txBody>
      </p:sp>
      <p:sp>
        <p:nvSpPr>
          <p:cNvPr id="4" name="Tijdelijke aanduiding voor dianummer 3">
            <a:extLst>
              <a:ext uri="{FF2B5EF4-FFF2-40B4-BE49-F238E27FC236}">
                <a16:creationId xmlns:a16="http://schemas.microsoft.com/office/drawing/2014/main" id="{CB255E62-2A8E-724B-EC67-B373B69C4A3F}"/>
              </a:ext>
            </a:extLst>
          </p:cNvPr>
          <p:cNvSpPr>
            <a:spLocks noGrp="1"/>
          </p:cNvSpPr>
          <p:nvPr>
            <p:ph type="sldNum" sz="quarter" idx="12"/>
          </p:nvPr>
        </p:nvSpPr>
        <p:spPr/>
        <p:txBody>
          <a:bodyPr/>
          <a:lstStyle/>
          <a:p>
            <a:fld id="{DFEB45F4-A723-4960-9E19-747FE5E1055D}" type="slidenum">
              <a:rPr lang="nl-BE" smtClean="0"/>
              <a:pPr/>
              <a:t>31</a:t>
            </a:fld>
            <a:endParaRPr lang="nl-BE"/>
          </a:p>
        </p:txBody>
      </p:sp>
      <p:sp>
        <p:nvSpPr>
          <p:cNvPr id="11" name="Tekstvak 10">
            <a:extLst>
              <a:ext uri="{FF2B5EF4-FFF2-40B4-BE49-F238E27FC236}">
                <a16:creationId xmlns:a16="http://schemas.microsoft.com/office/drawing/2014/main" id="{90444948-0C4A-D85D-A353-8C9D28B3E3A2}"/>
              </a:ext>
            </a:extLst>
          </p:cNvPr>
          <p:cNvSpPr txBox="1"/>
          <p:nvPr/>
        </p:nvSpPr>
        <p:spPr>
          <a:xfrm>
            <a:off x="520925" y="519936"/>
            <a:ext cx="6096000" cy="400110"/>
          </a:xfrm>
          <a:prstGeom prst="rect">
            <a:avLst/>
          </a:prstGeom>
          <a:noFill/>
        </p:spPr>
        <p:txBody>
          <a:bodyPr wrap="square">
            <a:spAutoFit/>
          </a:bodyPr>
          <a:lstStyle/>
          <a:p>
            <a:r>
              <a:rPr lang="nl-NL" sz="2000">
                <a:solidFill>
                  <a:srgbClr val="71C35F"/>
                </a:solidFill>
                <a:latin typeface="+mj-lt"/>
              </a:rPr>
              <a:t>‘</a:t>
            </a:r>
            <a:r>
              <a:rPr lang="nl-NL" sz="2000">
                <a:solidFill>
                  <a:srgbClr val="71C35F"/>
                </a:solidFill>
                <a:effectLst/>
                <a:latin typeface="+mj-lt"/>
              </a:rPr>
              <a:t>Onderneem Er Op Uit’ (Provincie Oost-Vlaanderen)</a:t>
            </a:r>
            <a:endParaRPr lang="nl-BE" sz="2000">
              <a:solidFill>
                <a:srgbClr val="71C35F"/>
              </a:solidFill>
            </a:endParaRPr>
          </a:p>
        </p:txBody>
      </p:sp>
      <p:sp>
        <p:nvSpPr>
          <p:cNvPr id="10" name="Tekstvak 9">
            <a:extLst>
              <a:ext uri="{FF2B5EF4-FFF2-40B4-BE49-F238E27FC236}">
                <a16:creationId xmlns:a16="http://schemas.microsoft.com/office/drawing/2014/main" id="{7E8D46C5-7C22-1837-8627-2BBA9346BFE3}"/>
              </a:ext>
            </a:extLst>
          </p:cNvPr>
          <p:cNvSpPr txBox="1"/>
          <p:nvPr/>
        </p:nvSpPr>
        <p:spPr>
          <a:xfrm>
            <a:off x="527131" y="1290876"/>
            <a:ext cx="8834193" cy="4675639"/>
          </a:xfrm>
          <a:prstGeom prst="rect">
            <a:avLst/>
          </a:prstGeom>
          <a:noFill/>
        </p:spPr>
        <p:txBody>
          <a:bodyPr wrap="square">
            <a:spAutoFit/>
          </a:bodyPr>
          <a:lstStyle/>
          <a:p>
            <a:pPr marL="0" indent="0">
              <a:buNone/>
            </a:pPr>
            <a:r>
              <a:rPr lang="nl-NL" sz="1600">
                <a:solidFill>
                  <a:schemeClr val="tx2"/>
                </a:solidFill>
                <a:effectLst/>
              </a:rPr>
              <a:t>Provinciale ondersteuning van Oost-Vlaamse gemeenten op het vlak van economie. EFRO-project (1/3/2020-31/12/2022) </a:t>
            </a:r>
            <a:r>
              <a:rPr lang="nl-NL" sz="1600">
                <a:solidFill>
                  <a:schemeClr val="tx2"/>
                </a:solidFill>
              </a:rPr>
              <a:t>bestaande uit v</a:t>
            </a:r>
            <a:r>
              <a:rPr lang="nl-NL" sz="1600">
                <a:solidFill>
                  <a:schemeClr val="tx2"/>
                </a:solidFill>
                <a:effectLst/>
              </a:rPr>
              <a:t>erschillende vormen van dienstverlening, waaronder een gedeelde inzet van experten economie (naast thematische trajecten en een digitaliseringsluik).</a:t>
            </a:r>
          </a:p>
          <a:p>
            <a:pPr marL="0" indent="0">
              <a:buNone/>
            </a:pPr>
            <a:endParaRPr lang="nl-NL" sz="1600">
              <a:solidFill>
                <a:schemeClr val="tx2"/>
              </a:solidFill>
            </a:endParaRPr>
          </a:p>
          <a:p>
            <a:pPr marL="285750" indent="-285750">
              <a:lnSpc>
                <a:spcPct val="110000"/>
              </a:lnSpc>
              <a:buClr>
                <a:srgbClr val="71C35F"/>
              </a:buClr>
              <a:buFont typeface="Arial" panose="020B0604020202020204" pitchFamily="34" charset="0"/>
              <a:buChar char="•"/>
            </a:pPr>
            <a:r>
              <a:rPr lang="nl-NL" sz="1600" b="1">
                <a:solidFill>
                  <a:schemeClr val="tx2"/>
                </a:solidFill>
                <a:effectLst/>
              </a:rPr>
              <a:t>Aanleiding</a:t>
            </a:r>
            <a:r>
              <a:rPr lang="nl-NL" sz="1600">
                <a:solidFill>
                  <a:schemeClr val="tx2"/>
                </a:solidFill>
                <a:effectLst/>
              </a:rPr>
              <a:t>: gebrek aan capaciteit (geen medewerkers) of expertise rond economie bij de kleinere gemeenten</a:t>
            </a:r>
          </a:p>
          <a:p>
            <a:pPr marL="285750" indent="-285750">
              <a:lnSpc>
                <a:spcPct val="110000"/>
              </a:lnSpc>
              <a:buClr>
                <a:srgbClr val="71C35F"/>
              </a:buClr>
              <a:buFont typeface="Arial" panose="020B0604020202020204" pitchFamily="34" charset="0"/>
              <a:buChar char="•"/>
            </a:pPr>
            <a:r>
              <a:rPr lang="nl-NL" sz="1600" b="1">
                <a:solidFill>
                  <a:schemeClr val="tx2"/>
                </a:solidFill>
                <a:effectLst/>
              </a:rPr>
              <a:t>Aanbod vanuit de provincie</a:t>
            </a:r>
            <a:r>
              <a:rPr lang="nl-NL" sz="1600">
                <a:solidFill>
                  <a:schemeClr val="tx2"/>
                </a:solidFill>
                <a:effectLst/>
              </a:rPr>
              <a:t>: 2 tot 4 dagen personele ondersteuning/maand gedurende</a:t>
            </a:r>
            <a:br>
              <a:rPr lang="nl-NL" sz="1600">
                <a:solidFill>
                  <a:schemeClr val="tx2"/>
                </a:solidFill>
                <a:effectLst/>
              </a:rPr>
            </a:br>
            <a:r>
              <a:rPr lang="nl-NL" sz="1600">
                <a:solidFill>
                  <a:schemeClr val="tx2"/>
                </a:solidFill>
                <a:effectLst/>
              </a:rPr>
              <a:t>6 maanden (verlenging mogelijk met blokken van 6 maanden)</a:t>
            </a:r>
          </a:p>
          <a:p>
            <a:pPr marL="285750" indent="-285750">
              <a:lnSpc>
                <a:spcPct val="110000"/>
              </a:lnSpc>
              <a:buClr>
                <a:srgbClr val="71C35F"/>
              </a:buClr>
              <a:buFont typeface="Arial" panose="020B0604020202020204" pitchFamily="34" charset="0"/>
              <a:buChar char="•"/>
            </a:pPr>
            <a:r>
              <a:rPr lang="nl-NL" sz="1600" b="1">
                <a:solidFill>
                  <a:schemeClr val="tx2"/>
                </a:solidFill>
              </a:rPr>
              <a:t>D</a:t>
            </a:r>
            <a:r>
              <a:rPr lang="nl-NL" sz="1600" b="1">
                <a:solidFill>
                  <a:schemeClr val="tx2"/>
                </a:solidFill>
                <a:effectLst/>
              </a:rPr>
              <a:t>oelgroep</a:t>
            </a:r>
            <a:r>
              <a:rPr lang="nl-NL" sz="1600">
                <a:solidFill>
                  <a:schemeClr val="tx2"/>
                </a:solidFill>
                <a:effectLst/>
              </a:rPr>
              <a:t>: gemeentebesturen met minder dan 0,5 VTE voor economie</a:t>
            </a:r>
          </a:p>
          <a:p>
            <a:pPr marL="285750" indent="-285750">
              <a:lnSpc>
                <a:spcPct val="110000"/>
              </a:lnSpc>
              <a:buClr>
                <a:srgbClr val="71C35F"/>
              </a:buClr>
              <a:buFont typeface="Arial" panose="020B0604020202020204" pitchFamily="34" charset="0"/>
              <a:buChar char="•"/>
            </a:pPr>
            <a:r>
              <a:rPr lang="nl-NL" sz="1600" b="1">
                <a:solidFill>
                  <a:schemeClr val="tx2"/>
                </a:solidFill>
              </a:rPr>
              <a:t>W</a:t>
            </a:r>
            <a:r>
              <a:rPr lang="nl-NL" sz="1600" b="1">
                <a:solidFill>
                  <a:schemeClr val="tx2"/>
                </a:solidFill>
                <a:effectLst/>
              </a:rPr>
              <a:t>erkgever medewerkers</a:t>
            </a:r>
            <a:r>
              <a:rPr lang="nl-NL" sz="1600">
                <a:solidFill>
                  <a:schemeClr val="tx2"/>
                </a:solidFill>
                <a:effectLst/>
              </a:rPr>
              <a:t>: Provincie Oost-Vlaanderen</a:t>
            </a:r>
          </a:p>
          <a:p>
            <a:pPr marL="285750" indent="-285750">
              <a:lnSpc>
                <a:spcPct val="110000"/>
              </a:lnSpc>
              <a:buClr>
                <a:srgbClr val="71C35F"/>
              </a:buClr>
              <a:buFont typeface="Arial" panose="020B0604020202020204" pitchFamily="34" charset="0"/>
              <a:buChar char="•"/>
            </a:pPr>
            <a:r>
              <a:rPr lang="nl-NL" sz="1600" b="1">
                <a:solidFill>
                  <a:schemeClr val="tx2"/>
                </a:solidFill>
              </a:rPr>
              <a:t>J</a:t>
            </a:r>
            <a:r>
              <a:rPr lang="nl-NL" sz="1600" b="1">
                <a:solidFill>
                  <a:schemeClr val="tx2"/>
                </a:solidFill>
                <a:effectLst/>
              </a:rPr>
              <a:t>uridische regeling</a:t>
            </a:r>
            <a:r>
              <a:rPr lang="nl-NL" sz="1600">
                <a:solidFill>
                  <a:schemeClr val="tx2"/>
                </a:solidFill>
                <a:effectLst/>
              </a:rPr>
              <a:t>: Overeenkomst tussen de provincie en de gemeente</a:t>
            </a:r>
          </a:p>
          <a:p>
            <a:pPr marL="285750" indent="-285750">
              <a:lnSpc>
                <a:spcPct val="110000"/>
              </a:lnSpc>
              <a:buClr>
                <a:srgbClr val="71C35F"/>
              </a:buClr>
              <a:buFont typeface="Arial" panose="020B0604020202020204" pitchFamily="34" charset="0"/>
              <a:buChar char="•"/>
            </a:pPr>
            <a:r>
              <a:rPr lang="nl-NL" sz="1600" b="1">
                <a:solidFill>
                  <a:schemeClr val="tx2"/>
                </a:solidFill>
              </a:rPr>
              <a:t>T</a:t>
            </a:r>
            <a:r>
              <a:rPr lang="nl-NL" sz="1600" b="1">
                <a:solidFill>
                  <a:schemeClr val="tx2"/>
                </a:solidFill>
                <a:effectLst/>
              </a:rPr>
              <a:t>akenpakket</a:t>
            </a:r>
            <a:r>
              <a:rPr lang="nl-NL" sz="1600">
                <a:solidFill>
                  <a:schemeClr val="tx2"/>
                </a:solidFill>
                <a:effectLst/>
              </a:rPr>
              <a:t>: Wordt bepaald per gemeente </a:t>
            </a:r>
            <a:br>
              <a:rPr lang="nl-NL" sz="1600">
                <a:solidFill>
                  <a:schemeClr val="tx2"/>
                </a:solidFill>
                <a:effectLst/>
              </a:rPr>
            </a:br>
            <a:r>
              <a:rPr lang="nl-NL" sz="1600">
                <a:solidFill>
                  <a:schemeClr val="tx2"/>
                </a:solidFill>
                <a:effectLst/>
              </a:rPr>
              <a:t>Meest voorkomende thema's: detailhandel, starters, communicatie, interactie met ondernemers, </a:t>
            </a:r>
            <a:r>
              <a:rPr lang="nl-BE" sz="1600">
                <a:solidFill>
                  <a:schemeClr val="tx2"/>
                </a:solidFill>
                <a:effectLst/>
                <a:ea typeface="Calibri" panose="020F0502020204030204" pitchFamily="34" charset="0"/>
              </a:rPr>
              <a:t>opmaak van reglementen, begeleiden economische adviesraad, subsidiemogelijkheden uitputten, aanpak leegstand, … </a:t>
            </a:r>
          </a:p>
          <a:p>
            <a:pPr marL="285750" indent="-285750">
              <a:lnSpc>
                <a:spcPct val="110000"/>
              </a:lnSpc>
              <a:buClr>
                <a:srgbClr val="71C35F"/>
              </a:buClr>
              <a:buFont typeface="Arial" panose="020B0604020202020204" pitchFamily="34" charset="0"/>
              <a:buChar char="•"/>
            </a:pPr>
            <a:r>
              <a:rPr lang="nl-BE" sz="1600">
                <a:solidFill>
                  <a:schemeClr val="tx2"/>
                </a:solidFill>
                <a:effectLst/>
              </a:rPr>
              <a:t>Meer praktisch-uitvoerend dan beleidsvoorbereidend</a:t>
            </a:r>
          </a:p>
        </p:txBody>
      </p:sp>
    </p:spTree>
    <p:extLst>
      <p:ext uri="{BB962C8B-B14F-4D97-AF65-F5344CB8AC3E}">
        <p14:creationId xmlns:p14="http://schemas.microsoft.com/office/powerpoint/2010/main" val="35691262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21669429-37AE-69E1-81CA-AB8115086CAF}"/>
              </a:ext>
            </a:extLst>
          </p:cNvPr>
          <p:cNvSpPr>
            <a:spLocks noGrp="1"/>
          </p:cNvSpPr>
          <p:nvPr>
            <p:ph type="ftr" sz="quarter" idx="11"/>
          </p:nvPr>
        </p:nvSpPr>
        <p:spPr/>
        <p:txBody>
          <a:bodyPr/>
          <a:lstStyle/>
          <a:p>
            <a:r>
              <a:rPr lang="nl-BE"/>
              <a:t>Leidraad intergemeentelijke samenwerking economie</a:t>
            </a:r>
          </a:p>
        </p:txBody>
      </p:sp>
      <p:sp>
        <p:nvSpPr>
          <p:cNvPr id="4" name="Tijdelijke aanduiding voor dianummer 3">
            <a:extLst>
              <a:ext uri="{FF2B5EF4-FFF2-40B4-BE49-F238E27FC236}">
                <a16:creationId xmlns:a16="http://schemas.microsoft.com/office/drawing/2014/main" id="{CB255E62-2A8E-724B-EC67-B373B69C4A3F}"/>
              </a:ext>
            </a:extLst>
          </p:cNvPr>
          <p:cNvSpPr>
            <a:spLocks noGrp="1"/>
          </p:cNvSpPr>
          <p:nvPr>
            <p:ph type="sldNum" sz="quarter" idx="12"/>
          </p:nvPr>
        </p:nvSpPr>
        <p:spPr/>
        <p:txBody>
          <a:bodyPr/>
          <a:lstStyle/>
          <a:p>
            <a:fld id="{DFEB45F4-A723-4960-9E19-747FE5E1055D}" type="slidenum">
              <a:rPr lang="nl-BE" smtClean="0"/>
              <a:pPr/>
              <a:t>32</a:t>
            </a:fld>
            <a:endParaRPr lang="nl-BE"/>
          </a:p>
        </p:txBody>
      </p:sp>
      <p:sp>
        <p:nvSpPr>
          <p:cNvPr id="11" name="Tekstvak 10">
            <a:extLst>
              <a:ext uri="{FF2B5EF4-FFF2-40B4-BE49-F238E27FC236}">
                <a16:creationId xmlns:a16="http://schemas.microsoft.com/office/drawing/2014/main" id="{90444948-0C4A-D85D-A353-8C9D28B3E3A2}"/>
              </a:ext>
            </a:extLst>
          </p:cNvPr>
          <p:cNvSpPr txBox="1"/>
          <p:nvPr/>
        </p:nvSpPr>
        <p:spPr>
          <a:xfrm>
            <a:off x="542697" y="530817"/>
            <a:ext cx="6096000" cy="400110"/>
          </a:xfrm>
          <a:prstGeom prst="rect">
            <a:avLst/>
          </a:prstGeom>
          <a:noFill/>
        </p:spPr>
        <p:txBody>
          <a:bodyPr wrap="square">
            <a:spAutoFit/>
          </a:bodyPr>
          <a:lstStyle/>
          <a:p>
            <a:r>
              <a:rPr lang="nl-NL" sz="2000">
                <a:solidFill>
                  <a:srgbClr val="71C35F"/>
                </a:solidFill>
                <a:latin typeface="+mj-lt"/>
              </a:rPr>
              <a:t>‘</a:t>
            </a:r>
            <a:r>
              <a:rPr lang="nl-NL" sz="2000">
                <a:solidFill>
                  <a:srgbClr val="71C35F"/>
                </a:solidFill>
                <a:effectLst/>
                <a:latin typeface="+mj-lt"/>
              </a:rPr>
              <a:t>Onderneem Er Op Uit’ (Provincie Oost-Vlaanderen)</a:t>
            </a:r>
            <a:endParaRPr lang="nl-BE" sz="2000">
              <a:solidFill>
                <a:srgbClr val="71C35F"/>
              </a:solidFill>
            </a:endParaRPr>
          </a:p>
        </p:txBody>
      </p:sp>
      <p:sp>
        <p:nvSpPr>
          <p:cNvPr id="10" name="Tekstvak 9">
            <a:extLst>
              <a:ext uri="{FF2B5EF4-FFF2-40B4-BE49-F238E27FC236}">
                <a16:creationId xmlns:a16="http://schemas.microsoft.com/office/drawing/2014/main" id="{7E8D46C5-7C22-1837-8627-2BBA9346BFE3}"/>
              </a:ext>
            </a:extLst>
          </p:cNvPr>
          <p:cNvSpPr txBox="1"/>
          <p:nvPr/>
        </p:nvSpPr>
        <p:spPr>
          <a:xfrm>
            <a:off x="531811" y="1275306"/>
            <a:ext cx="8980368" cy="3884140"/>
          </a:xfrm>
          <a:prstGeom prst="rect">
            <a:avLst/>
          </a:prstGeom>
          <a:noFill/>
        </p:spPr>
        <p:txBody>
          <a:bodyPr wrap="square">
            <a:spAutoFit/>
          </a:bodyPr>
          <a:lstStyle/>
          <a:p>
            <a:pPr marL="285750" indent="-285750" fontAlgn="ctr">
              <a:lnSpc>
                <a:spcPct val="110000"/>
              </a:lnSpc>
              <a:buClr>
                <a:srgbClr val="71C35F"/>
              </a:buClr>
              <a:buFont typeface="Arial" panose="020B0604020202020204" pitchFamily="34" charset="0"/>
              <a:buChar char="•"/>
            </a:pPr>
            <a:r>
              <a:rPr lang="nl-NL" sz="1600" b="1">
                <a:solidFill>
                  <a:schemeClr val="tx2"/>
                </a:solidFill>
              </a:rPr>
              <a:t>Beschikbaarheid: </a:t>
            </a:r>
            <a:r>
              <a:rPr lang="nl-NL" sz="1600">
                <a:solidFill>
                  <a:schemeClr val="tx2"/>
                </a:solidFill>
              </a:rPr>
              <a:t>1 à 2 dagen per 14 dagen fysiek aanwezig </a:t>
            </a:r>
            <a:br>
              <a:rPr lang="nl-NL" sz="1600">
                <a:solidFill>
                  <a:schemeClr val="tx2"/>
                </a:solidFill>
              </a:rPr>
            </a:br>
            <a:r>
              <a:rPr lang="nl-NL" sz="1600">
                <a:solidFill>
                  <a:schemeClr val="tx2"/>
                </a:solidFill>
              </a:rPr>
              <a:t>(andere dagen telefonisch en per mail bereikbaar)</a:t>
            </a:r>
          </a:p>
          <a:p>
            <a:pPr marL="285750" indent="-285750" fontAlgn="ctr">
              <a:lnSpc>
                <a:spcPct val="110000"/>
              </a:lnSpc>
              <a:buClr>
                <a:srgbClr val="71C35F"/>
              </a:buClr>
              <a:buFont typeface="Arial" panose="020B0604020202020204" pitchFamily="34" charset="0"/>
              <a:buChar char="•"/>
            </a:pPr>
            <a:r>
              <a:rPr lang="nl-NL" sz="1600" b="1">
                <a:solidFill>
                  <a:schemeClr val="tx2"/>
                </a:solidFill>
              </a:rPr>
              <a:t>Opvolging/aansturing</a:t>
            </a:r>
            <a:r>
              <a:rPr lang="nl-NL" sz="1600">
                <a:solidFill>
                  <a:schemeClr val="tx2"/>
                </a:solidFill>
              </a:rPr>
              <a:t>: 14-daags overleg (ambtelijk en politiek) + halfjaarlijkse overlegmomenten</a:t>
            </a:r>
          </a:p>
          <a:p>
            <a:pPr marL="285750" indent="-285750" fontAlgn="ctr">
              <a:lnSpc>
                <a:spcPct val="110000"/>
              </a:lnSpc>
              <a:buClr>
                <a:srgbClr val="71C35F"/>
              </a:buClr>
              <a:buFont typeface="Arial" panose="020B0604020202020204" pitchFamily="34" charset="0"/>
              <a:buChar char="•"/>
            </a:pPr>
            <a:r>
              <a:rPr lang="nl-NL" sz="1600" b="1">
                <a:solidFill>
                  <a:schemeClr val="tx2"/>
                </a:solidFill>
              </a:rPr>
              <a:t>Beschikbaarheid</a:t>
            </a:r>
            <a:r>
              <a:rPr lang="nl-NL" sz="1600">
                <a:solidFill>
                  <a:schemeClr val="tx2"/>
                </a:solidFill>
              </a:rPr>
              <a:t>: de expert is 1 dag aanwezig in elke gemeente (totaal: 4 dagen) en 1x / week teamoverleg bij de provincie </a:t>
            </a:r>
          </a:p>
          <a:p>
            <a:pPr marL="285750" indent="-285750" fontAlgn="ctr">
              <a:lnSpc>
                <a:spcPct val="110000"/>
              </a:lnSpc>
              <a:buClr>
                <a:srgbClr val="71C35F"/>
              </a:buClr>
              <a:buFont typeface="Arial" panose="020B0604020202020204" pitchFamily="34" charset="0"/>
              <a:buChar char="•"/>
            </a:pPr>
            <a:r>
              <a:rPr lang="nl-NL" sz="1600" b="1">
                <a:solidFill>
                  <a:schemeClr val="tx2"/>
                </a:solidFill>
              </a:rPr>
              <a:t>Financieel</a:t>
            </a:r>
            <a:r>
              <a:rPr lang="nl-NL" sz="1600">
                <a:solidFill>
                  <a:schemeClr val="tx2"/>
                </a:solidFill>
              </a:rPr>
              <a:t>: vergoeding van medewerker op basis van forfait per dag. (96€/per dag binnen EFRO-project, na afloop: 445€/per dag</a:t>
            </a:r>
          </a:p>
          <a:p>
            <a:pPr marL="285750" indent="-285750" fontAlgn="ctr">
              <a:lnSpc>
                <a:spcPct val="110000"/>
              </a:lnSpc>
              <a:buClr>
                <a:srgbClr val="71C35F"/>
              </a:buClr>
              <a:buFont typeface="Arial" panose="020B0604020202020204" pitchFamily="34" charset="0"/>
              <a:buChar char="•"/>
            </a:pPr>
            <a:r>
              <a:rPr lang="nl-NL" sz="1600" b="1">
                <a:solidFill>
                  <a:schemeClr val="tx2"/>
                </a:solidFill>
              </a:rPr>
              <a:t>Uitdagingen/randvoorwaarden</a:t>
            </a:r>
            <a:r>
              <a:rPr lang="nl-NL" sz="1600">
                <a:solidFill>
                  <a:schemeClr val="tx2"/>
                </a:solidFill>
              </a:rPr>
              <a:t>:</a:t>
            </a:r>
          </a:p>
          <a:p>
            <a:pPr marL="742950" lvl="1" indent="-285750" fontAlgn="ctr">
              <a:lnSpc>
                <a:spcPct val="110000"/>
              </a:lnSpc>
              <a:buClr>
                <a:srgbClr val="71C35F"/>
              </a:buClr>
              <a:buFont typeface="Wingdings" pitchFamily="2" charset="2"/>
              <a:buChar char="§"/>
            </a:pPr>
            <a:r>
              <a:rPr lang="nl-NL" sz="1600">
                <a:solidFill>
                  <a:schemeClr val="tx2"/>
                </a:solidFill>
              </a:rPr>
              <a:t>Omgaan met het verschil in eigenheid, bedrijfscultuur en key-players bij de gemeenten </a:t>
            </a:r>
          </a:p>
          <a:p>
            <a:pPr marL="742950" lvl="1" indent="-285750" fontAlgn="ctr">
              <a:lnSpc>
                <a:spcPct val="110000"/>
              </a:lnSpc>
              <a:buClr>
                <a:srgbClr val="71C35F"/>
              </a:buClr>
              <a:buFont typeface="Wingdings" pitchFamily="2" charset="2"/>
              <a:buChar char="§"/>
            </a:pPr>
            <a:r>
              <a:rPr lang="nl-NL" sz="1600">
                <a:solidFill>
                  <a:schemeClr val="tx2"/>
                </a:solidFill>
              </a:rPr>
              <a:t>Divers takenpakket met lokale verwachtingen</a:t>
            </a:r>
          </a:p>
          <a:p>
            <a:pPr marL="742950" lvl="1" indent="-285750" fontAlgn="ctr">
              <a:lnSpc>
                <a:spcPct val="110000"/>
              </a:lnSpc>
              <a:buClr>
                <a:srgbClr val="71C35F"/>
              </a:buClr>
              <a:buFont typeface="Wingdings" pitchFamily="2" charset="2"/>
              <a:buChar char="§"/>
            </a:pPr>
            <a:r>
              <a:rPr lang="nl-NL" sz="1600">
                <a:solidFill>
                  <a:schemeClr val="tx2"/>
                </a:solidFill>
              </a:rPr>
              <a:t>Kruisbestuiving</a:t>
            </a:r>
          </a:p>
          <a:p>
            <a:pPr marL="379413" indent="-285750" fontAlgn="ctr">
              <a:lnSpc>
                <a:spcPct val="110000"/>
              </a:lnSpc>
              <a:buClr>
                <a:srgbClr val="71C35F"/>
              </a:buClr>
              <a:buFont typeface="Arial" panose="020B0604020202020204" pitchFamily="34" charset="0"/>
              <a:buChar char="•"/>
            </a:pPr>
            <a:r>
              <a:rPr lang="nl-NL" sz="1600">
                <a:solidFill>
                  <a:schemeClr val="tx2"/>
                </a:solidFill>
              </a:rPr>
              <a:t>Principebeslissing door de bestendigde deputatie om deze dienstverlening vanaf januari 2023 in de reguliere werking te integreren</a:t>
            </a:r>
            <a:endParaRPr lang="nl-NL">
              <a:solidFill>
                <a:schemeClr val="tx2"/>
              </a:solidFill>
              <a:effectLst/>
            </a:endParaRPr>
          </a:p>
        </p:txBody>
      </p:sp>
    </p:spTree>
    <p:extLst>
      <p:ext uri="{BB962C8B-B14F-4D97-AF65-F5344CB8AC3E}">
        <p14:creationId xmlns:p14="http://schemas.microsoft.com/office/powerpoint/2010/main" val="36224858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21669429-37AE-69E1-81CA-AB8115086CAF}"/>
              </a:ext>
            </a:extLst>
          </p:cNvPr>
          <p:cNvSpPr>
            <a:spLocks noGrp="1"/>
          </p:cNvSpPr>
          <p:nvPr>
            <p:ph type="ftr" sz="quarter" idx="11"/>
          </p:nvPr>
        </p:nvSpPr>
        <p:spPr/>
        <p:txBody>
          <a:bodyPr/>
          <a:lstStyle/>
          <a:p>
            <a:r>
              <a:rPr lang="nl-BE"/>
              <a:t>Leidraad intergemeentelijke samenwerking economie</a:t>
            </a:r>
          </a:p>
        </p:txBody>
      </p:sp>
      <p:sp>
        <p:nvSpPr>
          <p:cNvPr id="4" name="Tijdelijke aanduiding voor dianummer 3">
            <a:extLst>
              <a:ext uri="{FF2B5EF4-FFF2-40B4-BE49-F238E27FC236}">
                <a16:creationId xmlns:a16="http://schemas.microsoft.com/office/drawing/2014/main" id="{CB255E62-2A8E-724B-EC67-B373B69C4A3F}"/>
              </a:ext>
            </a:extLst>
          </p:cNvPr>
          <p:cNvSpPr>
            <a:spLocks noGrp="1"/>
          </p:cNvSpPr>
          <p:nvPr>
            <p:ph type="sldNum" sz="quarter" idx="12"/>
          </p:nvPr>
        </p:nvSpPr>
        <p:spPr/>
        <p:txBody>
          <a:bodyPr/>
          <a:lstStyle/>
          <a:p>
            <a:fld id="{DFEB45F4-A723-4960-9E19-747FE5E1055D}" type="slidenum">
              <a:rPr lang="nl-BE" smtClean="0"/>
              <a:pPr/>
              <a:t>33</a:t>
            </a:fld>
            <a:endParaRPr lang="nl-BE"/>
          </a:p>
        </p:txBody>
      </p:sp>
      <p:sp>
        <p:nvSpPr>
          <p:cNvPr id="11" name="Tekstvak 10">
            <a:extLst>
              <a:ext uri="{FF2B5EF4-FFF2-40B4-BE49-F238E27FC236}">
                <a16:creationId xmlns:a16="http://schemas.microsoft.com/office/drawing/2014/main" id="{90444948-0C4A-D85D-A353-8C9D28B3E3A2}"/>
              </a:ext>
            </a:extLst>
          </p:cNvPr>
          <p:cNvSpPr txBox="1"/>
          <p:nvPr/>
        </p:nvSpPr>
        <p:spPr>
          <a:xfrm>
            <a:off x="531811" y="519932"/>
            <a:ext cx="6096000" cy="400110"/>
          </a:xfrm>
          <a:prstGeom prst="rect">
            <a:avLst/>
          </a:prstGeom>
          <a:noFill/>
        </p:spPr>
        <p:txBody>
          <a:bodyPr wrap="square">
            <a:spAutoFit/>
          </a:bodyPr>
          <a:lstStyle/>
          <a:p>
            <a:r>
              <a:rPr lang="nl-NL" sz="2000">
                <a:solidFill>
                  <a:srgbClr val="71C35F"/>
                </a:solidFill>
                <a:latin typeface="+mj-lt"/>
              </a:rPr>
              <a:t>‘</a:t>
            </a:r>
            <a:r>
              <a:rPr lang="nl-NL" sz="2000">
                <a:solidFill>
                  <a:srgbClr val="71C35F"/>
                </a:solidFill>
                <a:effectLst/>
                <a:latin typeface="+mj-lt"/>
              </a:rPr>
              <a:t>Onderneem Er Op Uit’ (Provincie Oost-Vlaanderen)</a:t>
            </a:r>
            <a:endParaRPr lang="nl-BE" sz="2000">
              <a:solidFill>
                <a:srgbClr val="71C35F"/>
              </a:solidFill>
            </a:endParaRPr>
          </a:p>
        </p:txBody>
      </p:sp>
      <p:pic>
        <p:nvPicPr>
          <p:cNvPr id="6" name="Afbeelding 14" descr="Afbeelding met tekst, krant, schermafbeelding&#10;&#10;Automatisch gegenereerde beschrijving">
            <a:extLst>
              <a:ext uri="{FF2B5EF4-FFF2-40B4-BE49-F238E27FC236}">
                <a16:creationId xmlns:a16="http://schemas.microsoft.com/office/drawing/2014/main" id="{D742F08F-3966-A6C8-30CC-2EF3FF4F73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697" y="1113350"/>
            <a:ext cx="7506087" cy="46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472759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21669429-37AE-69E1-81CA-AB8115086CAF}"/>
              </a:ext>
            </a:extLst>
          </p:cNvPr>
          <p:cNvSpPr>
            <a:spLocks noGrp="1"/>
          </p:cNvSpPr>
          <p:nvPr>
            <p:ph type="ftr" sz="quarter" idx="11"/>
          </p:nvPr>
        </p:nvSpPr>
        <p:spPr/>
        <p:txBody>
          <a:bodyPr/>
          <a:lstStyle/>
          <a:p>
            <a:r>
              <a:rPr lang="nl-BE"/>
              <a:t>Leidraad intergemeentelijke samenwerking economie</a:t>
            </a:r>
          </a:p>
        </p:txBody>
      </p:sp>
      <p:sp>
        <p:nvSpPr>
          <p:cNvPr id="4" name="Tijdelijke aanduiding voor dianummer 3">
            <a:extLst>
              <a:ext uri="{FF2B5EF4-FFF2-40B4-BE49-F238E27FC236}">
                <a16:creationId xmlns:a16="http://schemas.microsoft.com/office/drawing/2014/main" id="{CB255E62-2A8E-724B-EC67-B373B69C4A3F}"/>
              </a:ext>
            </a:extLst>
          </p:cNvPr>
          <p:cNvSpPr>
            <a:spLocks noGrp="1"/>
          </p:cNvSpPr>
          <p:nvPr>
            <p:ph type="sldNum" sz="quarter" idx="12"/>
          </p:nvPr>
        </p:nvSpPr>
        <p:spPr/>
        <p:txBody>
          <a:bodyPr/>
          <a:lstStyle/>
          <a:p>
            <a:fld id="{DFEB45F4-A723-4960-9E19-747FE5E1055D}" type="slidenum">
              <a:rPr lang="nl-BE" smtClean="0"/>
              <a:pPr/>
              <a:t>34</a:t>
            </a:fld>
            <a:endParaRPr lang="nl-BE"/>
          </a:p>
        </p:txBody>
      </p:sp>
      <p:sp>
        <p:nvSpPr>
          <p:cNvPr id="11" name="Tekstvak 10">
            <a:extLst>
              <a:ext uri="{FF2B5EF4-FFF2-40B4-BE49-F238E27FC236}">
                <a16:creationId xmlns:a16="http://schemas.microsoft.com/office/drawing/2014/main" id="{90444948-0C4A-D85D-A353-8C9D28B3E3A2}"/>
              </a:ext>
            </a:extLst>
          </p:cNvPr>
          <p:cNvSpPr txBox="1"/>
          <p:nvPr/>
        </p:nvSpPr>
        <p:spPr>
          <a:xfrm>
            <a:off x="520925" y="519931"/>
            <a:ext cx="6096000" cy="400110"/>
          </a:xfrm>
          <a:prstGeom prst="rect">
            <a:avLst/>
          </a:prstGeom>
          <a:noFill/>
        </p:spPr>
        <p:txBody>
          <a:bodyPr wrap="square">
            <a:spAutoFit/>
          </a:bodyPr>
          <a:lstStyle/>
          <a:p>
            <a:r>
              <a:rPr lang="nl-NL" sz="2000">
                <a:solidFill>
                  <a:srgbClr val="71C35F"/>
                </a:solidFill>
                <a:effectLst/>
                <a:latin typeface="+mj-lt"/>
              </a:rPr>
              <a:t>Dienstverlening Veneco op het vlak van economie</a:t>
            </a:r>
            <a:endParaRPr lang="nl-BE" sz="2000">
              <a:solidFill>
                <a:srgbClr val="71C35F"/>
              </a:solidFill>
            </a:endParaRPr>
          </a:p>
        </p:txBody>
      </p:sp>
      <p:sp>
        <p:nvSpPr>
          <p:cNvPr id="7" name="Tekstvak 6">
            <a:extLst>
              <a:ext uri="{FF2B5EF4-FFF2-40B4-BE49-F238E27FC236}">
                <a16:creationId xmlns:a16="http://schemas.microsoft.com/office/drawing/2014/main" id="{8534C672-CD3D-A19F-6F20-ED3506BA98DA}"/>
              </a:ext>
            </a:extLst>
          </p:cNvPr>
          <p:cNvSpPr txBox="1"/>
          <p:nvPr/>
        </p:nvSpPr>
        <p:spPr>
          <a:xfrm>
            <a:off x="520925" y="1276245"/>
            <a:ext cx="9137730" cy="3994940"/>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600"/>
              </a:spcAft>
              <a:buClr>
                <a:srgbClr val="9FBC38"/>
              </a:buClr>
              <a:buSzPct val="85000"/>
              <a:buFont typeface="Segoe UI Symbol" panose="020B0502040204020203" pitchFamily="34" charset="0"/>
              <a:buNone/>
              <a:tabLst/>
              <a:defRPr/>
            </a:pPr>
            <a:r>
              <a:rPr kumimoji="0" lang="nl-NL" sz="1600" b="0" i="0" u="none" strike="noStrike" kern="1200" cap="none" spc="0" normalizeH="0" baseline="0" noProof="0">
                <a:ln>
                  <a:noFill/>
                </a:ln>
                <a:solidFill>
                  <a:schemeClr val="tx2"/>
                </a:solidFill>
                <a:effectLst/>
                <a:uLnTx/>
                <a:uFillTx/>
                <a:ea typeface="+mn-ea"/>
                <a:cs typeface="Segoe UI Semibold" panose="020B0702040204020203" pitchFamily="34" charset="0"/>
              </a:rPr>
              <a:t>De dienstverlenende vereniging Veneco (arrondissement Gent-Eeklo) beschikt over in-house expertise om de 21 gemeenten rond Gent te ondersteunen. Deze case kadert binnen het dienstverleningspakket van Veneco inzake kernversterking en economie.</a:t>
            </a:r>
            <a:br>
              <a:rPr kumimoji="0" lang="nl-NL" sz="1200" b="0" i="0" u="none" strike="noStrike" kern="1200" cap="none" spc="0" normalizeH="0" baseline="0" noProof="0">
                <a:ln>
                  <a:noFill/>
                </a:ln>
                <a:solidFill>
                  <a:schemeClr val="tx2"/>
                </a:solidFill>
                <a:effectLst/>
                <a:uLnTx/>
                <a:uFillTx/>
                <a:ea typeface="+mn-ea"/>
                <a:cs typeface="Segoe UI Semibold" panose="020B0702040204020203" pitchFamily="34" charset="0"/>
              </a:rPr>
            </a:br>
            <a:endParaRPr kumimoji="0" lang="nl-BE" sz="1800" b="0" i="0" u="none" strike="noStrike" kern="1200" cap="none" spc="0" normalizeH="0" baseline="0" noProof="0">
              <a:ln>
                <a:noFill/>
              </a:ln>
              <a:solidFill>
                <a:schemeClr val="tx2"/>
              </a:solidFill>
              <a:effectLst/>
              <a:uLnTx/>
              <a:uFillTx/>
              <a:ea typeface="+mn-ea"/>
              <a:cs typeface="Segoe UI Semibold" panose="020B0702040204020203" pitchFamily="34" charset="0"/>
            </a:endParaRPr>
          </a:p>
          <a:p>
            <a:pPr marL="285750" indent="-285750" fontAlgn="ctr">
              <a:lnSpc>
                <a:spcPct val="110000"/>
              </a:lnSpc>
              <a:spcAft>
                <a:spcPts val="0"/>
              </a:spcAft>
              <a:buClr>
                <a:srgbClr val="71C35F"/>
              </a:buClr>
              <a:buFont typeface="Arial" panose="020B0604020202020204" pitchFamily="34" charset="0"/>
              <a:buChar char="•"/>
              <a:defRPr/>
            </a:pPr>
            <a:r>
              <a:rPr kumimoji="0" lang="nl-NL" sz="1600" b="1" i="0" u="none" strike="noStrike" kern="1200" cap="none" spc="0" normalizeH="0" baseline="0" noProof="0">
                <a:ln>
                  <a:noFill/>
                </a:ln>
                <a:solidFill>
                  <a:schemeClr val="tx2"/>
                </a:solidFill>
                <a:effectLst/>
                <a:uLnTx/>
                <a:uFillTx/>
                <a:ea typeface="+mn-ea"/>
                <a:cs typeface="Segoe UI Semibold" panose="020B0702040204020203" pitchFamily="34" charset="0"/>
              </a:rPr>
              <a:t>Situering/aanleiding</a:t>
            </a:r>
            <a:r>
              <a:rPr kumimoji="0" lang="nl-NL" sz="1600" b="0" i="0" u="none" strike="noStrike" kern="1200" cap="none" spc="0" normalizeH="0" baseline="0" noProof="0">
                <a:ln>
                  <a:noFill/>
                </a:ln>
                <a:solidFill>
                  <a:schemeClr val="tx2"/>
                </a:solidFill>
                <a:effectLst/>
                <a:uLnTx/>
                <a:uFillTx/>
                <a:ea typeface="+mn-ea"/>
                <a:cs typeface="Segoe UI Semibold" panose="020B0702040204020203" pitchFamily="34" charset="0"/>
              </a:rPr>
              <a:t>: tijdens de COVID-crisis bleek er meer nood aan economische expertise bij gemeenten. Veneco heeft op die vraag ingespeeld</a:t>
            </a:r>
          </a:p>
          <a:p>
            <a:pPr marL="285750" indent="-285750" fontAlgn="ctr">
              <a:lnSpc>
                <a:spcPct val="110000"/>
              </a:lnSpc>
              <a:spcAft>
                <a:spcPts val="0"/>
              </a:spcAft>
              <a:buClr>
                <a:srgbClr val="71C35F"/>
              </a:buClr>
              <a:buFont typeface="Arial" panose="020B0604020202020204" pitchFamily="34" charset="0"/>
              <a:buChar char="•"/>
              <a:defRPr/>
            </a:pPr>
            <a:r>
              <a:rPr kumimoji="0" lang="nl-NL" sz="1600" b="1" i="0" u="none" strike="noStrike" kern="1200" cap="none" spc="0" normalizeH="0" baseline="0" noProof="0">
                <a:ln>
                  <a:noFill/>
                </a:ln>
                <a:solidFill>
                  <a:schemeClr val="tx2"/>
                </a:solidFill>
                <a:effectLst/>
                <a:uLnTx/>
                <a:uFillTx/>
                <a:ea typeface="+mn-ea"/>
                <a:cs typeface="Segoe UI Semibold" panose="020B0702040204020203" pitchFamily="34" charset="0"/>
              </a:rPr>
              <a:t>Aanbod Veneco</a:t>
            </a:r>
            <a:r>
              <a:rPr kumimoji="0" lang="nl-NL" sz="1600" b="0" i="0" u="none" strike="noStrike" kern="1200" cap="none" spc="0" normalizeH="0" baseline="0" noProof="0">
                <a:ln>
                  <a:noFill/>
                </a:ln>
                <a:solidFill>
                  <a:schemeClr val="tx2"/>
                </a:solidFill>
                <a:effectLst/>
                <a:uLnTx/>
                <a:uFillTx/>
                <a:ea typeface="+mn-ea"/>
                <a:cs typeface="Segoe UI Semibold" panose="020B0702040204020203" pitchFamily="34" charset="0"/>
              </a:rPr>
              <a:t>: ondersteuning gemeentebesturen. De stafmedewerker van Veneco is  actief in volgende gemeenten: Lochristi (2d/week), Assenede (projectmatig) en in Melle (korte termijn)</a:t>
            </a:r>
          </a:p>
          <a:p>
            <a:pPr marL="285750" indent="-285750" fontAlgn="ctr">
              <a:lnSpc>
                <a:spcPct val="110000"/>
              </a:lnSpc>
              <a:spcAft>
                <a:spcPts val="0"/>
              </a:spcAft>
              <a:buClr>
                <a:srgbClr val="71C35F"/>
              </a:buClr>
              <a:buFont typeface="Arial" panose="020B0604020202020204" pitchFamily="34" charset="0"/>
              <a:buChar char="•"/>
              <a:defRPr/>
            </a:pPr>
            <a:r>
              <a:rPr kumimoji="0" lang="nl-NL" sz="1600" b="1" i="0" u="none" strike="noStrike" kern="1200" cap="none" spc="0" normalizeH="0" baseline="0" noProof="0">
                <a:ln>
                  <a:noFill/>
                </a:ln>
                <a:solidFill>
                  <a:schemeClr val="tx2"/>
                </a:solidFill>
                <a:effectLst/>
                <a:uLnTx/>
                <a:uFillTx/>
                <a:ea typeface="+mn-ea"/>
                <a:cs typeface="Segoe UI Semibold" panose="020B0702040204020203" pitchFamily="34" charset="0"/>
              </a:rPr>
              <a:t>Doelgroep</a:t>
            </a:r>
            <a:r>
              <a:rPr kumimoji="0" lang="nl-NL" sz="1600" b="0" i="0" u="none" strike="noStrike" kern="1200" cap="none" spc="0" normalizeH="0" baseline="0" noProof="0">
                <a:ln>
                  <a:noFill/>
                </a:ln>
                <a:solidFill>
                  <a:schemeClr val="tx2"/>
                </a:solidFill>
                <a:effectLst/>
                <a:uLnTx/>
                <a:uFillTx/>
                <a:ea typeface="+mn-ea"/>
                <a:cs typeface="Segoe UI Semibold" panose="020B0702040204020203" pitchFamily="34" charset="0"/>
              </a:rPr>
              <a:t>: de 21 gemeenten (vennoten) binnen het werkingsgebied</a:t>
            </a:r>
          </a:p>
          <a:p>
            <a:pPr marL="285750" indent="-285750" fontAlgn="ctr">
              <a:lnSpc>
                <a:spcPct val="110000"/>
              </a:lnSpc>
              <a:spcAft>
                <a:spcPts val="0"/>
              </a:spcAft>
              <a:buClr>
                <a:srgbClr val="71C35F"/>
              </a:buClr>
              <a:buFont typeface="Arial" panose="020B0604020202020204" pitchFamily="34" charset="0"/>
              <a:buChar char="•"/>
              <a:defRPr/>
            </a:pPr>
            <a:r>
              <a:rPr kumimoji="0" lang="nl-NL" sz="1600" b="1" i="0" u="none" strike="noStrike" kern="1200" cap="none" spc="0" normalizeH="0" baseline="0" noProof="0">
                <a:ln>
                  <a:noFill/>
                </a:ln>
                <a:solidFill>
                  <a:schemeClr val="tx2"/>
                </a:solidFill>
                <a:effectLst/>
                <a:uLnTx/>
                <a:uFillTx/>
                <a:ea typeface="+mn-ea"/>
                <a:cs typeface="Segoe UI Semibold" panose="020B0702040204020203" pitchFamily="34" charset="0"/>
              </a:rPr>
              <a:t>Werkgever</a:t>
            </a:r>
            <a:r>
              <a:rPr kumimoji="0" lang="nl-NL" sz="1600" b="0" i="0" u="none" strike="noStrike" kern="1200" cap="none" spc="0" normalizeH="0" baseline="0" noProof="0">
                <a:ln>
                  <a:noFill/>
                </a:ln>
                <a:solidFill>
                  <a:schemeClr val="tx2"/>
                </a:solidFill>
                <a:effectLst/>
                <a:uLnTx/>
                <a:uFillTx/>
                <a:ea typeface="+mn-ea"/>
                <a:cs typeface="Segoe UI Semibold" panose="020B0702040204020203" pitchFamily="34" charset="0"/>
              </a:rPr>
              <a:t>: Veneco</a:t>
            </a:r>
          </a:p>
          <a:p>
            <a:pPr marL="285750" indent="-285750" fontAlgn="ctr">
              <a:lnSpc>
                <a:spcPct val="110000"/>
              </a:lnSpc>
              <a:spcAft>
                <a:spcPts val="0"/>
              </a:spcAft>
              <a:buClr>
                <a:srgbClr val="71C35F"/>
              </a:buClr>
              <a:buFont typeface="Arial" panose="020B0604020202020204" pitchFamily="34" charset="0"/>
              <a:buChar char="•"/>
              <a:defRPr/>
            </a:pPr>
            <a:r>
              <a:rPr kumimoji="0" lang="nl-NL" sz="1600" b="1" i="0" u="none" strike="noStrike" kern="1200" cap="none" spc="0" normalizeH="0" baseline="0" noProof="0">
                <a:ln>
                  <a:noFill/>
                </a:ln>
                <a:solidFill>
                  <a:schemeClr val="tx2"/>
                </a:solidFill>
                <a:effectLst/>
                <a:uLnTx/>
                <a:uFillTx/>
                <a:ea typeface="+mn-ea"/>
                <a:cs typeface="Segoe UI Semibold" panose="020B0702040204020203" pitchFamily="34" charset="0"/>
              </a:rPr>
              <a:t>Juridisch</a:t>
            </a:r>
            <a:r>
              <a:rPr kumimoji="0" lang="nl-NL" sz="1600" b="0" i="0" u="none" strike="noStrike" kern="1200" cap="none" spc="0" normalizeH="0" baseline="0" noProof="0">
                <a:ln>
                  <a:noFill/>
                </a:ln>
                <a:solidFill>
                  <a:schemeClr val="tx2"/>
                </a:solidFill>
                <a:effectLst/>
                <a:uLnTx/>
                <a:uFillTx/>
                <a:ea typeface="+mn-ea"/>
                <a:cs typeface="Segoe UI Semibold" panose="020B0702040204020203" pitchFamily="34" charset="0"/>
              </a:rPr>
              <a:t>: Overeenkomst tussen Veneco en de gemeenten</a:t>
            </a:r>
          </a:p>
          <a:p>
            <a:pPr marL="285750" indent="-285750" fontAlgn="ctr">
              <a:lnSpc>
                <a:spcPct val="110000"/>
              </a:lnSpc>
              <a:spcAft>
                <a:spcPts val="0"/>
              </a:spcAft>
              <a:buClr>
                <a:srgbClr val="71C35F"/>
              </a:buClr>
              <a:buFont typeface="Arial" panose="020B0604020202020204" pitchFamily="34" charset="0"/>
              <a:buChar char="•"/>
              <a:defRPr/>
            </a:pPr>
            <a:r>
              <a:rPr kumimoji="0" lang="nl-NL" sz="1600" b="1" i="0" u="none" strike="noStrike" kern="1200" cap="none" spc="0" normalizeH="0" baseline="0" noProof="0">
                <a:ln>
                  <a:noFill/>
                </a:ln>
                <a:solidFill>
                  <a:schemeClr val="tx2"/>
                </a:solidFill>
                <a:effectLst/>
                <a:uLnTx/>
                <a:uFillTx/>
                <a:ea typeface="+mn-ea"/>
                <a:cs typeface="Segoe UI Semibold" panose="020B0702040204020203" pitchFamily="34" charset="0"/>
              </a:rPr>
              <a:t>Takenpakket</a:t>
            </a:r>
            <a:r>
              <a:rPr kumimoji="0" lang="nl-NL" sz="1600" b="0" i="0" u="none" strike="noStrike" kern="1200" cap="none" spc="0" normalizeH="0" baseline="0" noProof="0">
                <a:ln>
                  <a:noFill/>
                </a:ln>
                <a:solidFill>
                  <a:schemeClr val="tx2"/>
                </a:solidFill>
                <a:effectLst/>
                <a:uLnTx/>
                <a:uFillTx/>
                <a:ea typeface="+mn-ea"/>
                <a:cs typeface="Segoe UI Semibold" panose="020B0702040204020203" pitchFamily="34" charset="0"/>
              </a:rPr>
              <a:t>: het takenpakket wordt per gemeente bepaald en opgenomen in de offerte aan de</a:t>
            </a:r>
          </a:p>
          <a:p>
            <a:pPr fontAlgn="ctr">
              <a:lnSpc>
                <a:spcPct val="110000"/>
              </a:lnSpc>
              <a:spcAft>
                <a:spcPts val="0"/>
              </a:spcAft>
              <a:buClr>
                <a:srgbClr val="9FBC38"/>
              </a:buClr>
              <a:defRPr/>
            </a:pPr>
            <a:r>
              <a:rPr lang="nl-NL" sz="1600">
                <a:solidFill>
                  <a:schemeClr val="tx2"/>
                </a:solidFill>
                <a:cs typeface="Segoe UI Semibold" panose="020B0702040204020203" pitchFamily="34" charset="0"/>
              </a:rPr>
              <a:t>     </a:t>
            </a:r>
            <a:r>
              <a:rPr kumimoji="0" lang="nl-NL" sz="1600" b="0" i="0" u="none" strike="noStrike" kern="1200" cap="none" spc="0" normalizeH="0" baseline="0" noProof="0">
                <a:ln>
                  <a:noFill/>
                </a:ln>
                <a:solidFill>
                  <a:schemeClr val="tx2"/>
                </a:solidFill>
                <a:effectLst/>
                <a:uLnTx/>
                <a:uFillTx/>
                <a:ea typeface="+mn-ea"/>
                <a:cs typeface="Segoe UI Semibold" panose="020B0702040204020203" pitchFamily="34" charset="0"/>
              </a:rPr>
              <a:t>gemeente.</a:t>
            </a:r>
            <a:r>
              <a:rPr lang="nl-NL" sz="1600">
                <a:solidFill>
                  <a:schemeClr val="tx2"/>
                </a:solidFill>
                <a:cs typeface="Segoe UI Semibold" panose="020B0702040204020203" pitchFamily="34" charset="0"/>
              </a:rPr>
              <a:t> </a:t>
            </a:r>
            <a:r>
              <a:rPr kumimoji="0" lang="nl-NL" sz="1600" b="0" i="0" u="none" strike="noStrike" kern="1200" cap="none" spc="0" normalizeH="0" baseline="0" noProof="0">
                <a:ln>
                  <a:noFill/>
                </a:ln>
                <a:solidFill>
                  <a:schemeClr val="tx2"/>
                </a:solidFill>
                <a:effectLst/>
                <a:uLnTx/>
                <a:uFillTx/>
                <a:ea typeface="+mn-ea"/>
                <a:cs typeface="Segoe UI Semibold" panose="020B0702040204020203" pitchFamily="34" charset="0"/>
              </a:rPr>
              <a:t>Meest voorkomende thema's: detailhandel, starters, communicatie en interactie met  </a:t>
            </a:r>
          </a:p>
          <a:p>
            <a:pPr fontAlgn="ctr">
              <a:lnSpc>
                <a:spcPct val="110000"/>
              </a:lnSpc>
              <a:spcAft>
                <a:spcPts val="0"/>
              </a:spcAft>
              <a:buClr>
                <a:srgbClr val="9FBC38"/>
              </a:buClr>
              <a:defRPr/>
            </a:pPr>
            <a:r>
              <a:rPr lang="nl-NL" sz="1600">
                <a:solidFill>
                  <a:schemeClr val="tx2"/>
                </a:solidFill>
                <a:cs typeface="Segoe UI Semibold" panose="020B0702040204020203" pitchFamily="34" charset="0"/>
              </a:rPr>
              <a:t>     </a:t>
            </a:r>
            <a:r>
              <a:rPr kumimoji="0" lang="nl-NL" sz="1600" b="0" i="0" u="none" strike="noStrike" kern="1200" cap="none" spc="0" normalizeH="0" baseline="0" noProof="0">
                <a:ln>
                  <a:noFill/>
                </a:ln>
                <a:solidFill>
                  <a:schemeClr val="tx2"/>
                </a:solidFill>
                <a:effectLst/>
                <a:uLnTx/>
                <a:uFillTx/>
                <a:ea typeface="+mn-ea"/>
                <a:cs typeface="Segoe UI Semibold" panose="020B0702040204020203" pitchFamily="34" charset="0"/>
              </a:rPr>
              <a:t>ondernemers</a:t>
            </a:r>
          </a:p>
        </p:txBody>
      </p:sp>
    </p:spTree>
    <p:extLst>
      <p:ext uri="{BB962C8B-B14F-4D97-AF65-F5344CB8AC3E}">
        <p14:creationId xmlns:p14="http://schemas.microsoft.com/office/powerpoint/2010/main" val="24301960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21669429-37AE-69E1-81CA-AB8115086CAF}"/>
              </a:ext>
            </a:extLst>
          </p:cNvPr>
          <p:cNvSpPr>
            <a:spLocks noGrp="1"/>
          </p:cNvSpPr>
          <p:nvPr>
            <p:ph type="ftr" sz="quarter" idx="11"/>
          </p:nvPr>
        </p:nvSpPr>
        <p:spPr/>
        <p:txBody>
          <a:bodyPr/>
          <a:lstStyle/>
          <a:p>
            <a:r>
              <a:rPr lang="nl-BE"/>
              <a:t>Leidraad intergemeentelijke samenwerking economie</a:t>
            </a:r>
          </a:p>
        </p:txBody>
      </p:sp>
      <p:sp>
        <p:nvSpPr>
          <p:cNvPr id="4" name="Tijdelijke aanduiding voor dianummer 3">
            <a:extLst>
              <a:ext uri="{FF2B5EF4-FFF2-40B4-BE49-F238E27FC236}">
                <a16:creationId xmlns:a16="http://schemas.microsoft.com/office/drawing/2014/main" id="{CB255E62-2A8E-724B-EC67-B373B69C4A3F}"/>
              </a:ext>
            </a:extLst>
          </p:cNvPr>
          <p:cNvSpPr>
            <a:spLocks noGrp="1"/>
          </p:cNvSpPr>
          <p:nvPr>
            <p:ph type="sldNum" sz="quarter" idx="12"/>
          </p:nvPr>
        </p:nvSpPr>
        <p:spPr/>
        <p:txBody>
          <a:bodyPr/>
          <a:lstStyle/>
          <a:p>
            <a:fld id="{DFEB45F4-A723-4960-9E19-747FE5E1055D}" type="slidenum">
              <a:rPr lang="nl-BE" smtClean="0"/>
              <a:pPr/>
              <a:t>35</a:t>
            </a:fld>
            <a:endParaRPr lang="nl-BE"/>
          </a:p>
        </p:txBody>
      </p:sp>
      <p:sp>
        <p:nvSpPr>
          <p:cNvPr id="11" name="Tekstvak 10">
            <a:extLst>
              <a:ext uri="{FF2B5EF4-FFF2-40B4-BE49-F238E27FC236}">
                <a16:creationId xmlns:a16="http://schemas.microsoft.com/office/drawing/2014/main" id="{90444948-0C4A-D85D-A353-8C9D28B3E3A2}"/>
              </a:ext>
            </a:extLst>
          </p:cNvPr>
          <p:cNvSpPr txBox="1"/>
          <p:nvPr/>
        </p:nvSpPr>
        <p:spPr>
          <a:xfrm>
            <a:off x="520925" y="519931"/>
            <a:ext cx="6096000" cy="400110"/>
          </a:xfrm>
          <a:prstGeom prst="rect">
            <a:avLst/>
          </a:prstGeom>
          <a:noFill/>
        </p:spPr>
        <p:txBody>
          <a:bodyPr wrap="square">
            <a:spAutoFit/>
          </a:bodyPr>
          <a:lstStyle/>
          <a:p>
            <a:r>
              <a:rPr lang="nl-NL" sz="2000">
                <a:solidFill>
                  <a:srgbClr val="71C35F"/>
                </a:solidFill>
                <a:effectLst/>
                <a:latin typeface="+mj-lt"/>
              </a:rPr>
              <a:t>Dienstverlening Veneco op het vlak van economie</a:t>
            </a:r>
            <a:endParaRPr lang="nl-BE" sz="2000">
              <a:solidFill>
                <a:srgbClr val="71C35F"/>
              </a:solidFill>
            </a:endParaRPr>
          </a:p>
        </p:txBody>
      </p:sp>
      <p:sp>
        <p:nvSpPr>
          <p:cNvPr id="8" name="Tekstvak 7">
            <a:extLst>
              <a:ext uri="{FF2B5EF4-FFF2-40B4-BE49-F238E27FC236}">
                <a16:creationId xmlns:a16="http://schemas.microsoft.com/office/drawing/2014/main" id="{2A3990B6-282B-4693-E631-4E1303446670}"/>
              </a:ext>
            </a:extLst>
          </p:cNvPr>
          <p:cNvSpPr txBox="1"/>
          <p:nvPr/>
        </p:nvSpPr>
        <p:spPr>
          <a:xfrm>
            <a:off x="520925" y="1292757"/>
            <a:ext cx="8877819" cy="3863109"/>
          </a:xfrm>
          <a:prstGeom prst="rect">
            <a:avLst/>
          </a:prstGeom>
          <a:noFill/>
        </p:spPr>
        <p:txBody>
          <a:bodyPr wrap="square">
            <a:spAutoFit/>
          </a:bodyPr>
          <a:lstStyle/>
          <a:p>
            <a:pPr marL="285750" indent="-285750">
              <a:lnSpc>
                <a:spcPct val="110000"/>
              </a:lnSpc>
              <a:buClr>
                <a:srgbClr val="71C35F"/>
              </a:buClr>
              <a:buFont typeface="Arial" panose="020B0604020202020204" pitchFamily="34" charset="0"/>
              <a:buChar char="•"/>
              <a:defRPr/>
            </a:pPr>
            <a:r>
              <a:rPr kumimoji="0" lang="nl-BE" sz="1600" b="1" i="0" u="none" strike="noStrike" kern="1200" cap="none" spc="0" normalizeH="0" baseline="0" noProof="0">
                <a:ln>
                  <a:noFill/>
                </a:ln>
                <a:solidFill>
                  <a:schemeClr val="tx2"/>
                </a:solidFill>
                <a:effectLst/>
                <a:uLnTx/>
                <a:uFillTx/>
                <a:ea typeface="+mn-ea"/>
                <a:cs typeface="Segoe UI Semibold" panose="020B0702040204020203" pitchFamily="34" charset="0"/>
              </a:rPr>
              <a:t>Beschikbaarheid</a:t>
            </a:r>
            <a:r>
              <a:rPr kumimoji="0" lang="nl-BE" sz="1600" b="0" i="0" u="none" strike="noStrike" kern="1200" cap="none" spc="0" normalizeH="0" baseline="0" noProof="0">
                <a:ln>
                  <a:noFill/>
                </a:ln>
                <a:solidFill>
                  <a:schemeClr val="tx2"/>
                </a:solidFill>
                <a:effectLst/>
                <a:uLnTx/>
                <a:uFillTx/>
                <a:ea typeface="+mn-ea"/>
                <a:cs typeface="Segoe UI Semibold" panose="020B0702040204020203" pitchFamily="34" charset="0"/>
              </a:rPr>
              <a:t>: Eén of meerdere dagen/week fysiek aanwezig in de gemeente, afhankelijk van de afspraken</a:t>
            </a:r>
          </a:p>
          <a:p>
            <a:pPr marL="285750" indent="-285750">
              <a:lnSpc>
                <a:spcPct val="110000"/>
              </a:lnSpc>
              <a:buClr>
                <a:srgbClr val="71C35F"/>
              </a:buClr>
              <a:buFont typeface="Arial" panose="020B0604020202020204" pitchFamily="34" charset="0"/>
              <a:buChar char="•"/>
              <a:defRPr/>
            </a:pPr>
            <a:r>
              <a:rPr kumimoji="0" lang="nl-BE" sz="1600" b="1" i="0" u="none" strike="noStrike" kern="1200" cap="none" spc="0" normalizeH="0" baseline="0" noProof="0">
                <a:ln>
                  <a:noFill/>
                </a:ln>
                <a:solidFill>
                  <a:schemeClr val="tx2"/>
                </a:solidFill>
                <a:effectLst/>
                <a:uLnTx/>
                <a:uFillTx/>
                <a:ea typeface="+mn-ea"/>
                <a:cs typeface="Segoe UI Semibold" panose="020B0702040204020203" pitchFamily="34" charset="0"/>
              </a:rPr>
              <a:t>Opvolging/aansturing</a:t>
            </a:r>
            <a:r>
              <a:rPr kumimoji="0" lang="nl-BE" sz="1600" b="0" i="0" u="none" strike="noStrike" kern="1200" cap="none" spc="0" normalizeH="0" baseline="0" noProof="0">
                <a:ln>
                  <a:noFill/>
                </a:ln>
                <a:solidFill>
                  <a:schemeClr val="tx2"/>
                </a:solidFill>
                <a:effectLst/>
                <a:uLnTx/>
                <a:uFillTx/>
                <a:ea typeface="+mn-ea"/>
                <a:cs typeface="Segoe UI Semibold" panose="020B0702040204020203" pitchFamily="34" charset="0"/>
              </a:rPr>
              <a:t>: Rapportering aan diensthoofd, terugkoppeling aan het college op kwartaalbasis</a:t>
            </a:r>
          </a:p>
          <a:p>
            <a:pPr marL="285750" indent="-285750">
              <a:lnSpc>
                <a:spcPct val="110000"/>
              </a:lnSpc>
              <a:buClr>
                <a:srgbClr val="71C35F"/>
              </a:buClr>
              <a:buFont typeface="Arial" panose="020B0604020202020204" pitchFamily="34" charset="0"/>
              <a:buChar char="•"/>
              <a:defRPr/>
            </a:pPr>
            <a:r>
              <a:rPr kumimoji="0" lang="nl-BE" sz="1600" b="1" i="0" u="none" strike="noStrike" kern="1200" cap="none" spc="0" normalizeH="0" baseline="0" noProof="0">
                <a:ln>
                  <a:noFill/>
                </a:ln>
                <a:solidFill>
                  <a:schemeClr val="tx2"/>
                </a:solidFill>
                <a:effectLst/>
                <a:uLnTx/>
                <a:uFillTx/>
                <a:ea typeface="+mn-ea"/>
                <a:cs typeface="Segoe UI Semibold" panose="020B0702040204020203" pitchFamily="34" charset="0"/>
              </a:rPr>
              <a:t>Kennisopbouw/overdracht</a:t>
            </a:r>
            <a:r>
              <a:rPr kumimoji="0" lang="nl-BE" sz="1600" b="0" i="0" u="none" strike="noStrike" kern="1200" cap="none" spc="0" normalizeH="0" baseline="0" noProof="0">
                <a:ln>
                  <a:noFill/>
                </a:ln>
                <a:solidFill>
                  <a:schemeClr val="tx2"/>
                </a:solidFill>
                <a:effectLst/>
                <a:uLnTx/>
                <a:uFillTx/>
                <a:ea typeface="+mn-ea"/>
                <a:cs typeface="Segoe UI Semibold" panose="020B0702040204020203" pitchFamily="34" charset="0"/>
              </a:rPr>
              <a:t>: Procedures worden uitgewerkt en opgetekend zodat interne opvolging nadien mogelijk is</a:t>
            </a:r>
          </a:p>
          <a:p>
            <a:pPr marL="285750" indent="-285750">
              <a:lnSpc>
                <a:spcPct val="110000"/>
              </a:lnSpc>
              <a:buClr>
                <a:srgbClr val="71C35F"/>
              </a:buClr>
              <a:buFont typeface="Arial" panose="020B0604020202020204" pitchFamily="34" charset="0"/>
              <a:buChar char="•"/>
              <a:defRPr/>
            </a:pPr>
            <a:r>
              <a:rPr kumimoji="0" lang="nl-BE" sz="1600" b="1" i="0" u="none" strike="noStrike" kern="1200" cap="none" spc="0" normalizeH="0" baseline="0" noProof="0">
                <a:ln>
                  <a:noFill/>
                </a:ln>
                <a:solidFill>
                  <a:schemeClr val="tx2"/>
                </a:solidFill>
                <a:effectLst/>
                <a:uLnTx/>
                <a:uFillTx/>
                <a:ea typeface="+mn-ea"/>
                <a:cs typeface="Segoe UI Semibold" panose="020B0702040204020203" pitchFamily="34" charset="0"/>
              </a:rPr>
              <a:t>Financieel</a:t>
            </a:r>
            <a:r>
              <a:rPr kumimoji="0" lang="nl-BE" sz="1600" b="0" i="0" u="none" strike="noStrike" kern="1200" cap="none" spc="0" normalizeH="0" baseline="0" noProof="0">
                <a:ln>
                  <a:noFill/>
                </a:ln>
                <a:solidFill>
                  <a:schemeClr val="tx2"/>
                </a:solidFill>
                <a:effectLst/>
                <a:uLnTx/>
                <a:uFillTx/>
                <a:ea typeface="+mn-ea"/>
                <a:cs typeface="Segoe UI Semibold" panose="020B0702040204020203" pitchFamily="34" charset="0"/>
              </a:rPr>
              <a:t>: Verrekening van de prestaties tegen een afgesproken forfait per dag. Geen btw, gezien gewerkt wordt in het kader van een kostendelende vereniging (toelichting, zie hoger)</a:t>
            </a:r>
          </a:p>
          <a:p>
            <a:pPr marL="285750" indent="-285750">
              <a:lnSpc>
                <a:spcPct val="110000"/>
              </a:lnSpc>
              <a:buClr>
                <a:srgbClr val="71C35F"/>
              </a:buClr>
              <a:buFont typeface="Arial" panose="020B0604020202020204" pitchFamily="34" charset="0"/>
              <a:buChar char="•"/>
              <a:defRPr/>
            </a:pPr>
            <a:r>
              <a:rPr kumimoji="0" lang="nl-BE" sz="1600" b="1" i="0" u="none" strike="noStrike" kern="1200" cap="none" spc="0" normalizeH="0" baseline="0" noProof="0">
                <a:ln>
                  <a:noFill/>
                </a:ln>
                <a:solidFill>
                  <a:schemeClr val="tx2"/>
                </a:solidFill>
                <a:effectLst/>
                <a:uLnTx/>
                <a:uFillTx/>
                <a:ea typeface="+mn-ea"/>
                <a:cs typeface="Segoe UI Semibold" panose="020B0702040204020203" pitchFamily="34" charset="0"/>
              </a:rPr>
              <a:t>Uitdagingen/randvoorwaarden</a:t>
            </a:r>
          </a:p>
          <a:p>
            <a:pPr marL="742950" lvl="1" indent="-285750">
              <a:lnSpc>
                <a:spcPct val="110000"/>
              </a:lnSpc>
              <a:buClr>
                <a:srgbClr val="71C35F"/>
              </a:buClr>
              <a:buFont typeface="Wingdings" pitchFamily="2" charset="2"/>
              <a:buChar char="§"/>
              <a:defRPr/>
            </a:pPr>
            <a:r>
              <a:rPr kumimoji="0" lang="nl-BE" sz="1600" b="0" i="0" u="none" strike="noStrike" kern="1200" cap="none" spc="0" normalizeH="0" baseline="0" noProof="0">
                <a:ln>
                  <a:noFill/>
                </a:ln>
                <a:solidFill>
                  <a:schemeClr val="tx2"/>
                </a:solidFill>
                <a:effectLst/>
                <a:uLnTx/>
                <a:uFillTx/>
                <a:ea typeface="+mn-ea"/>
                <a:cs typeface="Segoe UI Semibold" panose="020B0702040204020203" pitchFamily="34" charset="0"/>
              </a:rPr>
              <a:t>Tijd nodig om in te werken</a:t>
            </a:r>
          </a:p>
          <a:p>
            <a:pPr marL="742950" lvl="1" indent="-285750">
              <a:lnSpc>
                <a:spcPct val="110000"/>
              </a:lnSpc>
              <a:buClr>
                <a:srgbClr val="71C35F"/>
              </a:buClr>
              <a:buFont typeface="Wingdings" pitchFamily="2" charset="2"/>
              <a:buChar char="§"/>
              <a:defRPr/>
            </a:pPr>
            <a:r>
              <a:rPr kumimoji="0" lang="nl-BE" sz="1600" b="0" i="0" u="none" strike="noStrike" kern="1200" cap="none" spc="0" normalizeH="0" baseline="0" noProof="0">
                <a:ln>
                  <a:noFill/>
                </a:ln>
                <a:solidFill>
                  <a:schemeClr val="tx2"/>
                </a:solidFill>
                <a:effectLst/>
                <a:uLnTx/>
                <a:uFillTx/>
                <a:ea typeface="+mn-ea"/>
                <a:cs typeface="Segoe UI Semibold" panose="020B0702040204020203" pitchFamily="34" charset="0"/>
              </a:rPr>
              <a:t>Niet eenvoudig om economie op de agenda te krijgen, zeker vanuit een externe rol</a:t>
            </a:r>
          </a:p>
          <a:p>
            <a:pPr marL="742950" lvl="1" indent="-285750">
              <a:lnSpc>
                <a:spcPct val="110000"/>
              </a:lnSpc>
              <a:buClr>
                <a:srgbClr val="71C35F"/>
              </a:buClr>
              <a:buFont typeface="Wingdings" pitchFamily="2" charset="2"/>
              <a:buChar char="§"/>
              <a:defRPr/>
            </a:pPr>
            <a:r>
              <a:rPr kumimoji="0" lang="nl-BE" sz="1600" b="0" i="0" u="none" strike="noStrike" kern="1200" cap="none" spc="0" normalizeH="0" baseline="0" noProof="0">
                <a:ln>
                  <a:noFill/>
                </a:ln>
                <a:solidFill>
                  <a:schemeClr val="tx2"/>
                </a:solidFill>
                <a:effectLst/>
                <a:uLnTx/>
                <a:uFillTx/>
                <a:ea typeface="+mn-ea"/>
                <a:cs typeface="Segoe UI Semibold" panose="020B0702040204020203" pitchFamily="34" charset="0"/>
              </a:rPr>
              <a:t>Duidelijke afspraken maken</a:t>
            </a:r>
          </a:p>
          <a:p>
            <a:pPr marL="742950" lvl="1" indent="-285750">
              <a:lnSpc>
                <a:spcPct val="110000"/>
              </a:lnSpc>
              <a:buClr>
                <a:srgbClr val="71C35F"/>
              </a:buClr>
              <a:buFont typeface="Wingdings" pitchFamily="2" charset="2"/>
              <a:buChar char="§"/>
              <a:defRPr/>
            </a:pPr>
            <a:r>
              <a:rPr kumimoji="0" lang="nl-BE" sz="1600" b="0" i="0" u="none" strike="noStrike" kern="1200" cap="none" spc="0" normalizeH="0" baseline="0" noProof="0">
                <a:ln>
                  <a:noFill/>
                </a:ln>
                <a:solidFill>
                  <a:schemeClr val="tx2"/>
                </a:solidFill>
                <a:effectLst/>
                <a:uLnTx/>
                <a:uFillTx/>
                <a:ea typeface="+mn-ea"/>
                <a:cs typeface="Segoe UI Semibold" panose="020B0702040204020203" pitchFamily="34" charset="0"/>
              </a:rPr>
              <a:t>Takenpakket goed aflijnen</a:t>
            </a:r>
          </a:p>
          <a:p>
            <a:pPr marL="742950" lvl="1" indent="-285750">
              <a:lnSpc>
                <a:spcPct val="110000"/>
              </a:lnSpc>
              <a:buClr>
                <a:srgbClr val="71C35F"/>
              </a:buClr>
              <a:buFont typeface="Wingdings" pitchFamily="2" charset="2"/>
              <a:buChar char="§"/>
              <a:defRPr/>
            </a:pPr>
            <a:r>
              <a:rPr kumimoji="0" lang="nl-BE" sz="1600" b="0" i="0" u="none" strike="noStrike" kern="1200" cap="none" spc="0" normalizeH="0" baseline="0" noProof="0">
                <a:ln>
                  <a:noFill/>
                </a:ln>
                <a:solidFill>
                  <a:schemeClr val="tx2"/>
                </a:solidFill>
                <a:effectLst/>
                <a:uLnTx/>
                <a:uFillTx/>
                <a:ea typeface="+mn-ea"/>
                <a:cs typeface="Segoe UI Semibold" panose="020B0702040204020203" pitchFamily="34" charset="0"/>
              </a:rPr>
              <a:t>Belang van een grondige inhoudelijke onderbouwing van dossiers</a:t>
            </a:r>
            <a:endParaRPr lang="nl-BE">
              <a:solidFill>
                <a:schemeClr val="tx2"/>
              </a:solidFill>
            </a:endParaRPr>
          </a:p>
        </p:txBody>
      </p:sp>
    </p:spTree>
    <p:extLst>
      <p:ext uri="{BB962C8B-B14F-4D97-AF65-F5344CB8AC3E}">
        <p14:creationId xmlns:p14="http://schemas.microsoft.com/office/powerpoint/2010/main" val="30548672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21669429-37AE-69E1-81CA-AB8115086CAF}"/>
              </a:ext>
            </a:extLst>
          </p:cNvPr>
          <p:cNvSpPr>
            <a:spLocks noGrp="1"/>
          </p:cNvSpPr>
          <p:nvPr>
            <p:ph type="ftr" sz="quarter" idx="11"/>
          </p:nvPr>
        </p:nvSpPr>
        <p:spPr/>
        <p:txBody>
          <a:bodyPr/>
          <a:lstStyle/>
          <a:p>
            <a:r>
              <a:rPr lang="nl-BE"/>
              <a:t>Leidraad intergemeentelijke samenwerking economie</a:t>
            </a:r>
          </a:p>
        </p:txBody>
      </p:sp>
      <p:sp>
        <p:nvSpPr>
          <p:cNvPr id="4" name="Tijdelijke aanduiding voor dianummer 3">
            <a:extLst>
              <a:ext uri="{FF2B5EF4-FFF2-40B4-BE49-F238E27FC236}">
                <a16:creationId xmlns:a16="http://schemas.microsoft.com/office/drawing/2014/main" id="{CB255E62-2A8E-724B-EC67-B373B69C4A3F}"/>
              </a:ext>
            </a:extLst>
          </p:cNvPr>
          <p:cNvSpPr>
            <a:spLocks noGrp="1"/>
          </p:cNvSpPr>
          <p:nvPr>
            <p:ph type="sldNum" sz="quarter" idx="12"/>
          </p:nvPr>
        </p:nvSpPr>
        <p:spPr/>
        <p:txBody>
          <a:bodyPr/>
          <a:lstStyle/>
          <a:p>
            <a:fld id="{DFEB45F4-A723-4960-9E19-747FE5E1055D}" type="slidenum">
              <a:rPr lang="nl-BE" smtClean="0"/>
              <a:pPr/>
              <a:t>36</a:t>
            </a:fld>
            <a:endParaRPr lang="nl-BE"/>
          </a:p>
        </p:txBody>
      </p:sp>
      <p:sp>
        <p:nvSpPr>
          <p:cNvPr id="11" name="Tekstvak 10">
            <a:extLst>
              <a:ext uri="{FF2B5EF4-FFF2-40B4-BE49-F238E27FC236}">
                <a16:creationId xmlns:a16="http://schemas.microsoft.com/office/drawing/2014/main" id="{90444948-0C4A-D85D-A353-8C9D28B3E3A2}"/>
              </a:ext>
            </a:extLst>
          </p:cNvPr>
          <p:cNvSpPr txBox="1"/>
          <p:nvPr/>
        </p:nvSpPr>
        <p:spPr>
          <a:xfrm>
            <a:off x="510039" y="509048"/>
            <a:ext cx="6096000" cy="707886"/>
          </a:xfrm>
          <a:prstGeom prst="rect">
            <a:avLst/>
          </a:prstGeom>
          <a:noFill/>
        </p:spPr>
        <p:txBody>
          <a:bodyPr wrap="square">
            <a:spAutoFit/>
          </a:bodyPr>
          <a:lstStyle/>
          <a:p>
            <a:r>
              <a:rPr lang="nl-NL" sz="2000">
                <a:solidFill>
                  <a:srgbClr val="71C35F"/>
                </a:solidFill>
                <a:effectLst/>
                <a:latin typeface="+mj-lt"/>
              </a:rPr>
              <a:t>Dienstverlening Veneco</a:t>
            </a:r>
          </a:p>
          <a:p>
            <a:r>
              <a:rPr lang="nl-NL" sz="2000">
                <a:solidFill>
                  <a:srgbClr val="71C35F"/>
                </a:solidFill>
                <a:effectLst/>
                <a:latin typeface="+mj-lt"/>
              </a:rPr>
              <a:t>op het vlak van economie</a:t>
            </a:r>
            <a:endParaRPr lang="nl-BE" sz="2000">
              <a:solidFill>
                <a:srgbClr val="71C35F"/>
              </a:solidFill>
            </a:endParaRPr>
          </a:p>
        </p:txBody>
      </p:sp>
      <p:pic>
        <p:nvPicPr>
          <p:cNvPr id="6" name="Picture 7" descr="Graphical user interface, application, Word&#10;&#10;Description automatically generated">
            <a:extLst>
              <a:ext uri="{FF2B5EF4-FFF2-40B4-BE49-F238E27FC236}">
                <a16:creationId xmlns:a16="http://schemas.microsoft.com/office/drawing/2014/main" id="{151EF435-47D0-683A-0665-34DBAE8DAF9E}"/>
              </a:ext>
            </a:extLst>
          </p:cNvPr>
          <p:cNvPicPr>
            <a:picLocks noChangeAspect="1"/>
          </p:cNvPicPr>
          <p:nvPr/>
        </p:nvPicPr>
        <p:blipFill rotWithShape="1">
          <a:blip r:embed="rId2"/>
          <a:srcRect l="64491" t="15313" r="15666" b="18871"/>
          <a:stretch/>
        </p:blipFill>
        <p:spPr bwMode="auto">
          <a:xfrm>
            <a:off x="4137231" y="615501"/>
            <a:ext cx="6349995" cy="5922737"/>
          </a:xfrm>
          <a:prstGeom prst="rect">
            <a:avLst/>
          </a:prstGeom>
          <a:ln>
            <a:noFill/>
          </a:ln>
          <a:extLst>
            <a:ext uri="{53640926-AAD7-44D8-BBD7-CCE9431645EC}">
              <a14:shadowObscured xmlns:a14="http://schemas.microsoft.com/office/drawing/2010/main"/>
            </a:ext>
          </a:extLst>
        </p:spPr>
      </p:pic>
      <p:sp>
        <p:nvSpPr>
          <p:cNvPr id="9" name="Tekstvak 8">
            <a:extLst>
              <a:ext uri="{FF2B5EF4-FFF2-40B4-BE49-F238E27FC236}">
                <a16:creationId xmlns:a16="http://schemas.microsoft.com/office/drawing/2014/main" id="{A4DD3DE4-FAFC-09C5-5722-534CF205D81E}"/>
              </a:ext>
            </a:extLst>
          </p:cNvPr>
          <p:cNvSpPr txBox="1"/>
          <p:nvPr/>
        </p:nvSpPr>
        <p:spPr>
          <a:xfrm>
            <a:off x="995047" y="2845678"/>
            <a:ext cx="300715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600" b="0" i="0" u="none" strike="noStrike" kern="1200" cap="none" spc="0" normalizeH="0" baseline="0" noProof="0">
                <a:ln>
                  <a:noFill/>
                </a:ln>
                <a:solidFill>
                  <a:schemeClr val="tx2"/>
                </a:solidFill>
                <a:effectLst/>
                <a:uLnTx/>
                <a:uFillTx/>
                <a:ea typeface="+mn-ea"/>
                <a:cs typeface="+mn-cs"/>
              </a:rPr>
              <a:t>Uit: aanbod dienstverlening kernversterking en lokale economie Veneco (website)</a:t>
            </a:r>
          </a:p>
        </p:txBody>
      </p:sp>
    </p:spTree>
    <p:extLst>
      <p:ext uri="{BB962C8B-B14F-4D97-AF65-F5344CB8AC3E}">
        <p14:creationId xmlns:p14="http://schemas.microsoft.com/office/powerpoint/2010/main" val="26388507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21669429-37AE-69E1-81CA-AB8115086CAF}"/>
              </a:ext>
            </a:extLst>
          </p:cNvPr>
          <p:cNvSpPr>
            <a:spLocks noGrp="1"/>
          </p:cNvSpPr>
          <p:nvPr>
            <p:ph type="ftr" sz="quarter" idx="11"/>
          </p:nvPr>
        </p:nvSpPr>
        <p:spPr/>
        <p:txBody>
          <a:bodyPr/>
          <a:lstStyle/>
          <a:p>
            <a:r>
              <a:rPr lang="nl-BE"/>
              <a:t>Leidraad intergemeentelijke samenwerking economie</a:t>
            </a:r>
          </a:p>
        </p:txBody>
      </p:sp>
      <p:sp>
        <p:nvSpPr>
          <p:cNvPr id="4" name="Tijdelijke aanduiding voor dianummer 3">
            <a:extLst>
              <a:ext uri="{FF2B5EF4-FFF2-40B4-BE49-F238E27FC236}">
                <a16:creationId xmlns:a16="http://schemas.microsoft.com/office/drawing/2014/main" id="{CB255E62-2A8E-724B-EC67-B373B69C4A3F}"/>
              </a:ext>
            </a:extLst>
          </p:cNvPr>
          <p:cNvSpPr>
            <a:spLocks noGrp="1"/>
          </p:cNvSpPr>
          <p:nvPr>
            <p:ph type="sldNum" sz="quarter" idx="12"/>
          </p:nvPr>
        </p:nvSpPr>
        <p:spPr/>
        <p:txBody>
          <a:bodyPr/>
          <a:lstStyle/>
          <a:p>
            <a:fld id="{DFEB45F4-A723-4960-9E19-747FE5E1055D}" type="slidenum">
              <a:rPr lang="nl-BE" smtClean="0"/>
              <a:pPr/>
              <a:t>37</a:t>
            </a:fld>
            <a:endParaRPr lang="nl-BE"/>
          </a:p>
        </p:txBody>
      </p:sp>
      <p:sp>
        <p:nvSpPr>
          <p:cNvPr id="11" name="Tekstvak 10">
            <a:extLst>
              <a:ext uri="{FF2B5EF4-FFF2-40B4-BE49-F238E27FC236}">
                <a16:creationId xmlns:a16="http://schemas.microsoft.com/office/drawing/2014/main" id="{90444948-0C4A-D85D-A353-8C9D28B3E3A2}"/>
              </a:ext>
            </a:extLst>
          </p:cNvPr>
          <p:cNvSpPr txBox="1"/>
          <p:nvPr/>
        </p:nvSpPr>
        <p:spPr>
          <a:xfrm>
            <a:off x="520924" y="513740"/>
            <a:ext cx="8268352" cy="400110"/>
          </a:xfrm>
          <a:prstGeom prst="rect">
            <a:avLst/>
          </a:prstGeom>
          <a:noFill/>
        </p:spPr>
        <p:txBody>
          <a:bodyPr wrap="square">
            <a:spAutoFit/>
          </a:bodyPr>
          <a:lstStyle/>
          <a:p>
            <a:r>
              <a:rPr lang="nl-NL" sz="2000">
                <a:solidFill>
                  <a:srgbClr val="71C35F"/>
                </a:solidFill>
                <a:effectLst/>
                <a:latin typeface="+mj-lt"/>
              </a:rPr>
              <a:t>Delen van een medewerker economie tussen Jabbeke en Zedelgem</a:t>
            </a:r>
            <a:endParaRPr lang="nl-BE" sz="2000">
              <a:solidFill>
                <a:srgbClr val="71C35F"/>
              </a:solidFill>
            </a:endParaRPr>
          </a:p>
        </p:txBody>
      </p:sp>
      <p:sp>
        <p:nvSpPr>
          <p:cNvPr id="8" name="Tekstvak 7">
            <a:extLst>
              <a:ext uri="{FF2B5EF4-FFF2-40B4-BE49-F238E27FC236}">
                <a16:creationId xmlns:a16="http://schemas.microsoft.com/office/drawing/2014/main" id="{07C6D48C-2A93-79D0-5607-90B9ED342F4B}"/>
              </a:ext>
            </a:extLst>
          </p:cNvPr>
          <p:cNvSpPr txBox="1"/>
          <p:nvPr/>
        </p:nvSpPr>
        <p:spPr>
          <a:xfrm>
            <a:off x="520924" y="1279480"/>
            <a:ext cx="8677390" cy="4302716"/>
          </a:xfrm>
          <a:prstGeom prst="rect">
            <a:avLst/>
          </a:prstGeom>
          <a:noFill/>
        </p:spPr>
        <p:txBody>
          <a:bodyPr wrap="square">
            <a:spAutoFit/>
          </a:bodyPr>
          <a:lstStyle/>
          <a:p>
            <a:pPr marL="0" marR="0" lvl="0" indent="0" algn="l" defTabSz="914400" rtl="0" eaLnBrk="1" fontAlgn="ctr" latinLnBrk="0" hangingPunct="1">
              <a:lnSpc>
                <a:spcPct val="110000"/>
              </a:lnSpc>
              <a:spcBef>
                <a:spcPts val="0"/>
              </a:spcBef>
              <a:spcAft>
                <a:spcPts val="500"/>
              </a:spcAft>
              <a:buClr>
                <a:srgbClr val="9FBC38"/>
              </a:buClr>
              <a:buSzPct val="85000"/>
              <a:buFont typeface="Segoe UI Symbol" panose="020B0502040204020203" pitchFamily="34" charset="0"/>
              <a:buNone/>
              <a:tabLst/>
              <a:defRPr/>
            </a:pPr>
            <a:r>
              <a:rPr lang="nl-NL" sz="1600">
                <a:solidFill>
                  <a:schemeClr val="tx2"/>
                </a:solidFill>
              </a:rPr>
              <a:t>De gemeenten Jabbeke en Zedelgem delen een ambtenaar economie (deeltijdse tewerkstelling in beide gemeenten). Jabbeke telt 14.000 inwoners, Zedelgem 23.000 inwoners.</a:t>
            </a:r>
            <a:br>
              <a:rPr lang="nl-NL" sz="1200">
                <a:solidFill>
                  <a:schemeClr val="tx2"/>
                </a:solidFill>
              </a:rPr>
            </a:br>
            <a:endParaRPr lang="nl-NL">
              <a:solidFill>
                <a:schemeClr val="tx2"/>
              </a:solidFill>
            </a:endParaRPr>
          </a:p>
          <a:p>
            <a:pPr marL="285750" lvl="1" indent="-285750" fontAlgn="ctr">
              <a:lnSpc>
                <a:spcPct val="110000"/>
              </a:lnSpc>
              <a:spcAft>
                <a:spcPts val="500"/>
              </a:spcAft>
              <a:buClr>
                <a:srgbClr val="71C35F"/>
              </a:buClr>
              <a:buSzPct val="85000"/>
              <a:buFont typeface="Arial" panose="020B0604020202020204" pitchFamily="34" charset="0"/>
              <a:buChar char="•"/>
              <a:defRPr/>
            </a:pPr>
            <a:r>
              <a:rPr lang="nl-NL" sz="1600" b="1">
                <a:solidFill>
                  <a:schemeClr val="tx2"/>
                </a:solidFill>
              </a:rPr>
              <a:t>Situering/aanleiding</a:t>
            </a:r>
            <a:r>
              <a:rPr lang="nl-NL" sz="1600">
                <a:solidFill>
                  <a:schemeClr val="tx2"/>
                </a:solidFill>
              </a:rPr>
              <a:t>: beide besturen zochten een deeltijdse medewerker economie, maar de  vacature geraakte in beide gemeenten niet ingevuld. Jabbeke en Zedelgem bundelden vervolgens de krachten voor een voltijds medewerker. </a:t>
            </a:r>
          </a:p>
          <a:p>
            <a:pPr marL="285750" lvl="1" indent="-285750" fontAlgn="ctr">
              <a:lnSpc>
                <a:spcPct val="110000"/>
              </a:lnSpc>
              <a:spcAft>
                <a:spcPts val="500"/>
              </a:spcAft>
              <a:buClr>
                <a:srgbClr val="71C35F"/>
              </a:buClr>
              <a:buSzPct val="85000"/>
              <a:buFont typeface="Arial" panose="020B0604020202020204" pitchFamily="34" charset="0"/>
              <a:buChar char="•"/>
              <a:defRPr/>
            </a:pPr>
            <a:r>
              <a:rPr lang="nl-NL" sz="1600" b="1">
                <a:solidFill>
                  <a:schemeClr val="tx2"/>
                </a:solidFill>
              </a:rPr>
              <a:t>Aanbod</a:t>
            </a:r>
            <a:r>
              <a:rPr lang="nl-NL" sz="1600">
                <a:solidFill>
                  <a:schemeClr val="tx2"/>
                </a:solidFill>
              </a:rPr>
              <a:t>: Deeltijdse invulling van de rol van ambtenaar economie in beide gemeenten</a:t>
            </a:r>
          </a:p>
          <a:p>
            <a:pPr marL="285750" lvl="1" indent="-285750" fontAlgn="ctr">
              <a:lnSpc>
                <a:spcPct val="110000"/>
              </a:lnSpc>
              <a:spcAft>
                <a:spcPts val="500"/>
              </a:spcAft>
              <a:buClr>
                <a:srgbClr val="71C35F"/>
              </a:buClr>
              <a:buSzPct val="85000"/>
              <a:buFont typeface="Arial" panose="020B0604020202020204" pitchFamily="34" charset="0"/>
              <a:buChar char="•"/>
              <a:defRPr/>
            </a:pPr>
            <a:r>
              <a:rPr lang="nl-NL" sz="1600" b="1">
                <a:solidFill>
                  <a:schemeClr val="tx2"/>
                </a:solidFill>
              </a:rPr>
              <a:t>Werkgever</a:t>
            </a:r>
            <a:r>
              <a:rPr lang="nl-NL" sz="1600">
                <a:solidFill>
                  <a:schemeClr val="tx2"/>
                </a:solidFill>
              </a:rPr>
              <a:t>: contract van onbepaalde duur in Jabbeke. Gepresteerde uren voor Zedelgem worden gefactureerd. </a:t>
            </a:r>
          </a:p>
          <a:p>
            <a:pPr marL="285750" lvl="1" indent="-285750" fontAlgn="ctr">
              <a:lnSpc>
                <a:spcPct val="110000"/>
              </a:lnSpc>
              <a:spcAft>
                <a:spcPts val="500"/>
              </a:spcAft>
              <a:buClr>
                <a:srgbClr val="71C35F"/>
              </a:buClr>
              <a:buSzPct val="85000"/>
              <a:buFont typeface="Arial" panose="020B0604020202020204" pitchFamily="34" charset="0"/>
              <a:buChar char="•"/>
              <a:defRPr/>
            </a:pPr>
            <a:r>
              <a:rPr lang="nl-NL" sz="1600" b="1">
                <a:solidFill>
                  <a:schemeClr val="tx2"/>
                </a:solidFill>
              </a:rPr>
              <a:t>Juridisch</a:t>
            </a:r>
            <a:r>
              <a:rPr lang="nl-NL" sz="1600">
                <a:solidFill>
                  <a:schemeClr val="tx2"/>
                </a:solidFill>
              </a:rPr>
              <a:t>: overeenkomst tussen beide gemeenten in de vorm van een samenwerkingsovereenkomst</a:t>
            </a:r>
          </a:p>
          <a:p>
            <a:pPr marL="285750" lvl="1" indent="-285750" fontAlgn="ctr">
              <a:lnSpc>
                <a:spcPct val="110000"/>
              </a:lnSpc>
              <a:spcAft>
                <a:spcPts val="500"/>
              </a:spcAft>
              <a:buClr>
                <a:srgbClr val="71C35F"/>
              </a:buClr>
              <a:buSzPct val="85000"/>
              <a:buFont typeface="Arial" panose="020B0604020202020204" pitchFamily="34" charset="0"/>
              <a:buChar char="•"/>
              <a:defRPr/>
            </a:pPr>
            <a:r>
              <a:rPr lang="nl-NL" sz="1600" b="1">
                <a:solidFill>
                  <a:schemeClr val="tx2"/>
                </a:solidFill>
              </a:rPr>
              <a:t>Takenpakket</a:t>
            </a:r>
            <a:r>
              <a:rPr lang="nl-NL" sz="1600">
                <a:solidFill>
                  <a:schemeClr val="tx2"/>
                </a:solidFill>
              </a:rPr>
              <a:t>: het takenpakket wordt per gemeente bepaald </a:t>
            </a:r>
          </a:p>
          <a:p>
            <a:pPr marL="285750" lvl="1" indent="-285750" fontAlgn="ctr">
              <a:lnSpc>
                <a:spcPct val="110000"/>
              </a:lnSpc>
              <a:spcAft>
                <a:spcPts val="500"/>
              </a:spcAft>
              <a:buClr>
                <a:srgbClr val="71C35F"/>
              </a:buClr>
              <a:buSzPct val="85000"/>
              <a:buFont typeface="Arial" panose="020B0604020202020204" pitchFamily="34" charset="0"/>
              <a:buChar char="•"/>
              <a:defRPr/>
            </a:pPr>
            <a:r>
              <a:rPr lang="nl-NL" sz="1600" b="1">
                <a:solidFill>
                  <a:schemeClr val="tx2"/>
                </a:solidFill>
              </a:rPr>
              <a:t>Beschikbaarheid</a:t>
            </a:r>
            <a:r>
              <a:rPr lang="nl-NL" sz="1600">
                <a:solidFill>
                  <a:schemeClr val="tx2"/>
                </a:solidFill>
              </a:rPr>
              <a:t>: 2 vaste dagen / week </a:t>
            </a:r>
            <a:r>
              <a:rPr kumimoji="0" lang="nl-NL" sz="1600" b="0" i="0" u="none" strike="noStrike" kern="1200" cap="none" spc="0" normalizeH="0" baseline="0" noProof="0">
                <a:ln>
                  <a:noFill/>
                </a:ln>
                <a:solidFill>
                  <a:schemeClr val="tx2"/>
                </a:solidFill>
                <a:effectLst/>
                <a:uLnTx/>
                <a:uFillTx/>
                <a:ea typeface="+mn-ea"/>
                <a:cs typeface="Segoe UI Semibold" panose="020B0702040204020203" pitchFamily="34" charset="0"/>
              </a:rPr>
              <a:t>/ gemeente, woensdag afwisselend</a:t>
            </a:r>
          </a:p>
        </p:txBody>
      </p:sp>
    </p:spTree>
    <p:extLst>
      <p:ext uri="{BB962C8B-B14F-4D97-AF65-F5344CB8AC3E}">
        <p14:creationId xmlns:p14="http://schemas.microsoft.com/office/powerpoint/2010/main" val="5904446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CB255E62-2A8E-724B-EC67-B373B69C4A3F}"/>
              </a:ext>
            </a:extLst>
          </p:cNvPr>
          <p:cNvSpPr>
            <a:spLocks noGrp="1"/>
          </p:cNvSpPr>
          <p:nvPr>
            <p:ph type="sldNum" sz="quarter" idx="12"/>
          </p:nvPr>
        </p:nvSpPr>
        <p:spPr/>
        <p:txBody>
          <a:bodyPr/>
          <a:lstStyle/>
          <a:p>
            <a:fld id="{DFEB45F4-A723-4960-9E19-747FE5E1055D}" type="slidenum">
              <a:rPr lang="nl-BE" smtClean="0"/>
              <a:pPr/>
              <a:t>38</a:t>
            </a:fld>
            <a:endParaRPr lang="nl-BE"/>
          </a:p>
        </p:txBody>
      </p:sp>
      <p:sp>
        <p:nvSpPr>
          <p:cNvPr id="11" name="Tekstvak 10">
            <a:extLst>
              <a:ext uri="{FF2B5EF4-FFF2-40B4-BE49-F238E27FC236}">
                <a16:creationId xmlns:a16="http://schemas.microsoft.com/office/drawing/2014/main" id="{90444948-0C4A-D85D-A353-8C9D28B3E3A2}"/>
              </a:ext>
            </a:extLst>
          </p:cNvPr>
          <p:cNvSpPr txBox="1"/>
          <p:nvPr/>
        </p:nvSpPr>
        <p:spPr>
          <a:xfrm>
            <a:off x="520924" y="513743"/>
            <a:ext cx="8410242" cy="400110"/>
          </a:xfrm>
          <a:prstGeom prst="rect">
            <a:avLst/>
          </a:prstGeom>
          <a:noFill/>
        </p:spPr>
        <p:txBody>
          <a:bodyPr wrap="square">
            <a:spAutoFit/>
          </a:bodyPr>
          <a:lstStyle/>
          <a:p>
            <a:r>
              <a:rPr lang="nl-NL" sz="2000">
                <a:solidFill>
                  <a:srgbClr val="71C35F"/>
                </a:solidFill>
                <a:effectLst/>
                <a:latin typeface="+mj-lt"/>
              </a:rPr>
              <a:t>Delen van een medewerker economie tussen Jabbeke en Zedelgem</a:t>
            </a:r>
            <a:endParaRPr lang="nl-BE" sz="2000">
              <a:solidFill>
                <a:srgbClr val="71C35F"/>
              </a:solidFill>
            </a:endParaRPr>
          </a:p>
        </p:txBody>
      </p:sp>
      <p:sp>
        <p:nvSpPr>
          <p:cNvPr id="9" name="Tekstvak 8">
            <a:extLst>
              <a:ext uri="{FF2B5EF4-FFF2-40B4-BE49-F238E27FC236}">
                <a16:creationId xmlns:a16="http://schemas.microsoft.com/office/drawing/2014/main" id="{1CB2FD9B-3D4E-7E80-DB3E-1E5C1840F14C}"/>
              </a:ext>
            </a:extLst>
          </p:cNvPr>
          <p:cNvSpPr txBox="1"/>
          <p:nvPr/>
        </p:nvSpPr>
        <p:spPr>
          <a:xfrm>
            <a:off x="608013" y="1004925"/>
            <a:ext cx="9045986" cy="5480475"/>
          </a:xfrm>
          <a:prstGeom prst="rect">
            <a:avLst/>
          </a:prstGeom>
          <a:noFill/>
        </p:spPr>
        <p:txBody>
          <a:bodyPr wrap="square">
            <a:spAutoFit/>
          </a:bodyPr>
          <a:lstStyle/>
          <a:p>
            <a:pPr marL="285750" indent="-285750" fontAlgn="ctr">
              <a:lnSpc>
                <a:spcPct val="110000"/>
              </a:lnSpc>
              <a:spcAft>
                <a:spcPts val="500"/>
              </a:spcAft>
              <a:buClr>
                <a:srgbClr val="71C35F"/>
              </a:buClr>
              <a:buFont typeface="Arial" panose="020B0604020202020204" pitchFamily="34" charset="0"/>
              <a:buChar char="•"/>
              <a:defRPr/>
            </a:pPr>
            <a:r>
              <a:rPr kumimoji="0" lang="nl-NL" sz="1600" b="1" i="0" u="none" strike="noStrike" kern="1200" cap="none" spc="0" normalizeH="0" baseline="0" noProof="0">
                <a:ln>
                  <a:noFill/>
                </a:ln>
                <a:solidFill>
                  <a:schemeClr val="tx2"/>
                </a:solidFill>
                <a:effectLst/>
                <a:uLnTx/>
                <a:uFillTx/>
                <a:ea typeface="+mn-ea"/>
                <a:cs typeface="Segoe UI Semibold" panose="020B0702040204020203" pitchFamily="34" charset="0"/>
              </a:rPr>
              <a:t>Opvolging/aansturing</a:t>
            </a:r>
            <a:r>
              <a:rPr kumimoji="0" lang="nl-NL" sz="1600" b="0" i="0" u="none" strike="noStrike" kern="1200" cap="none" spc="0" normalizeH="0" baseline="0" noProof="0">
                <a:ln>
                  <a:noFill/>
                </a:ln>
                <a:solidFill>
                  <a:schemeClr val="tx2"/>
                </a:solidFill>
                <a:effectLst/>
                <a:uLnTx/>
                <a:uFillTx/>
                <a:ea typeface="+mn-ea"/>
                <a:cs typeface="Segoe UI Semibold" panose="020B0702040204020203" pitchFamily="34" charset="0"/>
              </a:rPr>
              <a:t>: éénmansdienst, aansturing vanuit respectieve diensthoofden milieu</a:t>
            </a:r>
          </a:p>
          <a:p>
            <a:pPr marL="285750" indent="-285750" fontAlgn="ctr">
              <a:lnSpc>
                <a:spcPct val="110000"/>
              </a:lnSpc>
              <a:spcAft>
                <a:spcPts val="500"/>
              </a:spcAft>
              <a:buClr>
                <a:srgbClr val="71C35F"/>
              </a:buClr>
              <a:buFont typeface="Arial" panose="020B0604020202020204" pitchFamily="34" charset="0"/>
              <a:buChar char="•"/>
              <a:defRPr/>
            </a:pPr>
            <a:r>
              <a:rPr kumimoji="0" lang="nl-NL" sz="1600" b="1" i="0" u="none" strike="noStrike" kern="1200" cap="none" spc="0" normalizeH="0" baseline="0" noProof="0">
                <a:ln>
                  <a:noFill/>
                </a:ln>
                <a:solidFill>
                  <a:schemeClr val="tx2"/>
                </a:solidFill>
                <a:effectLst/>
                <a:uLnTx/>
                <a:uFillTx/>
                <a:ea typeface="+mn-ea"/>
                <a:cs typeface="Segoe UI Semibold" panose="020B0702040204020203" pitchFamily="34" charset="0"/>
              </a:rPr>
              <a:t>Kennisopbouw/overdracht</a:t>
            </a:r>
            <a:r>
              <a:rPr kumimoji="0" lang="nl-NL" sz="1600" b="0" i="0" u="none" strike="noStrike" kern="1200" cap="none" spc="0" normalizeH="0" baseline="0" noProof="0">
                <a:ln>
                  <a:noFill/>
                </a:ln>
                <a:solidFill>
                  <a:schemeClr val="tx2"/>
                </a:solidFill>
                <a:effectLst/>
                <a:uLnTx/>
                <a:uFillTx/>
                <a:ea typeface="+mn-ea"/>
                <a:cs typeface="Segoe UI Semibold" panose="020B0702040204020203" pitchFamily="34" charset="0"/>
              </a:rPr>
              <a:t>: de verworven expertise in één gemeente kan ingezet worden voor gelijkaardige taken in de andere gemeente. Kruisbestuiving tussen gemeenten.</a:t>
            </a:r>
          </a:p>
          <a:p>
            <a:pPr marL="285750" indent="-285750" fontAlgn="ctr">
              <a:lnSpc>
                <a:spcPct val="110000"/>
              </a:lnSpc>
              <a:spcAft>
                <a:spcPts val="500"/>
              </a:spcAft>
              <a:buClr>
                <a:srgbClr val="71C35F"/>
              </a:buClr>
              <a:buFont typeface="Arial" panose="020B0604020202020204" pitchFamily="34" charset="0"/>
              <a:buChar char="•"/>
              <a:defRPr/>
            </a:pPr>
            <a:r>
              <a:rPr lang="nl-NL" sz="1600" b="1">
                <a:solidFill>
                  <a:schemeClr val="tx2"/>
                </a:solidFill>
              </a:rPr>
              <a:t>Aansturing en terugkoppeling</a:t>
            </a:r>
            <a:r>
              <a:rPr lang="nl-NL" sz="1600">
                <a:solidFill>
                  <a:schemeClr val="tx2"/>
                </a:solidFill>
              </a:rPr>
              <a:t>: wekelijks </a:t>
            </a:r>
            <a:r>
              <a:rPr kumimoji="0" lang="nl-NL" sz="1600" b="0" i="0" u="none" strike="noStrike" kern="1200" cap="none" spc="0" normalizeH="0" baseline="0" noProof="0">
                <a:ln>
                  <a:noFill/>
                </a:ln>
                <a:solidFill>
                  <a:schemeClr val="tx2"/>
                </a:solidFill>
                <a:effectLst/>
                <a:uLnTx/>
                <a:uFillTx/>
                <a:ea typeface="+mn-ea"/>
                <a:cs typeface="Segoe UI Semibold" panose="020B0702040204020203" pitchFamily="34" charset="0"/>
              </a:rPr>
              <a:t>overleg met de schepen economie in Zedelgem, in Jabbeke op onregelmatige basis informeel overleg.</a:t>
            </a:r>
            <a:br>
              <a:rPr kumimoji="0" lang="nl-NL" sz="1600" b="0" i="0" u="none" strike="noStrike" kern="1200" cap="none" spc="0" normalizeH="0" baseline="0" noProof="0">
                <a:ln>
                  <a:noFill/>
                </a:ln>
                <a:solidFill>
                  <a:schemeClr val="tx2"/>
                </a:solidFill>
                <a:effectLst/>
                <a:uLnTx/>
                <a:uFillTx/>
                <a:ea typeface="+mn-ea"/>
                <a:cs typeface="Segoe UI Semibold" panose="020B0702040204020203" pitchFamily="34" charset="0"/>
              </a:rPr>
            </a:br>
            <a:r>
              <a:rPr kumimoji="0" lang="nl-NL" sz="1600" b="0" i="0" u="none" strike="noStrike" kern="1200" cap="none" spc="0" normalizeH="0" baseline="0" noProof="0">
                <a:ln>
                  <a:noFill/>
                </a:ln>
                <a:solidFill>
                  <a:schemeClr val="tx2"/>
                </a:solidFill>
                <a:effectLst/>
                <a:uLnTx/>
                <a:uFillTx/>
                <a:ea typeface="+mn-ea"/>
                <a:cs typeface="Segoe UI Semibold" panose="020B0702040204020203" pitchFamily="34" charset="0"/>
              </a:rPr>
              <a:t>Op administratief vlak voorlopig ad hoc overleg met verschillende diensten. Structurele inbedding in bestaande overleg wordt voorzien in de nabije toekomst. Verder verloopt ook terugkoppeling naar de Raad van Economie in beide gemeenten.</a:t>
            </a:r>
            <a:endParaRPr lang="nl-NL" sz="1600" noProof="0">
              <a:solidFill>
                <a:schemeClr val="tx2"/>
              </a:solidFill>
              <a:cs typeface="Segoe UI Semibold" panose="020B0702040204020203" pitchFamily="34" charset="0"/>
            </a:endParaRPr>
          </a:p>
          <a:p>
            <a:pPr marL="285750" indent="-285750" fontAlgn="ctr">
              <a:lnSpc>
                <a:spcPct val="110000"/>
              </a:lnSpc>
              <a:spcAft>
                <a:spcPts val="500"/>
              </a:spcAft>
              <a:buClr>
                <a:srgbClr val="71C35F"/>
              </a:buClr>
              <a:buFont typeface="Arial" panose="020B0604020202020204" pitchFamily="34" charset="0"/>
              <a:buChar char="•"/>
              <a:defRPr/>
            </a:pPr>
            <a:r>
              <a:rPr kumimoji="0" lang="nl-NL" sz="1600" b="1" i="0" u="none" strike="noStrike" kern="1200" cap="none" spc="0" normalizeH="0" baseline="0" noProof="0">
                <a:ln>
                  <a:noFill/>
                </a:ln>
                <a:solidFill>
                  <a:schemeClr val="tx2"/>
                </a:solidFill>
                <a:effectLst/>
                <a:uLnTx/>
                <a:uFillTx/>
                <a:ea typeface="+mn-ea"/>
                <a:cs typeface="Segoe UI Semibold" panose="020B0702040204020203" pitchFamily="34" charset="0"/>
              </a:rPr>
              <a:t>Financieel en juridisch</a:t>
            </a:r>
            <a:r>
              <a:rPr kumimoji="0" lang="nl-NL" sz="1600" b="0" i="0" u="none" strike="noStrike" kern="1200" cap="none" spc="0" normalizeH="0" baseline="0" noProof="0">
                <a:ln>
                  <a:noFill/>
                </a:ln>
                <a:solidFill>
                  <a:schemeClr val="tx2"/>
                </a:solidFill>
                <a:effectLst/>
                <a:uLnTx/>
                <a:uFillTx/>
                <a:ea typeface="+mn-ea"/>
                <a:cs typeface="Segoe UI Semibold" panose="020B0702040204020203" pitchFamily="34" charset="0"/>
              </a:rPr>
              <a:t>: contract van onbepaalde duur met Jabbeke als werkgever. De  prestaties geleverd voor Zedelgem worden gefactureerd.</a:t>
            </a:r>
          </a:p>
          <a:p>
            <a:pPr marL="285750" indent="-285750" fontAlgn="ctr">
              <a:lnSpc>
                <a:spcPct val="110000"/>
              </a:lnSpc>
              <a:spcAft>
                <a:spcPts val="500"/>
              </a:spcAft>
              <a:buClr>
                <a:srgbClr val="71C35F"/>
              </a:buClr>
              <a:buFont typeface="Arial" panose="020B0604020202020204" pitchFamily="34" charset="0"/>
              <a:buChar char="•"/>
              <a:defRPr/>
            </a:pPr>
            <a:r>
              <a:rPr kumimoji="0" lang="nl-NL" sz="1600" b="1" i="0" u="none" strike="noStrike" kern="1200" cap="none" spc="0" normalizeH="0" baseline="0" noProof="0">
                <a:ln>
                  <a:noFill/>
                </a:ln>
                <a:solidFill>
                  <a:schemeClr val="tx2"/>
                </a:solidFill>
                <a:effectLst/>
                <a:uLnTx/>
                <a:uFillTx/>
                <a:ea typeface="+mn-ea"/>
                <a:cs typeface="Segoe UI Semibold" panose="020B0702040204020203" pitchFamily="34" charset="0"/>
              </a:rPr>
              <a:t>Uitdagingen / randvoorwaarden</a:t>
            </a:r>
          </a:p>
          <a:p>
            <a:pPr marL="742950" lvl="1" indent="-285750" fontAlgn="ctr">
              <a:lnSpc>
                <a:spcPct val="110000"/>
              </a:lnSpc>
              <a:spcAft>
                <a:spcPts val="500"/>
              </a:spcAft>
              <a:buClr>
                <a:srgbClr val="71C35F"/>
              </a:buClr>
              <a:buFont typeface="Wingdings" pitchFamily="2" charset="2"/>
              <a:buChar char="§"/>
              <a:defRPr/>
            </a:pPr>
            <a:r>
              <a:rPr kumimoji="0" lang="nl-NL" sz="1600" b="0" i="0" u="none" strike="noStrike" kern="1200" cap="none" spc="0" normalizeH="0" baseline="0" noProof="0">
                <a:ln>
                  <a:noFill/>
                </a:ln>
                <a:solidFill>
                  <a:schemeClr val="tx2"/>
                </a:solidFill>
                <a:effectLst/>
                <a:uLnTx/>
                <a:uFillTx/>
                <a:ea typeface="+mn-ea"/>
                <a:cs typeface="Segoe UI Semibold" panose="020B0702040204020203" pitchFamily="34" charset="0"/>
              </a:rPr>
              <a:t>Grote verwachtingen vanuit beide besturen, die niet altijd makkelijk in te passen zijn in (twee) halftijdse job(s);</a:t>
            </a:r>
          </a:p>
          <a:p>
            <a:pPr marL="742950" lvl="1" indent="-285750" fontAlgn="ctr">
              <a:lnSpc>
                <a:spcPct val="110000"/>
              </a:lnSpc>
              <a:spcAft>
                <a:spcPts val="500"/>
              </a:spcAft>
              <a:buClr>
                <a:srgbClr val="71C35F"/>
              </a:buClr>
              <a:buFont typeface="Wingdings" pitchFamily="2" charset="2"/>
              <a:buChar char="§"/>
              <a:defRPr/>
            </a:pPr>
            <a:r>
              <a:rPr lang="nl-NL" sz="1600">
                <a:solidFill>
                  <a:schemeClr val="tx2"/>
                </a:solidFill>
                <a:cs typeface="Segoe UI Semibold" panose="020B0702040204020203" pitchFamily="34" charset="0"/>
              </a:rPr>
              <a:t>Beperkte voorkennis / ervaring zorgen voor bijkomende werkdruk bij de opstart, maar opgedane kennis kan weliswaar in beide gemeenten ingezet worden + reële kruisbestuiving tussen beide gemeenten</a:t>
            </a:r>
          </a:p>
          <a:p>
            <a:pPr marL="742950" lvl="1" indent="-285750" fontAlgn="ctr">
              <a:lnSpc>
                <a:spcPct val="110000"/>
              </a:lnSpc>
              <a:spcAft>
                <a:spcPts val="500"/>
              </a:spcAft>
              <a:buClr>
                <a:srgbClr val="71C35F"/>
              </a:buClr>
              <a:buFont typeface="Wingdings" pitchFamily="2" charset="2"/>
              <a:buChar char="§"/>
              <a:defRPr/>
            </a:pPr>
            <a:r>
              <a:rPr lang="nl-NL" sz="1600">
                <a:solidFill>
                  <a:schemeClr val="tx2"/>
                </a:solidFill>
                <a:cs typeface="Segoe UI Semibold" panose="020B0702040204020203" pitchFamily="34" charset="0"/>
              </a:rPr>
              <a:t>Beperkte aanwezigheid zorgt voor bijkomende tijdsdruk (bv. halen van deadlines)</a:t>
            </a:r>
            <a:endParaRPr kumimoji="0" lang="nl-NL" sz="1600" b="0" i="0" u="none" strike="noStrike" kern="1200" cap="none" spc="0" normalizeH="0" baseline="0" noProof="0">
              <a:ln>
                <a:noFill/>
              </a:ln>
              <a:solidFill>
                <a:schemeClr val="tx2"/>
              </a:solidFill>
              <a:effectLst/>
              <a:uLnTx/>
              <a:uFillTx/>
              <a:ea typeface="+mn-ea"/>
              <a:cs typeface="Segoe UI Semibold" panose="020B0702040204020203" pitchFamily="34" charset="0"/>
            </a:endParaRPr>
          </a:p>
          <a:p>
            <a:pPr marL="742950" lvl="1" indent="-285750" fontAlgn="ctr">
              <a:lnSpc>
                <a:spcPct val="110000"/>
              </a:lnSpc>
              <a:spcAft>
                <a:spcPts val="500"/>
              </a:spcAft>
              <a:buClr>
                <a:srgbClr val="71C35F"/>
              </a:buClr>
              <a:buFont typeface="Wingdings" pitchFamily="2" charset="2"/>
              <a:buChar char="§"/>
              <a:defRPr/>
            </a:pPr>
            <a:r>
              <a:rPr kumimoji="0" lang="nl-NL" sz="1600" b="0" i="0" u="none" strike="noStrike" kern="1200" cap="none" spc="0" normalizeH="0" baseline="0" noProof="0">
                <a:ln>
                  <a:noFill/>
                </a:ln>
                <a:solidFill>
                  <a:schemeClr val="tx2"/>
                </a:solidFill>
                <a:effectLst/>
                <a:uLnTx/>
                <a:uFillTx/>
                <a:ea typeface="+mn-ea"/>
                <a:cs typeface="Segoe UI Semibold" panose="020B0702040204020203" pitchFamily="34" charset="0"/>
              </a:rPr>
              <a:t>Extra taken ‘s avonds / tijdens weekends komen ook dubbel bovenop de </a:t>
            </a:r>
            <a:r>
              <a:rPr kumimoji="0" lang="nl-NL" sz="1600" b="0" i="0" u="none" strike="noStrike" kern="1200" cap="none" spc="0" normalizeH="0" baseline="0" noProof="0" err="1">
                <a:ln>
                  <a:noFill/>
                </a:ln>
                <a:solidFill>
                  <a:schemeClr val="tx2"/>
                </a:solidFill>
                <a:effectLst/>
                <a:uLnTx/>
                <a:uFillTx/>
                <a:ea typeface="+mn-ea"/>
                <a:cs typeface="Segoe UI Semibold" panose="020B0702040204020203" pitchFamily="34" charset="0"/>
              </a:rPr>
              <a:t>dagta</a:t>
            </a:r>
            <a:r>
              <a:rPr kumimoji="0" lang="nl-NL" sz="1600" b="0" i="0" u="none" strike="noStrike" kern="1200" cap="none" spc="0" normalizeH="0" baseline="0" noProof="0">
                <a:ln>
                  <a:noFill/>
                </a:ln>
                <a:solidFill>
                  <a:schemeClr val="tx2"/>
                </a:solidFill>
                <a:effectLst/>
                <a:uLnTx/>
                <a:uFillTx/>
                <a:ea typeface="+mn-ea"/>
                <a:cs typeface="Segoe UI Semibold" panose="020B0702040204020203" pitchFamily="34" charset="0"/>
              </a:rPr>
              <a:t>(a)k(en)</a:t>
            </a:r>
          </a:p>
        </p:txBody>
      </p:sp>
    </p:spTree>
    <p:extLst>
      <p:ext uri="{BB962C8B-B14F-4D97-AF65-F5344CB8AC3E}">
        <p14:creationId xmlns:p14="http://schemas.microsoft.com/office/powerpoint/2010/main" val="36582230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21669429-37AE-69E1-81CA-AB8115086CAF}"/>
              </a:ext>
            </a:extLst>
          </p:cNvPr>
          <p:cNvSpPr>
            <a:spLocks noGrp="1"/>
          </p:cNvSpPr>
          <p:nvPr>
            <p:ph type="ftr" sz="quarter" idx="11"/>
          </p:nvPr>
        </p:nvSpPr>
        <p:spPr/>
        <p:txBody>
          <a:bodyPr/>
          <a:lstStyle/>
          <a:p>
            <a:r>
              <a:rPr lang="nl-BE"/>
              <a:t>Leidraad intergemeentelijke samenwerking economie</a:t>
            </a:r>
          </a:p>
        </p:txBody>
      </p:sp>
      <p:sp>
        <p:nvSpPr>
          <p:cNvPr id="4" name="Tijdelijke aanduiding voor dianummer 3">
            <a:extLst>
              <a:ext uri="{FF2B5EF4-FFF2-40B4-BE49-F238E27FC236}">
                <a16:creationId xmlns:a16="http://schemas.microsoft.com/office/drawing/2014/main" id="{CB255E62-2A8E-724B-EC67-B373B69C4A3F}"/>
              </a:ext>
            </a:extLst>
          </p:cNvPr>
          <p:cNvSpPr>
            <a:spLocks noGrp="1"/>
          </p:cNvSpPr>
          <p:nvPr>
            <p:ph type="sldNum" sz="quarter" idx="12"/>
          </p:nvPr>
        </p:nvSpPr>
        <p:spPr/>
        <p:txBody>
          <a:bodyPr/>
          <a:lstStyle/>
          <a:p>
            <a:fld id="{DFEB45F4-A723-4960-9E19-747FE5E1055D}" type="slidenum">
              <a:rPr lang="nl-BE" smtClean="0"/>
              <a:pPr/>
              <a:t>39</a:t>
            </a:fld>
            <a:endParaRPr lang="nl-BE"/>
          </a:p>
        </p:txBody>
      </p:sp>
      <p:sp>
        <p:nvSpPr>
          <p:cNvPr id="11" name="Tekstvak 10">
            <a:extLst>
              <a:ext uri="{FF2B5EF4-FFF2-40B4-BE49-F238E27FC236}">
                <a16:creationId xmlns:a16="http://schemas.microsoft.com/office/drawing/2014/main" id="{90444948-0C4A-D85D-A353-8C9D28B3E3A2}"/>
              </a:ext>
            </a:extLst>
          </p:cNvPr>
          <p:cNvSpPr txBox="1"/>
          <p:nvPr/>
        </p:nvSpPr>
        <p:spPr>
          <a:xfrm>
            <a:off x="520925" y="513746"/>
            <a:ext cx="7838403" cy="707886"/>
          </a:xfrm>
          <a:prstGeom prst="rect">
            <a:avLst/>
          </a:prstGeom>
          <a:noFill/>
        </p:spPr>
        <p:txBody>
          <a:bodyPr wrap="square">
            <a:spAutoFit/>
          </a:bodyPr>
          <a:lstStyle/>
          <a:p>
            <a:r>
              <a:rPr lang="nl-NL" sz="2000">
                <a:solidFill>
                  <a:srgbClr val="71C35F"/>
                </a:solidFill>
                <a:effectLst/>
                <a:latin typeface="+mj-lt"/>
              </a:rPr>
              <a:t>Delen van een medewerker</a:t>
            </a:r>
          </a:p>
          <a:p>
            <a:r>
              <a:rPr lang="nl-NL" sz="2000">
                <a:solidFill>
                  <a:srgbClr val="71C35F"/>
                </a:solidFill>
                <a:effectLst/>
                <a:latin typeface="+mj-lt"/>
              </a:rPr>
              <a:t>economie tussen Jabbeke en Zedelgem</a:t>
            </a:r>
            <a:endParaRPr lang="nl-BE" sz="2000">
              <a:solidFill>
                <a:srgbClr val="71C35F"/>
              </a:solidFill>
            </a:endParaRPr>
          </a:p>
        </p:txBody>
      </p:sp>
      <p:sp>
        <p:nvSpPr>
          <p:cNvPr id="8" name="Tekstvak 7">
            <a:extLst>
              <a:ext uri="{FF2B5EF4-FFF2-40B4-BE49-F238E27FC236}">
                <a16:creationId xmlns:a16="http://schemas.microsoft.com/office/drawing/2014/main" id="{CFC9989F-2A33-44ED-4662-BC85E0383B21}"/>
              </a:ext>
            </a:extLst>
          </p:cNvPr>
          <p:cNvSpPr txBox="1"/>
          <p:nvPr/>
        </p:nvSpPr>
        <p:spPr>
          <a:xfrm>
            <a:off x="2332871" y="2747050"/>
            <a:ext cx="299587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600" b="0" i="0" u="none" strike="noStrike" kern="1200" cap="none" spc="0" normalizeH="0" baseline="0" noProof="0">
                <a:ln>
                  <a:noFill/>
                </a:ln>
                <a:solidFill>
                  <a:schemeClr val="tx2"/>
                </a:solidFill>
                <a:effectLst/>
                <a:uLnTx/>
                <a:uFillTx/>
                <a:ea typeface="+mn-ea"/>
                <a:cs typeface="+mn-cs"/>
              </a:rPr>
              <a:t>Uit de </a:t>
            </a:r>
            <a:r>
              <a:rPr lang="nl-BE" sz="1600">
                <a:solidFill>
                  <a:schemeClr val="tx2"/>
                </a:solidFill>
              </a:rPr>
              <a:t>samenwerkingsovereenkomst</a:t>
            </a:r>
            <a:endParaRPr kumimoji="0" lang="nl-BE" sz="1600" b="0" i="0" u="none" strike="noStrike" kern="1200" cap="none" spc="0" normalizeH="0" baseline="0" noProof="0">
              <a:ln>
                <a:noFill/>
              </a:ln>
              <a:solidFill>
                <a:schemeClr val="tx2"/>
              </a:solidFill>
              <a:effectLst/>
              <a:uLnTx/>
              <a:uFillTx/>
              <a:ea typeface="+mn-ea"/>
              <a:cs typeface="+mn-cs"/>
            </a:endParaRPr>
          </a:p>
        </p:txBody>
      </p:sp>
      <p:pic>
        <p:nvPicPr>
          <p:cNvPr id="5" name="Afbeelding 4">
            <a:extLst>
              <a:ext uri="{FF2B5EF4-FFF2-40B4-BE49-F238E27FC236}">
                <a16:creationId xmlns:a16="http://schemas.microsoft.com/office/drawing/2014/main" id="{30C6C71C-BE03-0744-C723-BF46F319711A}"/>
              </a:ext>
            </a:extLst>
          </p:cNvPr>
          <p:cNvPicPr>
            <a:picLocks noChangeAspect="1"/>
          </p:cNvPicPr>
          <p:nvPr/>
        </p:nvPicPr>
        <p:blipFill>
          <a:blip r:embed="rId2"/>
          <a:stretch>
            <a:fillRect/>
          </a:stretch>
        </p:blipFill>
        <p:spPr>
          <a:xfrm>
            <a:off x="6495393" y="140425"/>
            <a:ext cx="5305439" cy="6501626"/>
          </a:xfrm>
          <a:prstGeom prst="rect">
            <a:avLst/>
          </a:prstGeom>
        </p:spPr>
      </p:pic>
    </p:spTree>
    <p:extLst>
      <p:ext uri="{BB962C8B-B14F-4D97-AF65-F5344CB8AC3E}">
        <p14:creationId xmlns:p14="http://schemas.microsoft.com/office/powerpoint/2010/main" val="1098367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Vrije vorm: vorm 6">
            <a:extLst>
              <a:ext uri="{FF2B5EF4-FFF2-40B4-BE49-F238E27FC236}">
                <a16:creationId xmlns:a16="http://schemas.microsoft.com/office/drawing/2014/main" id="{D9D04C6B-F87C-A69E-66C9-5529AC6A699D}"/>
              </a:ext>
            </a:extLst>
          </p:cNvPr>
          <p:cNvSpPr/>
          <p:nvPr/>
        </p:nvSpPr>
        <p:spPr>
          <a:xfrm>
            <a:off x="4670269" y="0"/>
            <a:ext cx="7522365" cy="6858000"/>
          </a:xfrm>
          <a:custGeom>
            <a:avLst/>
            <a:gdLst>
              <a:gd name="connsiteX0" fmla="*/ 2473480 w 7522365"/>
              <a:gd name="connsiteY0" fmla="*/ 0 h 6858000"/>
              <a:gd name="connsiteX1" fmla="*/ 3648 w 7522365"/>
              <a:gd name="connsiteY1" fmla="*/ 5375275 h 6858000"/>
              <a:gd name="connsiteX2" fmla="*/ 210340 w 7522365"/>
              <a:gd name="connsiteY2" fmla="*/ 6858000 h 6858000"/>
              <a:gd name="connsiteX3" fmla="*/ 7522365 w 7522365"/>
              <a:gd name="connsiteY3" fmla="*/ 6858000 h 6858000"/>
              <a:gd name="connsiteX4" fmla="*/ 7522365 w 7522365"/>
              <a:gd name="connsiteY4" fmla="*/ 0 h 6858000"/>
              <a:gd name="connsiteX5" fmla="*/ 2473480 w 7522365"/>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22365" h="6858000">
                <a:moveTo>
                  <a:pt x="2473480" y="0"/>
                </a:moveTo>
                <a:cubicBezTo>
                  <a:pt x="1072670" y="1901190"/>
                  <a:pt x="64290" y="3873818"/>
                  <a:pt x="3648" y="5375275"/>
                </a:cubicBezTo>
                <a:cubicBezTo>
                  <a:pt x="-17942" y="5900738"/>
                  <a:pt x="56988" y="6398895"/>
                  <a:pt x="210340" y="6858000"/>
                </a:cubicBezTo>
                <a:lnTo>
                  <a:pt x="7522365" y="6858000"/>
                </a:lnTo>
                <a:lnTo>
                  <a:pt x="7522365" y="0"/>
                </a:lnTo>
                <a:lnTo>
                  <a:pt x="2473480" y="0"/>
                </a:lnTo>
                <a:close/>
              </a:path>
            </a:pathLst>
          </a:custGeom>
          <a:blipFill dpi="0" rotWithShape="1">
            <a:blip r:embed="rId2">
              <a:extLst>
                <a:ext uri="{28A0092B-C50C-407E-A947-70E740481C1C}">
                  <a14:useLocalDpi xmlns:a14="http://schemas.microsoft.com/office/drawing/2010/main" val="0"/>
                </a:ext>
              </a:extLst>
            </a:blip>
            <a:srcRect/>
            <a:stretch>
              <a:fillRect l="-8" t="-39747" r="8" b="-24579"/>
            </a:stretch>
          </a:blipFill>
          <a:ln w="3172" cap="flat">
            <a:noFill/>
            <a:prstDash val="solid"/>
            <a:miter/>
          </a:ln>
        </p:spPr>
        <p:txBody>
          <a:bodyPr rtlCol="0" anchor="ctr"/>
          <a:lstStyle/>
          <a:p>
            <a:endParaRPr lang="nl-BE"/>
          </a:p>
        </p:txBody>
      </p:sp>
      <p:sp>
        <p:nvSpPr>
          <p:cNvPr id="2" name="Tijdelijke aanduiding voor voettekst 1">
            <a:extLst>
              <a:ext uri="{FF2B5EF4-FFF2-40B4-BE49-F238E27FC236}">
                <a16:creationId xmlns:a16="http://schemas.microsoft.com/office/drawing/2014/main" id="{85F01D7D-D5DA-8924-1CDD-E0610D62D858}"/>
              </a:ext>
            </a:extLst>
          </p:cNvPr>
          <p:cNvSpPr>
            <a:spLocks noGrp="1"/>
          </p:cNvSpPr>
          <p:nvPr>
            <p:ph type="ftr" sz="quarter" idx="11"/>
          </p:nvPr>
        </p:nvSpPr>
        <p:spPr/>
        <p:txBody>
          <a:bodyPr/>
          <a:lstStyle/>
          <a:p>
            <a:r>
              <a:rPr lang="nl-BE"/>
              <a:t>Leidraad intergemeentelijke samenwerking economie</a:t>
            </a:r>
          </a:p>
        </p:txBody>
      </p:sp>
      <p:sp>
        <p:nvSpPr>
          <p:cNvPr id="3" name="Tijdelijke aanduiding voor dianummer 2">
            <a:extLst>
              <a:ext uri="{FF2B5EF4-FFF2-40B4-BE49-F238E27FC236}">
                <a16:creationId xmlns:a16="http://schemas.microsoft.com/office/drawing/2014/main" id="{45E7894E-CA5D-E996-D30A-C77A9EF587D1}"/>
              </a:ext>
            </a:extLst>
          </p:cNvPr>
          <p:cNvSpPr>
            <a:spLocks noGrp="1"/>
          </p:cNvSpPr>
          <p:nvPr>
            <p:ph type="sldNum" sz="quarter" idx="12"/>
          </p:nvPr>
        </p:nvSpPr>
        <p:spPr/>
        <p:txBody>
          <a:bodyPr/>
          <a:lstStyle/>
          <a:p>
            <a:fld id="{DFEB45F4-A723-4960-9E19-747FE5E1055D}" type="slidenum">
              <a:rPr lang="nl-BE" smtClean="0"/>
              <a:pPr/>
              <a:t>4</a:t>
            </a:fld>
            <a:endParaRPr lang="nl-BE"/>
          </a:p>
        </p:txBody>
      </p:sp>
      <p:sp>
        <p:nvSpPr>
          <p:cNvPr id="4" name="Titel 3">
            <a:extLst>
              <a:ext uri="{FF2B5EF4-FFF2-40B4-BE49-F238E27FC236}">
                <a16:creationId xmlns:a16="http://schemas.microsoft.com/office/drawing/2014/main" id="{AB9269CF-C150-024E-6D5D-B623BB40AF96}"/>
              </a:ext>
            </a:extLst>
          </p:cNvPr>
          <p:cNvSpPr>
            <a:spLocks noGrp="1"/>
          </p:cNvSpPr>
          <p:nvPr>
            <p:ph type="title"/>
          </p:nvPr>
        </p:nvSpPr>
        <p:spPr>
          <a:xfrm>
            <a:off x="608012" y="1285200"/>
            <a:ext cx="4680268" cy="1552902"/>
          </a:xfrm>
        </p:spPr>
        <p:txBody>
          <a:bodyPr/>
          <a:lstStyle/>
          <a:p>
            <a:r>
              <a:rPr lang="nl-NL"/>
              <a:t>Een sterk </a:t>
            </a:r>
            <a:br>
              <a:rPr lang="nl-NL"/>
            </a:br>
            <a:r>
              <a:rPr lang="nl-NL"/>
              <a:t>veranderende </a:t>
            </a:r>
            <a:br>
              <a:rPr lang="nl-NL"/>
            </a:br>
            <a:r>
              <a:rPr lang="nl-NL"/>
              <a:t>context</a:t>
            </a:r>
          </a:p>
        </p:txBody>
      </p:sp>
      <p:sp>
        <p:nvSpPr>
          <p:cNvPr id="6" name="Tijdelijke aanduiding voor tekst 5">
            <a:extLst>
              <a:ext uri="{FF2B5EF4-FFF2-40B4-BE49-F238E27FC236}">
                <a16:creationId xmlns:a16="http://schemas.microsoft.com/office/drawing/2014/main" id="{D02E5365-4136-0BB3-1474-50D331F6F428}"/>
              </a:ext>
            </a:extLst>
          </p:cNvPr>
          <p:cNvSpPr>
            <a:spLocks noGrp="1"/>
          </p:cNvSpPr>
          <p:nvPr>
            <p:ph type="body" sz="quarter" idx="15"/>
          </p:nvPr>
        </p:nvSpPr>
        <p:spPr>
          <a:xfrm>
            <a:off x="608013" y="609600"/>
            <a:ext cx="896025" cy="402400"/>
          </a:xfrm>
        </p:spPr>
        <p:txBody>
          <a:bodyPr/>
          <a:lstStyle/>
          <a:p>
            <a:r>
              <a:rPr lang="nl-NL"/>
              <a:t>deel 1</a:t>
            </a:r>
          </a:p>
        </p:txBody>
      </p:sp>
    </p:spTree>
    <p:extLst>
      <p:ext uri="{BB962C8B-B14F-4D97-AF65-F5344CB8AC3E}">
        <p14:creationId xmlns:p14="http://schemas.microsoft.com/office/powerpoint/2010/main" val="41630888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21669429-37AE-69E1-81CA-AB8115086CAF}"/>
              </a:ext>
            </a:extLst>
          </p:cNvPr>
          <p:cNvSpPr>
            <a:spLocks noGrp="1"/>
          </p:cNvSpPr>
          <p:nvPr>
            <p:ph type="ftr" sz="quarter" idx="11"/>
          </p:nvPr>
        </p:nvSpPr>
        <p:spPr/>
        <p:txBody>
          <a:bodyPr/>
          <a:lstStyle/>
          <a:p>
            <a:r>
              <a:rPr lang="nl-BE"/>
              <a:t>Leidraad intergemeentelijke samenwerking economie</a:t>
            </a:r>
          </a:p>
        </p:txBody>
      </p:sp>
      <p:sp>
        <p:nvSpPr>
          <p:cNvPr id="4" name="Tijdelijke aanduiding voor dianummer 3">
            <a:extLst>
              <a:ext uri="{FF2B5EF4-FFF2-40B4-BE49-F238E27FC236}">
                <a16:creationId xmlns:a16="http://schemas.microsoft.com/office/drawing/2014/main" id="{CB255E62-2A8E-724B-EC67-B373B69C4A3F}"/>
              </a:ext>
            </a:extLst>
          </p:cNvPr>
          <p:cNvSpPr>
            <a:spLocks noGrp="1"/>
          </p:cNvSpPr>
          <p:nvPr>
            <p:ph type="sldNum" sz="quarter" idx="12"/>
          </p:nvPr>
        </p:nvSpPr>
        <p:spPr/>
        <p:txBody>
          <a:bodyPr/>
          <a:lstStyle/>
          <a:p>
            <a:fld id="{DFEB45F4-A723-4960-9E19-747FE5E1055D}" type="slidenum">
              <a:rPr lang="nl-BE" smtClean="0"/>
              <a:pPr/>
              <a:t>40</a:t>
            </a:fld>
            <a:endParaRPr lang="nl-BE"/>
          </a:p>
        </p:txBody>
      </p:sp>
      <p:sp>
        <p:nvSpPr>
          <p:cNvPr id="11" name="Tekstvak 10">
            <a:extLst>
              <a:ext uri="{FF2B5EF4-FFF2-40B4-BE49-F238E27FC236}">
                <a16:creationId xmlns:a16="http://schemas.microsoft.com/office/drawing/2014/main" id="{90444948-0C4A-D85D-A353-8C9D28B3E3A2}"/>
              </a:ext>
            </a:extLst>
          </p:cNvPr>
          <p:cNvSpPr txBox="1"/>
          <p:nvPr/>
        </p:nvSpPr>
        <p:spPr>
          <a:xfrm>
            <a:off x="520924" y="513740"/>
            <a:ext cx="7838403" cy="400110"/>
          </a:xfrm>
          <a:prstGeom prst="rect">
            <a:avLst/>
          </a:prstGeom>
          <a:noFill/>
        </p:spPr>
        <p:txBody>
          <a:bodyPr wrap="square">
            <a:spAutoFit/>
          </a:bodyPr>
          <a:lstStyle/>
          <a:p>
            <a:r>
              <a:rPr lang="nl-NL" sz="2000">
                <a:solidFill>
                  <a:srgbClr val="71C35F"/>
                </a:solidFill>
                <a:effectLst/>
                <a:latin typeface="+mj-lt"/>
              </a:rPr>
              <a:t>Delen van een medewerker economie tussen Kuurne en Zwevegem</a:t>
            </a:r>
            <a:endParaRPr lang="nl-BE" sz="2000">
              <a:solidFill>
                <a:srgbClr val="71C35F"/>
              </a:solidFill>
            </a:endParaRPr>
          </a:p>
        </p:txBody>
      </p:sp>
      <p:sp>
        <p:nvSpPr>
          <p:cNvPr id="8" name="Tekstvak 7">
            <a:extLst>
              <a:ext uri="{FF2B5EF4-FFF2-40B4-BE49-F238E27FC236}">
                <a16:creationId xmlns:a16="http://schemas.microsoft.com/office/drawing/2014/main" id="{07C6D48C-2A93-79D0-5607-90B9ED342F4B}"/>
              </a:ext>
            </a:extLst>
          </p:cNvPr>
          <p:cNvSpPr txBox="1"/>
          <p:nvPr/>
        </p:nvSpPr>
        <p:spPr>
          <a:xfrm>
            <a:off x="520924" y="1279480"/>
            <a:ext cx="8677390" cy="4031873"/>
          </a:xfrm>
          <a:prstGeom prst="rect">
            <a:avLst/>
          </a:prstGeom>
          <a:noFill/>
        </p:spPr>
        <p:txBody>
          <a:bodyPr wrap="square">
            <a:spAutoFit/>
          </a:bodyPr>
          <a:lstStyle/>
          <a:p>
            <a:pPr marL="0" marR="0" lvl="0" indent="0" algn="l" defTabSz="914400" rtl="0" eaLnBrk="1" fontAlgn="ctr" latinLnBrk="0" hangingPunct="1">
              <a:lnSpc>
                <a:spcPct val="110000"/>
              </a:lnSpc>
              <a:spcBef>
                <a:spcPts val="0"/>
              </a:spcBef>
              <a:spcAft>
                <a:spcPts val="500"/>
              </a:spcAft>
              <a:buClr>
                <a:srgbClr val="9FBC38"/>
              </a:buClr>
              <a:buSzPct val="85000"/>
              <a:buFont typeface="Segoe UI Symbol" panose="020B0502040204020203" pitchFamily="34" charset="0"/>
              <a:buNone/>
              <a:tabLst/>
              <a:defRPr/>
            </a:pPr>
            <a:r>
              <a:rPr lang="nl-NL" sz="1600">
                <a:solidFill>
                  <a:schemeClr val="tx2"/>
                </a:solidFill>
              </a:rPr>
              <a:t>De gemeenten Kuurne en Zwevegem delen een ambtenaar economie (deeltijdse tewerkstelling in beide gemeenten). Kuurne telt 14.000 inwoners, Zwevegem 25.000 inwoners.</a:t>
            </a:r>
            <a:br>
              <a:rPr lang="nl-NL" sz="1200">
                <a:solidFill>
                  <a:schemeClr val="tx2"/>
                </a:solidFill>
              </a:rPr>
            </a:br>
            <a:endParaRPr lang="nl-NL">
              <a:solidFill>
                <a:schemeClr val="tx2"/>
              </a:solidFill>
            </a:endParaRPr>
          </a:p>
          <a:p>
            <a:pPr marL="285750" lvl="1" indent="-285750" fontAlgn="ctr">
              <a:lnSpc>
                <a:spcPct val="110000"/>
              </a:lnSpc>
              <a:spcAft>
                <a:spcPts val="500"/>
              </a:spcAft>
              <a:buClr>
                <a:srgbClr val="71C35F"/>
              </a:buClr>
              <a:buSzPct val="85000"/>
              <a:buFont typeface="Arial" panose="020B0604020202020204" pitchFamily="34" charset="0"/>
              <a:buChar char="•"/>
              <a:defRPr/>
            </a:pPr>
            <a:r>
              <a:rPr lang="nl-NL" sz="1600" b="1">
                <a:solidFill>
                  <a:schemeClr val="tx2"/>
                </a:solidFill>
              </a:rPr>
              <a:t>Situering/aanleiding</a:t>
            </a:r>
            <a:r>
              <a:rPr lang="nl-NL" sz="1600">
                <a:solidFill>
                  <a:schemeClr val="tx2"/>
                </a:solidFill>
              </a:rPr>
              <a:t>: beide besturen zochten een deeltijdse medewerker economie, maar de  vacature geraakte in beide gemeenten niet ingevuld. Kuurne en Zwevegem bundelden vervolgens de krachten voor een voltijds medewerker. Merk op: Kuurne en Zwevegem zijn geen buurgemeenten. </a:t>
            </a:r>
          </a:p>
          <a:p>
            <a:pPr marL="285750" lvl="1" indent="-285750" fontAlgn="ctr">
              <a:lnSpc>
                <a:spcPct val="110000"/>
              </a:lnSpc>
              <a:spcAft>
                <a:spcPts val="500"/>
              </a:spcAft>
              <a:buClr>
                <a:srgbClr val="71C35F"/>
              </a:buClr>
              <a:buSzPct val="85000"/>
              <a:buFont typeface="Arial" panose="020B0604020202020204" pitchFamily="34" charset="0"/>
              <a:buChar char="•"/>
              <a:defRPr/>
            </a:pPr>
            <a:r>
              <a:rPr lang="nl-NL" sz="1600" b="1">
                <a:solidFill>
                  <a:schemeClr val="tx2"/>
                </a:solidFill>
              </a:rPr>
              <a:t>Aanbod</a:t>
            </a:r>
            <a:r>
              <a:rPr lang="nl-NL" sz="1600">
                <a:solidFill>
                  <a:schemeClr val="tx2"/>
                </a:solidFill>
              </a:rPr>
              <a:t>: Deeltijdse invulling van de rol van ambtenaar economie in beide gemeenten</a:t>
            </a:r>
          </a:p>
          <a:p>
            <a:pPr marL="285750" lvl="1" indent="-285750" fontAlgn="ctr">
              <a:lnSpc>
                <a:spcPct val="110000"/>
              </a:lnSpc>
              <a:spcAft>
                <a:spcPts val="500"/>
              </a:spcAft>
              <a:buClr>
                <a:srgbClr val="71C35F"/>
              </a:buClr>
              <a:buSzPct val="85000"/>
              <a:buFont typeface="Arial" panose="020B0604020202020204" pitchFamily="34" charset="0"/>
              <a:buChar char="•"/>
              <a:defRPr/>
            </a:pPr>
            <a:r>
              <a:rPr lang="nl-NL" sz="1600" b="1">
                <a:solidFill>
                  <a:schemeClr val="tx2"/>
                </a:solidFill>
              </a:rPr>
              <a:t>Werkgever</a:t>
            </a:r>
            <a:r>
              <a:rPr lang="nl-NL" sz="1600">
                <a:solidFill>
                  <a:schemeClr val="tx2"/>
                </a:solidFill>
              </a:rPr>
              <a:t>: contract van onbepaalde duur in Zwevegem. Gepresteerde uren voor Kuurne worden gefactureerd. </a:t>
            </a:r>
          </a:p>
          <a:p>
            <a:pPr marL="285750" lvl="1" indent="-285750" fontAlgn="ctr">
              <a:lnSpc>
                <a:spcPct val="110000"/>
              </a:lnSpc>
              <a:spcAft>
                <a:spcPts val="500"/>
              </a:spcAft>
              <a:buClr>
                <a:srgbClr val="71C35F"/>
              </a:buClr>
              <a:buSzPct val="85000"/>
              <a:buFont typeface="Arial" panose="020B0604020202020204" pitchFamily="34" charset="0"/>
              <a:buChar char="•"/>
              <a:defRPr/>
            </a:pPr>
            <a:r>
              <a:rPr lang="nl-NL" sz="1600" b="1">
                <a:solidFill>
                  <a:schemeClr val="tx2"/>
                </a:solidFill>
              </a:rPr>
              <a:t>Juridisch</a:t>
            </a:r>
            <a:r>
              <a:rPr lang="nl-NL" sz="1600">
                <a:solidFill>
                  <a:schemeClr val="tx2"/>
                </a:solidFill>
              </a:rPr>
              <a:t>: overeenkomst tussen beide gemeenten in de vorm van een afsprakennota</a:t>
            </a:r>
          </a:p>
          <a:p>
            <a:pPr marL="285750" lvl="1" indent="-285750" fontAlgn="ctr">
              <a:lnSpc>
                <a:spcPct val="110000"/>
              </a:lnSpc>
              <a:spcAft>
                <a:spcPts val="500"/>
              </a:spcAft>
              <a:buClr>
                <a:srgbClr val="71C35F"/>
              </a:buClr>
              <a:buSzPct val="85000"/>
              <a:buFont typeface="Arial" panose="020B0604020202020204" pitchFamily="34" charset="0"/>
              <a:buChar char="•"/>
              <a:defRPr/>
            </a:pPr>
            <a:r>
              <a:rPr lang="nl-NL" sz="1600" b="1">
                <a:solidFill>
                  <a:schemeClr val="tx2"/>
                </a:solidFill>
              </a:rPr>
              <a:t>Takenpakket</a:t>
            </a:r>
            <a:r>
              <a:rPr lang="nl-NL" sz="1600">
                <a:solidFill>
                  <a:schemeClr val="tx2"/>
                </a:solidFill>
              </a:rPr>
              <a:t>: het takenpakket wordt per gemeente bepaald </a:t>
            </a:r>
          </a:p>
          <a:p>
            <a:pPr marL="285750" lvl="1" indent="-285750" fontAlgn="ctr">
              <a:lnSpc>
                <a:spcPct val="110000"/>
              </a:lnSpc>
              <a:spcAft>
                <a:spcPts val="500"/>
              </a:spcAft>
              <a:buClr>
                <a:srgbClr val="71C35F"/>
              </a:buClr>
              <a:buSzPct val="85000"/>
              <a:buFont typeface="Arial" panose="020B0604020202020204" pitchFamily="34" charset="0"/>
              <a:buChar char="•"/>
              <a:defRPr/>
            </a:pPr>
            <a:r>
              <a:rPr lang="nl-NL" sz="1600" b="1">
                <a:solidFill>
                  <a:schemeClr val="tx2"/>
                </a:solidFill>
              </a:rPr>
              <a:t>Beschikbaarheid</a:t>
            </a:r>
            <a:r>
              <a:rPr lang="nl-NL" sz="1600">
                <a:solidFill>
                  <a:schemeClr val="tx2"/>
                </a:solidFill>
              </a:rPr>
              <a:t>: 2,5 vaste dagen / week</a:t>
            </a:r>
            <a:r>
              <a:rPr kumimoji="0" lang="nl-NL" sz="1600" b="0" i="0" u="none" strike="noStrike" kern="1200" cap="none" spc="0" normalizeH="0" baseline="0" noProof="0">
                <a:ln>
                  <a:noFill/>
                </a:ln>
                <a:solidFill>
                  <a:schemeClr val="tx2"/>
                </a:solidFill>
                <a:effectLst/>
                <a:uLnTx/>
                <a:uFillTx/>
                <a:ea typeface="+mn-ea"/>
                <a:cs typeface="Segoe UI Semibold" panose="020B0702040204020203" pitchFamily="34" charset="0"/>
              </a:rPr>
              <a:t>/ gemeente</a:t>
            </a:r>
          </a:p>
        </p:txBody>
      </p:sp>
    </p:spTree>
    <p:extLst>
      <p:ext uri="{BB962C8B-B14F-4D97-AF65-F5344CB8AC3E}">
        <p14:creationId xmlns:p14="http://schemas.microsoft.com/office/powerpoint/2010/main" val="29001478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21669429-37AE-69E1-81CA-AB8115086CAF}"/>
              </a:ext>
            </a:extLst>
          </p:cNvPr>
          <p:cNvSpPr>
            <a:spLocks noGrp="1"/>
          </p:cNvSpPr>
          <p:nvPr>
            <p:ph type="ftr" sz="quarter" idx="11"/>
          </p:nvPr>
        </p:nvSpPr>
        <p:spPr/>
        <p:txBody>
          <a:bodyPr/>
          <a:lstStyle/>
          <a:p>
            <a:r>
              <a:rPr lang="nl-BE"/>
              <a:t>Leidraad intergemeentelijke samenwerking economie</a:t>
            </a:r>
          </a:p>
        </p:txBody>
      </p:sp>
      <p:sp>
        <p:nvSpPr>
          <p:cNvPr id="4" name="Tijdelijke aanduiding voor dianummer 3">
            <a:extLst>
              <a:ext uri="{FF2B5EF4-FFF2-40B4-BE49-F238E27FC236}">
                <a16:creationId xmlns:a16="http://schemas.microsoft.com/office/drawing/2014/main" id="{CB255E62-2A8E-724B-EC67-B373B69C4A3F}"/>
              </a:ext>
            </a:extLst>
          </p:cNvPr>
          <p:cNvSpPr>
            <a:spLocks noGrp="1"/>
          </p:cNvSpPr>
          <p:nvPr>
            <p:ph type="sldNum" sz="quarter" idx="12"/>
          </p:nvPr>
        </p:nvSpPr>
        <p:spPr/>
        <p:txBody>
          <a:bodyPr/>
          <a:lstStyle/>
          <a:p>
            <a:fld id="{DFEB45F4-A723-4960-9E19-747FE5E1055D}" type="slidenum">
              <a:rPr lang="nl-BE" smtClean="0"/>
              <a:pPr/>
              <a:t>41</a:t>
            </a:fld>
            <a:endParaRPr lang="nl-BE"/>
          </a:p>
        </p:txBody>
      </p:sp>
      <p:sp>
        <p:nvSpPr>
          <p:cNvPr id="11" name="Tekstvak 10">
            <a:extLst>
              <a:ext uri="{FF2B5EF4-FFF2-40B4-BE49-F238E27FC236}">
                <a16:creationId xmlns:a16="http://schemas.microsoft.com/office/drawing/2014/main" id="{90444948-0C4A-D85D-A353-8C9D28B3E3A2}"/>
              </a:ext>
            </a:extLst>
          </p:cNvPr>
          <p:cNvSpPr txBox="1"/>
          <p:nvPr/>
        </p:nvSpPr>
        <p:spPr>
          <a:xfrm>
            <a:off x="520924" y="513743"/>
            <a:ext cx="7838403" cy="400110"/>
          </a:xfrm>
          <a:prstGeom prst="rect">
            <a:avLst/>
          </a:prstGeom>
          <a:noFill/>
        </p:spPr>
        <p:txBody>
          <a:bodyPr wrap="square">
            <a:spAutoFit/>
          </a:bodyPr>
          <a:lstStyle/>
          <a:p>
            <a:r>
              <a:rPr lang="nl-NL" sz="2000">
                <a:solidFill>
                  <a:srgbClr val="71C35F"/>
                </a:solidFill>
                <a:effectLst/>
                <a:latin typeface="+mj-lt"/>
              </a:rPr>
              <a:t>Delen van een medewerker economie tussen Kuurne en Zwevegem</a:t>
            </a:r>
            <a:endParaRPr lang="nl-BE" sz="2000">
              <a:solidFill>
                <a:srgbClr val="71C35F"/>
              </a:solidFill>
            </a:endParaRPr>
          </a:p>
        </p:txBody>
      </p:sp>
      <p:sp>
        <p:nvSpPr>
          <p:cNvPr id="9" name="Tekstvak 8">
            <a:extLst>
              <a:ext uri="{FF2B5EF4-FFF2-40B4-BE49-F238E27FC236}">
                <a16:creationId xmlns:a16="http://schemas.microsoft.com/office/drawing/2014/main" id="{1CB2FD9B-3D4E-7E80-DB3E-1E5C1840F14C}"/>
              </a:ext>
            </a:extLst>
          </p:cNvPr>
          <p:cNvSpPr txBox="1"/>
          <p:nvPr/>
        </p:nvSpPr>
        <p:spPr>
          <a:xfrm>
            <a:off x="520924" y="1275986"/>
            <a:ext cx="9045986" cy="4397101"/>
          </a:xfrm>
          <a:prstGeom prst="rect">
            <a:avLst/>
          </a:prstGeom>
          <a:noFill/>
        </p:spPr>
        <p:txBody>
          <a:bodyPr wrap="square">
            <a:spAutoFit/>
          </a:bodyPr>
          <a:lstStyle/>
          <a:p>
            <a:pPr marL="285750" indent="-285750" fontAlgn="ctr">
              <a:lnSpc>
                <a:spcPct val="110000"/>
              </a:lnSpc>
              <a:spcAft>
                <a:spcPts val="500"/>
              </a:spcAft>
              <a:buClr>
                <a:srgbClr val="71C35F"/>
              </a:buClr>
              <a:buFont typeface="Arial" panose="020B0604020202020204" pitchFamily="34" charset="0"/>
              <a:buChar char="•"/>
              <a:defRPr/>
            </a:pPr>
            <a:r>
              <a:rPr kumimoji="0" lang="nl-NL" sz="1600" b="1" i="0" u="none" strike="noStrike" kern="1200" cap="none" spc="0" normalizeH="0" baseline="0" noProof="0">
                <a:ln>
                  <a:noFill/>
                </a:ln>
                <a:solidFill>
                  <a:schemeClr val="tx2"/>
                </a:solidFill>
                <a:effectLst/>
                <a:uLnTx/>
                <a:uFillTx/>
                <a:ea typeface="+mn-ea"/>
                <a:cs typeface="Segoe UI Semibold" panose="020B0702040204020203" pitchFamily="34" charset="0"/>
              </a:rPr>
              <a:t>Opvolging/aansturing</a:t>
            </a:r>
            <a:r>
              <a:rPr kumimoji="0" lang="nl-NL" sz="1600" b="0" i="0" u="none" strike="noStrike" kern="1200" cap="none" spc="0" normalizeH="0" baseline="0" noProof="0">
                <a:ln>
                  <a:noFill/>
                </a:ln>
                <a:solidFill>
                  <a:schemeClr val="tx2"/>
                </a:solidFill>
                <a:effectLst/>
                <a:uLnTx/>
                <a:uFillTx/>
                <a:ea typeface="+mn-ea"/>
                <a:cs typeface="Segoe UI Semibold" panose="020B0702040204020203" pitchFamily="34" charset="0"/>
              </a:rPr>
              <a:t>: éénmansdienst, beperkte afstemming</a:t>
            </a:r>
          </a:p>
          <a:p>
            <a:pPr marL="285750" indent="-285750" fontAlgn="ctr">
              <a:lnSpc>
                <a:spcPct val="110000"/>
              </a:lnSpc>
              <a:spcAft>
                <a:spcPts val="500"/>
              </a:spcAft>
              <a:buClr>
                <a:srgbClr val="71C35F"/>
              </a:buClr>
              <a:buFont typeface="Arial" panose="020B0604020202020204" pitchFamily="34" charset="0"/>
              <a:buChar char="•"/>
              <a:defRPr/>
            </a:pPr>
            <a:r>
              <a:rPr kumimoji="0" lang="nl-NL" sz="1600" b="1" i="0" u="none" strike="noStrike" kern="1200" cap="none" spc="0" normalizeH="0" baseline="0" noProof="0">
                <a:ln>
                  <a:noFill/>
                </a:ln>
                <a:solidFill>
                  <a:schemeClr val="tx2"/>
                </a:solidFill>
                <a:effectLst/>
                <a:uLnTx/>
                <a:uFillTx/>
                <a:ea typeface="+mn-ea"/>
                <a:cs typeface="Segoe UI Semibold" panose="020B0702040204020203" pitchFamily="34" charset="0"/>
              </a:rPr>
              <a:t>Kennisopbouw/overdracht</a:t>
            </a:r>
            <a:r>
              <a:rPr kumimoji="0" lang="nl-NL" sz="1600" b="0" i="0" u="none" strike="noStrike" kern="1200" cap="none" spc="0" normalizeH="0" baseline="0" noProof="0">
                <a:ln>
                  <a:noFill/>
                </a:ln>
                <a:solidFill>
                  <a:schemeClr val="tx2"/>
                </a:solidFill>
                <a:effectLst/>
                <a:uLnTx/>
                <a:uFillTx/>
                <a:ea typeface="+mn-ea"/>
                <a:cs typeface="Segoe UI Semibold" panose="020B0702040204020203" pitchFamily="34" charset="0"/>
              </a:rPr>
              <a:t>: de verworven expertise in één gemeente kan ingezet worden voor gelijkaardige taken in de andere gemeente. Kruisbestuiving tussen gemeenten.</a:t>
            </a:r>
          </a:p>
          <a:p>
            <a:pPr marL="285750" indent="-285750" fontAlgn="ctr">
              <a:lnSpc>
                <a:spcPct val="110000"/>
              </a:lnSpc>
              <a:spcAft>
                <a:spcPts val="500"/>
              </a:spcAft>
              <a:buClr>
                <a:srgbClr val="71C35F"/>
              </a:buClr>
              <a:buFont typeface="Arial" panose="020B0604020202020204" pitchFamily="34" charset="0"/>
              <a:buChar char="•"/>
              <a:defRPr/>
            </a:pPr>
            <a:r>
              <a:rPr lang="nl-NL" sz="1600" b="1">
                <a:solidFill>
                  <a:schemeClr val="tx2"/>
                </a:solidFill>
              </a:rPr>
              <a:t>Aansturing en terugkoppeling</a:t>
            </a:r>
            <a:r>
              <a:rPr lang="nl-NL" sz="1600">
                <a:solidFill>
                  <a:schemeClr val="tx2"/>
                </a:solidFill>
              </a:rPr>
              <a:t>: t</a:t>
            </a:r>
            <a:r>
              <a:rPr kumimoji="0" lang="nl-NL" sz="1600" b="0" i="0" u="none" strike="noStrike" kern="1200" cap="none" spc="0" normalizeH="0" baseline="0" noProof="0">
                <a:ln>
                  <a:noFill/>
                </a:ln>
                <a:solidFill>
                  <a:schemeClr val="tx2"/>
                </a:solidFill>
                <a:effectLst/>
                <a:uLnTx/>
                <a:uFillTx/>
                <a:ea typeface="+mn-ea"/>
                <a:cs typeface="Segoe UI Semibold" panose="020B0702040204020203" pitchFamily="34" charset="0"/>
              </a:rPr>
              <a:t>wee-wekelijks overleg economie met de schepen in beide gemeenten, aangevuld met dienstoverleg (dienst communicatie in Zwevegem en dienst Ruimte &amp; Omgeving in Kuurne. </a:t>
            </a:r>
            <a:r>
              <a:rPr kumimoji="0" lang="nl-BE" sz="1600" b="0" i="0" u="none" strike="noStrike" kern="1200" cap="none" spc="0" normalizeH="0" baseline="0" noProof="0">
                <a:ln>
                  <a:noFill/>
                </a:ln>
                <a:solidFill>
                  <a:schemeClr val="tx2"/>
                </a:solidFill>
                <a:effectLst/>
                <a:uLnTx/>
                <a:uFillTx/>
                <a:ea typeface="+mn-ea"/>
                <a:cs typeface="Segoe UI Semibold" panose="020B0702040204020203" pitchFamily="34" charset="0"/>
              </a:rPr>
              <a:t>Beperkte interactie tussen economie en de andere diensten.</a:t>
            </a:r>
            <a:endParaRPr lang="nl-NL" sz="1600" noProof="0">
              <a:solidFill>
                <a:schemeClr val="tx2"/>
              </a:solidFill>
              <a:cs typeface="Segoe UI Semibold" panose="020B0702040204020203" pitchFamily="34" charset="0"/>
            </a:endParaRPr>
          </a:p>
          <a:p>
            <a:pPr marL="285750" indent="-285750" fontAlgn="ctr">
              <a:lnSpc>
                <a:spcPct val="110000"/>
              </a:lnSpc>
              <a:spcAft>
                <a:spcPts val="500"/>
              </a:spcAft>
              <a:buClr>
                <a:srgbClr val="71C35F"/>
              </a:buClr>
              <a:buFont typeface="Arial" panose="020B0604020202020204" pitchFamily="34" charset="0"/>
              <a:buChar char="•"/>
              <a:defRPr/>
            </a:pPr>
            <a:r>
              <a:rPr kumimoji="0" lang="nl-NL" sz="1600" b="1" i="0" u="none" strike="noStrike" kern="1200" cap="none" spc="0" normalizeH="0" baseline="0" noProof="0">
                <a:ln>
                  <a:noFill/>
                </a:ln>
                <a:solidFill>
                  <a:schemeClr val="tx2"/>
                </a:solidFill>
                <a:effectLst/>
                <a:uLnTx/>
                <a:uFillTx/>
                <a:ea typeface="+mn-ea"/>
                <a:cs typeface="Segoe UI Semibold" panose="020B0702040204020203" pitchFamily="34" charset="0"/>
              </a:rPr>
              <a:t>Financieel en juridisch</a:t>
            </a:r>
            <a:r>
              <a:rPr kumimoji="0" lang="nl-NL" sz="1600" b="0" i="0" u="none" strike="noStrike" kern="1200" cap="none" spc="0" normalizeH="0" baseline="0" noProof="0">
                <a:ln>
                  <a:noFill/>
                </a:ln>
                <a:solidFill>
                  <a:schemeClr val="tx2"/>
                </a:solidFill>
                <a:effectLst/>
                <a:uLnTx/>
                <a:uFillTx/>
                <a:ea typeface="+mn-ea"/>
                <a:cs typeface="Segoe UI Semibold" panose="020B0702040204020203" pitchFamily="34" charset="0"/>
              </a:rPr>
              <a:t>: contract van onbepaalde duur met Zwevegem als werkgever. De  prestaties geleverd voor Kuurne worden gefactureerd.</a:t>
            </a:r>
          </a:p>
          <a:p>
            <a:pPr marL="285750" indent="-285750" fontAlgn="ctr">
              <a:lnSpc>
                <a:spcPct val="110000"/>
              </a:lnSpc>
              <a:spcAft>
                <a:spcPts val="500"/>
              </a:spcAft>
              <a:buClr>
                <a:srgbClr val="71C35F"/>
              </a:buClr>
              <a:buFont typeface="Arial" panose="020B0604020202020204" pitchFamily="34" charset="0"/>
              <a:buChar char="•"/>
              <a:defRPr/>
            </a:pPr>
            <a:r>
              <a:rPr kumimoji="0" lang="nl-NL" sz="1600" b="1" i="0" u="none" strike="noStrike" kern="1200" cap="none" spc="0" normalizeH="0" baseline="0" noProof="0">
                <a:ln>
                  <a:noFill/>
                </a:ln>
                <a:solidFill>
                  <a:schemeClr val="tx2"/>
                </a:solidFill>
                <a:effectLst/>
                <a:uLnTx/>
                <a:uFillTx/>
                <a:ea typeface="+mn-ea"/>
                <a:cs typeface="Segoe UI Semibold" panose="020B0702040204020203" pitchFamily="34" charset="0"/>
              </a:rPr>
              <a:t>Uitdagingen/randvoorwaarden</a:t>
            </a:r>
          </a:p>
          <a:p>
            <a:pPr marL="742950" lvl="1" indent="-285750" fontAlgn="ctr">
              <a:lnSpc>
                <a:spcPct val="110000"/>
              </a:lnSpc>
              <a:spcAft>
                <a:spcPts val="500"/>
              </a:spcAft>
              <a:buClr>
                <a:srgbClr val="71C35F"/>
              </a:buClr>
              <a:buFont typeface="Wingdings" pitchFamily="2" charset="2"/>
              <a:buChar char="§"/>
              <a:defRPr/>
            </a:pPr>
            <a:r>
              <a:rPr kumimoji="0" lang="nl-NL" sz="1600" b="0" i="0" u="none" strike="noStrike" kern="1200" cap="none" spc="0" normalizeH="0" baseline="0" noProof="0">
                <a:ln>
                  <a:noFill/>
                </a:ln>
                <a:solidFill>
                  <a:schemeClr val="tx2"/>
                </a:solidFill>
                <a:effectLst/>
                <a:uLnTx/>
                <a:uFillTx/>
                <a:ea typeface="+mn-ea"/>
                <a:cs typeface="Segoe UI Semibold" panose="020B0702040204020203" pitchFamily="34" charset="0"/>
              </a:rPr>
              <a:t>Verschillen in bedrijfscultuur;</a:t>
            </a:r>
          </a:p>
          <a:p>
            <a:pPr marL="742950" lvl="1" indent="-285750" fontAlgn="ctr">
              <a:lnSpc>
                <a:spcPct val="110000"/>
              </a:lnSpc>
              <a:spcAft>
                <a:spcPts val="500"/>
              </a:spcAft>
              <a:buClr>
                <a:srgbClr val="71C35F"/>
              </a:buClr>
              <a:buFont typeface="Wingdings" pitchFamily="2" charset="2"/>
              <a:buChar char="§"/>
              <a:defRPr/>
            </a:pPr>
            <a:r>
              <a:rPr lang="nl-NL" sz="1600">
                <a:solidFill>
                  <a:schemeClr val="tx2"/>
                </a:solidFill>
              </a:rPr>
              <a:t>Focus noodzakelijkerwijs sterk op </a:t>
            </a:r>
            <a:r>
              <a:rPr lang="nl-BE" sz="1600">
                <a:solidFill>
                  <a:schemeClr val="tx2"/>
                </a:solidFill>
              </a:rPr>
              <a:t>o</a:t>
            </a:r>
            <a:r>
              <a:rPr kumimoji="0" lang="nl-BE" sz="1600" b="0" i="0" u="none" strike="noStrike" kern="1200" cap="none" spc="0" normalizeH="0" baseline="0" noProof="0" err="1">
                <a:ln>
                  <a:noFill/>
                </a:ln>
                <a:solidFill>
                  <a:schemeClr val="tx2"/>
                </a:solidFill>
                <a:effectLst/>
                <a:uLnTx/>
                <a:uFillTx/>
                <a:ea typeface="+mn-ea"/>
                <a:cs typeface="Segoe UI Semibold" panose="020B0702040204020203" pitchFamily="34" charset="0"/>
              </a:rPr>
              <a:t>perationele</a:t>
            </a:r>
            <a:r>
              <a:rPr kumimoji="0" lang="nl-BE" sz="1600" b="0" i="0" u="none" strike="noStrike" kern="1200" cap="none" spc="0" normalizeH="0" baseline="0" noProof="0">
                <a:ln>
                  <a:noFill/>
                </a:ln>
                <a:solidFill>
                  <a:schemeClr val="tx2"/>
                </a:solidFill>
                <a:effectLst/>
                <a:uLnTx/>
                <a:uFillTx/>
                <a:ea typeface="+mn-ea"/>
                <a:cs typeface="Segoe UI Semibold" panose="020B0702040204020203" pitchFamily="34" charset="0"/>
              </a:rPr>
              <a:t> </a:t>
            </a:r>
            <a:r>
              <a:rPr kumimoji="0" lang="nl-NL" sz="1600" b="0" i="0" u="none" strike="noStrike" kern="1200" cap="none" spc="0" normalizeH="0" baseline="0" noProof="0">
                <a:ln>
                  <a:noFill/>
                </a:ln>
                <a:solidFill>
                  <a:schemeClr val="tx2"/>
                </a:solidFill>
                <a:effectLst/>
                <a:uLnTx/>
                <a:uFillTx/>
                <a:ea typeface="+mn-ea"/>
                <a:cs typeface="Segoe UI Semibold" panose="020B0702040204020203" pitchFamily="34" charset="0"/>
              </a:rPr>
              <a:t>taken, weinig tijd voor visie</a:t>
            </a:r>
            <a:r>
              <a:rPr lang="nl-NL" sz="1600">
                <a:solidFill>
                  <a:schemeClr val="tx2"/>
                </a:solidFill>
              </a:rPr>
              <a:t>;</a:t>
            </a:r>
            <a:endParaRPr lang="nl-NL" sz="1600">
              <a:solidFill>
                <a:schemeClr val="tx2"/>
              </a:solidFill>
              <a:cs typeface="Segoe UI Semibold" panose="020B0702040204020203" pitchFamily="34" charset="0"/>
            </a:endParaRPr>
          </a:p>
          <a:p>
            <a:pPr marL="742950" lvl="1" indent="-285750" fontAlgn="ctr">
              <a:lnSpc>
                <a:spcPct val="110000"/>
              </a:lnSpc>
              <a:spcAft>
                <a:spcPts val="500"/>
              </a:spcAft>
              <a:buClr>
                <a:srgbClr val="71C35F"/>
              </a:buClr>
              <a:buFont typeface="Wingdings" pitchFamily="2" charset="2"/>
              <a:buChar char="§"/>
              <a:defRPr/>
            </a:pPr>
            <a:r>
              <a:rPr kumimoji="0" lang="nl-NL" sz="1600" b="0" i="0" u="none" strike="noStrike" kern="1200" cap="none" spc="0" normalizeH="0" baseline="0" noProof="0">
                <a:ln>
                  <a:noFill/>
                </a:ln>
                <a:solidFill>
                  <a:schemeClr val="tx2"/>
                </a:solidFill>
                <a:effectLst/>
                <a:uLnTx/>
                <a:uFillTx/>
                <a:ea typeface="+mn-ea"/>
                <a:cs typeface="Segoe UI Semibold" panose="020B0702040204020203" pitchFamily="34" charset="0"/>
              </a:rPr>
              <a:t>Continue switch tussen verschillende systemen op het vlak van ICT, HR,…;</a:t>
            </a:r>
          </a:p>
          <a:p>
            <a:pPr marL="742950" lvl="1" indent="-285750" fontAlgn="ctr">
              <a:lnSpc>
                <a:spcPct val="110000"/>
              </a:lnSpc>
              <a:spcAft>
                <a:spcPts val="500"/>
              </a:spcAft>
              <a:buClr>
                <a:srgbClr val="71C35F"/>
              </a:buClr>
              <a:buFont typeface="Wingdings" pitchFamily="2" charset="2"/>
              <a:buChar char="§"/>
              <a:defRPr/>
            </a:pPr>
            <a:r>
              <a:rPr kumimoji="0" lang="nl-NL" sz="1600" b="0" i="0" u="none" strike="noStrike" kern="1200" cap="none" spc="0" normalizeH="0" baseline="0" noProof="0">
                <a:ln>
                  <a:noFill/>
                </a:ln>
                <a:solidFill>
                  <a:schemeClr val="tx2"/>
                </a:solidFill>
                <a:effectLst/>
                <a:uLnTx/>
                <a:uFillTx/>
                <a:ea typeface="+mn-ea"/>
                <a:cs typeface="Segoe UI Semibold" panose="020B0702040204020203" pitchFamily="34" charset="0"/>
              </a:rPr>
              <a:t>Halftijdse eenmansdiensten, wat te beperkt is voor de omvang van het werk en ook geen back up toelaat.</a:t>
            </a:r>
          </a:p>
        </p:txBody>
      </p:sp>
    </p:spTree>
    <p:extLst>
      <p:ext uri="{BB962C8B-B14F-4D97-AF65-F5344CB8AC3E}">
        <p14:creationId xmlns:p14="http://schemas.microsoft.com/office/powerpoint/2010/main" val="19384991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21669429-37AE-69E1-81CA-AB8115086CAF}"/>
              </a:ext>
            </a:extLst>
          </p:cNvPr>
          <p:cNvSpPr>
            <a:spLocks noGrp="1"/>
          </p:cNvSpPr>
          <p:nvPr>
            <p:ph type="ftr" sz="quarter" idx="11"/>
          </p:nvPr>
        </p:nvSpPr>
        <p:spPr/>
        <p:txBody>
          <a:bodyPr/>
          <a:lstStyle/>
          <a:p>
            <a:r>
              <a:rPr lang="nl-BE"/>
              <a:t>Leidraad intergemeentelijke samenwerking economie</a:t>
            </a:r>
          </a:p>
        </p:txBody>
      </p:sp>
      <p:sp>
        <p:nvSpPr>
          <p:cNvPr id="4" name="Tijdelijke aanduiding voor dianummer 3">
            <a:extLst>
              <a:ext uri="{FF2B5EF4-FFF2-40B4-BE49-F238E27FC236}">
                <a16:creationId xmlns:a16="http://schemas.microsoft.com/office/drawing/2014/main" id="{CB255E62-2A8E-724B-EC67-B373B69C4A3F}"/>
              </a:ext>
            </a:extLst>
          </p:cNvPr>
          <p:cNvSpPr>
            <a:spLocks noGrp="1"/>
          </p:cNvSpPr>
          <p:nvPr>
            <p:ph type="sldNum" sz="quarter" idx="12"/>
          </p:nvPr>
        </p:nvSpPr>
        <p:spPr/>
        <p:txBody>
          <a:bodyPr/>
          <a:lstStyle/>
          <a:p>
            <a:fld id="{DFEB45F4-A723-4960-9E19-747FE5E1055D}" type="slidenum">
              <a:rPr lang="nl-BE" smtClean="0"/>
              <a:pPr/>
              <a:t>42</a:t>
            </a:fld>
            <a:endParaRPr lang="nl-BE"/>
          </a:p>
        </p:txBody>
      </p:sp>
      <p:sp>
        <p:nvSpPr>
          <p:cNvPr id="11" name="Tekstvak 10">
            <a:extLst>
              <a:ext uri="{FF2B5EF4-FFF2-40B4-BE49-F238E27FC236}">
                <a16:creationId xmlns:a16="http://schemas.microsoft.com/office/drawing/2014/main" id="{90444948-0C4A-D85D-A353-8C9D28B3E3A2}"/>
              </a:ext>
            </a:extLst>
          </p:cNvPr>
          <p:cNvSpPr txBox="1"/>
          <p:nvPr/>
        </p:nvSpPr>
        <p:spPr>
          <a:xfrm>
            <a:off x="520925" y="513746"/>
            <a:ext cx="7838403" cy="707886"/>
          </a:xfrm>
          <a:prstGeom prst="rect">
            <a:avLst/>
          </a:prstGeom>
          <a:noFill/>
        </p:spPr>
        <p:txBody>
          <a:bodyPr wrap="square">
            <a:spAutoFit/>
          </a:bodyPr>
          <a:lstStyle/>
          <a:p>
            <a:r>
              <a:rPr lang="nl-NL" sz="2000">
                <a:solidFill>
                  <a:srgbClr val="71C35F"/>
                </a:solidFill>
                <a:effectLst/>
                <a:latin typeface="+mj-lt"/>
              </a:rPr>
              <a:t>Delen van een medewerker</a:t>
            </a:r>
          </a:p>
          <a:p>
            <a:r>
              <a:rPr lang="nl-NL" sz="2000">
                <a:solidFill>
                  <a:srgbClr val="71C35F"/>
                </a:solidFill>
                <a:effectLst/>
                <a:latin typeface="+mj-lt"/>
              </a:rPr>
              <a:t>economie tussen Kuurne en Zwevegem</a:t>
            </a:r>
            <a:endParaRPr lang="nl-BE" sz="2000">
              <a:solidFill>
                <a:srgbClr val="71C35F"/>
              </a:solidFill>
            </a:endParaRPr>
          </a:p>
        </p:txBody>
      </p:sp>
      <p:pic>
        <p:nvPicPr>
          <p:cNvPr id="6" name="Picture 10" descr="Graphical user interface, application, Word&#10;&#10;Description automatically generated">
            <a:extLst>
              <a:ext uri="{FF2B5EF4-FFF2-40B4-BE49-F238E27FC236}">
                <a16:creationId xmlns:a16="http://schemas.microsoft.com/office/drawing/2014/main" id="{C79F098C-FB62-7262-6BBE-C9BA4839058A}"/>
              </a:ext>
            </a:extLst>
          </p:cNvPr>
          <p:cNvPicPr>
            <a:picLocks noChangeAspect="1"/>
          </p:cNvPicPr>
          <p:nvPr/>
        </p:nvPicPr>
        <p:blipFill rotWithShape="1">
          <a:blip r:embed="rId2"/>
          <a:srcRect l="67517" t="20748" r="17851" b="5896"/>
          <a:stretch/>
        </p:blipFill>
        <p:spPr bwMode="auto">
          <a:xfrm>
            <a:off x="5748425" y="818690"/>
            <a:ext cx="3957948" cy="5580000"/>
          </a:xfrm>
          <a:prstGeom prst="rect">
            <a:avLst/>
          </a:prstGeom>
          <a:ln>
            <a:noFill/>
          </a:ln>
          <a:extLst>
            <a:ext uri="{53640926-AAD7-44D8-BBD7-CCE9431645EC}">
              <a14:shadowObscured xmlns:a14="http://schemas.microsoft.com/office/drawing/2010/main"/>
            </a:ext>
          </a:extLst>
        </p:spPr>
      </p:pic>
      <p:sp>
        <p:nvSpPr>
          <p:cNvPr id="8" name="Tekstvak 7">
            <a:extLst>
              <a:ext uri="{FF2B5EF4-FFF2-40B4-BE49-F238E27FC236}">
                <a16:creationId xmlns:a16="http://schemas.microsoft.com/office/drawing/2014/main" id="{CFC9989F-2A33-44ED-4662-BC85E0383B21}"/>
              </a:ext>
            </a:extLst>
          </p:cNvPr>
          <p:cNvSpPr txBox="1"/>
          <p:nvPr/>
        </p:nvSpPr>
        <p:spPr>
          <a:xfrm>
            <a:off x="2332872" y="2747050"/>
            <a:ext cx="252402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600" b="0" i="0" u="none" strike="noStrike" kern="1200" cap="none" spc="0" normalizeH="0" baseline="0" noProof="0">
                <a:ln>
                  <a:noFill/>
                </a:ln>
                <a:solidFill>
                  <a:schemeClr val="tx2"/>
                </a:solidFill>
                <a:effectLst/>
                <a:uLnTx/>
                <a:uFillTx/>
                <a:ea typeface="+mn-ea"/>
                <a:cs typeface="+mn-cs"/>
              </a:rPr>
              <a:t>Uit de aanwervingsbrochure deskundige ondernemen</a:t>
            </a:r>
          </a:p>
        </p:txBody>
      </p:sp>
    </p:spTree>
    <p:extLst>
      <p:ext uri="{BB962C8B-B14F-4D97-AF65-F5344CB8AC3E}">
        <p14:creationId xmlns:p14="http://schemas.microsoft.com/office/powerpoint/2010/main" val="4820284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21669429-37AE-69E1-81CA-AB8115086CAF}"/>
              </a:ext>
            </a:extLst>
          </p:cNvPr>
          <p:cNvSpPr>
            <a:spLocks noGrp="1"/>
          </p:cNvSpPr>
          <p:nvPr>
            <p:ph type="ftr" sz="quarter" idx="11"/>
          </p:nvPr>
        </p:nvSpPr>
        <p:spPr/>
        <p:txBody>
          <a:bodyPr/>
          <a:lstStyle/>
          <a:p>
            <a:r>
              <a:rPr lang="nl-BE"/>
              <a:t>Leidraad intergemeentelijke samenwerking economie</a:t>
            </a:r>
          </a:p>
        </p:txBody>
      </p:sp>
      <p:sp>
        <p:nvSpPr>
          <p:cNvPr id="4" name="Tijdelijke aanduiding voor dianummer 3">
            <a:extLst>
              <a:ext uri="{FF2B5EF4-FFF2-40B4-BE49-F238E27FC236}">
                <a16:creationId xmlns:a16="http://schemas.microsoft.com/office/drawing/2014/main" id="{CB255E62-2A8E-724B-EC67-B373B69C4A3F}"/>
              </a:ext>
            </a:extLst>
          </p:cNvPr>
          <p:cNvSpPr>
            <a:spLocks noGrp="1"/>
          </p:cNvSpPr>
          <p:nvPr>
            <p:ph type="sldNum" sz="quarter" idx="12"/>
          </p:nvPr>
        </p:nvSpPr>
        <p:spPr/>
        <p:txBody>
          <a:bodyPr/>
          <a:lstStyle/>
          <a:p>
            <a:fld id="{DFEB45F4-A723-4960-9E19-747FE5E1055D}" type="slidenum">
              <a:rPr lang="nl-BE" smtClean="0"/>
              <a:pPr/>
              <a:t>43</a:t>
            </a:fld>
            <a:endParaRPr lang="nl-BE"/>
          </a:p>
        </p:txBody>
      </p:sp>
      <p:sp>
        <p:nvSpPr>
          <p:cNvPr id="11" name="Tekstvak 10">
            <a:extLst>
              <a:ext uri="{FF2B5EF4-FFF2-40B4-BE49-F238E27FC236}">
                <a16:creationId xmlns:a16="http://schemas.microsoft.com/office/drawing/2014/main" id="{90444948-0C4A-D85D-A353-8C9D28B3E3A2}"/>
              </a:ext>
            </a:extLst>
          </p:cNvPr>
          <p:cNvSpPr txBox="1"/>
          <p:nvPr/>
        </p:nvSpPr>
        <p:spPr>
          <a:xfrm>
            <a:off x="520925" y="539230"/>
            <a:ext cx="7838403" cy="400110"/>
          </a:xfrm>
          <a:prstGeom prst="rect">
            <a:avLst/>
          </a:prstGeom>
          <a:noFill/>
        </p:spPr>
        <p:txBody>
          <a:bodyPr wrap="square">
            <a:spAutoFit/>
          </a:bodyPr>
          <a:lstStyle/>
          <a:p>
            <a:r>
              <a:rPr lang="nl-NL" sz="2000">
                <a:solidFill>
                  <a:srgbClr val="71C35F"/>
                </a:solidFill>
                <a:effectLst/>
              </a:rPr>
              <a:t>Samenwerking inzake economie binnen Neteland</a:t>
            </a:r>
            <a:endParaRPr lang="nl-BE" sz="2000">
              <a:solidFill>
                <a:srgbClr val="71C35F"/>
              </a:solidFill>
            </a:endParaRPr>
          </a:p>
        </p:txBody>
      </p:sp>
      <p:sp>
        <p:nvSpPr>
          <p:cNvPr id="9" name="Tekstvak 8">
            <a:extLst>
              <a:ext uri="{FF2B5EF4-FFF2-40B4-BE49-F238E27FC236}">
                <a16:creationId xmlns:a16="http://schemas.microsoft.com/office/drawing/2014/main" id="{FA250ACD-EF1A-FEE8-3B19-6546B2C060E5}"/>
              </a:ext>
            </a:extLst>
          </p:cNvPr>
          <p:cNvSpPr txBox="1"/>
          <p:nvPr/>
        </p:nvSpPr>
        <p:spPr>
          <a:xfrm>
            <a:off x="520925" y="1154382"/>
            <a:ext cx="9503496" cy="904863"/>
          </a:xfrm>
          <a:prstGeom prst="rect">
            <a:avLst/>
          </a:prstGeom>
          <a:noFill/>
        </p:spPr>
        <p:txBody>
          <a:bodyPr wrap="square">
            <a:spAutoFit/>
          </a:bodyPr>
          <a:lstStyle/>
          <a:p>
            <a:pPr marL="0" marR="0" lvl="0" indent="0" algn="l" defTabSz="914400" rtl="0" eaLnBrk="1" fontAlgn="ctr" latinLnBrk="0" hangingPunct="1">
              <a:lnSpc>
                <a:spcPct val="110000"/>
              </a:lnSpc>
              <a:spcBef>
                <a:spcPts val="0"/>
              </a:spcBef>
              <a:spcAft>
                <a:spcPts val="0"/>
              </a:spcAft>
              <a:buClr>
                <a:srgbClr val="9FBC38"/>
              </a:buClr>
              <a:buSzPct val="85000"/>
              <a:buFont typeface="Segoe UI Symbol" panose="020B0502040204020203" pitchFamily="34" charset="0"/>
              <a:buNone/>
              <a:tabLst/>
              <a:defRPr/>
            </a:pPr>
            <a:r>
              <a:rPr kumimoji="0" lang="nl-NL" sz="1600" b="0" i="0" u="none" strike="noStrike" kern="1200" cap="none" spc="0" normalizeH="0" baseline="0" noProof="0">
                <a:ln>
                  <a:noFill/>
                </a:ln>
                <a:solidFill>
                  <a:schemeClr val="tx2"/>
                </a:solidFill>
                <a:effectLst/>
                <a:uLnTx/>
                <a:uFillTx/>
                <a:ea typeface="+mn-ea"/>
                <a:cs typeface="Segoe UI Semibold" panose="020B0702040204020203" pitchFamily="34" charset="0"/>
              </a:rPr>
              <a:t>Samenwerkingsverband van vijf gemeenten (Grobbendonk, Herentals, Herenthout, Olen en Vorselaar), inmiddels gestructureerd als projectvereniging. De nadruk ligt op een beleidsmatige samenwerking, die weliswaar doorwerkt op uitvoerend vlak.</a:t>
            </a:r>
          </a:p>
        </p:txBody>
      </p:sp>
      <p:sp>
        <p:nvSpPr>
          <p:cNvPr id="10" name="Tekstvak 9">
            <a:extLst>
              <a:ext uri="{FF2B5EF4-FFF2-40B4-BE49-F238E27FC236}">
                <a16:creationId xmlns:a16="http://schemas.microsoft.com/office/drawing/2014/main" id="{8D4A50EF-4A91-C6F3-0896-F252D0763155}"/>
              </a:ext>
            </a:extLst>
          </p:cNvPr>
          <p:cNvSpPr txBox="1"/>
          <p:nvPr/>
        </p:nvSpPr>
        <p:spPr>
          <a:xfrm>
            <a:off x="520925" y="1962295"/>
            <a:ext cx="9503497" cy="3973395"/>
          </a:xfrm>
          <a:prstGeom prst="rect">
            <a:avLst/>
          </a:prstGeom>
          <a:noFill/>
        </p:spPr>
        <p:txBody>
          <a:bodyPr wrap="square">
            <a:spAutoFit/>
          </a:bodyPr>
          <a:lstStyle/>
          <a:p>
            <a:pPr marL="0" lvl="1" fontAlgn="ctr">
              <a:spcAft>
                <a:spcPts val="500"/>
              </a:spcAft>
              <a:buClr>
                <a:srgbClr val="9FBC38"/>
              </a:buClr>
              <a:buSzPct val="85000"/>
              <a:defRPr/>
            </a:pPr>
            <a:endParaRPr lang="nl-NL" sz="1600">
              <a:solidFill>
                <a:schemeClr val="tx2"/>
              </a:solidFill>
            </a:endParaRPr>
          </a:p>
          <a:p>
            <a:pPr marL="285750" lvl="1" indent="-285750" fontAlgn="ctr">
              <a:lnSpc>
                <a:spcPct val="110000"/>
              </a:lnSpc>
              <a:spcAft>
                <a:spcPts val="500"/>
              </a:spcAft>
              <a:buClr>
                <a:srgbClr val="71C35F"/>
              </a:buClr>
              <a:buSzPct val="85000"/>
              <a:buFont typeface="Arial" panose="020B0604020202020204" pitchFamily="34" charset="0"/>
              <a:buChar char="•"/>
              <a:defRPr/>
            </a:pPr>
            <a:r>
              <a:rPr lang="nl-NL" sz="1600" b="1">
                <a:solidFill>
                  <a:schemeClr val="tx2"/>
                </a:solidFill>
              </a:rPr>
              <a:t>Situering/aanleiding</a:t>
            </a:r>
            <a:r>
              <a:rPr lang="nl-NL" sz="1600">
                <a:solidFill>
                  <a:schemeClr val="tx2"/>
                </a:solidFill>
              </a:rPr>
              <a:t>: de samenwerking is gegroeid vanuit de politiezone en breidde zich uit naar </a:t>
            </a:r>
            <a:br>
              <a:rPr lang="nl-NL" sz="1600">
                <a:solidFill>
                  <a:schemeClr val="tx2"/>
                </a:solidFill>
              </a:rPr>
            </a:br>
            <a:r>
              <a:rPr lang="nl-NL" sz="1600">
                <a:solidFill>
                  <a:schemeClr val="tx2"/>
                </a:solidFill>
              </a:rPr>
              <a:t>5 inhoudelijke clusters (waaronder ‘ruimte en omgeving’). Economie is daar sensu stricto (nog) niet bij, maar de facto is er wel al veel initiatief rond. </a:t>
            </a:r>
          </a:p>
          <a:p>
            <a:pPr marL="285750" lvl="1" indent="-285750" fontAlgn="ctr">
              <a:lnSpc>
                <a:spcPct val="110000"/>
              </a:lnSpc>
              <a:spcAft>
                <a:spcPts val="500"/>
              </a:spcAft>
              <a:buClr>
                <a:srgbClr val="71C35F"/>
              </a:buClr>
              <a:buSzPct val="85000"/>
              <a:buFont typeface="Arial" panose="020B0604020202020204" pitchFamily="34" charset="0"/>
              <a:buChar char="•"/>
              <a:defRPr/>
            </a:pPr>
            <a:r>
              <a:rPr lang="nl-BE" sz="1600">
                <a:solidFill>
                  <a:schemeClr val="tx2"/>
                </a:solidFill>
              </a:rPr>
              <a:t>De samenwerking inzake economie werd getriggerd vanuit COVID. Naar aanleiding daarvan richtte Neteland zijn eigen crisiscel op. Een van de werkgroepen daarbinnen had betrekking op economie. In deze periode werd de communicatie naar ondernemers voor het eerst gezamenlijk aangepakt. </a:t>
            </a:r>
          </a:p>
          <a:p>
            <a:pPr marL="285750" lvl="1" indent="-285750" fontAlgn="ctr">
              <a:lnSpc>
                <a:spcPct val="110000"/>
              </a:lnSpc>
              <a:spcAft>
                <a:spcPts val="500"/>
              </a:spcAft>
              <a:buClr>
                <a:srgbClr val="71C35F"/>
              </a:buClr>
              <a:buSzPct val="85000"/>
              <a:buFont typeface="Arial" panose="020B0604020202020204" pitchFamily="34" charset="0"/>
              <a:buChar char="•"/>
              <a:defRPr/>
            </a:pPr>
            <a:r>
              <a:rPr lang="nl-BE" sz="1600" b="1">
                <a:solidFill>
                  <a:schemeClr val="tx2"/>
                </a:solidFill>
              </a:rPr>
              <a:t>De samenwerking richt zich op</a:t>
            </a:r>
            <a:r>
              <a:rPr lang="nl-BE" sz="1600">
                <a:solidFill>
                  <a:schemeClr val="tx2"/>
                </a:solidFill>
              </a:rPr>
              <a:t>:</a:t>
            </a:r>
          </a:p>
          <a:p>
            <a:pPr marL="742950" lvl="2" indent="-285750" fontAlgn="ctr">
              <a:lnSpc>
                <a:spcPct val="110000"/>
              </a:lnSpc>
              <a:spcAft>
                <a:spcPts val="500"/>
              </a:spcAft>
              <a:buClr>
                <a:srgbClr val="71C35F"/>
              </a:buClr>
              <a:buSzPct val="85000"/>
              <a:buFont typeface="Wingdings" pitchFamily="2" charset="2"/>
              <a:buChar char="§"/>
              <a:defRPr/>
            </a:pPr>
            <a:r>
              <a:rPr lang="nl-BE" sz="1600">
                <a:solidFill>
                  <a:schemeClr val="tx2"/>
                </a:solidFill>
              </a:rPr>
              <a:t>Goede praktijken uitwisselen (bv. groepsaankopen ondernemers, posters </a:t>
            </a:r>
            <a:r>
              <a:rPr lang="nl-BE" sz="1600" err="1">
                <a:solidFill>
                  <a:schemeClr val="tx2"/>
                </a:solidFill>
              </a:rPr>
              <a:t>ihkv</a:t>
            </a:r>
            <a:r>
              <a:rPr lang="nl-BE" sz="1600">
                <a:solidFill>
                  <a:schemeClr val="tx2"/>
                </a:solidFill>
              </a:rPr>
              <a:t> COVID)</a:t>
            </a:r>
          </a:p>
          <a:p>
            <a:pPr marL="742950" lvl="2" indent="-285750" fontAlgn="ctr">
              <a:lnSpc>
                <a:spcPct val="110000"/>
              </a:lnSpc>
              <a:spcAft>
                <a:spcPts val="500"/>
              </a:spcAft>
              <a:buClr>
                <a:srgbClr val="71C35F"/>
              </a:buClr>
              <a:buSzPct val="85000"/>
              <a:buFont typeface="Wingdings" pitchFamily="2" charset="2"/>
              <a:buChar char="§"/>
              <a:defRPr/>
            </a:pPr>
            <a:r>
              <a:rPr lang="nl-BE" sz="1600">
                <a:solidFill>
                  <a:schemeClr val="tx2"/>
                </a:solidFill>
              </a:rPr>
              <a:t>Gezamenlijk charter met werkgeversorganisaties UNIZO en VOKA. (UNIZO herschikte hiervoor het eigen werkingsgebied.)</a:t>
            </a:r>
          </a:p>
          <a:p>
            <a:pPr marL="742950" lvl="2" indent="-285750" fontAlgn="ctr">
              <a:lnSpc>
                <a:spcPct val="110000"/>
              </a:lnSpc>
              <a:spcAft>
                <a:spcPts val="500"/>
              </a:spcAft>
              <a:buClr>
                <a:srgbClr val="71C35F"/>
              </a:buClr>
              <a:buSzPct val="85000"/>
              <a:buFont typeface="Wingdings" pitchFamily="2" charset="2"/>
              <a:buChar char="§"/>
              <a:defRPr/>
            </a:pPr>
            <a:r>
              <a:rPr lang="nl-BE" sz="1600">
                <a:solidFill>
                  <a:schemeClr val="tx2"/>
                </a:solidFill>
              </a:rPr>
              <a:t>Gezamenlijk studiewerk en afstemming inzake retail (supermachten), gezamenlijk detailhandelsplan i.s.m. de provincie</a:t>
            </a:r>
          </a:p>
        </p:txBody>
      </p:sp>
    </p:spTree>
    <p:extLst>
      <p:ext uri="{BB962C8B-B14F-4D97-AF65-F5344CB8AC3E}">
        <p14:creationId xmlns:p14="http://schemas.microsoft.com/office/powerpoint/2010/main" val="41162650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21669429-37AE-69E1-81CA-AB8115086CAF}"/>
              </a:ext>
            </a:extLst>
          </p:cNvPr>
          <p:cNvSpPr>
            <a:spLocks noGrp="1"/>
          </p:cNvSpPr>
          <p:nvPr>
            <p:ph type="ftr" sz="quarter" idx="11"/>
          </p:nvPr>
        </p:nvSpPr>
        <p:spPr/>
        <p:txBody>
          <a:bodyPr/>
          <a:lstStyle/>
          <a:p>
            <a:r>
              <a:rPr lang="nl-BE"/>
              <a:t>Leidraad intergemeentelijke samenwerking economie</a:t>
            </a:r>
          </a:p>
        </p:txBody>
      </p:sp>
      <p:sp>
        <p:nvSpPr>
          <p:cNvPr id="4" name="Tijdelijke aanduiding voor dianummer 3">
            <a:extLst>
              <a:ext uri="{FF2B5EF4-FFF2-40B4-BE49-F238E27FC236}">
                <a16:creationId xmlns:a16="http://schemas.microsoft.com/office/drawing/2014/main" id="{CB255E62-2A8E-724B-EC67-B373B69C4A3F}"/>
              </a:ext>
            </a:extLst>
          </p:cNvPr>
          <p:cNvSpPr>
            <a:spLocks noGrp="1"/>
          </p:cNvSpPr>
          <p:nvPr>
            <p:ph type="sldNum" sz="quarter" idx="12"/>
          </p:nvPr>
        </p:nvSpPr>
        <p:spPr/>
        <p:txBody>
          <a:bodyPr/>
          <a:lstStyle/>
          <a:p>
            <a:fld id="{DFEB45F4-A723-4960-9E19-747FE5E1055D}" type="slidenum">
              <a:rPr lang="nl-BE" smtClean="0"/>
              <a:pPr/>
              <a:t>44</a:t>
            </a:fld>
            <a:endParaRPr lang="nl-BE"/>
          </a:p>
        </p:txBody>
      </p:sp>
      <p:sp>
        <p:nvSpPr>
          <p:cNvPr id="11" name="Tekstvak 10">
            <a:extLst>
              <a:ext uri="{FF2B5EF4-FFF2-40B4-BE49-F238E27FC236}">
                <a16:creationId xmlns:a16="http://schemas.microsoft.com/office/drawing/2014/main" id="{90444948-0C4A-D85D-A353-8C9D28B3E3A2}"/>
              </a:ext>
            </a:extLst>
          </p:cNvPr>
          <p:cNvSpPr txBox="1"/>
          <p:nvPr/>
        </p:nvSpPr>
        <p:spPr>
          <a:xfrm>
            <a:off x="510039" y="517458"/>
            <a:ext cx="7838403" cy="400110"/>
          </a:xfrm>
          <a:prstGeom prst="rect">
            <a:avLst/>
          </a:prstGeom>
          <a:noFill/>
        </p:spPr>
        <p:txBody>
          <a:bodyPr wrap="square">
            <a:spAutoFit/>
          </a:bodyPr>
          <a:lstStyle/>
          <a:p>
            <a:r>
              <a:rPr lang="nl-NL" sz="2000">
                <a:solidFill>
                  <a:srgbClr val="71C35F"/>
                </a:solidFill>
                <a:effectLst/>
              </a:rPr>
              <a:t>Samenwerking inzake economie binnen Neteland</a:t>
            </a:r>
            <a:endParaRPr lang="nl-BE" sz="2000">
              <a:solidFill>
                <a:srgbClr val="71C35F"/>
              </a:solidFill>
            </a:endParaRPr>
          </a:p>
        </p:txBody>
      </p:sp>
      <p:sp>
        <p:nvSpPr>
          <p:cNvPr id="9" name="Tekstvak 8">
            <a:extLst>
              <a:ext uri="{FF2B5EF4-FFF2-40B4-BE49-F238E27FC236}">
                <a16:creationId xmlns:a16="http://schemas.microsoft.com/office/drawing/2014/main" id="{FA250ACD-EF1A-FEE8-3B19-6546B2C060E5}"/>
              </a:ext>
            </a:extLst>
          </p:cNvPr>
          <p:cNvSpPr txBox="1"/>
          <p:nvPr/>
        </p:nvSpPr>
        <p:spPr>
          <a:xfrm>
            <a:off x="531811" y="1279990"/>
            <a:ext cx="8969620" cy="3937488"/>
          </a:xfrm>
          <a:prstGeom prst="rect">
            <a:avLst/>
          </a:prstGeom>
          <a:noFill/>
        </p:spPr>
        <p:txBody>
          <a:bodyPr wrap="square">
            <a:spAutoFit/>
          </a:bodyPr>
          <a:lstStyle/>
          <a:p>
            <a:pPr marL="285750" indent="-285750" fontAlgn="ctr">
              <a:lnSpc>
                <a:spcPct val="110000"/>
              </a:lnSpc>
              <a:buClr>
                <a:srgbClr val="71C35F"/>
              </a:buClr>
              <a:buSzPct val="85000"/>
              <a:buFont typeface="Arial" panose="020B0604020202020204" pitchFamily="34" charset="0"/>
              <a:buChar char="•"/>
              <a:defRPr/>
            </a:pPr>
            <a:r>
              <a:rPr lang="nl-NL" sz="1600" b="1">
                <a:solidFill>
                  <a:schemeClr val="tx2"/>
                </a:solidFill>
              </a:rPr>
              <a:t>Opvolging/aansturing</a:t>
            </a:r>
            <a:r>
              <a:rPr lang="nl-NL" sz="1600">
                <a:solidFill>
                  <a:schemeClr val="tx2"/>
                </a:solidFill>
              </a:rPr>
              <a:t>: binnen dit samenwerkingsverband blijft het eigenaarschap volledig bij de individuele gemeenten liggen.  Het doel is om samenwerking en nabijheid (tot bestuur, onderneming en burger) te combineren.</a:t>
            </a:r>
          </a:p>
          <a:p>
            <a:pPr marL="285750" indent="-285750" fontAlgn="ctr">
              <a:lnSpc>
                <a:spcPct val="110000"/>
              </a:lnSpc>
              <a:buClr>
                <a:srgbClr val="71C35F"/>
              </a:buClr>
              <a:buSzPct val="85000"/>
              <a:buFont typeface="Arial" panose="020B0604020202020204" pitchFamily="34" charset="0"/>
              <a:buChar char="•"/>
              <a:defRPr/>
            </a:pPr>
            <a:endParaRPr lang="nl-NL" sz="1600">
              <a:solidFill>
                <a:schemeClr val="tx2"/>
              </a:solidFill>
            </a:endParaRPr>
          </a:p>
          <a:p>
            <a:pPr marL="285750" indent="-285750" fontAlgn="ctr">
              <a:lnSpc>
                <a:spcPct val="110000"/>
              </a:lnSpc>
              <a:buClr>
                <a:srgbClr val="71C35F"/>
              </a:buClr>
              <a:buSzPct val="85000"/>
              <a:buFont typeface="Arial" panose="020B0604020202020204" pitchFamily="34" charset="0"/>
              <a:buChar char="•"/>
              <a:defRPr/>
            </a:pPr>
            <a:r>
              <a:rPr lang="nl-NL" sz="1600" b="1">
                <a:solidFill>
                  <a:schemeClr val="tx2"/>
                </a:solidFill>
              </a:rPr>
              <a:t>Uitdagingen/randvoorwaarden</a:t>
            </a:r>
          </a:p>
          <a:p>
            <a:pPr marL="646113" lvl="2" indent="-285750" fontAlgn="ctr">
              <a:lnSpc>
                <a:spcPct val="110000"/>
              </a:lnSpc>
              <a:spcAft>
                <a:spcPts val="500"/>
              </a:spcAft>
              <a:buClr>
                <a:srgbClr val="71C35F"/>
              </a:buClr>
              <a:buSzPct val="85000"/>
              <a:buFont typeface="Wingdings" pitchFamily="2" charset="2"/>
              <a:buChar char="§"/>
              <a:defRPr/>
            </a:pPr>
            <a:r>
              <a:rPr lang="nl-BE" sz="1600">
                <a:solidFill>
                  <a:schemeClr val="tx2"/>
                </a:solidFill>
              </a:rPr>
              <a:t>De situatie tussen de gemeenten verschilt. Belangrijk om daar rekening mee te houden.</a:t>
            </a:r>
          </a:p>
          <a:p>
            <a:pPr marL="646113" lvl="2" indent="-285750" fontAlgn="ctr">
              <a:lnSpc>
                <a:spcPct val="110000"/>
              </a:lnSpc>
              <a:spcAft>
                <a:spcPts val="500"/>
              </a:spcAft>
              <a:buClr>
                <a:srgbClr val="71C35F"/>
              </a:buClr>
              <a:buSzPct val="85000"/>
              <a:buFont typeface="Wingdings" pitchFamily="2" charset="2"/>
              <a:buChar char="§"/>
              <a:defRPr/>
            </a:pPr>
            <a:r>
              <a:rPr lang="nl-BE" sz="1600">
                <a:solidFill>
                  <a:schemeClr val="tx2"/>
                </a:solidFill>
              </a:rPr>
              <a:t>Verhouding stedelijke/gemeentelijke problemen. Vaak wordt dit ervaren als een wat onevenwichtige relatie tussen de stad en ‘de rest’. Het helpt als de stad zich in een ‘dienende rol’ plaatst.</a:t>
            </a:r>
          </a:p>
          <a:p>
            <a:pPr marL="646113" lvl="2" indent="-285750" fontAlgn="ctr">
              <a:lnSpc>
                <a:spcPct val="110000"/>
              </a:lnSpc>
              <a:spcAft>
                <a:spcPts val="500"/>
              </a:spcAft>
              <a:buClr>
                <a:srgbClr val="71C35F"/>
              </a:buClr>
              <a:buSzPct val="85000"/>
              <a:buFont typeface="Wingdings" pitchFamily="2" charset="2"/>
              <a:buChar char="§"/>
              <a:defRPr/>
            </a:pPr>
            <a:r>
              <a:rPr lang="nl-BE" sz="1600">
                <a:solidFill>
                  <a:schemeClr val="tx2"/>
                </a:solidFill>
              </a:rPr>
              <a:t>Het creëren van een regioreflex bij beleidsmakers vergt de nodige (rijpings)tijd.</a:t>
            </a:r>
          </a:p>
          <a:p>
            <a:pPr marL="646113" lvl="2" indent="-285750" fontAlgn="ctr">
              <a:lnSpc>
                <a:spcPct val="110000"/>
              </a:lnSpc>
              <a:spcAft>
                <a:spcPts val="500"/>
              </a:spcAft>
              <a:buClr>
                <a:srgbClr val="71C35F"/>
              </a:buClr>
              <a:buSzPct val="85000"/>
              <a:buFont typeface="Wingdings" pitchFamily="2" charset="2"/>
              <a:buChar char="§"/>
              <a:defRPr/>
            </a:pPr>
            <a:r>
              <a:rPr lang="nl-BE" sz="1600">
                <a:solidFill>
                  <a:schemeClr val="tx2"/>
                </a:solidFill>
              </a:rPr>
              <a:t>Belang van een leidende coalitie, zowel ambtelijk als politiek.</a:t>
            </a:r>
          </a:p>
          <a:p>
            <a:pPr marL="0" marR="0" lvl="0" indent="0" algn="l" defTabSz="914400" rtl="0" eaLnBrk="1" fontAlgn="ctr" latinLnBrk="0" hangingPunct="1">
              <a:lnSpc>
                <a:spcPct val="110000"/>
              </a:lnSpc>
              <a:spcBef>
                <a:spcPts val="0"/>
              </a:spcBef>
              <a:spcAft>
                <a:spcPts val="0"/>
              </a:spcAft>
              <a:buClr>
                <a:srgbClr val="9FBC38"/>
              </a:buClr>
              <a:buSzPct val="85000"/>
              <a:buFont typeface="Segoe UI Symbol" panose="020B0502040204020203" pitchFamily="34" charset="0"/>
              <a:buNone/>
              <a:tabLst/>
              <a:defRPr/>
            </a:pPr>
            <a:endParaRPr kumimoji="0" lang="nl-NL" sz="1200" b="0" i="0" u="none" strike="noStrike" kern="1200" cap="none" spc="0" normalizeH="0" baseline="0" noProof="0">
              <a:ln>
                <a:noFill/>
              </a:ln>
              <a:solidFill>
                <a:schemeClr val="tx2"/>
              </a:solidFill>
              <a:effectLst/>
              <a:uLnTx/>
              <a:uFillTx/>
              <a:ea typeface="+mn-ea"/>
              <a:cs typeface="Segoe UI Semibold" panose="020B0702040204020203" pitchFamily="34" charset="0"/>
            </a:endParaRPr>
          </a:p>
          <a:p>
            <a:pPr marL="0" marR="0" lvl="0" indent="0" algn="l" defTabSz="914400" rtl="0" eaLnBrk="1" fontAlgn="ctr" latinLnBrk="0" hangingPunct="1">
              <a:lnSpc>
                <a:spcPct val="110000"/>
              </a:lnSpc>
              <a:spcBef>
                <a:spcPts val="0"/>
              </a:spcBef>
              <a:spcAft>
                <a:spcPts val="0"/>
              </a:spcAft>
              <a:buClr>
                <a:srgbClr val="9FBC38"/>
              </a:buClr>
              <a:buSzPct val="85000"/>
              <a:buFont typeface="Segoe UI Symbol" panose="020B0502040204020203" pitchFamily="34" charset="0"/>
              <a:buNone/>
              <a:tabLst/>
              <a:defRPr/>
            </a:pPr>
            <a:endParaRPr kumimoji="0" lang="nl-BE" sz="2400" b="0" i="0" u="none" strike="noStrike" kern="1200" cap="none" spc="0" normalizeH="0" baseline="0" noProof="0">
              <a:ln>
                <a:noFill/>
              </a:ln>
              <a:solidFill>
                <a:schemeClr val="tx2"/>
              </a:solidFill>
              <a:effectLst/>
              <a:uLnTx/>
              <a:uFillTx/>
              <a:ea typeface="+mn-ea"/>
              <a:cs typeface="Segoe UI Semibold" panose="020B0702040204020203" pitchFamily="34" charset="0"/>
            </a:endParaRPr>
          </a:p>
        </p:txBody>
      </p:sp>
    </p:spTree>
    <p:extLst>
      <p:ext uri="{BB962C8B-B14F-4D97-AF65-F5344CB8AC3E}">
        <p14:creationId xmlns:p14="http://schemas.microsoft.com/office/powerpoint/2010/main" val="32532992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21669429-37AE-69E1-81CA-AB8115086CAF}"/>
              </a:ext>
            </a:extLst>
          </p:cNvPr>
          <p:cNvSpPr>
            <a:spLocks noGrp="1"/>
          </p:cNvSpPr>
          <p:nvPr>
            <p:ph type="ftr" sz="quarter" idx="11"/>
          </p:nvPr>
        </p:nvSpPr>
        <p:spPr/>
        <p:txBody>
          <a:bodyPr/>
          <a:lstStyle/>
          <a:p>
            <a:r>
              <a:rPr lang="nl-BE"/>
              <a:t>Leidraad intergemeentelijke samenwerking economie</a:t>
            </a:r>
          </a:p>
        </p:txBody>
      </p:sp>
      <p:sp>
        <p:nvSpPr>
          <p:cNvPr id="4" name="Tijdelijke aanduiding voor dianummer 3">
            <a:extLst>
              <a:ext uri="{FF2B5EF4-FFF2-40B4-BE49-F238E27FC236}">
                <a16:creationId xmlns:a16="http://schemas.microsoft.com/office/drawing/2014/main" id="{CB255E62-2A8E-724B-EC67-B373B69C4A3F}"/>
              </a:ext>
            </a:extLst>
          </p:cNvPr>
          <p:cNvSpPr>
            <a:spLocks noGrp="1"/>
          </p:cNvSpPr>
          <p:nvPr>
            <p:ph type="sldNum" sz="quarter" idx="12"/>
          </p:nvPr>
        </p:nvSpPr>
        <p:spPr/>
        <p:txBody>
          <a:bodyPr/>
          <a:lstStyle/>
          <a:p>
            <a:fld id="{DFEB45F4-A723-4960-9E19-747FE5E1055D}" type="slidenum">
              <a:rPr lang="nl-BE" smtClean="0"/>
              <a:pPr/>
              <a:t>45</a:t>
            </a:fld>
            <a:endParaRPr lang="nl-BE"/>
          </a:p>
        </p:txBody>
      </p:sp>
      <p:sp>
        <p:nvSpPr>
          <p:cNvPr id="11" name="Tekstvak 10">
            <a:extLst>
              <a:ext uri="{FF2B5EF4-FFF2-40B4-BE49-F238E27FC236}">
                <a16:creationId xmlns:a16="http://schemas.microsoft.com/office/drawing/2014/main" id="{90444948-0C4A-D85D-A353-8C9D28B3E3A2}"/>
              </a:ext>
            </a:extLst>
          </p:cNvPr>
          <p:cNvSpPr txBox="1"/>
          <p:nvPr/>
        </p:nvSpPr>
        <p:spPr>
          <a:xfrm>
            <a:off x="510039" y="517464"/>
            <a:ext cx="7838403" cy="707886"/>
          </a:xfrm>
          <a:prstGeom prst="rect">
            <a:avLst/>
          </a:prstGeom>
          <a:noFill/>
        </p:spPr>
        <p:txBody>
          <a:bodyPr wrap="square">
            <a:spAutoFit/>
          </a:bodyPr>
          <a:lstStyle/>
          <a:p>
            <a:r>
              <a:rPr lang="nl-NL" sz="2000">
                <a:solidFill>
                  <a:srgbClr val="71C35F"/>
                </a:solidFill>
                <a:effectLst/>
              </a:rPr>
              <a:t>Samenwerking inzake</a:t>
            </a:r>
          </a:p>
          <a:p>
            <a:r>
              <a:rPr lang="nl-NL" sz="2000">
                <a:solidFill>
                  <a:srgbClr val="71C35F"/>
                </a:solidFill>
                <a:effectLst/>
              </a:rPr>
              <a:t>economie binnen Neteland</a:t>
            </a:r>
            <a:endParaRPr lang="nl-BE" sz="2000">
              <a:solidFill>
                <a:srgbClr val="71C35F"/>
              </a:solidFill>
            </a:endParaRPr>
          </a:p>
        </p:txBody>
      </p:sp>
      <p:sp>
        <p:nvSpPr>
          <p:cNvPr id="7" name="Tekstvak 6">
            <a:extLst>
              <a:ext uri="{FF2B5EF4-FFF2-40B4-BE49-F238E27FC236}">
                <a16:creationId xmlns:a16="http://schemas.microsoft.com/office/drawing/2014/main" id="{0B2718B6-86DD-6F80-8C53-3436AACE501A}"/>
              </a:ext>
            </a:extLst>
          </p:cNvPr>
          <p:cNvSpPr txBox="1"/>
          <p:nvPr/>
        </p:nvSpPr>
        <p:spPr>
          <a:xfrm>
            <a:off x="510039" y="1439285"/>
            <a:ext cx="4916094" cy="35004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600">
                <a:solidFill>
                  <a:srgbClr val="565656"/>
                </a:solidFill>
                <a:cs typeface="Segoe UI Semibold" panose="020B0702040204020203" pitchFamily="34" charset="0"/>
              </a:rPr>
              <a:t>De gemeenten van het Neteland sloten een charter met VOKA en UNIZO om de komende jaren samen te werken op volgende vlakken:</a:t>
            </a:r>
            <a:br>
              <a:rPr lang="nl-BE" sz="1600">
                <a:solidFill>
                  <a:srgbClr val="565656"/>
                </a:solidFill>
                <a:cs typeface="Segoe UI Semibold" panose="020B0702040204020203" pitchFamily="34" charset="0"/>
              </a:rPr>
            </a:br>
            <a:endParaRPr lang="nl-BE" sz="1600">
              <a:solidFill>
                <a:srgbClr val="565656"/>
              </a:solidFill>
              <a:cs typeface="Segoe UI Semibold" panose="020B0702040204020203" pitchFamily="34" charset="0"/>
            </a:endParaRPr>
          </a:p>
          <a:p>
            <a:pPr marL="285750" marR="0" lvl="0" indent="-285750" fontAlgn="ctr">
              <a:lnSpc>
                <a:spcPct val="110000"/>
              </a:lnSpc>
              <a:spcAft>
                <a:spcPts val="500"/>
              </a:spcAft>
              <a:buClr>
                <a:srgbClr val="71C35F"/>
              </a:buClr>
              <a:buSzPct val="85000"/>
              <a:buFont typeface="Arial" panose="020B0604020202020204" pitchFamily="34" charset="0"/>
              <a:buChar char="•"/>
              <a:tabLst/>
              <a:defRPr/>
            </a:pPr>
            <a:r>
              <a:rPr lang="nl-BE" sz="1600">
                <a:solidFill>
                  <a:srgbClr val="565656"/>
                </a:solidFill>
                <a:cs typeface="Segoe UI Semibold" panose="020B0702040204020203" pitchFamily="34" charset="0"/>
              </a:rPr>
              <a:t>Corona en relance</a:t>
            </a:r>
          </a:p>
          <a:p>
            <a:pPr marL="285750" marR="0" lvl="0" indent="-285750" fontAlgn="ctr">
              <a:lnSpc>
                <a:spcPct val="110000"/>
              </a:lnSpc>
              <a:spcAft>
                <a:spcPts val="500"/>
              </a:spcAft>
              <a:buClr>
                <a:srgbClr val="71C35F"/>
              </a:buClr>
              <a:buSzPct val="85000"/>
              <a:buFont typeface="Arial" panose="020B0604020202020204" pitchFamily="34" charset="0"/>
              <a:buChar char="•"/>
              <a:tabLst/>
              <a:defRPr/>
            </a:pPr>
            <a:r>
              <a:rPr lang="nl-BE" sz="1600">
                <a:solidFill>
                  <a:srgbClr val="565656"/>
                </a:solidFill>
                <a:cs typeface="Segoe UI Semibold" panose="020B0702040204020203" pitchFamily="34" charset="0"/>
              </a:rPr>
              <a:t>STEM en samenwerking onderwijsveld</a:t>
            </a:r>
          </a:p>
          <a:p>
            <a:pPr marL="285750" marR="0" lvl="0" indent="-285750" fontAlgn="ctr">
              <a:lnSpc>
                <a:spcPct val="110000"/>
              </a:lnSpc>
              <a:spcAft>
                <a:spcPts val="500"/>
              </a:spcAft>
              <a:buClr>
                <a:srgbClr val="71C35F"/>
              </a:buClr>
              <a:buSzPct val="85000"/>
              <a:buFont typeface="Arial" panose="020B0604020202020204" pitchFamily="34" charset="0"/>
              <a:buChar char="•"/>
              <a:tabLst/>
              <a:defRPr/>
            </a:pPr>
            <a:r>
              <a:rPr lang="nl-BE" sz="1600">
                <a:solidFill>
                  <a:srgbClr val="565656"/>
                </a:solidFill>
                <a:cs typeface="Segoe UI Semibold" panose="020B0702040204020203" pitchFamily="34" charset="0"/>
              </a:rPr>
              <a:t>Duurzaamheid &amp; klimaat</a:t>
            </a:r>
          </a:p>
          <a:p>
            <a:pPr marL="285750" marR="0" lvl="0" indent="-285750" fontAlgn="ctr">
              <a:lnSpc>
                <a:spcPct val="110000"/>
              </a:lnSpc>
              <a:spcAft>
                <a:spcPts val="500"/>
              </a:spcAft>
              <a:buClr>
                <a:srgbClr val="71C35F"/>
              </a:buClr>
              <a:buSzPct val="85000"/>
              <a:buFont typeface="Arial" panose="020B0604020202020204" pitchFamily="34" charset="0"/>
              <a:buChar char="•"/>
              <a:tabLst/>
              <a:defRPr/>
            </a:pPr>
            <a:r>
              <a:rPr lang="nl-BE" sz="1600">
                <a:solidFill>
                  <a:srgbClr val="565656"/>
                </a:solidFill>
                <a:cs typeface="Segoe UI Semibold" panose="020B0702040204020203" pitchFamily="34" charset="0"/>
              </a:rPr>
              <a:t>Maatschappelijk verantwoord ondernemen versus circulaire economie / sociale economie in regio Neteland</a:t>
            </a:r>
          </a:p>
          <a:p>
            <a:pPr marL="285750" marR="0" lvl="0" indent="-285750" fontAlgn="ctr">
              <a:lnSpc>
                <a:spcPct val="110000"/>
              </a:lnSpc>
              <a:spcAft>
                <a:spcPts val="500"/>
              </a:spcAft>
              <a:buClr>
                <a:srgbClr val="71C35F"/>
              </a:buClr>
              <a:buSzPct val="85000"/>
              <a:buFont typeface="Arial" panose="020B0604020202020204" pitchFamily="34" charset="0"/>
              <a:buChar char="•"/>
              <a:tabLst/>
              <a:defRPr/>
            </a:pPr>
            <a:r>
              <a:rPr lang="nl-BE" sz="1600">
                <a:solidFill>
                  <a:srgbClr val="565656"/>
                </a:solidFill>
                <a:cs typeface="Segoe UI Semibold" panose="020B0702040204020203" pitchFamily="34" charset="0"/>
              </a:rPr>
              <a:t>Tewerkstelling, arbeidsorganisatie, “het nieuwe werken” / arbeidskrapte in de regio</a:t>
            </a:r>
          </a:p>
        </p:txBody>
      </p:sp>
      <p:pic>
        <p:nvPicPr>
          <p:cNvPr id="8" name="Picture 7">
            <a:extLst>
              <a:ext uri="{FF2B5EF4-FFF2-40B4-BE49-F238E27FC236}">
                <a16:creationId xmlns:a16="http://schemas.microsoft.com/office/drawing/2014/main" id="{A17F615F-9210-6456-6313-B74BD29AA0DF}"/>
              </a:ext>
            </a:extLst>
          </p:cNvPr>
          <p:cNvPicPr>
            <a:picLocks noChangeAspect="1"/>
          </p:cNvPicPr>
          <p:nvPr/>
        </p:nvPicPr>
        <p:blipFill rotWithShape="1">
          <a:blip r:embed="rId2"/>
          <a:srcRect l="15289" t="14616" r="65865" b="3334"/>
          <a:stretch/>
        </p:blipFill>
        <p:spPr>
          <a:xfrm>
            <a:off x="5337013" y="609600"/>
            <a:ext cx="4595947" cy="5627688"/>
          </a:xfrm>
          <a:prstGeom prst="rect">
            <a:avLst/>
          </a:prstGeom>
        </p:spPr>
      </p:pic>
    </p:spTree>
    <p:extLst>
      <p:ext uri="{BB962C8B-B14F-4D97-AF65-F5344CB8AC3E}">
        <p14:creationId xmlns:p14="http://schemas.microsoft.com/office/powerpoint/2010/main" val="2758671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21669429-37AE-69E1-81CA-AB8115086CAF}"/>
              </a:ext>
            </a:extLst>
          </p:cNvPr>
          <p:cNvSpPr>
            <a:spLocks noGrp="1"/>
          </p:cNvSpPr>
          <p:nvPr>
            <p:ph type="ftr" sz="quarter" idx="11"/>
          </p:nvPr>
        </p:nvSpPr>
        <p:spPr/>
        <p:txBody>
          <a:bodyPr/>
          <a:lstStyle/>
          <a:p>
            <a:r>
              <a:rPr lang="nl-BE"/>
              <a:t>Leidraad intergemeentelijke samenwerking economie</a:t>
            </a:r>
          </a:p>
        </p:txBody>
      </p:sp>
      <p:sp>
        <p:nvSpPr>
          <p:cNvPr id="4" name="Tijdelijke aanduiding voor dianummer 3">
            <a:extLst>
              <a:ext uri="{FF2B5EF4-FFF2-40B4-BE49-F238E27FC236}">
                <a16:creationId xmlns:a16="http://schemas.microsoft.com/office/drawing/2014/main" id="{CB255E62-2A8E-724B-EC67-B373B69C4A3F}"/>
              </a:ext>
            </a:extLst>
          </p:cNvPr>
          <p:cNvSpPr>
            <a:spLocks noGrp="1"/>
          </p:cNvSpPr>
          <p:nvPr>
            <p:ph type="sldNum" sz="quarter" idx="12"/>
          </p:nvPr>
        </p:nvSpPr>
        <p:spPr/>
        <p:txBody>
          <a:bodyPr/>
          <a:lstStyle/>
          <a:p>
            <a:fld id="{DFEB45F4-A723-4960-9E19-747FE5E1055D}" type="slidenum">
              <a:rPr lang="nl-BE" smtClean="0"/>
              <a:pPr/>
              <a:t>46</a:t>
            </a:fld>
            <a:endParaRPr lang="nl-BE"/>
          </a:p>
        </p:txBody>
      </p:sp>
      <p:sp>
        <p:nvSpPr>
          <p:cNvPr id="11" name="Tekstvak 10">
            <a:extLst>
              <a:ext uri="{FF2B5EF4-FFF2-40B4-BE49-F238E27FC236}">
                <a16:creationId xmlns:a16="http://schemas.microsoft.com/office/drawing/2014/main" id="{90444948-0C4A-D85D-A353-8C9D28B3E3A2}"/>
              </a:ext>
            </a:extLst>
          </p:cNvPr>
          <p:cNvSpPr txBox="1"/>
          <p:nvPr/>
        </p:nvSpPr>
        <p:spPr>
          <a:xfrm>
            <a:off x="531811" y="517461"/>
            <a:ext cx="7838403" cy="400110"/>
          </a:xfrm>
          <a:prstGeom prst="rect">
            <a:avLst/>
          </a:prstGeom>
          <a:noFill/>
        </p:spPr>
        <p:txBody>
          <a:bodyPr wrap="square">
            <a:spAutoFit/>
          </a:bodyPr>
          <a:lstStyle/>
          <a:p>
            <a:r>
              <a:rPr lang="nl-NL" sz="2000">
                <a:solidFill>
                  <a:srgbClr val="71C35F"/>
                </a:solidFill>
                <a:effectLst/>
              </a:rPr>
              <a:t>VVSG-ondersteuning in Limburgs Haspengouw</a:t>
            </a:r>
            <a:endParaRPr lang="nl-BE" sz="2000">
              <a:solidFill>
                <a:srgbClr val="71C35F"/>
              </a:solidFill>
            </a:endParaRPr>
          </a:p>
        </p:txBody>
      </p:sp>
      <p:sp>
        <p:nvSpPr>
          <p:cNvPr id="7" name="Tekstvak 6">
            <a:extLst>
              <a:ext uri="{FF2B5EF4-FFF2-40B4-BE49-F238E27FC236}">
                <a16:creationId xmlns:a16="http://schemas.microsoft.com/office/drawing/2014/main" id="{0B2718B6-86DD-6F80-8C53-3436AACE501A}"/>
              </a:ext>
            </a:extLst>
          </p:cNvPr>
          <p:cNvSpPr txBox="1"/>
          <p:nvPr/>
        </p:nvSpPr>
        <p:spPr>
          <a:xfrm>
            <a:off x="510038" y="1291606"/>
            <a:ext cx="10421349" cy="5061386"/>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600"/>
              </a:spcAft>
              <a:buClr>
                <a:srgbClr val="9FBC38"/>
              </a:buClr>
              <a:buSzPct val="85000"/>
              <a:buFont typeface="Segoe UI Symbol" panose="020B0502040204020203" pitchFamily="34" charset="0"/>
              <a:buNone/>
              <a:tabLst/>
              <a:defRPr/>
            </a:pPr>
            <a:r>
              <a:rPr kumimoji="0" lang="nl-NL" sz="1600" b="0" i="0" u="none" strike="noStrike" kern="1200" cap="none" spc="0" normalizeH="0" baseline="0" noProof="0">
                <a:ln>
                  <a:noFill/>
                </a:ln>
                <a:solidFill>
                  <a:schemeClr val="tx2"/>
                </a:solidFill>
                <a:effectLst/>
                <a:uLnTx/>
                <a:uFillTx/>
                <a:ea typeface="+mn-ea"/>
                <a:cs typeface="Segoe UI Semibold" panose="020B0702040204020203" pitchFamily="34" charset="0"/>
              </a:rPr>
              <a:t>Inzet van een intergemeentelijke ambtenaar economie, gespreid over vier Zuid-Limburgse gemeenten (Borgloon, Gingelom, Kortessem en Wellen) in het kader van een EFRO-project van de Vereniging van Vlaamse Steden en Gemeenten.</a:t>
            </a:r>
          </a:p>
          <a:p>
            <a:pPr marL="285750" lvl="1" indent="-285750" fontAlgn="ctr">
              <a:lnSpc>
                <a:spcPct val="110000"/>
              </a:lnSpc>
              <a:buClr>
                <a:srgbClr val="71C35F"/>
              </a:buClr>
              <a:buSzPct val="85000"/>
              <a:buFont typeface="Arial" panose="020B0604020202020204" pitchFamily="34" charset="0"/>
              <a:buChar char="•"/>
              <a:defRPr/>
            </a:pPr>
            <a:r>
              <a:rPr lang="nl-BE" sz="1500" b="1">
                <a:solidFill>
                  <a:schemeClr val="tx2"/>
                </a:solidFill>
              </a:rPr>
              <a:t>Situering/aanleiding</a:t>
            </a:r>
            <a:r>
              <a:rPr lang="nl-BE" sz="1500">
                <a:solidFill>
                  <a:schemeClr val="tx2"/>
                </a:solidFill>
              </a:rPr>
              <a:t>: gebrek aan capaciteit of expertise rond economie (geen medewerker economie, of beperkte deeltaak naast een andere hoofdtaak), in het licht van de snel wijzigende economische regelgeving en de afwezigheid van een bovenlokale productencatalogus.</a:t>
            </a:r>
          </a:p>
          <a:p>
            <a:pPr marL="285750" lvl="1" indent="-285750" fontAlgn="ctr">
              <a:lnSpc>
                <a:spcPct val="110000"/>
              </a:lnSpc>
              <a:buClr>
                <a:srgbClr val="71C35F"/>
              </a:buClr>
              <a:buSzPct val="85000"/>
              <a:buFont typeface="Arial" panose="020B0604020202020204" pitchFamily="34" charset="0"/>
              <a:buChar char="•"/>
              <a:defRPr/>
            </a:pPr>
            <a:r>
              <a:rPr lang="nl-BE" sz="1500" b="1">
                <a:solidFill>
                  <a:schemeClr val="tx2"/>
                </a:solidFill>
              </a:rPr>
              <a:t>Aanbod</a:t>
            </a:r>
            <a:r>
              <a:rPr lang="nl-BE" sz="1500">
                <a:solidFill>
                  <a:schemeClr val="tx2"/>
                </a:solidFill>
              </a:rPr>
              <a:t>: a</a:t>
            </a:r>
            <a:r>
              <a:rPr lang="nl-NL" sz="1500">
                <a:solidFill>
                  <a:schemeClr val="tx2"/>
                </a:solidFill>
              </a:rPr>
              <a:t>ctieve ondersteuning van vier Haspengouwse gemeenten door de inzet van een ambtenaar economie.</a:t>
            </a:r>
            <a:br>
              <a:rPr lang="nl-NL" sz="1500">
                <a:solidFill>
                  <a:schemeClr val="tx2"/>
                </a:solidFill>
              </a:rPr>
            </a:br>
            <a:r>
              <a:rPr lang="nl-NL" sz="1200">
                <a:solidFill>
                  <a:schemeClr val="tx2"/>
                </a:solidFill>
              </a:rPr>
              <a:t>(voorbeeld slide 45: opmaak aanvraagformulier horeca pop-up)</a:t>
            </a:r>
            <a:br>
              <a:rPr lang="nl-NL" sz="1500">
                <a:solidFill>
                  <a:schemeClr val="tx2"/>
                </a:solidFill>
              </a:rPr>
            </a:br>
            <a:r>
              <a:rPr lang="nl-NL" sz="1500">
                <a:solidFill>
                  <a:schemeClr val="tx2"/>
                </a:solidFill>
              </a:rPr>
              <a:t>Aanvullend binnen het EFRO project: de opmaak van een productencatalogus voor ondernemers en een leidraad voor intergemeentelijke samenwerking.</a:t>
            </a:r>
          </a:p>
          <a:p>
            <a:pPr marL="285750" lvl="1" indent="-285750" fontAlgn="ctr">
              <a:lnSpc>
                <a:spcPct val="110000"/>
              </a:lnSpc>
              <a:buClr>
                <a:srgbClr val="71C35F"/>
              </a:buClr>
              <a:buSzPct val="85000"/>
              <a:buFont typeface="Arial" panose="020B0604020202020204" pitchFamily="34" charset="0"/>
              <a:buChar char="•"/>
              <a:defRPr/>
            </a:pPr>
            <a:r>
              <a:rPr lang="nl-NL" sz="1500" b="1">
                <a:solidFill>
                  <a:schemeClr val="tx2"/>
                </a:solidFill>
              </a:rPr>
              <a:t>Doelgroep</a:t>
            </a:r>
            <a:r>
              <a:rPr lang="nl-NL" sz="1500">
                <a:solidFill>
                  <a:schemeClr val="tx2"/>
                </a:solidFill>
              </a:rPr>
              <a:t>: de intergemeentelijke ambtenaar is actief in 4 (aaneensluitende) gemeenten: Borgloon, Gingelom, Kortessem en Wellen</a:t>
            </a:r>
            <a:r>
              <a:rPr lang="nl-BE" sz="1500">
                <a:solidFill>
                  <a:schemeClr val="tx2"/>
                </a:solidFill>
              </a:rPr>
              <a:t>. De p</a:t>
            </a:r>
            <a:r>
              <a:rPr lang="nl-NL" sz="1500">
                <a:solidFill>
                  <a:schemeClr val="tx2"/>
                </a:solidFill>
              </a:rPr>
              <a:t>roductencatalogus en de leidraad richten zich evenwel op alle Vlaamse steden en gemeenten.</a:t>
            </a:r>
          </a:p>
          <a:p>
            <a:pPr marL="285750" lvl="1" indent="-285750" fontAlgn="ctr">
              <a:lnSpc>
                <a:spcPct val="110000"/>
              </a:lnSpc>
              <a:buClr>
                <a:srgbClr val="71C35F"/>
              </a:buClr>
              <a:buSzPct val="85000"/>
              <a:buFont typeface="Arial" panose="020B0604020202020204" pitchFamily="34" charset="0"/>
              <a:buChar char="•"/>
              <a:defRPr/>
            </a:pPr>
            <a:r>
              <a:rPr lang="nl-NL" sz="1500" b="1">
                <a:solidFill>
                  <a:schemeClr val="tx2"/>
                </a:solidFill>
              </a:rPr>
              <a:t>Werkgever</a:t>
            </a:r>
            <a:r>
              <a:rPr lang="nl-NL" sz="1500">
                <a:solidFill>
                  <a:schemeClr val="tx2"/>
                </a:solidFill>
              </a:rPr>
              <a:t>: Vereniging van Vlaamse Steden en Gemeenten (VVSG).</a:t>
            </a:r>
            <a:endParaRPr lang="nl-BE" sz="1500">
              <a:solidFill>
                <a:schemeClr val="tx2"/>
              </a:solidFill>
            </a:endParaRPr>
          </a:p>
          <a:p>
            <a:pPr marL="285750" lvl="1" indent="-285750" fontAlgn="ctr">
              <a:lnSpc>
                <a:spcPct val="110000"/>
              </a:lnSpc>
              <a:buClr>
                <a:srgbClr val="71C35F"/>
              </a:buClr>
              <a:buSzPct val="85000"/>
              <a:buFont typeface="Arial" panose="020B0604020202020204" pitchFamily="34" charset="0"/>
              <a:buChar char="•"/>
              <a:defRPr/>
            </a:pPr>
            <a:r>
              <a:rPr lang="nl-NL" sz="1500" b="1">
                <a:solidFill>
                  <a:schemeClr val="tx2"/>
                </a:solidFill>
              </a:rPr>
              <a:t>Juridisch</a:t>
            </a:r>
            <a:r>
              <a:rPr lang="nl-NL" sz="1500">
                <a:solidFill>
                  <a:schemeClr val="tx2"/>
                </a:solidFill>
              </a:rPr>
              <a:t>: engagementsverklaring per gemeente t.a.v. de VVSG (als projectpromotor)</a:t>
            </a:r>
            <a:r>
              <a:rPr lang="nl-BE" sz="1500">
                <a:solidFill>
                  <a:schemeClr val="tx2"/>
                </a:solidFill>
              </a:rPr>
              <a:t>, bekrachtigd door het schepencollege.</a:t>
            </a:r>
          </a:p>
          <a:p>
            <a:pPr marL="285750" lvl="1" indent="-285750" fontAlgn="ctr">
              <a:lnSpc>
                <a:spcPct val="110000"/>
              </a:lnSpc>
              <a:buClr>
                <a:srgbClr val="71C35F"/>
              </a:buClr>
              <a:buSzPct val="85000"/>
              <a:buFont typeface="Arial" panose="020B0604020202020204" pitchFamily="34" charset="0"/>
              <a:buChar char="•"/>
              <a:defRPr/>
            </a:pPr>
            <a:r>
              <a:rPr lang="nl-NL" sz="1500" b="1">
                <a:solidFill>
                  <a:schemeClr val="tx2"/>
                </a:solidFill>
              </a:rPr>
              <a:t>Takenpakket</a:t>
            </a:r>
            <a:r>
              <a:rPr lang="nl-NL" sz="1500">
                <a:solidFill>
                  <a:schemeClr val="tx2"/>
                </a:solidFill>
              </a:rPr>
              <a:t>: bepaald per gemeente. Veel voorkomende taken: ondernemersvragen behandelen, nazicht/opmaak reglementen rond ambulante activiteiten/kermissen, webpagina's voor ondernemers updaten</a:t>
            </a:r>
          </a:p>
          <a:p>
            <a:pPr marL="285750" lvl="1" indent="-285750" fontAlgn="ctr">
              <a:lnSpc>
                <a:spcPct val="110000"/>
              </a:lnSpc>
              <a:buClr>
                <a:srgbClr val="008A3E"/>
              </a:buClr>
              <a:buSzPct val="85000"/>
              <a:buFont typeface="Wingdings" panose="05000000000000000000" pitchFamily="2" charset="2"/>
              <a:buChar char="Ø"/>
              <a:defRPr/>
            </a:pPr>
            <a:endParaRPr lang="nl-BE" sz="1600">
              <a:solidFill>
                <a:schemeClr val="tx2"/>
              </a:solidFill>
            </a:endParaRPr>
          </a:p>
        </p:txBody>
      </p:sp>
    </p:spTree>
    <p:extLst>
      <p:ext uri="{BB962C8B-B14F-4D97-AF65-F5344CB8AC3E}">
        <p14:creationId xmlns:p14="http://schemas.microsoft.com/office/powerpoint/2010/main" val="26100674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21669429-37AE-69E1-81CA-AB8115086CAF}"/>
              </a:ext>
            </a:extLst>
          </p:cNvPr>
          <p:cNvSpPr>
            <a:spLocks noGrp="1"/>
          </p:cNvSpPr>
          <p:nvPr>
            <p:ph type="ftr" sz="quarter" idx="11"/>
          </p:nvPr>
        </p:nvSpPr>
        <p:spPr/>
        <p:txBody>
          <a:bodyPr/>
          <a:lstStyle/>
          <a:p>
            <a:r>
              <a:rPr lang="nl-BE"/>
              <a:t>Leidraad intergemeentelijke samenwerking economie</a:t>
            </a:r>
          </a:p>
        </p:txBody>
      </p:sp>
      <p:sp>
        <p:nvSpPr>
          <p:cNvPr id="4" name="Tijdelijke aanduiding voor dianummer 3">
            <a:extLst>
              <a:ext uri="{FF2B5EF4-FFF2-40B4-BE49-F238E27FC236}">
                <a16:creationId xmlns:a16="http://schemas.microsoft.com/office/drawing/2014/main" id="{CB255E62-2A8E-724B-EC67-B373B69C4A3F}"/>
              </a:ext>
            </a:extLst>
          </p:cNvPr>
          <p:cNvSpPr>
            <a:spLocks noGrp="1"/>
          </p:cNvSpPr>
          <p:nvPr>
            <p:ph type="sldNum" sz="quarter" idx="12"/>
          </p:nvPr>
        </p:nvSpPr>
        <p:spPr/>
        <p:txBody>
          <a:bodyPr/>
          <a:lstStyle/>
          <a:p>
            <a:fld id="{DFEB45F4-A723-4960-9E19-747FE5E1055D}" type="slidenum">
              <a:rPr lang="nl-BE" smtClean="0"/>
              <a:pPr/>
              <a:t>47</a:t>
            </a:fld>
            <a:endParaRPr lang="nl-BE"/>
          </a:p>
        </p:txBody>
      </p:sp>
      <p:sp>
        <p:nvSpPr>
          <p:cNvPr id="11" name="Tekstvak 10">
            <a:extLst>
              <a:ext uri="{FF2B5EF4-FFF2-40B4-BE49-F238E27FC236}">
                <a16:creationId xmlns:a16="http://schemas.microsoft.com/office/drawing/2014/main" id="{90444948-0C4A-D85D-A353-8C9D28B3E3A2}"/>
              </a:ext>
            </a:extLst>
          </p:cNvPr>
          <p:cNvSpPr txBox="1"/>
          <p:nvPr/>
        </p:nvSpPr>
        <p:spPr>
          <a:xfrm>
            <a:off x="531811" y="506578"/>
            <a:ext cx="7838403" cy="400110"/>
          </a:xfrm>
          <a:prstGeom prst="rect">
            <a:avLst/>
          </a:prstGeom>
          <a:noFill/>
        </p:spPr>
        <p:txBody>
          <a:bodyPr wrap="square">
            <a:spAutoFit/>
          </a:bodyPr>
          <a:lstStyle/>
          <a:p>
            <a:r>
              <a:rPr lang="nl-NL" sz="2000">
                <a:solidFill>
                  <a:srgbClr val="71C35F"/>
                </a:solidFill>
                <a:effectLst/>
              </a:rPr>
              <a:t>VVSG-ondersteuning in Limburgs Haspengouw</a:t>
            </a:r>
            <a:endParaRPr lang="nl-BE" sz="2000">
              <a:solidFill>
                <a:srgbClr val="71C35F"/>
              </a:solidFill>
            </a:endParaRPr>
          </a:p>
        </p:txBody>
      </p:sp>
      <p:sp>
        <p:nvSpPr>
          <p:cNvPr id="7" name="Tekstvak 6">
            <a:extLst>
              <a:ext uri="{FF2B5EF4-FFF2-40B4-BE49-F238E27FC236}">
                <a16:creationId xmlns:a16="http://schemas.microsoft.com/office/drawing/2014/main" id="{0B2718B6-86DD-6F80-8C53-3436AACE501A}"/>
              </a:ext>
            </a:extLst>
          </p:cNvPr>
          <p:cNvSpPr txBox="1"/>
          <p:nvPr/>
        </p:nvSpPr>
        <p:spPr>
          <a:xfrm>
            <a:off x="520926" y="1272011"/>
            <a:ext cx="9931154" cy="5187574"/>
          </a:xfrm>
          <a:prstGeom prst="rect">
            <a:avLst/>
          </a:prstGeom>
          <a:noFill/>
        </p:spPr>
        <p:txBody>
          <a:bodyPr wrap="square">
            <a:spAutoFit/>
          </a:bodyPr>
          <a:lstStyle/>
          <a:p>
            <a:pPr marL="285750" indent="-285750">
              <a:lnSpc>
                <a:spcPct val="110000"/>
              </a:lnSpc>
              <a:buClr>
                <a:srgbClr val="71C35F"/>
              </a:buClr>
              <a:buFont typeface="Arial" panose="020B0604020202020204" pitchFamily="34" charset="0"/>
              <a:buChar char="•"/>
              <a:defRPr/>
            </a:pPr>
            <a:r>
              <a:rPr lang="nl-NL" sz="1500" b="1">
                <a:solidFill>
                  <a:schemeClr val="tx2"/>
                </a:solidFill>
              </a:rPr>
              <a:t>Beschikbaarheid per gemeente</a:t>
            </a:r>
            <a:r>
              <a:rPr lang="nl-NL" sz="1500">
                <a:solidFill>
                  <a:schemeClr val="tx2"/>
                </a:solidFill>
              </a:rPr>
              <a:t>: 1 dag/week.</a:t>
            </a:r>
          </a:p>
          <a:p>
            <a:pPr marL="285750" indent="-285750">
              <a:lnSpc>
                <a:spcPct val="110000"/>
              </a:lnSpc>
              <a:buClr>
                <a:srgbClr val="71C35F"/>
              </a:buClr>
              <a:buFont typeface="Arial" panose="020B0604020202020204" pitchFamily="34" charset="0"/>
              <a:buChar char="•"/>
              <a:defRPr/>
            </a:pPr>
            <a:r>
              <a:rPr lang="nl-NL" sz="1500" b="1">
                <a:solidFill>
                  <a:schemeClr val="tx2"/>
                </a:solidFill>
              </a:rPr>
              <a:t>Opvolging/aansturing</a:t>
            </a:r>
            <a:r>
              <a:rPr lang="nl-NL" sz="1500">
                <a:solidFill>
                  <a:schemeClr val="tx2"/>
                </a:solidFill>
              </a:rPr>
              <a:t>: </a:t>
            </a:r>
            <a:r>
              <a:rPr lang="nl-BE" sz="1500">
                <a:solidFill>
                  <a:schemeClr val="tx2"/>
                </a:solidFill>
              </a:rPr>
              <a:t>Wekelijks contact met vaste ambtelijke contactpersoon. Kwartaalrapportering aan de schepencolleges.</a:t>
            </a:r>
          </a:p>
          <a:p>
            <a:pPr marL="285750" indent="-285750">
              <a:lnSpc>
                <a:spcPct val="110000"/>
              </a:lnSpc>
              <a:buClr>
                <a:srgbClr val="71C35F"/>
              </a:buClr>
              <a:buFont typeface="Arial" panose="020B0604020202020204" pitchFamily="34" charset="0"/>
              <a:buChar char="•"/>
              <a:defRPr/>
            </a:pPr>
            <a:r>
              <a:rPr lang="nl-NL" sz="1500" b="1">
                <a:solidFill>
                  <a:schemeClr val="tx2"/>
                </a:solidFill>
              </a:rPr>
              <a:t>Kennisopbouw/overdracht</a:t>
            </a:r>
            <a:r>
              <a:rPr lang="nl-NL" sz="1500">
                <a:solidFill>
                  <a:schemeClr val="tx2"/>
                </a:solidFill>
              </a:rPr>
              <a:t>: continue bijscholing van de intergemeentelijke ambtenaar (IGA) via opleidingen, overlegtafels, …  Permanente ondersteuning vanuit team economie van de VVSG. Kennisoverdracht naar de vier gemeenten loopt via processen en ondersteunende documenten die bij elke wijziging worden opgemaakt door de IGA.</a:t>
            </a:r>
          </a:p>
          <a:p>
            <a:pPr marL="285750" indent="-285750">
              <a:lnSpc>
                <a:spcPct val="110000"/>
              </a:lnSpc>
              <a:buClr>
                <a:srgbClr val="71C35F"/>
              </a:buClr>
              <a:buFont typeface="Arial" panose="020B0604020202020204" pitchFamily="34" charset="0"/>
              <a:buChar char="•"/>
              <a:defRPr/>
            </a:pPr>
            <a:r>
              <a:rPr lang="nl-BE" sz="1500">
                <a:solidFill>
                  <a:schemeClr val="tx2"/>
                </a:solidFill>
              </a:rPr>
              <a:t>Periodiek overleg met de 4 gemeenten i.f.v. reflectie, onderling leren, kansen benutten tot bovenlokale samenwerking.</a:t>
            </a:r>
            <a:endParaRPr lang="nl-NL" sz="1500">
              <a:solidFill>
                <a:schemeClr val="tx2"/>
              </a:solidFill>
            </a:endParaRPr>
          </a:p>
          <a:p>
            <a:pPr marL="285750" indent="-285750">
              <a:lnSpc>
                <a:spcPct val="110000"/>
              </a:lnSpc>
              <a:buClr>
                <a:srgbClr val="71C35F"/>
              </a:buClr>
              <a:buFont typeface="Arial" panose="020B0604020202020204" pitchFamily="34" charset="0"/>
              <a:buChar char="•"/>
              <a:defRPr/>
            </a:pPr>
            <a:r>
              <a:rPr lang="nl-NL" sz="1500" b="1">
                <a:solidFill>
                  <a:schemeClr val="tx2"/>
                </a:solidFill>
              </a:rPr>
              <a:t>Financieel</a:t>
            </a:r>
            <a:r>
              <a:rPr lang="nl-NL" sz="1500">
                <a:solidFill>
                  <a:schemeClr val="tx2"/>
                </a:solidFill>
              </a:rPr>
              <a:t>: financiering vanuit het EFRO-project, met volgende verdeelsleutel: 40% EFRO, 20% Hermesfonds, 21% vier gemeenten en 19% VVSG.</a:t>
            </a:r>
          </a:p>
          <a:p>
            <a:pPr marL="285750" indent="-285750">
              <a:lnSpc>
                <a:spcPct val="110000"/>
              </a:lnSpc>
              <a:buClr>
                <a:srgbClr val="71C35F"/>
              </a:buClr>
              <a:buFont typeface="Arial" panose="020B0604020202020204" pitchFamily="34" charset="0"/>
              <a:buChar char="•"/>
              <a:defRPr/>
            </a:pPr>
            <a:r>
              <a:rPr lang="nl-NL" sz="1500" b="1">
                <a:solidFill>
                  <a:schemeClr val="tx2"/>
                </a:solidFill>
              </a:rPr>
              <a:t>Uitdagingen/randvoorwaarden</a:t>
            </a:r>
            <a:r>
              <a:rPr lang="nl-NL" sz="1500">
                <a:solidFill>
                  <a:schemeClr val="tx2"/>
                </a:solidFill>
              </a:rPr>
              <a:t>: </a:t>
            </a:r>
          </a:p>
          <a:p>
            <a:pPr marL="742950" lvl="1" indent="-285750">
              <a:lnSpc>
                <a:spcPct val="110000"/>
              </a:lnSpc>
              <a:buClr>
                <a:srgbClr val="71C35F"/>
              </a:buClr>
              <a:buFont typeface="Wingdings" pitchFamily="2" charset="2"/>
              <a:buChar char="§"/>
              <a:defRPr/>
            </a:pPr>
            <a:r>
              <a:rPr lang="nl-NL" sz="1500">
                <a:solidFill>
                  <a:schemeClr val="tx2"/>
                </a:solidFill>
              </a:rPr>
              <a:t>Rekening houden met de interne cultuur, specifieke noden, verwachtingen en werking per gemeente. </a:t>
            </a:r>
          </a:p>
          <a:p>
            <a:pPr marL="742950" lvl="1" indent="-285750">
              <a:lnSpc>
                <a:spcPct val="110000"/>
              </a:lnSpc>
              <a:buClr>
                <a:srgbClr val="71C35F"/>
              </a:buClr>
              <a:buFont typeface="Wingdings" pitchFamily="2" charset="2"/>
              <a:buChar char="§"/>
              <a:defRPr/>
            </a:pPr>
            <a:r>
              <a:rPr lang="nl-NL" sz="1500">
                <a:solidFill>
                  <a:schemeClr val="tx2"/>
                </a:solidFill>
              </a:rPr>
              <a:t>Open en transparante communicatie is cruciaal.</a:t>
            </a:r>
          </a:p>
          <a:p>
            <a:pPr marL="742950" lvl="1" indent="-285750">
              <a:lnSpc>
                <a:spcPct val="110000"/>
              </a:lnSpc>
              <a:buClr>
                <a:srgbClr val="71C35F"/>
              </a:buClr>
              <a:buFont typeface="Wingdings" pitchFamily="2" charset="2"/>
              <a:buChar char="§"/>
              <a:defRPr/>
            </a:pPr>
            <a:r>
              <a:rPr lang="nl-NL" sz="1500">
                <a:solidFill>
                  <a:schemeClr val="tx2"/>
                </a:solidFill>
              </a:rPr>
              <a:t>Ervaring met het werken binnen een overheid is een troef, kennis van de materie is essentieel.</a:t>
            </a:r>
          </a:p>
          <a:p>
            <a:pPr marL="742950" lvl="1" indent="-285750">
              <a:lnSpc>
                <a:spcPct val="110000"/>
              </a:lnSpc>
              <a:buClr>
                <a:srgbClr val="71C35F"/>
              </a:buClr>
              <a:buFont typeface="Wingdings" pitchFamily="2" charset="2"/>
              <a:buChar char="§"/>
              <a:defRPr/>
            </a:pPr>
            <a:r>
              <a:rPr lang="nl-NL" sz="1500">
                <a:solidFill>
                  <a:schemeClr val="tx2"/>
                </a:solidFill>
              </a:rPr>
              <a:t>Als externe partij kan relatief snel een basis gelegd worden voor een structurele aanpak van economische topics, zonder de drukte binnen de dagdagelijkse werking. </a:t>
            </a:r>
          </a:p>
          <a:p>
            <a:pPr marL="742950" lvl="1" indent="-285750">
              <a:lnSpc>
                <a:spcPct val="110000"/>
              </a:lnSpc>
              <a:buClr>
                <a:srgbClr val="71C35F"/>
              </a:buClr>
              <a:buFont typeface="Wingdings" pitchFamily="2" charset="2"/>
              <a:buChar char="§"/>
              <a:defRPr/>
            </a:pPr>
            <a:r>
              <a:rPr lang="nl-NL" sz="1500">
                <a:solidFill>
                  <a:schemeClr val="tx2"/>
                </a:solidFill>
              </a:rPr>
              <a:t>Minder betrokkenheid door beperkte aanwezigheid. Anderzijds laat de afstand toe om meer te focussen op een structurele aanpak en niet ondergesneeuwd te geraken in de dagdagelijkse werking.</a:t>
            </a:r>
          </a:p>
          <a:p>
            <a:pPr marL="285750" lvl="1" indent="-285750" fontAlgn="ctr">
              <a:lnSpc>
                <a:spcPct val="110000"/>
              </a:lnSpc>
              <a:buClr>
                <a:srgbClr val="008A3E"/>
              </a:buClr>
              <a:buSzPct val="85000"/>
              <a:buFont typeface="Wingdings" panose="05000000000000000000" pitchFamily="2" charset="2"/>
              <a:buChar char="Ø"/>
              <a:defRPr/>
            </a:pPr>
            <a:endParaRPr lang="nl-BE" sz="1600">
              <a:solidFill>
                <a:schemeClr val="tx2"/>
              </a:solidFill>
              <a:cs typeface="Segoe UI Semibold" panose="020B0702040204020203" pitchFamily="34" charset="0"/>
            </a:endParaRPr>
          </a:p>
        </p:txBody>
      </p:sp>
    </p:spTree>
    <p:extLst>
      <p:ext uri="{BB962C8B-B14F-4D97-AF65-F5344CB8AC3E}">
        <p14:creationId xmlns:p14="http://schemas.microsoft.com/office/powerpoint/2010/main" val="8320102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21669429-37AE-69E1-81CA-AB8115086CAF}"/>
              </a:ext>
            </a:extLst>
          </p:cNvPr>
          <p:cNvSpPr>
            <a:spLocks noGrp="1"/>
          </p:cNvSpPr>
          <p:nvPr>
            <p:ph type="ftr" sz="quarter" idx="11"/>
          </p:nvPr>
        </p:nvSpPr>
        <p:spPr/>
        <p:txBody>
          <a:bodyPr/>
          <a:lstStyle/>
          <a:p>
            <a:r>
              <a:rPr lang="nl-BE"/>
              <a:t>Leidraad intergemeentelijke samenwerking economie</a:t>
            </a:r>
          </a:p>
        </p:txBody>
      </p:sp>
      <p:sp>
        <p:nvSpPr>
          <p:cNvPr id="4" name="Tijdelijke aanduiding voor dianummer 3">
            <a:extLst>
              <a:ext uri="{FF2B5EF4-FFF2-40B4-BE49-F238E27FC236}">
                <a16:creationId xmlns:a16="http://schemas.microsoft.com/office/drawing/2014/main" id="{CB255E62-2A8E-724B-EC67-B373B69C4A3F}"/>
              </a:ext>
            </a:extLst>
          </p:cNvPr>
          <p:cNvSpPr>
            <a:spLocks noGrp="1"/>
          </p:cNvSpPr>
          <p:nvPr>
            <p:ph type="sldNum" sz="quarter" idx="12"/>
          </p:nvPr>
        </p:nvSpPr>
        <p:spPr/>
        <p:txBody>
          <a:bodyPr/>
          <a:lstStyle/>
          <a:p>
            <a:fld id="{DFEB45F4-A723-4960-9E19-747FE5E1055D}" type="slidenum">
              <a:rPr lang="nl-BE" smtClean="0"/>
              <a:pPr/>
              <a:t>48</a:t>
            </a:fld>
            <a:endParaRPr lang="nl-BE"/>
          </a:p>
        </p:txBody>
      </p:sp>
      <p:sp>
        <p:nvSpPr>
          <p:cNvPr id="11" name="Tekstvak 10">
            <a:extLst>
              <a:ext uri="{FF2B5EF4-FFF2-40B4-BE49-F238E27FC236}">
                <a16:creationId xmlns:a16="http://schemas.microsoft.com/office/drawing/2014/main" id="{90444948-0C4A-D85D-A353-8C9D28B3E3A2}"/>
              </a:ext>
            </a:extLst>
          </p:cNvPr>
          <p:cNvSpPr txBox="1"/>
          <p:nvPr/>
        </p:nvSpPr>
        <p:spPr>
          <a:xfrm>
            <a:off x="531811" y="517461"/>
            <a:ext cx="7838403" cy="400110"/>
          </a:xfrm>
          <a:prstGeom prst="rect">
            <a:avLst/>
          </a:prstGeom>
          <a:noFill/>
        </p:spPr>
        <p:txBody>
          <a:bodyPr wrap="square">
            <a:spAutoFit/>
          </a:bodyPr>
          <a:lstStyle/>
          <a:p>
            <a:r>
              <a:rPr lang="nl-NL" sz="2000">
                <a:solidFill>
                  <a:srgbClr val="71C35F"/>
                </a:solidFill>
                <a:effectLst/>
              </a:rPr>
              <a:t>VVSG-ondersteuning in Limburgs Haspengouw</a:t>
            </a:r>
            <a:endParaRPr lang="nl-BE" sz="2000">
              <a:solidFill>
                <a:srgbClr val="71C35F"/>
              </a:solidFill>
            </a:endParaRPr>
          </a:p>
        </p:txBody>
      </p:sp>
      <p:pic>
        <p:nvPicPr>
          <p:cNvPr id="6" name="Afbeelding 5">
            <a:extLst>
              <a:ext uri="{FF2B5EF4-FFF2-40B4-BE49-F238E27FC236}">
                <a16:creationId xmlns:a16="http://schemas.microsoft.com/office/drawing/2014/main" id="{605F80E0-A46F-9B88-E462-549D12A5CA62}"/>
              </a:ext>
            </a:extLst>
          </p:cNvPr>
          <p:cNvPicPr>
            <a:picLocks noChangeAspect="1"/>
          </p:cNvPicPr>
          <p:nvPr/>
        </p:nvPicPr>
        <p:blipFill>
          <a:blip r:embed="rId2"/>
          <a:stretch>
            <a:fillRect/>
          </a:stretch>
        </p:blipFill>
        <p:spPr>
          <a:xfrm>
            <a:off x="1705215" y="1135288"/>
            <a:ext cx="3501363" cy="4860000"/>
          </a:xfrm>
          <a:prstGeom prst="rect">
            <a:avLst/>
          </a:prstGeom>
        </p:spPr>
      </p:pic>
      <p:pic>
        <p:nvPicPr>
          <p:cNvPr id="8" name="Afbeelding 7">
            <a:extLst>
              <a:ext uri="{FF2B5EF4-FFF2-40B4-BE49-F238E27FC236}">
                <a16:creationId xmlns:a16="http://schemas.microsoft.com/office/drawing/2014/main" id="{1ED40FD8-619B-C6E9-1E4B-667076925250}"/>
              </a:ext>
            </a:extLst>
          </p:cNvPr>
          <p:cNvPicPr>
            <a:picLocks noChangeAspect="1"/>
          </p:cNvPicPr>
          <p:nvPr/>
        </p:nvPicPr>
        <p:blipFill>
          <a:blip r:embed="rId3"/>
          <a:stretch>
            <a:fillRect/>
          </a:stretch>
        </p:blipFill>
        <p:spPr>
          <a:xfrm>
            <a:off x="5662758" y="1194044"/>
            <a:ext cx="3520519" cy="4860000"/>
          </a:xfrm>
          <a:prstGeom prst="rect">
            <a:avLst/>
          </a:prstGeom>
        </p:spPr>
      </p:pic>
    </p:spTree>
    <p:extLst>
      <p:ext uri="{BB962C8B-B14F-4D97-AF65-F5344CB8AC3E}">
        <p14:creationId xmlns:p14="http://schemas.microsoft.com/office/powerpoint/2010/main" val="28191319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21669429-37AE-69E1-81CA-AB8115086CAF}"/>
              </a:ext>
            </a:extLst>
          </p:cNvPr>
          <p:cNvSpPr>
            <a:spLocks noGrp="1"/>
          </p:cNvSpPr>
          <p:nvPr>
            <p:ph type="ftr" sz="quarter" idx="11"/>
          </p:nvPr>
        </p:nvSpPr>
        <p:spPr/>
        <p:txBody>
          <a:bodyPr/>
          <a:lstStyle/>
          <a:p>
            <a:r>
              <a:rPr lang="nl-BE"/>
              <a:t>Leidraad intergemeentelijke samenwerking economie</a:t>
            </a:r>
          </a:p>
        </p:txBody>
      </p:sp>
      <p:sp>
        <p:nvSpPr>
          <p:cNvPr id="4" name="Tijdelijke aanduiding voor dianummer 3">
            <a:extLst>
              <a:ext uri="{FF2B5EF4-FFF2-40B4-BE49-F238E27FC236}">
                <a16:creationId xmlns:a16="http://schemas.microsoft.com/office/drawing/2014/main" id="{CB255E62-2A8E-724B-EC67-B373B69C4A3F}"/>
              </a:ext>
            </a:extLst>
          </p:cNvPr>
          <p:cNvSpPr>
            <a:spLocks noGrp="1"/>
          </p:cNvSpPr>
          <p:nvPr>
            <p:ph type="sldNum" sz="quarter" idx="12"/>
          </p:nvPr>
        </p:nvSpPr>
        <p:spPr/>
        <p:txBody>
          <a:bodyPr/>
          <a:lstStyle/>
          <a:p>
            <a:fld id="{DFEB45F4-A723-4960-9E19-747FE5E1055D}" type="slidenum">
              <a:rPr lang="nl-BE" smtClean="0"/>
              <a:pPr/>
              <a:t>49</a:t>
            </a:fld>
            <a:endParaRPr lang="nl-BE"/>
          </a:p>
        </p:txBody>
      </p:sp>
      <p:sp>
        <p:nvSpPr>
          <p:cNvPr id="11" name="Tekstvak 10">
            <a:extLst>
              <a:ext uri="{FF2B5EF4-FFF2-40B4-BE49-F238E27FC236}">
                <a16:creationId xmlns:a16="http://schemas.microsoft.com/office/drawing/2014/main" id="{90444948-0C4A-D85D-A353-8C9D28B3E3A2}"/>
              </a:ext>
            </a:extLst>
          </p:cNvPr>
          <p:cNvSpPr txBox="1"/>
          <p:nvPr/>
        </p:nvSpPr>
        <p:spPr>
          <a:xfrm>
            <a:off x="510041" y="528350"/>
            <a:ext cx="7838403" cy="400110"/>
          </a:xfrm>
          <a:prstGeom prst="rect">
            <a:avLst/>
          </a:prstGeom>
          <a:noFill/>
        </p:spPr>
        <p:txBody>
          <a:bodyPr wrap="square">
            <a:spAutoFit/>
          </a:bodyPr>
          <a:lstStyle/>
          <a:p>
            <a:r>
              <a:rPr lang="nl-BE" sz="2000" b="0">
                <a:solidFill>
                  <a:srgbClr val="71C35F"/>
                </a:solidFill>
              </a:rPr>
              <a:t>Samenvattend overzicht cases</a:t>
            </a:r>
            <a:endParaRPr lang="nl-BE" sz="2000">
              <a:solidFill>
                <a:srgbClr val="71C35F"/>
              </a:solidFill>
            </a:endParaRPr>
          </a:p>
        </p:txBody>
      </p:sp>
      <p:pic>
        <p:nvPicPr>
          <p:cNvPr id="6" name="Picture 5">
            <a:extLst>
              <a:ext uri="{FF2B5EF4-FFF2-40B4-BE49-F238E27FC236}">
                <a16:creationId xmlns:a16="http://schemas.microsoft.com/office/drawing/2014/main" id="{2F9B1564-2433-B083-259E-B6D1D53A08B1}"/>
              </a:ext>
            </a:extLst>
          </p:cNvPr>
          <p:cNvPicPr>
            <a:picLocks noChangeAspect="1"/>
          </p:cNvPicPr>
          <p:nvPr/>
        </p:nvPicPr>
        <p:blipFill>
          <a:blip r:embed="rId2"/>
          <a:stretch>
            <a:fillRect/>
          </a:stretch>
        </p:blipFill>
        <p:spPr>
          <a:xfrm>
            <a:off x="1236433" y="1120772"/>
            <a:ext cx="9719133" cy="4635118"/>
          </a:xfrm>
          <a:prstGeom prst="rect">
            <a:avLst/>
          </a:prstGeom>
        </p:spPr>
      </p:pic>
    </p:spTree>
    <p:extLst>
      <p:ext uri="{BB962C8B-B14F-4D97-AF65-F5344CB8AC3E}">
        <p14:creationId xmlns:p14="http://schemas.microsoft.com/office/powerpoint/2010/main" val="3974298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930F3283-0CF7-4381-ABB7-19D9C1662D88}"/>
              </a:ext>
            </a:extLst>
          </p:cNvPr>
          <p:cNvSpPr>
            <a:spLocks noGrp="1"/>
          </p:cNvSpPr>
          <p:nvPr>
            <p:ph idx="1"/>
          </p:nvPr>
        </p:nvSpPr>
        <p:spPr>
          <a:xfrm>
            <a:off x="619302" y="480227"/>
            <a:ext cx="10059601" cy="5292498"/>
          </a:xfrm>
        </p:spPr>
        <p:txBody>
          <a:bodyPr>
            <a:normAutofit/>
          </a:bodyPr>
          <a:lstStyle/>
          <a:p>
            <a:pPr indent="0">
              <a:lnSpc>
                <a:spcPct val="150000"/>
              </a:lnSpc>
              <a:buNone/>
            </a:pPr>
            <a:r>
              <a:rPr lang="nl-NL" sz="2000">
                <a:solidFill>
                  <a:srgbClr val="71C35F"/>
                </a:solidFill>
              </a:rPr>
              <a:t>Een sterk veranderende context</a:t>
            </a:r>
          </a:p>
          <a:p>
            <a:pPr indent="0">
              <a:lnSpc>
                <a:spcPct val="150000"/>
              </a:lnSpc>
              <a:buNone/>
            </a:pPr>
            <a:endParaRPr lang="nl-NL" sz="1800">
              <a:solidFill>
                <a:schemeClr val="tx1"/>
              </a:solidFill>
            </a:endParaRPr>
          </a:p>
          <a:p>
            <a:pPr indent="0">
              <a:lnSpc>
                <a:spcPct val="150000"/>
              </a:lnSpc>
              <a:buNone/>
            </a:pPr>
            <a:endParaRPr lang="nl-NL" sz="1800">
              <a:solidFill>
                <a:schemeClr val="tx1"/>
              </a:solidFill>
            </a:endParaRPr>
          </a:p>
        </p:txBody>
      </p:sp>
      <p:sp>
        <p:nvSpPr>
          <p:cNvPr id="2" name="Tijdelijke aanduiding voor voettekst 1">
            <a:extLst>
              <a:ext uri="{FF2B5EF4-FFF2-40B4-BE49-F238E27FC236}">
                <a16:creationId xmlns:a16="http://schemas.microsoft.com/office/drawing/2014/main" id="{369EBCE9-3C56-6F6E-6635-34E107F115F1}"/>
              </a:ext>
            </a:extLst>
          </p:cNvPr>
          <p:cNvSpPr>
            <a:spLocks noGrp="1"/>
          </p:cNvSpPr>
          <p:nvPr>
            <p:ph type="ftr" sz="quarter" idx="11"/>
          </p:nvPr>
        </p:nvSpPr>
        <p:spPr/>
        <p:txBody>
          <a:bodyPr/>
          <a:lstStyle/>
          <a:p>
            <a:r>
              <a:rPr lang="nl-BE"/>
              <a:t>Leidraad intergemeentelijke samenwerking economie</a:t>
            </a:r>
          </a:p>
        </p:txBody>
      </p:sp>
      <p:sp>
        <p:nvSpPr>
          <p:cNvPr id="4" name="Tijdelijke aanduiding voor dianummer 3">
            <a:extLst>
              <a:ext uri="{FF2B5EF4-FFF2-40B4-BE49-F238E27FC236}">
                <a16:creationId xmlns:a16="http://schemas.microsoft.com/office/drawing/2014/main" id="{BC5DC59D-55BC-668F-C9EE-2A2BBAFCD873}"/>
              </a:ext>
            </a:extLst>
          </p:cNvPr>
          <p:cNvSpPr>
            <a:spLocks noGrp="1"/>
          </p:cNvSpPr>
          <p:nvPr>
            <p:ph type="sldNum" sz="quarter" idx="12"/>
          </p:nvPr>
        </p:nvSpPr>
        <p:spPr/>
        <p:txBody>
          <a:bodyPr/>
          <a:lstStyle/>
          <a:p>
            <a:fld id="{DFEB45F4-A723-4960-9E19-747FE5E1055D}" type="slidenum">
              <a:rPr lang="nl-BE" smtClean="0"/>
              <a:pPr/>
              <a:t>5</a:t>
            </a:fld>
            <a:endParaRPr lang="nl-BE"/>
          </a:p>
        </p:txBody>
      </p:sp>
      <p:sp>
        <p:nvSpPr>
          <p:cNvPr id="10" name="Diamond 7">
            <a:extLst>
              <a:ext uri="{FF2B5EF4-FFF2-40B4-BE49-F238E27FC236}">
                <a16:creationId xmlns:a16="http://schemas.microsoft.com/office/drawing/2014/main" id="{7A0BED9E-619D-4391-300D-8CAD6CC0E3EF}"/>
              </a:ext>
            </a:extLst>
          </p:cNvPr>
          <p:cNvSpPr/>
          <p:nvPr/>
        </p:nvSpPr>
        <p:spPr>
          <a:xfrm>
            <a:off x="2277830" y="1713012"/>
            <a:ext cx="3199143" cy="3431975"/>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p>
        </p:txBody>
      </p:sp>
      <p:sp>
        <p:nvSpPr>
          <p:cNvPr id="11" name="Oval 2">
            <a:extLst>
              <a:ext uri="{FF2B5EF4-FFF2-40B4-BE49-F238E27FC236}">
                <a16:creationId xmlns:a16="http://schemas.microsoft.com/office/drawing/2014/main" id="{29D8F2F2-8CB4-0006-7B6B-1B59C118A6B7}"/>
              </a:ext>
            </a:extLst>
          </p:cNvPr>
          <p:cNvSpPr/>
          <p:nvPr/>
        </p:nvSpPr>
        <p:spPr>
          <a:xfrm>
            <a:off x="3705516" y="1625470"/>
            <a:ext cx="343770" cy="324811"/>
          </a:xfrm>
          <a:prstGeom prst="ellipse">
            <a:avLst/>
          </a:prstGeom>
          <a:ln/>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p>
        </p:txBody>
      </p:sp>
      <p:sp>
        <p:nvSpPr>
          <p:cNvPr id="12" name="Oval 2">
            <a:extLst>
              <a:ext uri="{FF2B5EF4-FFF2-40B4-BE49-F238E27FC236}">
                <a16:creationId xmlns:a16="http://schemas.microsoft.com/office/drawing/2014/main" id="{E98ECF36-9ABD-DCAA-0238-3AD6424A8274}"/>
              </a:ext>
            </a:extLst>
          </p:cNvPr>
          <p:cNvSpPr/>
          <p:nvPr/>
        </p:nvSpPr>
        <p:spPr>
          <a:xfrm>
            <a:off x="3705516" y="4907720"/>
            <a:ext cx="343770" cy="324811"/>
          </a:xfrm>
          <a:prstGeom prst="ellipse">
            <a:avLst/>
          </a:prstGeom>
          <a:ln/>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p>
        </p:txBody>
      </p:sp>
      <p:sp>
        <p:nvSpPr>
          <p:cNvPr id="13" name="Oval 17">
            <a:extLst>
              <a:ext uri="{FF2B5EF4-FFF2-40B4-BE49-F238E27FC236}">
                <a16:creationId xmlns:a16="http://schemas.microsoft.com/office/drawing/2014/main" id="{DCF027BC-5D40-06E4-C52D-8927188CC206}"/>
              </a:ext>
            </a:extLst>
          </p:cNvPr>
          <p:cNvSpPr/>
          <p:nvPr/>
        </p:nvSpPr>
        <p:spPr>
          <a:xfrm>
            <a:off x="2184555" y="3266593"/>
            <a:ext cx="343770" cy="324811"/>
          </a:xfrm>
          <a:prstGeom prst="ellipse">
            <a:avLst/>
          </a:prstGeom>
          <a:ln/>
        </p:spPr>
        <p:style>
          <a:lnRef idx="3">
            <a:schemeClr val="lt1"/>
          </a:lnRef>
          <a:fillRef idx="1">
            <a:schemeClr val="accent3"/>
          </a:fillRef>
          <a:effectRef idx="1">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p>
        </p:txBody>
      </p:sp>
      <p:sp>
        <p:nvSpPr>
          <p:cNvPr id="14" name="Oval 17">
            <a:extLst>
              <a:ext uri="{FF2B5EF4-FFF2-40B4-BE49-F238E27FC236}">
                <a16:creationId xmlns:a16="http://schemas.microsoft.com/office/drawing/2014/main" id="{6EB708DD-BC03-58AE-CBE6-BD83E802E874}"/>
              </a:ext>
            </a:extLst>
          </p:cNvPr>
          <p:cNvSpPr/>
          <p:nvPr/>
        </p:nvSpPr>
        <p:spPr>
          <a:xfrm>
            <a:off x="5226478" y="3275811"/>
            <a:ext cx="343770" cy="324811"/>
          </a:xfrm>
          <a:prstGeom prst="ellipse">
            <a:avLst/>
          </a:prstGeom>
          <a:ln/>
        </p:spPr>
        <p:style>
          <a:lnRef idx="3">
            <a:schemeClr val="lt1"/>
          </a:lnRef>
          <a:fillRef idx="1">
            <a:schemeClr val="accent3"/>
          </a:fillRef>
          <a:effectRef idx="1">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p>
        </p:txBody>
      </p:sp>
      <p:sp>
        <p:nvSpPr>
          <p:cNvPr id="15" name="Tekstvak 14">
            <a:extLst>
              <a:ext uri="{FF2B5EF4-FFF2-40B4-BE49-F238E27FC236}">
                <a16:creationId xmlns:a16="http://schemas.microsoft.com/office/drawing/2014/main" id="{676714CB-88D0-0D1E-6714-4495BDE377DB}"/>
              </a:ext>
            </a:extLst>
          </p:cNvPr>
          <p:cNvSpPr txBox="1"/>
          <p:nvPr/>
        </p:nvSpPr>
        <p:spPr>
          <a:xfrm>
            <a:off x="3162972" y="1235750"/>
            <a:ext cx="1791094" cy="338554"/>
          </a:xfrm>
          <a:prstGeom prst="rect">
            <a:avLst/>
          </a:prstGeom>
          <a:noFill/>
        </p:spPr>
        <p:txBody>
          <a:bodyPr wrap="square" rtlCol="0">
            <a:spAutoFit/>
          </a:bodyPr>
          <a:lstStyle/>
          <a:p>
            <a:r>
              <a:rPr lang="nl-NL" sz="1600">
                <a:solidFill>
                  <a:schemeClr val="tx2"/>
                </a:solidFill>
              </a:rPr>
              <a:t>Lokaal niveau</a:t>
            </a:r>
            <a:endParaRPr lang="nl-BE" sz="1600">
              <a:solidFill>
                <a:schemeClr val="tx2"/>
              </a:solidFill>
            </a:endParaRPr>
          </a:p>
        </p:txBody>
      </p:sp>
      <p:sp>
        <p:nvSpPr>
          <p:cNvPr id="16" name="Tekstvak 15">
            <a:extLst>
              <a:ext uri="{FF2B5EF4-FFF2-40B4-BE49-F238E27FC236}">
                <a16:creationId xmlns:a16="http://schemas.microsoft.com/office/drawing/2014/main" id="{C26DB2A4-29C4-407F-8393-632C931C1D83}"/>
              </a:ext>
            </a:extLst>
          </p:cNvPr>
          <p:cNvSpPr txBox="1"/>
          <p:nvPr/>
        </p:nvSpPr>
        <p:spPr>
          <a:xfrm>
            <a:off x="3102943" y="5277100"/>
            <a:ext cx="1791094" cy="338554"/>
          </a:xfrm>
          <a:prstGeom prst="rect">
            <a:avLst/>
          </a:prstGeom>
          <a:noFill/>
        </p:spPr>
        <p:txBody>
          <a:bodyPr wrap="square" rtlCol="0">
            <a:spAutoFit/>
          </a:bodyPr>
          <a:lstStyle/>
          <a:p>
            <a:r>
              <a:rPr lang="nl-NL" sz="1600">
                <a:solidFill>
                  <a:schemeClr val="tx2"/>
                </a:solidFill>
              </a:rPr>
              <a:t>Vlaams niveau</a:t>
            </a:r>
            <a:endParaRPr lang="nl-BE" sz="1600">
              <a:solidFill>
                <a:schemeClr val="tx2"/>
              </a:solidFill>
            </a:endParaRPr>
          </a:p>
        </p:txBody>
      </p:sp>
      <p:sp>
        <p:nvSpPr>
          <p:cNvPr id="17" name="Tekstvak 16">
            <a:extLst>
              <a:ext uri="{FF2B5EF4-FFF2-40B4-BE49-F238E27FC236}">
                <a16:creationId xmlns:a16="http://schemas.microsoft.com/office/drawing/2014/main" id="{0A12D2DB-B014-01C1-8704-2598A9F0F6C2}"/>
              </a:ext>
            </a:extLst>
          </p:cNvPr>
          <p:cNvSpPr txBox="1"/>
          <p:nvPr/>
        </p:nvSpPr>
        <p:spPr>
          <a:xfrm>
            <a:off x="522587" y="3266706"/>
            <a:ext cx="1791094" cy="338554"/>
          </a:xfrm>
          <a:prstGeom prst="rect">
            <a:avLst/>
          </a:prstGeom>
          <a:noFill/>
        </p:spPr>
        <p:txBody>
          <a:bodyPr wrap="square" rtlCol="0">
            <a:spAutoFit/>
          </a:bodyPr>
          <a:lstStyle/>
          <a:p>
            <a:r>
              <a:rPr lang="nl-NL" sz="1600">
                <a:solidFill>
                  <a:schemeClr val="tx2"/>
                </a:solidFill>
              </a:rPr>
              <a:t>Maatschappelijk</a:t>
            </a:r>
            <a:endParaRPr lang="nl-BE" sz="1600">
              <a:solidFill>
                <a:schemeClr val="tx2"/>
              </a:solidFill>
            </a:endParaRPr>
          </a:p>
        </p:txBody>
      </p:sp>
      <p:sp>
        <p:nvSpPr>
          <p:cNvPr id="18" name="Tekstvak 17">
            <a:extLst>
              <a:ext uri="{FF2B5EF4-FFF2-40B4-BE49-F238E27FC236}">
                <a16:creationId xmlns:a16="http://schemas.microsoft.com/office/drawing/2014/main" id="{7D4EF15A-6504-B0EF-EAE9-683036C94301}"/>
              </a:ext>
            </a:extLst>
          </p:cNvPr>
          <p:cNvSpPr txBox="1"/>
          <p:nvPr/>
        </p:nvSpPr>
        <p:spPr>
          <a:xfrm>
            <a:off x="5663085" y="3275811"/>
            <a:ext cx="1338079" cy="338554"/>
          </a:xfrm>
          <a:prstGeom prst="rect">
            <a:avLst/>
          </a:prstGeom>
          <a:noFill/>
        </p:spPr>
        <p:txBody>
          <a:bodyPr wrap="square" rtlCol="0">
            <a:spAutoFit/>
          </a:bodyPr>
          <a:lstStyle/>
          <a:p>
            <a:r>
              <a:rPr lang="nl-NL" sz="1600">
                <a:solidFill>
                  <a:schemeClr val="tx2"/>
                </a:solidFill>
              </a:rPr>
              <a:t>Economisch</a:t>
            </a:r>
            <a:endParaRPr lang="nl-BE" sz="1600">
              <a:solidFill>
                <a:schemeClr val="tx2"/>
              </a:solidFill>
            </a:endParaRPr>
          </a:p>
        </p:txBody>
      </p:sp>
      <p:sp>
        <p:nvSpPr>
          <p:cNvPr id="20" name="Tekstvak 19">
            <a:extLst>
              <a:ext uri="{FF2B5EF4-FFF2-40B4-BE49-F238E27FC236}">
                <a16:creationId xmlns:a16="http://schemas.microsoft.com/office/drawing/2014/main" id="{3FCC1489-0FF4-7730-3C2C-B4A7AF7B5B21}"/>
              </a:ext>
            </a:extLst>
          </p:cNvPr>
          <p:cNvSpPr txBox="1"/>
          <p:nvPr/>
        </p:nvSpPr>
        <p:spPr>
          <a:xfrm>
            <a:off x="7724228" y="2448965"/>
            <a:ext cx="3475255" cy="1754326"/>
          </a:xfrm>
          <a:prstGeom prst="rect">
            <a:avLst/>
          </a:prstGeom>
          <a:noFill/>
        </p:spPr>
        <p:txBody>
          <a:bodyPr wrap="square">
            <a:spAutoFit/>
          </a:bodyPr>
          <a:lstStyle/>
          <a:p>
            <a:pPr marL="0" indent="0">
              <a:buFont typeface="Segoe UI Symbol" panose="020B0502040204020203" pitchFamily="34" charset="0"/>
              <a:buNone/>
            </a:pPr>
            <a:r>
              <a:rPr lang="nl-BE">
                <a:solidFill>
                  <a:schemeClr val="tx2"/>
                </a:solidFill>
              </a:rPr>
              <a:t>Zowel op lokaal en Vlaams niveau, als economisch en maatschappelijk zijn er ontwikkelingen die aanzetten tot meer intergemeentelijk of regionaal samenwerken. </a:t>
            </a:r>
          </a:p>
        </p:txBody>
      </p:sp>
    </p:spTree>
    <p:extLst>
      <p:ext uri="{BB962C8B-B14F-4D97-AF65-F5344CB8AC3E}">
        <p14:creationId xmlns:p14="http://schemas.microsoft.com/office/powerpoint/2010/main" val="30922151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85F01D7D-D5DA-8924-1CDD-E0610D62D858}"/>
              </a:ext>
            </a:extLst>
          </p:cNvPr>
          <p:cNvSpPr>
            <a:spLocks noGrp="1"/>
          </p:cNvSpPr>
          <p:nvPr>
            <p:ph type="ftr" sz="quarter" idx="11"/>
          </p:nvPr>
        </p:nvSpPr>
        <p:spPr/>
        <p:txBody>
          <a:bodyPr/>
          <a:lstStyle/>
          <a:p>
            <a:r>
              <a:rPr lang="nl-BE"/>
              <a:t>Leidraad intergemeentelijke samenwerking economie</a:t>
            </a:r>
          </a:p>
        </p:txBody>
      </p:sp>
      <p:sp>
        <p:nvSpPr>
          <p:cNvPr id="3" name="Tijdelijke aanduiding voor dianummer 2">
            <a:extLst>
              <a:ext uri="{FF2B5EF4-FFF2-40B4-BE49-F238E27FC236}">
                <a16:creationId xmlns:a16="http://schemas.microsoft.com/office/drawing/2014/main" id="{45E7894E-CA5D-E996-D30A-C77A9EF587D1}"/>
              </a:ext>
            </a:extLst>
          </p:cNvPr>
          <p:cNvSpPr>
            <a:spLocks noGrp="1"/>
          </p:cNvSpPr>
          <p:nvPr>
            <p:ph type="sldNum" sz="quarter" idx="12"/>
          </p:nvPr>
        </p:nvSpPr>
        <p:spPr/>
        <p:txBody>
          <a:bodyPr/>
          <a:lstStyle/>
          <a:p>
            <a:fld id="{DFEB45F4-A723-4960-9E19-747FE5E1055D}" type="slidenum">
              <a:rPr lang="nl-BE" smtClean="0"/>
              <a:pPr/>
              <a:t>50</a:t>
            </a:fld>
            <a:endParaRPr lang="nl-BE"/>
          </a:p>
        </p:txBody>
      </p:sp>
      <p:sp>
        <p:nvSpPr>
          <p:cNvPr id="4" name="Titel 3">
            <a:extLst>
              <a:ext uri="{FF2B5EF4-FFF2-40B4-BE49-F238E27FC236}">
                <a16:creationId xmlns:a16="http://schemas.microsoft.com/office/drawing/2014/main" id="{AB9269CF-C150-024E-6D5D-B623BB40AF96}"/>
              </a:ext>
            </a:extLst>
          </p:cNvPr>
          <p:cNvSpPr>
            <a:spLocks noGrp="1"/>
          </p:cNvSpPr>
          <p:nvPr>
            <p:ph type="title"/>
          </p:nvPr>
        </p:nvSpPr>
        <p:spPr>
          <a:xfrm>
            <a:off x="608012" y="1285200"/>
            <a:ext cx="4680268" cy="638806"/>
          </a:xfrm>
        </p:spPr>
        <p:txBody>
          <a:bodyPr/>
          <a:lstStyle/>
          <a:p>
            <a:r>
              <a:rPr lang="nl-NL"/>
              <a:t>Succesfactoren</a:t>
            </a:r>
          </a:p>
        </p:txBody>
      </p:sp>
      <p:sp>
        <p:nvSpPr>
          <p:cNvPr id="6" name="Tijdelijke aanduiding voor tekst 5">
            <a:extLst>
              <a:ext uri="{FF2B5EF4-FFF2-40B4-BE49-F238E27FC236}">
                <a16:creationId xmlns:a16="http://schemas.microsoft.com/office/drawing/2014/main" id="{D02E5365-4136-0BB3-1474-50D331F6F428}"/>
              </a:ext>
            </a:extLst>
          </p:cNvPr>
          <p:cNvSpPr>
            <a:spLocks noGrp="1"/>
          </p:cNvSpPr>
          <p:nvPr>
            <p:ph type="body" sz="quarter" idx="15"/>
          </p:nvPr>
        </p:nvSpPr>
        <p:spPr>
          <a:xfrm>
            <a:off x="608013" y="609600"/>
            <a:ext cx="896025" cy="402400"/>
          </a:xfrm>
        </p:spPr>
        <p:txBody>
          <a:bodyPr/>
          <a:lstStyle/>
          <a:p>
            <a:r>
              <a:rPr lang="nl-NL"/>
              <a:t>deel 5</a:t>
            </a:r>
          </a:p>
        </p:txBody>
      </p:sp>
      <p:sp>
        <p:nvSpPr>
          <p:cNvPr id="5" name="Vrije vorm: vorm 4">
            <a:extLst>
              <a:ext uri="{FF2B5EF4-FFF2-40B4-BE49-F238E27FC236}">
                <a16:creationId xmlns:a16="http://schemas.microsoft.com/office/drawing/2014/main" id="{EC1F14DA-C365-1952-80B9-C272C9B7A3E6}"/>
              </a:ext>
            </a:extLst>
          </p:cNvPr>
          <p:cNvSpPr/>
          <p:nvPr/>
        </p:nvSpPr>
        <p:spPr>
          <a:xfrm>
            <a:off x="4670269" y="0"/>
            <a:ext cx="7522365" cy="6858000"/>
          </a:xfrm>
          <a:custGeom>
            <a:avLst/>
            <a:gdLst>
              <a:gd name="connsiteX0" fmla="*/ 2473480 w 7522365"/>
              <a:gd name="connsiteY0" fmla="*/ 0 h 6858000"/>
              <a:gd name="connsiteX1" fmla="*/ 3648 w 7522365"/>
              <a:gd name="connsiteY1" fmla="*/ 5375275 h 6858000"/>
              <a:gd name="connsiteX2" fmla="*/ 210340 w 7522365"/>
              <a:gd name="connsiteY2" fmla="*/ 6858000 h 6858000"/>
              <a:gd name="connsiteX3" fmla="*/ 7522365 w 7522365"/>
              <a:gd name="connsiteY3" fmla="*/ 6858000 h 6858000"/>
              <a:gd name="connsiteX4" fmla="*/ 7522365 w 7522365"/>
              <a:gd name="connsiteY4" fmla="*/ 0 h 6858000"/>
              <a:gd name="connsiteX5" fmla="*/ 2473480 w 7522365"/>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22365" h="6858000">
                <a:moveTo>
                  <a:pt x="2473480" y="0"/>
                </a:moveTo>
                <a:cubicBezTo>
                  <a:pt x="1072670" y="1901190"/>
                  <a:pt x="64290" y="3873818"/>
                  <a:pt x="3648" y="5375275"/>
                </a:cubicBezTo>
                <a:cubicBezTo>
                  <a:pt x="-17942" y="5900738"/>
                  <a:pt x="56988" y="6398895"/>
                  <a:pt x="210340" y="6858000"/>
                </a:cubicBezTo>
                <a:lnTo>
                  <a:pt x="7522365" y="6858000"/>
                </a:lnTo>
                <a:lnTo>
                  <a:pt x="7522365" y="0"/>
                </a:lnTo>
                <a:lnTo>
                  <a:pt x="2473480" y="0"/>
                </a:lnTo>
                <a:close/>
              </a:path>
            </a:pathLst>
          </a:custGeom>
          <a:blipFill dpi="0" rotWithShape="1">
            <a:blip r:embed="rId2">
              <a:extLst>
                <a:ext uri="{28A0092B-C50C-407E-A947-70E740481C1C}">
                  <a14:useLocalDpi xmlns:a14="http://schemas.microsoft.com/office/drawing/2010/main" val="0"/>
                </a:ext>
              </a:extLst>
            </a:blip>
            <a:srcRect/>
            <a:stretch>
              <a:fillRect l="-8" t="-39747" r="8" b="-24579"/>
            </a:stretch>
          </a:blipFill>
          <a:ln w="3172" cap="flat">
            <a:noFill/>
            <a:prstDash val="solid"/>
            <a:miter/>
          </a:ln>
        </p:spPr>
        <p:txBody>
          <a:bodyPr rtlCol="0" anchor="ctr"/>
          <a:lstStyle/>
          <a:p>
            <a:endParaRPr lang="nl-BE"/>
          </a:p>
        </p:txBody>
      </p:sp>
    </p:spTree>
    <p:extLst>
      <p:ext uri="{BB962C8B-B14F-4D97-AF65-F5344CB8AC3E}">
        <p14:creationId xmlns:p14="http://schemas.microsoft.com/office/powerpoint/2010/main" val="41611498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21669429-37AE-69E1-81CA-AB8115086CAF}"/>
              </a:ext>
            </a:extLst>
          </p:cNvPr>
          <p:cNvSpPr>
            <a:spLocks noGrp="1"/>
          </p:cNvSpPr>
          <p:nvPr>
            <p:ph type="ftr" sz="quarter" idx="11"/>
          </p:nvPr>
        </p:nvSpPr>
        <p:spPr/>
        <p:txBody>
          <a:bodyPr/>
          <a:lstStyle/>
          <a:p>
            <a:r>
              <a:rPr lang="nl-BE"/>
              <a:t>Leidraad intergemeentelijke samenwerking economie</a:t>
            </a:r>
          </a:p>
        </p:txBody>
      </p:sp>
      <p:sp>
        <p:nvSpPr>
          <p:cNvPr id="4" name="Tijdelijke aanduiding voor dianummer 3">
            <a:extLst>
              <a:ext uri="{FF2B5EF4-FFF2-40B4-BE49-F238E27FC236}">
                <a16:creationId xmlns:a16="http://schemas.microsoft.com/office/drawing/2014/main" id="{CB255E62-2A8E-724B-EC67-B373B69C4A3F}"/>
              </a:ext>
            </a:extLst>
          </p:cNvPr>
          <p:cNvSpPr>
            <a:spLocks noGrp="1"/>
          </p:cNvSpPr>
          <p:nvPr>
            <p:ph type="sldNum" sz="quarter" idx="12"/>
          </p:nvPr>
        </p:nvSpPr>
        <p:spPr/>
        <p:txBody>
          <a:bodyPr/>
          <a:lstStyle/>
          <a:p>
            <a:fld id="{DFEB45F4-A723-4960-9E19-747FE5E1055D}" type="slidenum">
              <a:rPr lang="nl-BE" smtClean="0"/>
              <a:pPr/>
              <a:t>51</a:t>
            </a:fld>
            <a:endParaRPr lang="nl-BE"/>
          </a:p>
        </p:txBody>
      </p:sp>
      <p:sp>
        <p:nvSpPr>
          <p:cNvPr id="10" name="Tekstvak 9">
            <a:extLst>
              <a:ext uri="{FF2B5EF4-FFF2-40B4-BE49-F238E27FC236}">
                <a16:creationId xmlns:a16="http://schemas.microsoft.com/office/drawing/2014/main" id="{434085C0-E62A-1F49-EAB9-BD517F5DC6FB}"/>
              </a:ext>
            </a:extLst>
          </p:cNvPr>
          <p:cNvSpPr txBox="1"/>
          <p:nvPr/>
        </p:nvSpPr>
        <p:spPr>
          <a:xfrm>
            <a:off x="520927" y="1271916"/>
            <a:ext cx="9648350" cy="3946721"/>
          </a:xfrm>
          <a:prstGeom prst="rect">
            <a:avLst/>
          </a:prstGeom>
          <a:noFill/>
        </p:spPr>
        <p:txBody>
          <a:bodyPr wrap="square">
            <a:spAutoFit/>
          </a:bodyPr>
          <a:lstStyle/>
          <a:p>
            <a:pPr marL="0" indent="0">
              <a:buClr>
                <a:srgbClr val="9FBC38"/>
              </a:buClr>
              <a:buNone/>
            </a:pPr>
            <a:r>
              <a:rPr kumimoji="0" lang="nl-BE" b="0" i="0" u="none" strike="noStrike" kern="1200" cap="none" spc="0" normalizeH="0" baseline="0" noProof="0">
                <a:ln>
                  <a:noFill/>
                </a:ln>
                <a:solidFill>
                  <a:schemeClr val="tx2"/>
                </a:solidFill>
                <a:effectLst/>
                <a:uLnTx/>
                <a:uFillTx/>
                <a:ea typeface="+mn-ea"/>
                <a:cs typeface="Segoe UI Semibold" panose="020B0702040204020203" pitchFamily="34" charset="0"/>
              </a:rPr>
              <a:t>Samenwerken is een werkwoord. Uit de verschillende cases leren we dat het succes samen hangt met volgende aspecten:</a:t>
            </a:r>
            <a:br>
              <a:rPr kumimoji="0" lang="nl-BE" b="0" i="0" u="none" strike="noStrike" kern="1200" cap="none" spc="0" normalizeH="0" baseline="0" noProof="0">
                <a:ln>
                  <a:noFill/>
                </a:ln>
                <a:solidFill>
                  <a:schemeClr val="tx2"/>
                </a:solidFill>
                <a:effectLst/>
                <a:uLnTx/>
                <a:uFillTx/>
                <a:ea typeface="+mn-ea"/>
                <a:cs typeface="Segoe UI Semibold" panose="020B0702040204020203" pitchFamily="34" charset="0"/>
              </a:rPr>
            </a:br>
            <a:endParaRPr kumimoji="0" lang="nl-BE" b="0" i="0" u="none" strike="noStrike" kern="1200" cap="none" spc="0" normalizeH="0" baseline="0" noProof="0">
              <a:ln>
                <a:noFill/>
              </a:ln>
              <a:solidFill>
                <a:schemeClr val="tx2"/>
              </a:solidFill>
              <a:effectLst/>
              <a:uLnTx/>
              <a:uFillTx/>
              <a:ea typeface="+mn-ea"/>
              <a:cs typeface="Segoe UI Semibold" panose="020B0702040204020203" pitchFamily="34" charset="0"/>
            </a:endParaRPr>
          </a:p>
          <a:p>
            <a:pPr marL="285750" indent="-285750">
              <a:lnSpc>
                <a:spcPct val="110000"/>
              </a:lnSpc>
              <a:buClr>
                <a:srgbClr val="71C35F"/>
              </a:buClr>
              <a:buFont typeface="Arial" panose="020B0604020202020204" pitchFamily="34" charset="0"/>
              <a:buChar char="•"/>
            </a:pPr>
            <a:r>
              <a:rPr kumimoji="0" lang="nl-BE" b="0" i="0" u="none" strike="noStrike" kern="1200" cap="none" spc="0" normalizeH="0" baseline="0" noProof="0">
                <a:ln>
                  <a:noFill/>
                </a:ln>
                <a:solidFill>
                  <a:schemeClr val="tx2"/>
                </a:solidFill>
                <a:effectLst/>
                <a:uLnTx/>
                <a:uFillTx/>
                <a:ea typeface="+mn-ea"/>
                <a:cs typeface="Segoe UI Semibold" panose="020B0702040204020203" pitchFamily="34" charset="0"/>
              </a:rPr>
              <a:t>Maatwerk verzekeren</a:t>
            </a:r>
            <a:br>
              <a:rPr kumimoji="0" lang="nl-BE" b="0" i="0" u="none" strike="noStrike" kern="1200" cap="none" spc="0" normalizeH="0" baseline="0" noProof="0">
                <a:ln>
                  <a:noFill/>
                </a:ln>
                <a:solidFill>
                  <a:schemeClr val="tx2"/>
                </a:solidFill>
                <a:effectLst/>
                <a:uLnTx/>
                <a:uFillTx/>
                <a:ea typeface="+mn-ea"/>
                <a:cs typeface="Segoe UI Semibold" panose="020B0702040204020203" pitchFamily="34" charset="0"/>
              </a:rPr>
            </a:br>
            <a:endParaRPr kumimoji="0" lang="nl-BE" b="0" i="0" u="none" strike="noStrike" kern="1200" cap="none" spc="0" normalizeH="0" baseline="0" noProof="0">
              <a:ln>
                <a:noFill/>
              </a:ln>
              <a:solidFill>
                <a:schemeClr val="tx2"/>
              </a:solidFill>
              <a:effectLst/>
              <a:uLnTx/>
              <a:uFillTx/>
              <a:ea typeface="+mn-ea"/>
              <a:cs typeface="Segoe UI Semibold" panose="020B0702040204020203" pitchFamily="34" charset="0"/>
            </a:endParaRPr>
          </a:p>
          <a:p>
            <a:pPr marL="285750" indent="-285750">
              <a:lnSpc>
                <a:spcPct val="110000"/>
              </a:lnSpc>
              <a:buClr>
                <a:srgbClr val="71C35F"/>
              </a:buClr>
              <a:buFont typeface="Arial" panose="020B0604020202020204" pitchFamily="34" charset="0"/>
              <a:buChar char="•"/>
            </a:pPr>
            <a:r>
              <a:rPr lang="nl-BE">
                <a:solidFill>
                  <a:schemeClr val="tx2"/>
                </a:solidFill>
              </a:rPr>
              <a:t>Goede afspraken maken goede vrienden</a:t>
            </a:r>
            <a:br>
              <a:rPr lang="nl-BE">
                <a:solidFill>
                  <a:schemeClr val="tx2"/>
                </a:solidFill>
              </a:rPr>
            </a:br>
            <a:endParaRPr lang="nl-BE">
              <a:solidFill>
                <a:schemeClr val="tx2"/>
              </a:solidFill>
            </a:endParaRPr>
          </a:p>
          <a:p>
            <a:pPr marL="285750" indent="-285750">
              <a:lnSpc>
                <a:spcPct val="110000"/>
              </a:lnSpc>
              <a:buClr>
                <a:srgbClr val="71C35F"/>
              </a:buClr>
              <a:buFont typeface="Arial" panose="020B0604020202020204" pitchFamily="34" charset="0"/>
              <a:buChar char="•"/>
            </a:pPr>
            <a:r>
              <a:rPr kumimoji="0" lang="nl-BE" b="0" i="0" u="none" strike="noStrike" kern="1200" cap="none" spc="0" normalizeH="0" baseline="0" noProof="0">
                <a:ln>
                  <a:noFill/>
                </a:ln>
                <a:solidFill>
                  <a:schemeClr val="tx2"/>
                </a:solidFill>
                <a:effectLst/>
                <a:uLnTx/>
                <a:uFillTx/>
                <a:ea typeface="+mn-ea"/>
                <a:cs typeface="Segoe UI Semibold" panose="020B0702040204020203" pitchFamily="34" charset="0"/>
              </a:rPr>
              <a:t>Een heldere financiële regeling</a:t>
            </a:r>
            <a:br>
              <a:rPr kumimoji="0" lang="nl-BE" b="0" i="0" u="none" strike="noStrike" kern="1200" cap="none" spc="0" normalizeH="0" baseline="0" noProof="0">
                <a:ln>
                  <a:noFill/>
                </a:ln>
                <a:solidFill>
                  <a:schemeClr val="tx2"/>
                </a:solidFill>
                <a:effectLst/>
                <a:uLnTx/>
                <a:uFillTx/>
                <a:ea typeface="+mn-ea"/>
                <a:cs typeface="Segoe UI Semibold" panose="020B0702040204020203" pitchFamily="34" charset="0"/>
              </a:rPr>
            </a:br>
            <a:endParaRPr kumimoji="0" lang="nl-BE" b="0" i="0" u="none" strike="noStrike" kern="1200" cap="none" spc="0" normalizeH="0" baseline="0" noProof="0">
              <a:ln>
                <a:noFill/>
              </a:ln>
              <a:solidFill>
                <a:schemeClr val="tx2"/>
              </a:solidFill>
              <a:effectLst/>
              <a:uLnTx/>
              <a:uFillTx/>
              <a:ea typeface="+mn-ea"/>
              <a:cs typeface="Segoe UI Semibold" panose="020B0702040204020203" pitchFamily="34" charset="0"/>
            </a:endParaRPr>
          </a:p>
          <a:p>
            <a:pPr marL="285750" indent="-285750">
              <a:lnSpc>
                <a:spcPct val="110000"/>
              </a:lnSpc>
              <a:buClr>
                <a:srgbClr val="71C35F"/>
              </a:buClr>
              <a:buFont typeface="Arial" panose="020B0604020202020204" pitchFamily="34" charset="0"/>
              <a:buChar char="•"/>
            </a:pPr>
            <a:r>
              <a:rPr kumimoji="0" lang="nl-BE" b="0" i="0" u="none" strike="noStrike" kern="1200" cap="none" spc="0" normalizeH="0" baseline="0" noProof="0">
                <a:ln>
                  <a:noFill/>
                </a:ln>
                <a:solidFill>
                  <a:schemeClr val="tx2"/>
                </a:solidFill>
                <a:effectLst/>
                <a:uLnTx/>
                <a:uFillTx/>
                <a:ea typeface="+mn-ea"/>
                <a:cs typeface="Segoe UI Semibold" panose="020B0702040204020203" pitchFamily="34" charset="0"/>
              </a:rPr>
              <a:t>Aandacht voor de inbedding in de organisatie: </a:t>
            </a:r>
          </a:p>
          <a:p>
            <a:pPr marL="742950" lvl="1" indent="-285750">
              <a:lnSpc>
                <a:spcPct val="110000"/>
              </a:lnSpc>
              <a:buClr>
                <a:srgbClr val="71C35F"/>
              </a:buClr>
              <a:buFont typeface="Wingdings" pitchFamily="2" charset="2"/>
              <a:buChar char="§"/>
            </a:pPr>
            <a:r>
              <a:rPr kumimoji="0" lang="nl-BE" b="0" i="0" u="none" strike="noStrike" kern="1200" cap="none" spc="0" normalizeH="0" baseline="0" noProof="0">
                <a:ln>
                  <a:noFill/>
                </a:ln>
                <a:solidFill>
                  <a:schemeClr val="tx2"/>
                </a:solidFill>
                <a:effectLst/>
                <a:uLnTx/>
                <a:uFillTx/>
                <a:ea typeface="+mn-ea"/>
                <a:cs typeface="Segoe UI Semibold" panose="020B0702040204020203" pitchFamily="34" charset="0"/>
              </a:rPr>
              <a:t>Deel worden van de organisatie: welke dienst? Omkadering?</a:t>
            </a:r>
          </a:p>
          <a:p>
            <a:pPr marL="742950" lvl="1" indent="-285750">
              <a:lnSpc>
                <a:spcPct val="110000"/>
              </a:lnSpc>
              <a:buClr>
                <a:srgbClr val="71C35F"/>
              </a:buClr>
              <a:buFont typeface="Wingdings" pitchFamily="2" charset="2"/>
              <a:buChar char="§"/>
            </a:pPr>
            <a:r>
              <a:rPr lang="nl-BE">
                <a:solidFill>
                  <a:schemeClr val="tx2"/>
                </a:solidFill>
              </a:rPr>
              <a:t>Aanwezigheid in de organisatie</a:t>
            </a:r>
          </a:p>
          <a:p>
            <a:pPr marL="742950" lvl="1" indent="-285750">
              <a:lnSpc>
                <a:spcPct val="110000"/>
              </a:lnSpc>
              <a:buClr>
                <a:srgbClr val="71C35F"/>
              </a:buClr>
              <a:buFont typeface="Wingdings" pitchFamily="2" charset="2"/>
              <a:buChar char="§"/>
            </a:pPr>
            <a:r>
              <a:rPr kumimoji="0" lang="nl-BE" b="0" i="0" u="none" strike="noStrike" kern="1200" cap="none" spc="0" normalizeH="0" baseline="0" noProof="0">
                <a:ln>
                  <a:noFill/>
                </a:ln>
                <a:solidFill>
                  <a:schemeClr val="tx2"/>
                </a:solidFill>
                <a:effectLst/>
                <a:uLnTx/>
                <a:uFillTx/>
                <a:ea typeface="+mn-ea"/>
                <a:cs typeface="Segoe UI Semibold" panose="020B0702040204020203" pitchFamily="34" charset="0"/>
              </a:rPr>
              <a:t>Organisatie van de terugkoppeling en rapportage</a:t>
            </a:r>
          </a:p>
        </p:txBody>
      </p:sp>
      <p:sp>
        <p:nvSpPr>
          <p:cNvPr id="11" name="Tekstvak 10">
            <a:extLst>
              <a:ext uri="{FF2B5EF4-FFF2-40B4-BE49-F238E27FC236}">
                <a16:creationId xmlns:a16="http://schemas.microsoft.com/office/drawing/2014/main" id="{16825650-4E61-0052-C6AB-A6AD662430A3}"/>
              </a:ext>
            </a:extLst>
          </p:cNvPr>
          <p:cNvSpPr txBox="1"/>
          <p:nvPr/>
        </p:nvSpPr>
        <p:spPr>
          <a:xfrm>
            <a:off x="510040" y="521312"/>
            <a:ext cx="6094428" cy="400110"/>
          </a:xfrm>
          <a:prstGeom prst="rect">
            <a:avLst/>
          </a:prstGeom>
          <a:noFill/>
        </p:spPr>
        <p:txBody>
          <a:bodyPr wrap="square">
            <a:spAutoFit/>
          </a:bodyPr>
          <a:lstStyle/>
          <a:p>
            <a:r>
              <a:rPr lang="nl-NL" sz="2000">
                <a:solidFill>
                  <a:srgbClr val="71C35F"/>
                </a:solidFill>
              </a:rPr>
              <a:t>Succesfact</a:t>
            </a:r>
            <a:r>
              <a:rPr lang="nl-BE" sz="2000">
                <a:solidFill>
                  <a:srgbClr val="71C35F"/>
                </a:solidFill>
              </a:rPr>
              <a:t>oren</a:t>
            </a:r>
            <a:endParaRPr lang="nl-NL" sz="2000">
              <a:solidFill>
                <a:srgbClr val="71C35F"/>
              </a:solidFill>
            </a:endParaRPr>
          </a:p>
        </p:txBody>
      </p:sp>
    </p:spTree>
    <p:extLst>
      <p:ext uri="{BB962C8B-B14F-4D97-AF65-F5344CB8AC3E}">
        <p14:creationId xmlns:p14="http://schemas.microsoft.com/office/powerpoint/2010/main" val="19517039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21669429-37AE-69E1-81CA-AB8115086CAF}"/>
              </a:ext>
            </a:extLst>
          </p:cNvPr>
          <p:cNvSpPr>
            <a:spLocks noGrp="1"/>
          </p:cNvSpPr>
          <p:nvPr>
            <p:ph type="ftr" sz="quarter" idx="11"/>
          </p:nvPr>
        </p:nvSpPr>
        <p:spPr/>
        <p:txBody>
          <a:bodyPr/>
          <a:lstStyle/>
          <a:p>
            <a:r>
              <a:rPr lang="nl-BE"/>
              <a:t>Leidraad intergemeentelijke samenwerking economie</a:t>
            </a:r>
          </a:p>
        </p:txBody>
      </p:sp>
      <p:sp>
        <p:nvSpPr>
          <p:cNvPr id="4" name="Tijdelijke aanduiding voor dianummer 3">
            <a:extLst>
              <a:ext uri="{FF2B5EF4-FFF2-40B4-BE49-F238E27FC236}">
                <a16:creationId xmlns:a16="http://schemas.microsoft.com/office/drawing/2014/main" id="{CB255E62-2A8E-724B-EC67-B373B69C4A3F}"/>
              </a:ext>
            </a:extLst>
          </p:cNvPr>
          <p:cNvSpPr>
            <a:spLocks noGrp="1"/>
          </p:cNvSpPr>
          <p:nvPr>
            <p:ph type="sldNum" sz="quarter" idx="12"/>
          </p:nvPr>
        </p:nvSpPr>
        <p:spPr/>
        <p:txBody>
          <a:bodyPr/>
          <a:lstStyle/>
          <a:p>
            <a:fld id="{DFEB45F4-A723-4960-9E19-747FE5E1055D}" type="slidenum">
              <a:rPr lang="nl-BE" smtClean="0"/>
              <a:pPr/>
              <a:t>52</a:t>
            </a:fld>
            <a:endParaRPr lang="nl-BE"/>
          </a:p>
        </p:txBody>
      </p:sp>
      <p:sp>
        <p:nvSpPr>
          <p:cNvPr id="11" name="Tekstvak 10">
            <a:extLst>
              <a:ext uri="{FF2B5EF4-FFF2-40B4-BE49-F238E27FC236}">
                <a16:creationId xmlns:a16="http://schemas.microsoft.com/office/drawing/2014/main" id="{16825650-4E61-0052-C6AB-A6AD662430A3}"/>
              </a:ext>
            </a:extLst>
          </p:cNvPr>
          <p:cNvSpPr txBox="1"/>
          <p:nvPr/>
        </p:nvSpPr>
        <p:spPr>
          <a:xfrm>
            <a:off x="520925" y="510428"/>
            <a:ext cx="6094428" cy="400110"/>
          </a:xfrm>
          <a:prstGeom prst="rect">
            <a:avLst/>
          </a:prstGeom>
          <a:noFill/>
        </p:spPr>
        <p:txBody>
          <a:bodyPr wrap="square">
            <a:spAutoFit/>
          </a:bodyPr>
          <a:lstStyle/>
          <a:p>
            <a:r>
              <a:rPr lang="nl-NL" sz="2000">
                <a:solidFill>
                  <a:srgbClr val="71C35F"/>
                </a:solidFill>
              </a:rPr>
              <a:t>Maatwerk verzekeren</a:t>
            </a:r>
          </a:p>
        </p:txBody>
      </p:sp>
      <p:sp>
        <p:nvSpPr>
          <p:cNvPr id="7" name="Tekstvak 6">
            <a:extLst>
              <a:ext uri="{FF2B5EF4-FFF2-40B4-BE49-F238E27FC236}">
                <a16:creationId xmlns:a16="http://schemas.microsoft.com/office/drawing/2014/main" id="{4C90743D-5935-1787-2242-A969739FBF09}"/>
              </a:ext>
            </a:extLst>
          </p:cNvPr>
          <p:cNvSpPr txBox="1"/>
          <p:nvPr/>
        </p:nvSpPr>
        <p:spPr>
          <a:xfrm>
            <a:off x="510040" y="1261334"/>
            <a:ext cx="8752803" cy="3998531"/>
          </a:xfrm>
          <a:prstGeom prst="rect">
            <a:avLst/>
          </a:prstGeom>
          <a:noFill/>
        </p:spPr>
        <p:txBody>
          <a:bodyPr wrap="square">
            <a:spAutoFit/>
          </a:bodyPr>
          <a:lstStyle/>
          <a:p>
            <a:pPr marL="0" indent="0">
              <a:lnSpc>
                <a:spcPct val="110000"/>
              </a:lnSpc>
              <a:buClr>
                <a:srgbClr val="9FBC38"/>
              </a:buClr>
              <a:buNone/>
            </a:pPr>
            <a:r>
              <a:rPr kumimoji="0" lang="nl-BE" sz="1800" b="0" i="0" u="none" strike="noStrike" kern="1200" cap="none" spc="0" normalizeH="0" baseline="0" noProof="0">
                <a:ln>
                  <a:noFill/>
                </a:ln>
                <a:solidFill>
                  <a:schemeClr val="tx2"/>
                </a:solidFill>
                <a:effectLst/>
                <a:uLnTx/>
                <a:uFillTx/>
                <a:ea typeface="+mn-ea"/>
                <a:cs typeface="Segoe UI Semibold" panose="020B0702040204020203" pitchFamily="34" charset="0"/>
              </a:rPr>
              <a:t>Medewerkers die voor meerdere gemeenten werken, moeten zich telkens verplaatsen in de lokale context waar ze aan de slag zijn. </a:t>
            </a:r>
            <a:r>
              <a:rPr lang="nl-BE">
                <a:solidFill>
                  <a:schemeClr val="tx2"/>
                </a:solidFill>
              </a:rPr>
              <a:t>Copy/paste is </a:t>
            </a:r>
            <a:br>
              <a:rPr lang="nl-BE">
                <a:solidFill>
                  <a:schemeClr val="tx2"/>
                </a:solidFill>
              </a:rPr>
            </a:br>
            <a:r>
              <a:rPr lang="nl-BE">
                <a:solidFill>
                  <a:schemeClr val="tx2"/>
                </a:solidFill>
              </a:rPr>
              <a:t>uit den boze, want</a:t>
            </a:r>
            <a:r>
              <a:rPr kumimoji="0" lang="nl-BE" sz="1800" b="0" i="0" u="none" strike="noStrike" kern="1200" cap="none" spc="0" normalizeH="0" baseline="0" noProof="0">
                <a:ln>
                  <a:noFill/>
                </a:ln>
                <a:solidFill>
                  <a:schemeClr val="tx2"/>
                </a:solidFill>
                <a:effectLst/>
                <a:uLnTx/>
                <a:uFillTx/>
                <a:ea typeface="+mn-ea"/>
                <a:cs typeface="Segoe UI Semibold" panose="020B0702040204020203" pitchFamily="34" charset="0"/>
              </a:rPr>
              <a:t>:</a:t>
            </a:r>
          </a:p>
          <a:p>
            <a:pPr marL="0" indent="0">
              <a:lnSpc>
                <a:spcPct val="110000"/>
              </a:lnSpc>
              <a:buClr>
                <a:srgbClr val="9FBC38"/>
              </a:buClr>
              <a:buNone/>
            </a:pPr>
            <a:endParaRPr kumimoji="0" lang="nl-BE" sz="1800" b="0" i="0" u="none" strike="noStrike" kern="1200" cap="none" spc="0" normalizeH="0" baseline="0" noProof="0">
              <a:ln>
                <a:noFill/>
              </a:ln>
              <a:solidFill>
                <a:schemeClr val="tx2"/>
              </a:solidFill>
              <a:effectLst/>
              <a:uLnTx/>
              <a:uFillTx/>
              <a:ea typeface="+mn-ea"/>
              <a:cs typeface="Segoe UI Semibold" panose="020B0702040204020203" pitchFamily="34" charset="0"/>
            </a:endParaRPr>
          </a:p>
          <a:p>
            <a:pPr marL="285750" indent="-285750">
              <a:lnSpc>
                <a:spcPct val="110000"/>
              </a:lnSpc>
              <a:buClr>
                <a:srgbClr val="71C35F"/>
              </a:buClr>
              <a:buFont typeface="Arial" panose="020B0604020202020204" pitchFamily="34" charset="0"/>
              <a:buChar char="•"/>
            </a:pPr>
            <a:r>
              <a:rPr kumimoji="0" lang="nl-BE" sz="1600" b="0" i="0" u="none" strike="noStrike" kern="1200" cap="none" spc="0" normalizeH="0" baseline="0" noProof="0">
                <a:ln>
                  <a:noFill/>
                </a:ln>
                <a:solidFill>
                  <a:schemeClr val="tx2"/>
                </a:solidFill>
                <a:effectLst/>
                <a:uLnTx/>
                <a:uFillTx/>
                <a:ea typeface="+mn-ea"/>
                <a:cs typeface="Segoe UI Semibold" panose="020B0702040204020203" pitchFamily="34" charset="0"/>
              </a:rPr>
              <a:t>Elke stad of gemeente heeft andere sociaal-economische uitdagingen. </a:t>
            </a:r>
            <a:br>
              <a:rPr kumimoji="0" lang="nl-BE" sz="1600" b="0" i="0" u="none" strike="noStrike" kern="1200" cap="none" spc="0" normalizeH="0" baseline="0" noProof="0">
                <a:ln>
                  <a:noFill/>
                </a:ln>
                <a:solidFill>
                  <a:schemeClr val="tx2"/>
                </a:solidFill>
                <a:effectLst/>
                <a:uLnTx/>
                <a:uFillTx/>
                <a:ea typeface="+mn-ea"/>
                <a:cs typeface="Segoe UI Semibold" panose="020B0702040204020203" pitchFamily="34" charset="0"/>
              </a:rPr>
            </a:br>
            <a:r>
              <a:rPr kumimoji="0" lang="nl-BE" sz="1600" b="0" i="0" u="none" strike="noStrike" kern="1200" cap="none" spc="0" normalizeH="0" baseline="0" noProof="0">
                <a:ln>
                  <a:noFill/>
                </a:ln>
                <a:solidFill>
                  <a:schemeClr val="tx2"/>
                </a:solidFill>
                <a:effectLst/>
                <a:uLnTx/>
                <a:uFillTx/>
                <a:ea typeface="+mn-ea"/>
                <a:cs typeface="Segoe UI Semibold" panose="020B0702040204020203" pitchFamily="34" charset="0"/>
              </a:rPr>
              <a:t>Een lokale SWOT duidt de prioriteiten aan voor elke gemeente.</a:t>
            </a:r>
            <a:br>
              <a:rPr kumimoji="0" lang="nl-BE" sz="1600" b="0" i="0" u="none" strike="noStrike" kern="1200" cap="none" spc="0" normalizeH="0" baseline="0" noProof="0">
                <a:ln>
                  <a:noFill/>
                </a:ln>
                <a:solidFill>
                  <a:schemeClr val="tx2"/>
                </a:solidFill>
                <a:effectLst/>
                <a:uLnTx/>
                <a:uFillTx/>
                <a:ea typeface="+mn-ea"/>
                <a:cs typeface="Segoe UI Semibold" panose="020B0702040204020203" pitchFamily="34" charset="0"/>
              </a:rPr>
            </a:br>
            <a:endParaRPr kumimoji="0" lang="nl-BE" sz="1600" b="0" i="0" u="none" strike="noStrike" kern="1200" cap="none" spc="0" normalizeH="0" baseline="0" noProof="0">
              <a:ln>
                <a:noFill/>
              </a:ln>
              <a:solidFill>
                <a:schemeClr val="tx2"/>
              </a:solidFill>
              <a:effectLst/>
              <a:uLnTx/>
              <a:uFillTx/>
              <a:ea typeface="+mn-ea"/>
              <a:cs typeface="Segoe UI Semibold" panose="020B0702040204020203" pitchFamily="34" charset="0"/>
            </a:endParaRPr>
          </a:p>
          <a:p>
            <a:pPr marL="285750" indent="-285750">
              <a:lnSpc>
                <a:spcPct val="110000"/>
              </a:lnSpc>
              <a:buClr>
                <a:srgbClr val="71C35F"/>
              </a:buClr>
              <a:buFont typeface="Arial" panose="020B0604020202020204" pitchFamily="34" charset="0"/>
              <a:buChar char="•"/>
            </a:pPr>
            <a:r>
              <a:rPr lang="nl-BE" sz="1600">
                <a:solidFill>
                  <a:schemeClr val="tx2"/>
                </a:solidFill>
              </a:rPr>
              <a:t>De bedrijfscultuur</a:t>
            </a:r>
            <a:r>
              <a:rPr kumimoji="0" lang="nl-BE" sz="1600" b="0" i="0" u="none" strike="noStrike" kern="1200" cap="none" spc="0" normalizeH="0" baseline="0" noProof="0">
                <a:ln>
                  <a:noFill/>
                </a:ln>
                <a:solidFill>
                  <a:schemeClr val="tx2"/>
                </a:solidFill>
                <a:effectLst/>
                <a:uLnTx/>
                <a:uFillTx/>
                <a:ea typeface="+mn-ea"/>
                <a:cs typeface="Segoe UI Semibold" panose="020B0702040204020203" pitchFamily="34" charset="0"/>
              </a:rPr>
              <a:t> in elk bestuur verschilt.</a:t>
            </a:r>
            <a:br>
              <a:rPr kumimoji="0" lang="nl-BE" sz="1600" b="0" i="0" u="none" strike="noStrike" kern="1200" cap="none" spc="0" normalizeH="0" baseline="0" noProof="0">
                <a:ln>
                  <a:noFill/>
                </a:ln>
                <a:solidFill>
                  <a:schemeClr val="tx2"/>
                </a:solidFill>
                <a:effectLst/>
                <a:uLnTx/>
                <a:uFillTx/>
                <a:ea typeface="+mn-ea"/>
                <a:cs typeface="Segoe UI Semibold" panose="020B0702040204020203" pitchFamily="34" charset="0"/>
              </a:rPr>
            </a:br>
            <a:endParaRPr kumimoji="0" lang="nl-BE" sz="1600" b="0" i="0" u="none" strike="noStrike" kern="1200" cap="none" spc="0" normalizeH="0" baseline="0" noProof="0">
              <a:ln>
                <a:noFill/>
              </a:ln>
              <a:solidFill>
                <a:schemeClr val="tx2"/>
              </a:solidFill>
              <a:effectLst/>
              <a:uLnTx/>
              <a:uFillTx/>
              <a:ea typeface="+mn-ea"/>
              <a:cs typeface="Segoe UI Semibold" panose="020B0702040204020203" pitchFamily="34" charset="0"/>
            </a:endParaRPr>
          </a:p>
          <a:p>
            <a:pPr marL="285750" indent="-285750">
              <a:lnSpc>
                <a:spcPct val="110000"/>
              </a:lnSpc>
              <a:buClr>
                <a:srgbClr val="71C35F"/>
              </a:buClr>
              <a:buFont typeface="Arial" panose="020B0604020202020204" pitchFamily="34" charset="0"/>
              <a:buChar char="•"/>
            </a:pPr>
            <a:r>
              <a:rPr kumimoji="0" lang="nl-BE" sz="1600" b="0" i="0" u="none" strike="noStrike" kern="1200" cap="none" spc="0" normalizeH="0" baseline="0" noProof="0">
                <a:ln>
                  <a:noFill/>
                </a:ln>
                <a:solidFill>
                  <a:schemeClr val="tx2"/>
                </a:solidFill>
                <a:effectLst/>
                <a:uLnTx/>
                <a:uFillTx/>
                <a:ea typeface="+mn-ea"/>
                <a:cs typeface="Segoe UI Semibold" panose="020B0702040204020203" pitchFamily="34" charset="0"/>
              </a:rPr>
              <a:t>De interne en externe protagonisten zijn verschillend.</a:t>
            </a:r>
          </a:p>
          <a:p>
            <a:pPr>
              <a:lnSpc>
                <a:spcPct val="110000"/>
              </a:lnSpc>
              <a:buClr>
                <a:srgbClr val="9FBC38"/>
              </a:buClr>
            </a:pPr>
            <a:br>
              <a:rPr lang="nl-BE" sz="1600">
                <a:solidFill>
                  <a:schemeClr val="tx2"/>
                </a:solidFill>
              </a:rPr>
            </a:br>
            <a:endParaRPr lang="nl-BE" sz="1600">
              <a:solidFill>
                <a:schemeClr val="tx2"/>
              </a:solidFill>
            </a:endParaRPr>
          </a:p>
          <a:p>
            <a:pPr marL="0" indent="0">
              <a:lnSpc>
                <a:spcPct val="110000"/>
              </a:lnSpc>
              <a:buClr>
                <a:srgbClr val="9FBC38"/>
              </a:buClr>
              <a:buNone/>
            </a:pPr>
            <a:r>
              <a:rPr kumimoji="0" lang="nl-BE" sz="1600" b="0" i="0" u="none" strike="noStrike" kern="1200" cap="none" spc="0" normalizeH="0" baseline="0" noProof="0">
                <a:ln>
                  <a:noFill/>
                </a:ln>
                <a:solidFill>
                  <a:schemeClr val="tx2"/>
                </a:solidFill>
                <a:effectLst/>
                <a:uLnTx/>
                <a:uFillTx/>
                <a:ea typeface="+mn-ea"/>
                <a:cs typeface="Segoe UI Semibold" panose="020B0702040204020203" pitchFamily="34" charset="0"/>
              </a:rPr>
              <a:t>(Zie ook profiel van de medewerker economie: </a:t>
            </a:r>
            <a:br>
              <a:rPr kumimoji="0" lang="nl-BE" sz="1600" b="0" i="0" u="none" strike="noStrike" kern="1200" cap="none" spc="0" normalizeH="0" baseline="0" noProof="0">
                <a:ln>
                  <a:noFill/>
                </a:ln>
                <a:solidFill>
                  <a:schemeClr val="tx2"/>
                </a:solidFill>
                <a:effectLst/>
                <a:uLnTx/>
                <a:uFillTx/>
                <a:ea typeface="+mn-ea"/>
                <a:cs typeface="Segoe UI Semibold" panose="020B0702040204020203" pitchFamily="34" charset="0"/>
              </a:rPr>
            </a:br>
            <a:r>
              <a:rPr kumimoji="0" lang="nl-BE" sz="1600" b="0" i="0" u="none" strike="noStrike" kern="1200" cap="none" spc="0" normalizeH="0" baseline="0" noProof="0">
                <a:ln>
                  <a:noFill/>
                </a:ln>
                <a:solidFill>
                  <a:schemeClr val="tx2"/>
                </a:solidFill>
                <a:effectLst/>
                <a:uLnTx/>
                <a:uFillTx/>
                <a:ea typeface="+mn-ea"/>
                <a:cs typeface="Segoe UI Semibold" panose="020B0702040204020203" pitchFamily="34" charset="0"/>
              </a:rPr>
              <a:t>“kunnen omgaan met deze verschillende verwachtingen”)</a:t>
            </a:r>
          </a:p>
        </p:txBody>
      </p:sp>
    </p:spTree>
    <p:extLst>
      <p:ext uri="{BB962C8B-B14F-4D97-AF65-F5344CB8AC3E}">
        <p14:creationId xmlns:p14="http://schemas.microsoft.com/office/powerpoint/2010/main" val="38353379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21669429-37AE-69E1-81CA-AB8115086CAF}"/>
              </a:ext>
            </a:extLst>
          </p:cNvPr>
          <p:cNvSpPr>
            <a:spLocks noGrp="1"/>
          </p:cNvSpPr>
          <p:nvPr>
            <p:ph type="ftr" sz="quarter" idx="11"/>
          </p:nvPr>
        </p:nvSpPr>
        <p:spPr/>
        <p:txBody>
          <a:bodyPr/>
          <a:lstStyle/>
          <a:p>
            <a:r>
              <a:rPr lang="nl-BE"/>
              <a:t>Leidraad intergemeentelijke samenwerking economie</a:t>
            </a:r>
          </a:p>
        </p:txBody>
      </p:sp>
      <p:sp>
        <p:nvSpPr>
          <p:cNvPr id="4" name="Tijdelijke aanduiding voor dianummer 3">
            <a:extLst>
              <a:ext uri="{FF2B5EF4-FFF2-40B4-BE49-F238E27FC236}">
                <a16:creationId xmlns:a16="http://schemas.microsoft.com/office/drawing/2014/main" id="{CB255E62-2A8E-724B-EC67-B373B69C4A3F}"/>
              </a:ext>
            </a:extLst>
          </p:cNvPr>
          <p:cNvSpPr>
            <a:spLocks noGrp="1"/>
          </p:cNvSpPr>
          <p:nvPr>
            <p:ph type="sldNum" sz="quarter" idx="12"/>
          </p:nvPr>
        </p:nvSpPr>
        <p:spPr/>
        <p:txBody>
          <a:bodyPr/>
          <a:lstStyle/>
          <a:p>
            <a:fld id="{DFEB45F4-A723-4960-9E19-747FE5E1055D}" type="slidenum">
              <a:rPr lang="nl-BE" smtClean="0"/>
              <a:pPr/>
              <a:t>53</a:t>
            </a:fld>
            <a:endParaRPr lang="nl-BE"/>
          </a:p>
        </p:txBody>
      </p:sp>
      <p:sp>
        <p:nvSpPr>
          <p:cNvPr id="11" name="Tekstvak 10">
            <a:extLst>
              <a:ext uri="{FF2B5EF4-FFF2-40B4-BE49-F238E27FC236}">
                <a16:creationId xmlns:a16="http://schemas.microsoft.com/office/drawing/2014/main" id="{16825650-4E61-0052-C6AB-A6AD662430A3}"/>
              </a:ext>
            </a:extLst>
          </p:cNvPr>
          <p:cNvSpPr txBox="1"/>
          <p:nvPr/>
        </p:nvSpPr>
        <p:spPr>
          <a:xfrm>
            <a:off x="520927" y="510426"/>
            <a:ext cx="6094428" cy="400110"/>
          </a:xfrm>
          <a:prstGeom prst="rect">
            <a:avLst/>
          </a:prstGeom>
          <a:noFill/>
        </p:spPr>
        <p:txBody>
          <a:bodyPr wrap="square">
            <a:spAutoFit/>
          </a:bodyPr>
          <a:lstStyle/>
          <a:p>
            <a:r>
              <a:rPr lang="nl-NL" sz="2000">
                <a:solidFill>
                  <a:srgbClr val="71C35F"/>
                </a:solidFill>
              </a:rPr>
              <a:t>Goede afspraken maken goede vrienden</a:t>
            </a:r>
          </a:p>
        </p:txBody>
      </p:sp>
      <p:sp>
        <p:nvSpPr>
          <p:cNvPr id="8" name="Tekstvak 7">
            <a:extLst>
              <a:ext uri="{FF2B5EF4-FFF2-40B4-BE49-F238E27FC236}">
                <a16:creationId xmlns:a16="http://schemas.microsoft.com/office/drawing/2014/main" id="{5CC008BA-F490-18AC-1EFD-73B3DBB00765}"/>
              </a:ext>
            </a:extLst>
          </p:cNvPr>
          <p:cNvSpPr txBox="1"/>
          <p:nvPr/>
        </p:nvSpPr>
        <p:spPr>
          <a:xfrm>
            <a:off x="520926" y="1442507"/>
            <a:ext cx="9101595" cy="3826176"/>
          </a:xfrm>
          <a:prstGeom prst="rect">
            <a:avLst/>
          </a:prstGeom>
          <a:noFill/>
        </p:spPr>
        <p:txBody>
          <a:bodyPr wrap="square">
            <a:spAutoFit/>
          </a:bodyPr>
          <a:lstStyle/>
          <a:p>
            <a:pPr marL="0" indent="0">
              <a:buClr>
                <a:srgbClr val="9FBC38"/>
              </a:buClr>
              <a:buNone/>
            </a:pPr>
            <a:r>
              <a:rPr kumimoji="0" lang="nl-BE" sz="1800" b="0" i="0" u="none" strike="noStrike" kern="1200" cap="none" spc="0" normalizeH="0" baseline="0" noProof="0">
                <a:ln>
                  <a:noFill/>
                </a:ln>
                <a:solidFill>
                  <a:schemeClr val="tx2"/>
                </a:solidFill>
                <a:effectLst/>
                <a:uLnTx/>
                <a:uFillTx/>
                <a:ea typeface="+mn-ea"/>
                <a:cs typeface="Segoe UI Semibold" panose="020B0702040204020203" pitchFamily="34" charset="0"/>
              </a:rPr>
              <a:t>Belangrijk om een afsprakennota op te stellen tussen de betrokken partijen:</a:t>
            </a:r>
            <a:br>
              <a:rPr kumimoji="0" lang="nl-BE" sz="1800" b="0" i="0" u="none" strike="noStrike" kern="1200" cap="none" spc="0" normalizeH="0" baseline="0" noProof="0">
                <a:ln>
                  <a:noFill/>
                </a:ln>
                <a:solidFill>
                  <a:schemeClr val="tx2"/>
                </a:solidFill>
                <a:effectLst/>
                <a:uLnTx/>
                <a:uFillTx/>
                <a:ea typeface="+mn-ea"/>
                <a:cs typeface="Segoe UI Semibold" panose="020B0702040204020203" pitchFamily="34" charset="0"/>
              </a:rPr>
            </a:br>
            <a:endParaRPr kumimoji="0" lang="nl-BE" sz="1800" b="0" i="0" u="none" strike="noStrike" kern="1200" cap="none" spc="0" normalizeH="0" baseline="0" noProof="0">
              <a:ln>
                <a:noFill/>
              </a:ln>
              <a:solidFill>
                <a:schemeClr val="tx2"/>
              </a:solidFill>
              <a:effectLst/>
              <a:uLnTx/>
              <a:uFillTx/>
              <a:ea typeface="+mn-ea"/>
              <a:cs typeface="Segoe UI Semibold" panose="020B0702040204020203" pitchFamily="34" charset="0"/>
            </a:endParaRPr>
          </a:p>
          <a:p>
            <a:pPr marL="285750" indent="-285750">
              <a:lnSpc>
                <a:spcPct val="110000"/>
              </a:lnSpc>
              <a:buClr>
                <a:srgbClr val="71C35F"/>
              </a:buClr>
              <a:buFont typeface="Arial" panose="020B0604020202020204" pitchFamily="34" charset="0"/>
              <a:buChar char="•"/>
            </a:pPr>
            <a:r>
              <a:rPr lang="nl-BE" sz="1600">
                <a:solidFill>
                  <a:schemeClr val="tx2"/>
                </a:solidFill>
              </a:rPr>
              <a:t>Afbakenen van de resultaatsgebieden (zie ook hoger: inhoud samenwerking), de verwachtingen en eventuele targets naar de medewerker economie</a:t>
            </a:r>
            <a:br>
              <a:rPr lang="nl-BE" sz="1600">
                <a:solidFill>
                  <a:schemeClr val="tx2"/>
                </a:solidFill>
              </a:rPr>
            </a:br>
            <a:endParaRPr lang="nl-BE" sz="1600">
              <a:solidFill>
                <a:schemeClr val="tx2"/>
              </a:solidFill>
            </a:endParaRPr>
          </a:p>
          <a:p>
            <a:pPr marL="285750" indent="-285750">
              <a:lnSpc>
                <a:spcPct val="110000"/>
              </a:lnSpc>
              <a:buClr>
                <a:srgbClr val="71C35F"/>
              </a:buClr>
              <a:buFont typeface="Arial" panose="020B0604020202020204" pitchFamily="34" charset="0"/>
              <a:buChar char="•"/>
            </a:pPr>
            <a:r>
              <a:rPr kumimoji="0" lang="nl-BE" sz="1600" b="0" i="0" u="none" strike="noStrike" kern="1200" cap="none" spc="0" normalizeH="0" baseline="0" noProof="0">
                <a:ln>
                  <a:noFill/>
                </a:ln>
                <a:solidFill>
                  <a:schemeClr val="tx2"/>
                </a:solidFill>
                <a:effectLst/>
                <a:uLnTx/>
                <a:uFillTx/>
                <a:ea typeface="+mn-ea"/>
                <a:cs typeface="Segoe UI Semibold" panose="020B0702040204020203" pitchFamily="34" charset="0"/>
              </a:rPr>
              <a:t>Ook ‘vrije ruimte’ laten</a:t>
            </a:r>
            <a:r>
              <a:rPr lang="nl-BE" sz="1600">
                <a:solidFill>
                  <a:schemeClr val="tx2"/>
                </a:solidFill>
              </a:rPr>
              <a:t> voor opkomende opportuniteiten</a:t>
            </a:r>
          </a:p>
          <a:p>
            <a:pPr marL="0" indent="0">
              <a:buClr>
                <a:srgbClr val="9FBC38"/>
              </a:buClr>
              <a:buNone/>
            </a:pPr>
            <a:endParaRPr kumimoji="0" lang="nl-BE" sz="1600" b="0" i="0" u="none" strike="noStrike" kern="1200" cap="none" spc="0" normalizeH="0" baseline="0" noProof="0">
              <a:ln>
                <a:noFill/>
              </a:ln>
              <a:solidFill>
                <a:schemeClr val="tx2"/>
              </a:solidFill>
              <a:effectLst/>
              <a:uLnTx/>
              <a:uFillTx/>
              <a:ea typeface="+mn-ea"/>
              <a:cs typeface="Segoe UI Semibold" panose="020B0702040204020203" pitchFamily="34" charset="0"/>
            </a:endParaRPr>
          </a:p>
          <a:p>
            <a:pPr marL="0" indent="0">
              <a:buClr>
                <a:srgbClr val="9FBC38"/>
              </a:buClr>
              <a:buNone/>
            </a:pPr>
            <a:endParaRPr kumimoji="0" lang="nl-BE" sz="1600" b="0" i="0" u="none" strike="noStrike" kern="1200" cap="none" spc="0" normalizeH="0" baseline="0" noProof="0">
              <a:ln>
                <a:noFill/>
              </a:ln>
              <a:solidFill>
                <a:schemeClr val="tx2"/>
              </a:solidFill>
              <a:effectLst/>
              <a:uLnTx/>
              <a:uFillTx/>
              <a:ea typeface="+mn-ea"/>
              <a:cs typeface="Segoe UI Semibold" panose="020B0702040204020203" pitchFamily="34" charset="0"/>
            </a:endParaRPr>
          </a:p>
          <a:p>
            <a:pPr marL="0" indent="0">
              <a:lnSpc>
                <a:spcPct val="110000"/>
              </a:lnSpc>
              <a:buClr>
                <a:srgbClr val="9FBC38"/>
              </a:buClr>
              <a:buNone/>
            </a:pPr>
            <a:endParaRPr kumimoji="0" lang="nl-BE" sz="1600" b="0" i="0" u="none" strike="noStrike" kern="1200" cap="none" spc="0" normalizeH="0" baseline="0" noProof="0">
              <a:ln>
                <a:noFill/>
              </a:ln>
              <a:solidFill>
                <a:schemeClr val="tx2"/>
              </a:solidFill>
              <a:effectLst/>
              <a:uLnTx/>
              <a:uFillTx/>
              <a:ea typeface="+mn-ea"/>
              <a:cs typeface="Segoe UI Semibold" panose="020B0702040204020203" pitchFamily="34" charset="0"/>
            </a:endParaRPr>
          </a:p>
          <a:p>
            <a:pPr marL="0" indent="0">
              <a:lnSpc>
                <a:spcPct val="110000"/>
              </a:lnSpc>
              <a:buClr>
                <a:srgbClr val="9FBC38"/>
              </a:buClr>
              <a:buNone/>
            </a:pPr>
            <a:endParaRPr lang="nl-BE" sz="1600">
              <a:solidFill>
                <a:schemeClr val="tx2"/>
              </a:solidFill>
              <a:cs typeface="Segoe UI Semibold" panose="020B0702040204020203" pitchFamily="34" charset="0"/>
            </a:endParaRPr>
          </a:p>
          <a:p>
            <a:pPr marL="648000" indent="0">
              <a:lnSpc>
                <a:spcPct val="110000"/>
              </a:lnSpc>
              <a:buClr>
                <a:srgbClr val="9FBC38"/>
              </a:buClr>
              <a:buNone/>
            </a:pPr>
            <a:r>
              <a:rPr kumimoji="0" lang="nl-BE" sz="1600" b="0" i="0" u="none" strike="noStrike" kern="1200" cap="none" spc="0" normalizeH="0" baseline="0" noProof="0">
                <a:ln>
                  <a:noFill/>
                </a:ln>
                <a:solidFill>
                  <a:schemeClr val="tx2"/>
                </a:solidFill>
                <a:effectLst/>
                <a:uLnTx/>
                <a:uFillTx/>
                <a:ea typeface="+mn-ea"/>
                <a:cs typeface="Segoe UI Semibold" panose="020B0702040204020203" pitchFamily="34" charset="0"/>
              </a:rPr>
              <a:t>Blijf als bestuur focussen op de vooropgestelde resultaten en verwachtingen en zorg dat de ‘opdracht’ die binnen de samenwerking is benoemd, niet ondergesneeuwd geraakt onder dagelijkse ad hocvragen vanuit het bestuur. Evalueer periodiek de vooropgestelde doelen en targets en stuur desgewenst bij.</a:t>
            </a:r>
          </a:p>
        </p:txBody>
      </p:sp>
      <p:pic>
        <p:nvPicPr>
          <p:cNvPr id="5" name="Graphic 4" descr="Lichten aan met effen opvulling">
            <a:extLst>
              <a:ext uri="{FF2B5EF4-FFF2-40B4-BE49-F238E27FC236}">
                <a16:creationId xmlns:a16="http://schemas.microsoft.com/office/drawing/2014/main" id="{CA78527E-F96E-224C-6A70-AD65D980515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0926" y="4235760"/>
            <a:ext cx="628605" cy="628605"/>
          </a:xfrm>
          <a:prstGeom prst="rect">
            <a:avLst/>
          </a:prstGeom>
        </p:spPr>
      </p:pic>
    </p:spTree>
    <p:extLst>
      <p:ext uri="{BB962C8B-B14F-4D97-AF65-F5344CB8AC3E}">
        <p14:creationId xmlns:p14="http://schemas.microsoft.com/office/powerpoint/2010/main" val="20203670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21669429-37AE-69E1-81CA-AB8115086CAF}"/>
              </a:ext>
            </a:extLst>
          </p:cNvPr>
          <p:cNvSpPr>
            <a:spLocks noGrp="1"/>
          </p:cNvSpPr>
          <p:nvPr>
            <p:ph type="ftr" sz="quarter" idx="11"/>
          </p:nvPr>
        </p:nvSpPr>
        <p:spPr/>
        <p:txBody>
          <a:bodyPr/>
          <a:lstStyle/>
          <a:p>
            <a:r>
              <a:rPr lang="nl-BE"/>
              <a:t>Leidraad intergemeentelijke samenwerking economie</a:t>
            </a:r>
          </a:p>
        </p:txBody>
      </p:sp>
      <p:sp>
        <p:nvSpPr>
          <p:cNvPr id="4" name="Tijdelijke aanduiding voor dianummer 3">
            <a:extLst>
              <a:ext uri="{FF2B5EF4-FFF2-40B4-BE49-F238E27FC236}">
                <a16:creationId xmlns:a16="http://schemas.microsoft.com/office/drawing/2014/main" id="{CB255E62-2A8E-724B-EC67-B373B69C4A3F}"/>
              </a:ext>
            </a:extLst>
          </p:cNvPr>
          <p:cNvSpPr>
            <a:spLocks noGrp="1"/>
          </p:cNvSpPr>
          <p:nvPr>
            <p:ph type="sldNum" sz="quarter" idx="12"/>
          </p:nvPr>
        </p:nvSpPr>
        <p:spPr/>
        <p:txBody>
          <a:bodyPr/>
          <a:lstStyle/>
          <a:p>
            <a:fld id="{DFEB45F4-A723-4960-9E19-747FE5E1055D}" type="slidenum">
              <a:rPr lang="nl-BE" smtClean="0"/>
              <a:pPr/>
              <a:t>54</a:t>
            </a:fld>
            <a:endParaRPr lang="nl-BE"/>
          </a:p>
        </p:txBody>
      </p:sp>
      <p:sp>
        <p:nvSpPr>
          <p:cNvPr id="11" name="Tekstvak 10">
            <a:extLst>
              <a:ext uri="{FF2B5EF4-FFF2-40B4-BE49-F238E27FC236}">
                <a16:creationId xmlns:a16="http://schemas.microsoft.com/office/drawing/2014/main" id="{16825650-4E61-0052-C6AB-A6AD662430A3}"/>
              </a:ext>
            </a:extLst>
          </p:cNvPr>
          <p:cNvSpPr txBox="1"/>
          <p:nvPr/>
        </p:nvSpPr>
        <p:spPr>
          <a:xfrm>
            <a:off x="510040" y="510427"/>
            <a:ext cx="6094428" cy="400110"/>
          </a:xfrm>
          <a:prstGeom prst="rect">
            <a:avLst/>
          </a:prstGeom>
          <a:noFill/>
        </p:spPr>
        <p:txBody>
          <a:bodyPr wrap="square">
            <a:spAutoFit/>
          </a:bodyPr>
          <a:lstStyle/>
          <a:p>
            <a:r>
              <a:rPr lang="nl-NL" sz="2000">
                <a:solidFill>
                  <a:srgbClr val="71C35F"/>
                </a:solidFill>
              </a:rPr>
              <a:t>Een heldere financiële regeling</a:t>
            </a:r>
          </a:p>
        </p:txBody>
      </p:sp>
      <p:sp>
        <p:nvSpPr>
          <p:cNvPr id="7" name="Tekstvak 6">
            <a:extLst>
              <a:ext uri="{FF2B5EF4-FFF2-40B4-BE49-F238E27FC236}">
                <a16:creationId xmlns:a16="http://schemas.microsoft.com/office/drawing/2014/main" id="{8FABC9FE-3B9D-A5D0-BE94-294AFB272CC2}"/>
              </a:ext>
            </a:extLst>
          </p:cNvPr>
          <p:cNvSpPr txBox="1"/>
          <p:nvPr/>
        </p:nvSpPr>
        <p:spPr>
          <a:xfrm>
            <a:off x="520925" y="1296295"/>
            <a:ext cx="9431533" cy="3321422"/>
          </a:xfrm>
          <a:prstGeom prst="rect">
            <a:avLst/>
          </a:prstGeom>
          <a:noFill/>
        </p:spPr>
        <p:txBody>
          <a:bodyPr wrap="square">
            <a:spAutoFit/>
          </a:bodyPr>
          <a:lstStyle/>
          <a:p>
            <a:pPr marL="285750" indent="-285750">
              <a:lnSpc>
                <a:spcPct val="110000"/>
              </a:lnSpc>
              <a:buClr>
                <a:srgbClr val="71C35F"/>
              </a:buClr>
              <a:buFont typeface="Arial" panose="020B0604020202020204" pitchFamily="34" charset="0"/>
              <a:buChar char="•"/>
            </a:pPr>
            <a:r>
              <a:rPr lang="nl-BE" sz="1600">
                <a:solidFill>
                  <a:schemeClr val="tx2"/>
                </a:solidFill>
              </a:rPr>
              <a:t>Stel de verloning in functie van de verwachtingen. </a:t>
            </a:r>
            <a:br>
              <a:rPr lang="nl-BE" sz="1600">
                <a:solidFill>
                  <a:schemeClr val="tx2"/>
                </a:solidFill>
              </a:rPr>
            </a:br>
            <a:r>
              <a:rPr lang="nl-BE" sz="1600">
                <a:solidFill>
                  <a:schemeClr val="tx2"/>
                </a:solidFill>
              </a:rPr>
              <a:t>Je werft geen C-niveau aan als de focus ligt op beleidsmatig samenwerken.</a:t>
            </a:r>
            <a:br>
              <a:rPr lang="nl-BE" sz="1600">
                <a:solidFill>
                  <a:schemeClr val="tx2"/>
                </a:solidFill>
              </a:rPr>
            </a:br>
            <a:endParaRPr lang="nl-BE" sz="1600">
              <a:solidFill>
                <a:schemeClr val="tx2"/>
              </a:solidFill>
              <a:cs typeface="Segoe UI Semibold" panose="020B0702040204020203" pitchFamily="34" charset="0"/>
            </a:endParaRPr>
          </a:p>
          <a:p>
            <a:pPr marL="285750" indent="-285750">
              <a:lnSpc>
                <a:spcPct val="110000"/>
              </a:lnSpc>
              <a:buClr>
                <a:srgbClr val="71C35F"/>
              </a:buClr>
              <a:buFont typeface="Arial" panose="020B0604020202020204" pitchFamily="34" charset="0"/>
              <a:buChar char="•"/>
            </a:pPr>
            <a:r>
              <a:rPr lang="nl-BE" sz="1600">
                <a:solidFill>
                  <a:schemeClr val="tx2"/>
                </a:solidFill>
              </a:rPr>
              <a:t>Hou rekening met extra kosten voor een hoger profiel</a:t>
            </a:r>
            <a:br>
              <a:rPr lang="nl-BE" sz="1600">
                <a:solidFill>
                  <a:schemeClr val="tx2"/>
                </a:solidFill>
              </a:rPr>
            </a:br>
            <a:br>
              <a:rPr lang="nl-BE" sz="1600">
                <a:solidFill>
                  <a:schemeClr val="tx2"/>
                </a:solidFill>
              </a:rPr>
            </a:br>
            <a:endParaRPr lang="nl-BE" sz="1600">
              <a:solidFill>
                <a:schemeClr val="tx2"/>
              </a:solidFill>
            </a:endParaRPr>
          </a:p>
          <a:p>
            <a:pPr marL="285750" indent="-285750">
              <a:lnSpc>
                <a:spcPct val="110000"/>
              </a:lnSpc>
              <a:buClr>
                <a:srgbClr val="71C35F"/>
              </a:buClr>
              <a:buFont typeface="Arial" panose="020B0604020202020204" pitchFamily="34" charset="0"/>
              <a:buChar char="•"/>
            </a:pPr>
            <a:r>
              <a:rPr kumimoji="0" lang="nl-BE" sz="1600" b="0" i="0" u="none" strike="noStrike" kern="1200" cap="none" spc="0" normalizeH="0" baseline="0" noProof="0">
                <a:ln>
                  <a:noFill/>
                </a:ln>
                <a:solidFill>
                  <a:schemeClr val="tx2"/>
                </a:solidFill>
                <a:effectLst/>
                <a:uLnTx/>
                <a:uFillTx/>
                <a:ea typeface="+mn-ea"/>
                <a:cs typeface="Segoe UI Semibold" panose="020B0702040204020203" pitchFamily="34" charset="0"/>
              </a:rPr>
              <a:t>Stel een transparante sleutel op voor kostenverrekening tussen de betrokken gemeenten. </a:t>
            </a:r>
            <a:br>
              <a:rPr kumimoji="0" lang="nl-BE" sz="1600" b="0" i="0" u="none" strike="noStrike" kern="1200" cap="none" spc="0" normalizeH="0" baseline="0" noProof="0">
                <a:ln>
                  <a:noFill/>
                </a:ln>
                <a:solidFill>
                  <a:schemeClr val="tx2"/>
                </a:solidFill>
                <a:effectLst/>
                <a:uLnTx/>
                <a:uFillTx/>
                <a:ea typeface="+mn-ea"/>
                <a:cs typeface="Segoe UI Semibold" panose="020B0702040204020203" pitchFamily="34" charset="0"/>
              </a:rPr>
            </a:br>
            <a:endParaRPr lang="nl-BE" sz="1600">
              <a:solidFill>
                <a:schemeClr val="tx2"/>
              </a:solidFill>
              <a:cs typeface="Segoe UI Semibold" panose="020B0702040204020203" pitchFamily="34" charset="0"/>
            </a:endParaRPr>
          </a:p>
          <a:p>
            <a:pPr marL="285750" indent="-285750">
              <a:lnSpc>
                <a:spcPct val="110000"/>
              </a:lnSpc>
              <a:buClr>
                <a:srgbClr val="71C35F"/>
              </a:buClr>
              <a:buFont typeface="Arial" panose="020B0604020202020204" pitchFamily="34" charset="0"/>
              <a:buChar char="•"/>
            </a:pPr>
            <a:r>
              <a:rPr kumimoji="0" lang="nl-BE" sz="1600" b="0" i="0" u="none" strike="noStrike" kern="1200" cap="none" spc="0" normalizeH="0" baseline="0" noProof="0">
                <a:ln>
                  <a:noFill/>
                </a:ln>
                <a:solidFill>
                  <a:schemeClr val="tx2"/>
                </a:solidFill>
                <a:effectLst/>
                <a:uLnTx/>
                <a:uFillTx/>
                <a:ea typeface="+mn-ea"/>
                <a:cs typeface="Segoe UI Semibold" panose="020B0702040204020203" pitchFamily="34" charset="0"/>
              </a:rPr>
              <a:t>Maak zo nodig onderscheid tussen:</a:t>
            </a:r>
          </a:p>
          <a:p>
            <a:pPr marL="742950" lvl="1" indent="-285750">
              <a:lnSpc>
                <a:spcPct val="110000"/>
              </a:lnSpc>
              <a:buClr>
                <a:srgbClr val="71C35F"/>
              </a:buClr>
              <a:buFont typeface="Arial" panose="020B0604020202020204" pitchFamily="34" charset="0"/>
              <a:buChar char="•"/>
            </a:pPr>
            <a:r>
              <a:rPr lang="nl-BE" sz="1600">
                <a:solidFill>
                  <a:schemeClr val="tx2"/>
                </a:solidFill>
              </a:rPr>
              <a:t>Personeelskosten;</a:t>
            </a:r>
          </a:p>
          <a:p>
            <a:pPr marL="742950" lvl="1" indent="-285750">
              <a:lnSpc>
                <a:spcPct val="110000"/>
              </a:lnSpc>
              <a:buClr>
                <a:srgbClr val="71C35F"/>
              </a:buClr>
              <a:buFont typeface="Arial" panose="020B0604020202020204" pitchFamily="34" charset="0"/>
              <a:buChar char="•"/>
            </a:pPr>
            <a:r>
              <a:rPr lang="nl-BE" sz="1600">
                <a:solidFill>
                  <a:schemeClr val="tx2"/>
                </a:solidFill>
              </a:rPr>
              <a:t>Middelen voor werking en projecten;</a:t>
            </a:r>
          </a:p>
          <a:p>
            <a:pPr marL="742950" lvl="1" indent="-285750">
              <a:lnSpc>
                <a:spcPct val="110000"/>
              </a:lnSpc>
              <a:buClr>
                <a:srgbClr val="71C35F"/>
              </a:buClr>
              <a:buFont typeface="Arial" panose="020B0604020202020204" pitchFamily="34" charset="0"/>
              <a:buChar char="•"/>
            </a:pPr>
            <a:r>
              <a:rPr lang="nl-BE" sz="1600">
                <a:solidFill>
                  <a:schemeClr val="tx2"/>
                </a:solidFill>
              </a:rPr>
              <a:t>Andere kosten: materiaal </a:t>
            </a:r>
            <a:r>
              <a:rPr kumimoji="0" lang="nl-BE" sz="1600" b="0" i="0" u="none" strike="noStrike" kern="1200" cap="none" spc="0" normalizeH="0" baseline="0" noProof="0">
                <a:ln>
                  <a:noFill/>
                </a:ln>
                <a:solidFill>
                  <a:schemeClr val="tx2"/>
                </a:solidFill>
                <a:effectLst/>
                <a:uLnTx/>
                <a:uFillTx/>
                <a:ea typeface="+mn-ea"/>
                <a:cs typeface="Segoe UI Semibold" panose="020B0702040204020203" pitchFamily="34" charset="0"/>
              </a:rPr>
              <a:t>(laptop bv.) en overhead.</a:t>
            </a:r>
          </a:p>
        </p:txBody>
      </p:sp>
    </p:spTree>
    <p:extLst>
      <p:ext uri="{BB962C8B-B14F-4D97-AF65-F5344CB8AC3E}">
        <p14:creationId xmlns:p14="http://schemas.microsoft.com/office/powerpoint/2010/main" val="30352269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21669429-37AE-69E1-81CA-AB8115086CAF}"/>
              </a:ext>
            </a:extLst>
          </p:cNvPr>
          <p:cNvSpPr>
            <a:spLocks noGrp="1"/>
          </p:cNvSpPr>
          <p:nvPr>
            <p:ph type="ftr" sz="quarter" idx="11"/>
          </p:nvPr>
        </p:nvSpPr>
        <p:spPr/>
        <p:txBody>
          <a:bodyPr/>
          <a:lstStyle/>
          <a:p>
            <a:r>
              <a:rPr lang="nl-BE"/>
              <a:t>Leidraad intergemeentelijke samenwerking economie</a:t>
            </a:r>
          </a:p>
        </p:txBody>
      </p:sp>
      <p:sp>
        <p:nvSpPr>
          <p:cNvPr id="4" name="Tijdelijke aanduiding voor dianummer 3">
            <a:extLst>
              <a:ext uri="{FF2B5EF4-FFF2-40B4-BE49-F238E27FC236}">
                <a16:creationId xmlns:a16="http://schemas.microsoft.com/office/drawing/2014/main" id="{CB255E62-2A8E-724B-EC67-B373B69C4A3F}"/>
              </a:ext>
            </a:extLst>
          </p:cNvPr>
          <p:cNvSpPr>
            <a:spLocks noGrp="1"/>
          </p:cNvSpPr>
          <p:nvPr>
            <p:ph type="sldNum" sz="quarter" idx="12"/>
          </p:nvPr>
        </p:nvSpPr>
        <p:spPr/>
        <p:txBody>
          <a:bodyPr/>
          <a:lstStyle/>
          <a:p>
            <a:fld id="{DFEB45F4-A723-4960-9E19-747FE5E1055D}" type="slidenum">
              <a:rPr lang="nl-BE" smtClean="0"/>
              <a:pPr/>
              <a:t>55</a:t>
            </a:fld>
            <a:endParaRPr lang="nl-BE"/>
          </a:p>
        </p:txBody>
      </p:sp>
      <p:sp>
        <p:nvSpPr>
          <p:cNvPr id="11" name="Tekstvak 10">
            <a:extLst>
              <a:ext uri="{FF2B5EF4-FFF2-40B4-BE49-F238E27FC236}">
                <a16:creationId xmlns:a16="http://schemas.microsoft.com/office/drawing/2014/main" id="{16825650-4E61-0052-C6AB-A6AD662430A3}"/>
              </a:ext>
            </a:extLst>
          </p:cNvPr>
          <p:cNvSpPr txBox="1"/>
          <p:nvPr/>
        </p:nvSpPr>
        <p:spPr>
          <a:xfrm>
            <a:off x="510039" y="510427"/>
            <a:ext cx="6094428" cy="400110"/>
          </a:xfrm>
          <a:prstGeom prst="rect">
            <a:avLst/>
          </a:prstGeom>
          <a:noFill/>
        </p:spPr>
        <p:txBody>
          <a:bodyPr wrap="square">
            <a:spAutoFit/>
          </a:bodyPr>
          <a:lstStyle/>
          <a:p>
            <a:r>
              <a:rPr lang="en-US" sz="2000" b="0">
                <a:solidFill>
                  <a:srgbClr val="71C35F"/>
                </a:solidFill>
              </a:rPr>
              <a:t>Inbedding – Deel worden van de organisatie</a:t>
            </a:r>
            <a:endParaRPr lang="nl-NL" sz="2000">
              <a:solidFill>
                <a:srgbClr val="71C35F"/>
              </a:solidFill>
            </a:endParaRPr>
          </a:p>
        </p:txBody>
      </p:sp>
      <p:sp>
        <p:nvSpPr>
          <p:cNvPr id="8" name="Tekstvak 7">
            <a:extLst>
              <a:ext uri="{FF2B5EF4-FFF2-40B4-BE49-F238E27FC236}">
                <a16:creationId xmlns:a16="http://schemas.microsoft.com/office/drawing/2014/main" id="{C18F7FBA-D0A1-6258-9200-DFCAC9F529D8}"/>
              </a:ext>
            </a:extLst>
          </p:cNvPr>
          <p:cNvSpPr txBox="1"/>
          <p:nvPr/>
        </p:nvSpPr>
        <p:spPr>
          <a:xfrm>
            <a:off x="510039" y="1270702"/>
            <a:ext cx="9516375" cy="4358116"/>
          </a:xfrm>
          <a:prstGeom prst="rect">
            <a:avLst/>
          </a:prstGeom>
          <a:noFill/>
        </p:spPr>
        <p:txBody>
          <a:bodyPr wrap="square">
            <a:spAutoFit/>
          </a:bodyPr>
          <a:lstStyle/>
          <a:p>
            <a:pPr marL="0" indent="0">
              <a:buClr>
                <a:srgbClr val="9FBC38"/>
              </a:buClr>
              <a:buNone/>
            </a:pPr>
            <a:r>
              <a:rPr kumimoji="0" lang="nl-BE" b="0" i="0" u="none" strike="noStrike" kern="1200" cap="none" spc="0" normalizeH="0" baseline="0" noProof="0">
                <a:ln>
                  <a:noFill/>
                </a:ln>
                <a:solidFill>
                  <a:schemeClr val="tx2"/>
                </a:solidFill>
                <a:effectLst/>
                <a:uLnTx/>
                <a:uFillTx/>
                <a:ea typeface="+mn-ea"/>
                <a:cs typeface="Segoe UI Semibold" panose="020B0702040204020203" pitchFamily="34" charset="0"/>
              </a:rPr>
              <a:t>Zorg dat medewerkers die worden gedeeld of ingehuurd niet verloren lopen in de organisatie. Hoe beter ze zich ‘thuis’ voelen, hoe beter ze presteren en hoe makkelijker ze linken leggen naar andere medewerkers, wat essentieel is ingeval van dienstverlening aan ondernemers.</a:t>
            </a:r>
            <a:br>
              <a:rPr kumimoji="0" lang="nl-BE" b="0" i="0" u="none" strike="noStrike" kern="1200" cap="none" spc="0" normalizeH="0" baseline="0" noProof="0">
                <a:ln>
                  <a:noFill/>
                </a:ln>
                <a:solidFill>
                  <a:schemeClr val="tx2"/>
                </a:solidFill>
                <a:effectLst/>
                <a:uLnTx/>
                <a:uFillTx/>
                <a:ea typeface="+mn-ea"/>
                <a:cs typeface="Segoe UI Semibold" panose="020B0702040204020203" pitchFamily="34" charset="0"/>
              </a:rPr>
            </a:br>
            <a:endParaRPr kumimoji="0" lang="nl-BE" b="0" i="0" u="none" strike="noStrike" kern="1200" cap="none" spc="0" normalizeH="0" baseline="0" noProof="0">
              <a:ln>
                <a:noFill/>
              </a:ln>
              <a:solidFill>
                <a:schemeClr val="tx2"/>
              </a:solidFill>
              <a:effectLst/>
              <a:uLnTx/>
              <a:uFillTx/>
              <a:ea typeface="+mn-ea"/>
              <a:cs typeface="Segoe UI Semibold" panose="020B0702040204020203" pitchFamily="34" charset="0"/>
            </a:endParaRPr>
          </a:p>
          <a:p>
            <a:pPr marL="0" indent="0">
              <a:buClr>
                <a:srgbClr val="9FBC38"/>
              </a:buClr>
              <a:buNone/>
            </a:pPr>
            <a:r>
              <a:rPr lang="nl-BE">
                <a:solidFill>
                  <a:schemeClr val="tx2"/>
                </a:solidFill>
              </a:rPr>
              <a:t>Zorg voor inbedding door:</a:t>
            </a:r>
            <a:endParaRPr kumimoji="0" lang="nl-BE" b="0" i="0" u="none" strike="noStrike" kern="1200" cap="none" spc="0" normalizeH="0" baseline="0" noProof="0">
              <a:ln>
                <a:noFill/>
              </a:ln>
              <a:solidFill>
                <a:schemeClr val="tx2"/>
              </a:solidFill>
              <a:effectLst/>
              <a:uLnTx/>
              <a:uFillTx/>
              <a:ea typeface="+mn-ea"/>
              <a:cs typeface="Segoe UI Semibold" panose="020B0702040204020203" pitchFamily="34" charset="0"/>
            </a:endParaRPr>
          </a:p>
          <a:p>
            <a:pPr marL="285750" indent="-285750">
              <a:lnSpc>
                <a:spcPct val="110000"/>
              </a:lnSpc>
              <a:buClr>
                <a:srgbClr val="71C35F"/>
              </a:buClr>
              <a:buFont typeface="Arial" panose="020B0604020202020204" pitchFamily="34" charset="0"/>
              <a:buChar char="•"/>
            </a:pPr>
            <a:r>
              <a:rPr kumimoji="0" lang="nl-BE" b="0" i="0" u="none" strike="noStrike" kern="1200" cap="none" spc="0" normalizeH="0" baseline="0" noProof="0">
                <a:ln>
                  <a:noFill/>
                </a:ln>
                <a:solidFill>
                  <a:schemeClr val="tx2"/>
                </a:solidFill>
                <a:effectLst/>
                <a:uLnTx/>
                <a:uFillTx/>
                <a:ea typeface="+mn-ea"/>
                <a:cs typeface="Segoe UI Semibold" panose="020B0702040204020203" pitchFamily="34" charset="0"/>
              </a:rPr>
              <a:t>Aanhechting bij de meest aangewezen dienst, de dienst waar ondernemers het vaakst langs komen;</a:t>
            </a:r>
          </a:p>
          <a:p>
            <a:pPr marL="285750" indent="-285750">
              <a:lnSpc>
                <a:spcPct val="110000"/>
              </a:lnSpc>
              <a:buClr>
                <a:srgbClr val="71C35F"/>
              </a:buClr>
              <a:buFont typeface="Arial" panose="020B0604020202020204" pitchFamily="34" charset="0"/>
              <a:buChar char="•"/>
            </a:pPr>
            <a:r>
              <a:rPr lang="nl-BE">
                <a:solidFill>
                  <a:schemeClr val="tx2"/>
                </a:solidFill>
              </a:rPr>
              <a:t>O</a:t>
            </a:r>
            <a:r>
              <a:rPr lang="nl-BE">
                <a:solidFill>
                  <a:schemeClr val="tx2"/>
                </a:solidFill>
                <a:cs typeface="Segoe UI Semibold" panose="020B0702040204020203" pitchFamily="34" charset="0"/>
              </a:rPr>
              <a:t>mkadering</a:t>
            </a:r>
            <a:r>
              <a:rPr kumimoji="0" lang="nl-BE" b="0" i="0" u="none" strike="noStrike" kern="1200" cap="none" spc="0" normalizeH="0" baseline="0" noProof="0">
                <a:ln>
                  <a:noFill/>
                </a:ln>
                <a:solidFill>
                  <a:schemeClr val="tx2"/>
                </a:solidFill>
                <a:effectLst/>
                <a:uLnTx/>
                <a:uFillTx/>
                <a:ea typeface="+mn-ea"/>
                <a:cs typeface="Segoe UI Semibold" panose="020B0702040204020203" pitchFamily="34" charset="0"/>
              </a:rPr>
              <a:t> vanuit deze dienst (coaching, vorming,...);</a:t>
            </a:r>
            <a:br>
              <a:rPr kumimoji="0" lang="nl-BE" b="0" i="0" u="none" strike="noStrike" kern="1200" cap="none" spc="0" normalizeH="0" baseline="0" noProof="0">
                <a:ln>
                  <a:noFill/>
                </a:ln>
                <a:solidFill>
                  <a:schemeClr val="tx2"/>
                </a:solidFill>
                <a:effectLst/>
                <a:uLnTx/>
                <a:uFillTx/>
                <a:ea typeface="+mn-ea"/>
                <a:cs typeface="Segoe UI Semibold" panose="020B0702040204020203" pitchFamily="34" charset="0"/>
              </a:rPr>
            </a:br>
            <a:endParaRPr kumimoji="0" lang="nl-BE" b="0" i="0" u="none" strike="noStrike" kern="1200" cap="none" spc="0" normalizeH="0" baseline="0" noProof="0">
              <a:ln>
                <a:noFill/>
              </a:ln>
              <a:solidFill>
                <a:schemeClr val="tx2"/>
              </a:solidFill>
              <a:effectLst/>
              <a:uLnTx/>
              <a:uFillTx/>
              <a:ea typeface="+mn-ea"/>
              <a:cs typeface="Segoe UI Semibold" panose="020B0702040204020203" pitchFamily="34" charset="0"/>
            </a:endParaRPr>
          </a:p>
          <a:p>
            <a:pPr>
              <a:buClr>
                <a:srgbClr val="9FBC38"/>
              </a:buClr>
            </a:pPr>
            <a:r>
              <a:rPr lang="nl-BE">
                <a:solidFill>
                  <a:schemeClr val="tx2"/>
                </a:solidFill>
              </a:rPr>
              <a:t>Voldoende nabijheid:</a:t>
            </a:r>
            <a:endParaRPr lang="nl-BE" b="1">
              <a:solidFill>
                <a:schemeClr val="tx2"/>
              </a:solidFill>
              <a:cs typeface="Segoe UI Semibold" panose="020B0702040204020203" pitchFamily="34" charset="0"/>
            </a:endParaRPr>
          </a:p>
          <a:p>
            <a:pPr marL="285750" indent="-285750">
              <a:buClr>
                <a:srgbClr val="71C35F"/>
              </a:buClr>
              <a:buFont typeface="Arial" panose="020B0604020202020204" pitchFamily="34" charset="0"/>
              <a:buChar char="•"/>
            </a:pPr>
            <a:r>
              <a:rPr kumimoji="0" lang="nl-BE" b="0" i="0" u="none" strike="noStrike" kern="1200" cap="none" spc="0" normalizeH="0" baseline="0" noProof="0">
                <a:ln>
                  <a:noFill/>
                </a:ln>
                <a:solidFill>
                  <a:schemeClr val="tx2"/>
                </a:solidFill>
                <a:effectLst/>
                <a:uLnTx/>
                <a:uFillTx/>
                <a:ea typeface="+mn-ea"/>
                <a:cs typeface="Segoe UI Semibold" panose="020B0702040204020203" pitchFamily="34" charset="0"/>
              </a:rPr>
              <a:t>Vlot mobiel en online bereikbaar voor lokale ondernemers en het gemeentebestuur (aanspreekpunt)</a:t>
            </a:r>
          </a:p>
          <a:p>
            <a:pPr marL="285750" indent="-285750">
              <a:buClr>
                <a:srgbClr val="71C35F"/>
              </a:buClr>
              <a:buFont typeface="Arial" panose="020B0604020202020204" pitchFamily="34" charset="0"/>
              <a:buChar char="•"/>
            </a:pPr>
            <a:r>
              <a:rPr lang="nl-BE">
                <a:solidFill>
                  <a:schemeClr val="tx2"/>
                </a:solidFill>
              </a:rPr>
              <a:t>Dikwijls fysiek aanwezig in de gemeente, om de link te maken met bestuur, andere diensten, etc.</a:t>
            </a:r>
            <a:endParaRPr kumimoji="0" lang="nl-BE" b="0" i="0" u="none" strike="noStrike" kern="1200" cap="none" spc="0" normalizeH="0" baseline="0" noProof="0">
              <a:ln>
                <a:noFill/>
              </a:ln>
              <a:solidFill>
                <a:schemeClr val="tx2"/>
              </a:solidFill>
              <a:effectLst/>
              <a:uLnTx/>
              <a:uFillTx/>
              <a:ea typeface="+mn-ea"/>
              <a:cs typeface="Segoe UI Semibold" panose="020B0702040204020203" pitchFamily="34" charset="0"/>
            </a:endParaRPr>
          </a:p>
        </p:txBody>
      </p:sp>
    </p:spTree>
    <p:extLst>
      <p:ext uri="{BB962C8B-B14F-4D97-AF65-F5344CB8AC3E}">
        <p14:creationId xmlns:p14="http://schemas.microsoft.com/office/powerpoint/2010/main" val="39484554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21669429-37AE-69E1-81CA-AB8115086CAF}"/>
              </a:ext>
            </a:extLst>
          </p:cNvPr>
          <p:cNvSpPr>
            <a:spLocks noGrp="1"/>
          </p:cNvSpPr>
          <p:nvPr>
            <p:ph type="ftr" sz="quarter" idx="11"/>
          </p:nvPr>
        </p:nvSpPr>
        <p:spPr/>
        <p:txBody>
          <a:bodyPr/>
          <a:lstStyle/>
          <a:p>
            <a:r>
              <a:rPr lang="nl-BE"/>
              <a:t>Leidraad intergemeentelijke samenwerking economie</a:t>
            </a:r>
          </a:p>
        </p:txBody>
      </p:sp>
      <p:sp>
        <p:nvSpPr>
          <p:cNvPr id="4" name="Tijdelijke aanduiding voor dianummer 3">
            <a:extLst>
              <a:ext uri="{FF2B5EF4-FFF2-40B4-BE49-F238E27FC236}">
                <a16:creationId xmlns:a16="http://schemas.microsoft.com/office/drawing/2014/main" id="{CB255E62-2A8E-724B-EC67-B373B69C4A3F}"/>
              </a:ext>
            </a:extLst>
          </p:cNvPr>
          <p:cNvSpPr>
            <a:spLocks noGrp="1"/>
          </p:cNvSpPr>
          <p:nvPr>
            <p:ph type="sldNum" sz="quarter" idx="12"/>
          </p:nvPr>
        </p:nvSpPr>
        <p:spPr/>
        <p:txBody>
          <a:bodyPr/>
          <a:lstStyle/>
          <a:p>
            <a:fld id="{DFEB45F4-A723-4960-9E19-747FE5E1055D}" type="slidenum">
              <a:rPr lang="nl-BE" smtClean="0"/>
              <a:pPr/>
              <a:t>56</a:t>
            </a:fld>
            <a:endParaRPr lang="nl-BE"/>
          </a:p>
        </p:txBody>
      </p:sp>
      <p:sp>
        <p:nvSpPr>
          <p:cNvPr id="11" name="Tekstvak 10">
            <a:extLst>
              <a:ext uri="{FF2B5EF4-FFF2-40B4-BE49-F238E27FC236}">
                <a16:creationId xmlns:a16="http://schemas.microsoft.com/office/drawing/2014/main" id="{16825650-4E61-0052-C6AB-A6AD662430A3}"/>
              </a:ext>
            </a:extLst>
          </p:cNvPr>
          <p:cNvSpPr txBox="1"/>
          <p:nvPr/>
        </p:nvSpPr>
        <p:spPr>
          <a:xfrm>
            <a:off x="510040" y="510427"/>
            <a:ext cx="6094428" cy="400110"/>
          </a:xfrm>
          <a:prstGeom prst="rect">
            <a:avLst/>
          </a:prstGeom>
          <a:noFill/>
        </p:spPr>
        <p:txBody>
          <a:bodyPr wrap="square">
            <a:spAutoFit/>
          </a:bodyPr>
          <a:lstStyle/>
          <a:p>
            <a:r>
              <a:rPr lang="en-US" sz="2000" b="0">
                <a:solidFill>
                  <a:srgbClr val="71C35F"/>
                </a:solidFill>
              </a:rPr>
              <a:t>Inbedding – rapportering en verantwoording</a:t>
            </a:r>
            <a:endParaRPr lang="nl-NL" sz="2000">
              <a:solidFill>
                <a:srgbClr val="71C35F"/>
              </a:solidFill>
            </a:endParaRPr>
          </a:p>
        </p:txBody>
      </p:sp>
      <p:sp>
        <p:nvSpPr>
          <p:cNvPr id="7" name="Tekstvak 6">
            <a:extLst>
              <a:ext uri="{FF2B5EF4-FFF2-40B4-BE49-F238E27FC236}">
                <a16:creationId xmlns:a16="http://schemas.microsoft.com/office/drawing/2014/main" id="{6C1394A8-8962-E33D-1913-F7C475E2FE28}"/>
              </a:ext>
            </a:extLst>
          </p:cNvPr>
          <p:cNvSpPr txBox="1"/>
          <p:nvPr/>
        </p:nvSpPr>
        <p:spPr>
          <a:xfrm>
            <a:off x="510039" y="1429159"/>
            <a:ext cx="8799938" cy="2727926"/>
          </a:xfrm>
          <a:prstGeom prst="rect">
            <a:avLst/>
          </a:prstGeom>
          <a:noFill/>
        </p:spPr>
        <p:txBody>
          <a:bodyPr wrap="square">
            <a:spAutoFit/>
          </a:bodyPr>
          <a:lstStyle/>
          <a:p>
            <a:pPr marL="0" indent="0">
              <a:buClr>
                <a:srgbClr val="9FBC38"/>
              </a:buClr>
              <a:buNone/>
            </a:pPr>
            <a:r>
              <a:rPr kumimoji="0" lang="nl-BE" b="0" i="0" u="none" strike="noStrike" kern="1200" cap="none" spc="0" normalizeH="0" baseline="0" noProof="0">
                <a:ln>
                  <a:noFill/>
                </a:ln>
                <a:solidFill>
                  <a:schemeClr val="tx2"/>
                </a:solidFill>
                <a:effectLst/>
                <a:uLnTx/>
                <a:uFillTx/>
                <a:ea typeface="+mn-ea"/>
                <a:cs typeface="Segoe UI Semibold" panose="020B0702040204020203" pitchFamily="34" charset="0"/>
              </a:rPr>
              <a:t>Het is belangrijk dat de medewerker economie zijn presentaties en resultaten </a:t>
            </a:r>
            <a:br>
              <a:rPr kumimoji="0" lang="nl-BE" b="0" i="0" u="none" strike="noStrike" kern="1200" cap="none" spc="0" normalizeH="0" baseline="0" noProof="0">
                <a:ln>
                  <a:noFill/>
                </a:ln>
                <a:solidFill>
                  <a:schemeClr val="tx2"/>
                </a:solidFill>
                <a:effectLst/>
                <a:uLnTx/>
                <a:uFillTx/>
                <a:ea typeface="+mn-ea"/>
                <a:cs typeface="Segoe UI Semibold" panose="020B0702040204020203" pitchFamily="34" charset="0"/>
              </a:rPr>
            </a:br>
            <a:r>
              <a:rPr kumimoji="0" lang="nl-BE" b="0" i="0" u="none" strike="noStrike" kern="1200" cap="none" spc="0" normalizeH="0" baseline="0" noProof="0">
                <a:ln>
                  <a:noFill/>
                </a:ln>
                <a:solidFill>
                  <a:schemeClr val="tx2"/>
                </a:solidFill>
                <a:effectLst/>
                <a:uLnTx/>
                <a:uFillTx/>
                <a:ea typeface="+mn-ea"/>
                <a:cs typeface="Segoe UI Semibold" panose="020B0702040204020203" pitchFamily="34" charset="0"/>
              </a:rPr>
              <a:t>voldoende verantwoordt naar het bestuur:</a:t>
            </a:r>
          </a:p>
          <a:p>
            <a:pPr marL="0" indent="0">
              <a:buClr>
                <a:srgbClr val="9FBC38"/>
              </a:buClr>
              <a:buNone/>
            </a:pPr>
            <a:endParaRPr kumimoji="0" lang="nl-BE" b="0" i="0" u="none" strike="noStrike" kern="1200" cap="none" spc="0" normalizeH="0" baseline="0" noProof="0">
              <a:ln>
                <a:noFill/>
              </a:ln>
              <a:solidFill>
                <a:schemeClr val="tx2"/>
              </a:solidFill>
              <a:effectLst/>
              <a:uLnTx/>
              <a:uFillTx/>
              <a:ea typeface="+mn-ea"/>
              <a:cs typeface="Segoe UI Semibold" panose="020B0702040204020203" pitchFamily="34" charset="0"/>
            </a:endParaRPr>
          </a:p>
          <a:p>
            <a:pPr marL="285750" indent="-285750">
              <a:lnSpc>
                <a:spcPct val="110000"/>
              </a:lnSpc>
              <a:buClr>
                <a:srgbClr val="71C35F"/>
              </a:buClr>
              <a:buFont typeface="Arial" panose="020B0604020202020204" pitchFamily="34" charset="0"/>
              <a:buChar char="•"/>
            </a:pPr>
            <a:r>
              <a:rPr kumimoji="0" lang="nl-BE" b="0" i="0" u="none" strike="noStrike" kern="1200" cap="none" spc="0" normalizeH="0" baseline="0" noProof="0">
                <a:ln>
                  <a:noFill/>
                </a:ln>
                <a:solidFill>
                  <a:schemeClr val="tx2"/>
                </a:solidFill>
                <a:effectLst/>
                <a:uLnTx/>
                <a:uFillTx/>
                <a:ea typeface="+mn-ea"/>
                <a:cs typeface="Segoe UI Semibold" panose="020B0702040204020203" pitchFamily="34" charset="0"/>
              </a:rPr>
              <a:t>Dagelijkse activiteiten transparant maken via een gezamenlijk opvolgingssysteem (bv. </a:t>
            </a:r>
            <a:r>
              <a:rPr kumimoji="0" lang="nl-BE" b="0" i="0" u="none" strike="noStrike" kern="1200" cap="none" spc="0" normalizeH="0" baseline="0" noProof="0" err="1">
                <a:ln>
                  <a:noFill/>
                </a:ln>
                <a:solidFill>
                  <a:schemeClr val="tx2"/>
                </a:solidFill>
                <a:effectLst/>
                <a:uLnTx/>
                <a:uFillTx/>
                <a:ea typeface="+mn-ea"/>
                <a:cs typeface="Segoe UI Semibold" panose="020B0702040204020203" pitchFamily="34" charset="0"/>
              </a:rPr>
              <a:t>Trello</a:t>
            </a:r>
            <a:r>
              <a:rPr kumimoji="0" lang="nl-BE" b="0" i="0" u="none" strike="noStrike" kern="1200" cap="none" spc="0" normalizeH="0" baseline="0" noProof="0">
                <a:ln>
                  <a:noFill/>
                </a:ln>
                <a:solidFill>
                  <a:schemeClr val="tx2"/>
                </a:solidFill>
                <a:effectLst/>
                <a:uLnTx/>
                <a:uFillTx/>
                <a:ea typeface="+mn-ea"/>
                <a:cs typeface="Segoe UI Semibold" panose="020B0702040204020203" pitchFamily="34" charset="0"/>
              </a:rPr>
              <a:t>)</a:t>
            </a:r>
            <a:br>
              <a:rPr kumimoji="0" lang="nl-BE" b="0" i="0" u="none" strike="noStrike" kern="1200" cap="none" spc="0" normalizeH="0" baseline="0" noProof="0">
                <a:ln>
                  <a:noFill/>
                </a:ln>
                <a:solidFill>
                  <a:schemeClr val="tx2"/>
                </a:solidFill>
                <a:effectLst/>
                <a:uLnTx/>
                <a:uFillTx/>
                <a:ea typeface="+mn-ea"/>
                <a:cs typeface="Segoe UI Semibold" panose="020B0702040204020203" pitchFamily="34" charset="0"/>
              </a:rPr>
            </a:br>
            <a:endParaRPr kumimoji="0" lang="nl-BE" b="0" i="0" u="none" strike="noStrike" kern="1200" cap="none" spc="0" normalizeH="0" baseline="0" noProof="0">
              <a:ln>
                <a:noFill/>
              </a:ln>
              <a:solidFill>
                <a:schemeClr val="tx2"/>
              </a:solidFill>
              <a:effectLst/>
              <a:uLnTx/>
              <a:uFillTx/>
              <a:ea typeface="+mn-ea"/>
              <a:cs typeface="Segoe UI Semibold" panose="020B0702040204020203" pitchFamily="34" charset="0"/>
            </a:endParaRPr>
          </a:p>
          <a:p>
            <a:pPr marL="285750" indent="-285750">
              <a:lnSpc>
                <a:spcPct val="110000"/>
              </a:lnSpc>
              <a:buClr>
                <a:srgbClr val="71C35F"/>
              </a:buClr>
              <a:buFont typeface="Arial" panose="020B0604020202020204" pitchFamily="34" charset="0"/>
              <a:buChar char="•"/>
            </a:pPr>
            <a:r>
              <a:rPr kumimoji="0" lang="nl-BE" b="0" i="0" u="none" strike="noStrike" kern="1200" cap="none" spc="0" normalizeH="0" baseline="0" noProof="0">
                <a:ln>
                  <a:noFill/>
                </a:ln>
                <a:solidFill>
                  <a:schemeClr val="tx2"/>
                </a:solidFill>
                <a:effectLst/>
                <a:uLnTx/>
                <a:uFillTx/>
                <a:ea typeface="+mn-ea"/>
                <a:cs typeface="Segoe UI Semibold" panose="020B0702040204020203" pitchFamily="34" charset="0"/>
              </a:rPr>
              <a:t>Periodieke verantwoording organiseren naar de betrokken besturen</a:t>
            </a:r>
          </a:p>
          <a:p>
            <a:pPr marL="742950" lvl="1" indent="-285750">
              <a:lnSpc>
                <a:spcPct val="110000"/>
              </a:lnSpc>
              <a:buClr>
                <a:srgbClr val="71C35F"/>
              </a:buClr>
              <a:buFont typeface="Wingdings" pitchFamily="2" charset="2"/>
              <a:buChar char="§"/>
            </a:pPr>
            <a:r>
              <a:rPr lang="nl-BE">
                <a:solidFill>
                  <a:schemeClr val="tx2"/>
                </a:solidFill>
              </a:rPr>
              <a:t>Naar een direct leidinggevende (bv. maandelijks)</a:t>
            </a:r>
          </a:p>
          <a:p>
            <a:pPr marL="742950" lvl="1" indent="-285750">
              <a:lnSpc>
                <a:spcPct val="110000"/>
              </a:lnSpc>
              <a:buClr>
                <a:srgbClr val="71C35F"/>
              </a:buClr>
              <a:buFont typeface="Wingdings" pitchFamily="2" charset="2"/>
              <a:buChar char="§"/>
            </a:pPr>
            <a:r>
              <a:rPr kumimoji="0" lang="nl-BE" b="0" i="0" u="none" strike="noStrike" kern="1200" cap="none" spc="0" normalizeH="0" baseline="0" noProof="0">
                <a:ln>
                  <a:noFill/>
                </a:ln>
                <a:solidFill>
                  <a:schemeClr val="tx2"/>
                </a:solidFill>
                <a:effectLst/>
                <a:uLnTx/>
                <a:uFillTx/>
                <a:ea typeface="+mn-ea"/>
                <a:cs typeface="Segoe UI Semibold" panose="020B0702040204020203" pitchFamily="34" charset="0"/>
              </a:rPr>
              <a:t>Naar het politiek bestuur (bv. per kwartaal)</a:t>
            </a:r>
          </a:p>
        </p:txBody>
      </p:sp>
    </p:spTree>
    <p:extLst>
      <p:ext uri="{BB962C8B-B14F-4D97-AF65-F5344CB8AC3E}">
        <p14:creationId xmlns:p14="http://schemas.microsoft.com/office/powerpoint/2010/main" val="5231349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21669429-37AE-69E1-81CA-AB8115086CAF}"/>
              </a:ext>
            </a:extLst>
          </p:cNvPr>
          <p:cNvSpPr>
            <a:spLocks noGrp="1"/>
          </p:cNvSpPr>
          <p:nvPr>
            <p:ph type="ftr" sz="quarter" idx="11"/>
          </p:nvPr>
        </p:nvSpPr>
        <p:spPr/>
        <p:txBody>
          <a:bodyPr/>
          <a:lstStyle/>
          <a:p>
            <a:r>
              <a:rPr lang="nl-BE"/>
              <a:t>Leidraad intergemeentelijke samenwerking economie</a:t>
            </a:r>
          </a:p>
        </p:txBody>
      </p:sp>
      <p:sp>
        <p:nvSpPr>
          <p:cNvPr id="4" name="Tijdelijke aanduiding voor dianummer 3">
            <a:extLst>
              <a:ext uri="{FF2B5EF4-FFF2-40B4-BE49-F238E27FC236}">
                <a16:creationId xmlns:a16="http://schemas.microsoft.com/office/drawing/2014/main" id="{CB255E62-2A8E-724B-EC67-B373B69C4A3F}"/>
              </a:ext>
            </a:extLst>
          </p:cNvPr>
          <p:cNvSpPr>
            <a:spLocks noGrp="1"/>
          </p:cNvSpPr>
          <p:nvPr>
            <p:ph type="sldNum" sz="quarter" idx="12"/>
          </p:nvPr>
        </p:nvSpPr>
        <p:spPr/>
        <p:txBody>
          <a:bodyPr/>
          <a:lstStyle/>
          <a:p>
            <a:fld id="{DFEB45F4-A723-4960-9E19-747FE5E1055D}" type="slidenum">
              <a:rPr lang="nl-BE" smtClean="0"/>
              <a:pPr/>
              <a:t>57</a:t>
            </a:fld>
            <a:endParaRPr lang="nl-BE"/>
          </a:p>
        </p:txBody>
      </p:sp>
      <p:sp>
        <p:nvSpPr>
          <p:cNvPr id="11" name="Tekstvak 10">
            <a:extLst>
              <a:ext uri="{FF2B5EF4-FFF2-40B4-BE49-F238E27FC236}">
                <a16:creationId xmlns:a16="http://schemas.microsoft.com/office/drawing/2014/main" id="{16825650-4E61-0052-C6AB-A6AD662430A3}"/>
              </a:ext>
            </a:extLst>
          </p:cNvPr>
          <p:cNvSpPr txBox="1"/>
          <p:nvPr/>
        </p:nvSpPr>
        <p:spPr>
          <a:xfrm>
            <a:off x="542698" y="521314"/>
            <a:ext cx="6094428" cy="400110"/>
          </a:xfrm>
          <a:prstGeom prst="rect">
            <a:avLst/>
          </a:prstGeom>
          <a:noFill/>
        </p:spPr>
        <p:txBody>
          <a:bodyPr wrap="square">
            <a:spAutoFit/>
          </a:bodyPr>
          <a:lstStyle/>
          <a:p>
            <a:r>
              <a:rPr lang="en-US" sz="2000" b="0">
                <a:solidFill>
                  <a:srgbClr val="71C35F"/>
                </a:solidFill>
              </a:rPr>
              <a:t>Achtergrond en bijlagen</a:t>
            </a:r>
            <a:endParaRPr lang="nl-NL" sz="2000">
              <a:solidFill>
                <a:srgbClr val="71C35F"/>
              </a:solidFill>
            </a:endParaRPr>
          </a:p>
        </p:txBody>
      </p:sp>
      <p:sp>
        <p:nvSpPr>
          <p:cNvPr id="8" name="Tekstvak 7">
            <a:extLst>
              <a:ext uri="{FF2B5EF4-FFF2-40B4-BE49-F238E27FC236}">
                <a16:creationId xmlns:a16="http://schemas.microsoft.com/office/drawing/2014/main" id="{AB3406F7-ECB4-D41A-833F-F29A1F6D3F42}"/>
              </a:ext>
            </a:extLst>
          </p:cNvPr>
          <p:cNvSpPr txBox="1"/>
          <p:nvPr/>
        </p:nvSpPr>
        <p:spPr>
          <a:xfrm>
            <a:off x="520926" y="1253310"/>
            <a:ext cx="9900081" cy="3044936"/>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600"/>
              </a:spcAft>
              <a:buClr>
                <a:srgbClr val="9FBC38"/>
              </a:buClr>
              <a:buSzPct val="85000"/>
              <a:buNone/>
              <a:tabLst/>
              <a:defRPr/>
            </a:pPr>
            <a:r>
              <a:rPr lang="nl-BE" b="1" dirty="0">
                <a:solidFill>
                  <a:schemeClr val="tx2"/>
                </a:solidFill>
              </a:rPr>
              <a:t>Delen van een medewerker</a:t>
            </a:r>
            <a:endParaRPr kumimoji="0" lang="nl-BE" b="1" i="0" u="none" strike="noStrike" kern="1200" cap="none" spc="0" normalizeH="0" baseline="0" noProof="0" dirty="0">
              <a:ln>
                <a:noFill/>
              </a:ln>
              <a:solidFill>
                <a:srgbClr val="000000"/>
              </a:solidFill>
              <a:effectLst/>
              <a:uLnTx/>
              <a:uFillTx/>
              <a:ea typeface="+mn-ea"/>
              <a:cs typeface="Segoe UI Semibold" panose="020B0702040204020203" pitchFamily="34" charset="0"/>
              <a:hlinkClick r:id="rId2">
                <a:extLst>
                  <a:ext uri="{A12FA001-AC4F-418D-AE19-62706E023703}">
                    <ahyp:hlinkClr xmlns:ahyp="http://schemas.microsoft.com/office/drawing/2018/hyperlinkcolor" val="tx"/>
                  </a:ext>
                </a:extLst>
              </a:hlinkClick>
            </a:endParaRPr>
          </a:p>
          <a:p>
            <a:pPr marL="285750" marR="0" lvl="0" indent="-285750" algn="l" defTabSz="914400" rtl="0" eaLnBrk="1" fontAlgn="auto" latinLnBrk="0" hangingPunct="1">
              <a:lnSpc>
                <a:spcPct val="110000"/>
              </a:lnSpc>
              <a:spcBef>
                <a:spcPts val="0"/>
              </a:spcBef>
              <a:spcAft>
                <a:spcPts val="600"/>
              </a:spcAft>
              <a:buClr>
                <a:srgbClr val="71C35F"/>
              </a:buClr>
              <a:buSzPct val="85000"/>
              <a:buFont typeface="Arial" panose="020B0604020202020204" pitchFamily="34" charset="0"/>
              <a:buChar char="•"/>
              <a:tabLst/>
              <a:defRPr/>
            </a:pPr>
            <a:r>
              <a:rPr kumimoji="0" lang="nl-BE" b="0" i="0" u="none" strike="noStrike" kern="1200" cap="none" spc="0" normalizeH="0" baseline="0" noProof="0" dirty="0">
                <a:ln>
                  <a:noFill/>
                </a:ln>
                <a:solidFill>
                  <a:schemeClr val="tx2"/>
                </a:solidFill>
                <a:effectLst/>
                <a:uLnTx/>
                <a:uFillTx/>
                <a:ea typeface="+mn-ea"/>
                <a:cs typeface="Segoe UI Semibold" panose="020B0702040204020203" pitchFamily="34" charset="0"/>
                <a:hlinkClick r:id="rId2">
                  <a:extLst>
                    <a:ext uri="{A12FA001-AC4F-418D-AE19-62706E023703}">
                      <ahyp:hlinkClr xmlns:ahyp="http://schemas.microsoft.com/office/drawing/2018/hyperlinkcolor" val="tx"/>
                    </a:ext>
                  </a:extLst>
                </a:hlinkClick>
              </a:rPr>
              <a:t>Samen personeel aanwerven of inzetten bij lokale besturen: diverse methodieken</a:t>
            </a:r>
            <a:r>
              <a:rPr kumimoji="0" lang="nl-BE" b="0" i="0" u="none" strike="noStrike" kern="1200" cap="none" spc="0" normalizeH="0" baseline="0" noProof="0" dirty="0">
                <a:ln>
                  <a:noFill/>
                </a:ln>
                <a:solidFill>
                  <a:schemeClr val="tx2"/>
                </a:solidFill>
                <a:effectLst/>
                <a:uLnTx/>
                <a:uFillTx/>
                <a:ea typeface="+mn-ea"/>
                <a:cs typeface="Segoe UI Semibold" panose="020B0702040204020203" pitchFamily="34" charset="0"/>
              </a:rPr>
              <a:t> (VVSG)</a:t>
            </a:r>
          </a:p>
          <a:p>
            <a:pPr marL="285750" marR="0" lvl="0" indent="-285750" algn="l" defTabSz="914400" rtl="0" eaLnBrk="1" fontAlgn="auto" latinLnBrk="0" hangingPunct="1">
              <a:lnSpc>
                <a:spcPct val="110000"/>
              </a:lnSpc>
              <a:spcBef>
                <a:spcPts val="0"/>
              </a:spcBef>
              <a:spcAft>
                <a:spcPts val="600"/>
              </a:spcAft>
              <a:buClr>
                <a:srgbClr val="71C35F"/>
              </a:buClr>
              <a:buSzPct val="85000"/>
              <a:buFont typeface="Arial" panose="020B0604020202020204" pitchFamily="34" charset="0"/>
              <a:buChar char="•"/>
              <a:tabLst/>
              <a:defRPr/>
            </a:pPr>
            <a:r>
              <a:rPr kumimoji="0" lang="nl-BE" b="0" i="0" u="none" strike="noStrike" kern="1200" cap="none" spc="0" normalizeH="0" baseline="0" noProof="0" dirty="0">
                <a:ln>
                  <a:noFill/>
                </a:ln>
                <a:solidFill>
                  <a:schemeClr val="tx2"/>
                </a:solidFill>
                <a:effectLst/>
                <a:uLnTx/>
                <a:uFillTx/>
                <a:ea typeface="+mn-ea"/>
                <a:cs typeface="Segoe UI Semibold" panose="020B0702040204020203" pitchFamily="34" charset="0"/>
                <a:hlinkClick r:id="rId3">
                  <a:extLst>
                    <a:ext uri="{A12FA001-AC4F-418D-AE19-62706E023703}">
                      <ahyp:hlinkClr xmlns:ahyp="http://schemas.microsoft.com/office/drawing/2018/hyperlinkcolor" val="tx"/>
                    </a:ext>
                  </a:extLst>
                </a:hlinkClick>
              </a:rPr>
              <a:t>FAQ over terbeschikkingstelling van personeel bij lokale besturen aan een gebruiker</a:t>
            </a:r>
            <a:r>
              <a:rPr kumimoji="0" lang="nl-BE" b="0" i="0" u="none" strike="noStrike" kern="1200" cap="none" spc="0" normalizeH="0" baseline="0" noProof="0" dirty="0">
                <a:ln>
                  <a:noFill/>
                </a:ln>
                <a:solidFill>
                  <a:schemeClr val="tx2"/>
                </a:solidFill>
                <a:effectLst/>
                <a:uLnTx/>
                <a:uFillTx/>
                <a:ea typeface="+mn-ea"/>
                <a:cs typeface="Segoe UI Semibold" panose="020B0702040204020203" pitchFamily="34" charset="0"/>
              </a:rPr>
              <a:t> (VVSG)</a:t>
            </a:r>
          </a:p>
          <a:p>
            <a:pPr marL="285750" marR="0" lvl="0" indent="-285750" algn="l" defTabSz="914400" rtl="0" eaLnBrk="1" fontAlgn="auto" latinLnBrk="0" hangingPunct="1">
              <a:lnSpc>
                <a:spcPct val="110000"/>
              </a:lnSpc>
              <a:spcBef>
                <a:spcPts val="0"/>
              </a:spcBef>
              <a:spcAft>
                <a:spcPts val="600"/>
              </a:spcAft>
              <a:buClr>
                <a:srgbClr val="71C35F"/>
              </a:buClr>
              <a:buSzPct val="85000"/>
              <a:buFont typeface="Arial" panose="020B0604020202020204" pitchFamily="34" charset="0"/>
              <a:buChar char="•"/>
              <a:tabLst/>
              <a:defRPr/>
            </a:pPr>
            <a:r>
              <a:rPr kumimoji="0" lang="nl-BE" b="0" i="0" u="none" strike="noStrike" kern="1200" cap="none" spc="0" normalizeH="0" baseline="0" noProof="0" dirty="0">
                <a:ln>
                  <a:noFill/>
                </a:ln>
                <a:solidFill>
                  <a:schemeClr val="tx2"/>
                </a:solidFill>
                <a:effectLst/>
                <a:uLnTx/>
                <a:uFillTx/>
                <a:ea typeface="+mn-ea"/>
                <a:cs typeface="Segoe UI Semibold" panose="020B0702040204020203" pitchFamily="34" charset="0"/>
                <a:hlinkClick r:id="rId4">
                  <a:extLst>
                    <a:ext uri="{A12FA001-AC4F-418D-AE19-62706E023703}">
                      <ahyp:hlinkClr xmlns:ahyp="http://schemas.microsoft.com/office/drawing/2018/hyperlinkcolor" val="tx"/>
                    </a:ext>
                  </a:extLst>
                </a:hlinkClick>
              </a:rPr>
              <a:t>Model van overeenkomst voor het ter beschikking stellen van statutair personeel</a:t>
            </a:r>
            <a:r>
              <a:rPr kumimoji="0" lang="nl-BE" b="0" i="0" u="none" strike="noStrike" kern="1200" cap="none" spc="0" normalizeH="0" baseline="0" noProof="0" dirty="0">
                <a:ln>
                  <a:noFill/>
                </a:ln>
                <a:solidFill>
                  <a:schemeClr val="tx2"/>
                </a:solidFill>
                <a:effectLst/>
                <a:uLnTx/>
                <a:uFillTx/>
                <a:ea typeface="+mn-ea"/>
                <a:cs typeface="Segoe UI Semibold" panose="020B0702040204020203" pitchFamily="34" charset="0"/>
              </a:rPr>
              <a:t> (VVSG)</a:t>
            </a:r>
          </a:p>
          <a:p>
            <a:pPr marL="285750" marR="0" lvl="0" indent="-285750" algn="l" defTabSz="914400" rtl="0" eaLnBrk="1" fontAlgn="auto" latinLnBrk="0" hangingPunct="1">
              <a:lnSpc>
                <a:spcPct val="110000"/>
              </a:lnSpc>
              <a:spcBef>
                <a:spcPts val="0"/>
              </a:spcBef>
              <a:spcAft>
                <a:spcPts val="600"/>
              </a:spcAft>
              <a:buClr>
                <a:srgbClr val="71C35F"/>
              </a:buClr>
              <a:buSzPct val="85000"/>
              <a:buFont typeface="Arial" panose="020B0604020202020204" pitchFamily="34" charset="0"/>
              <a:buChar char="•"/>
              <a:tabLst/>
              <a:defRPr/>
            </a:pPr>
            <a:r>
              <a:rPr kumimoji="0" lang="nl-BE" b="0" i="0" u="none" strike="noStrike" kern="1200" cap="none" spc="0" normalizeH="0" baseline="0" noProof="0" dirty="0">
                <a:ln>
                  <a:noFill/>
                </a:ln>
                <a:solidFill>
                  <a:schemeClr val="tx2"/>
                </a:solidFill>
                <a:effectLst/>
                <a:uLnTx/>
                <a:uFillTx/>
                <a:ea typeface="+mn-ea"/>
                <a:cs typeface="Segoe UI Semibold" panose="020B0702040204020203" pitchFamily="34" charset="0"/>
                <a:hlinkClick r:id="rId5">
                  <a:extLst>
                    <a:ext uri="{A12FA001-AC4F-418D-AE19-62706E023703}">
                      <ahyp:hlinkClr xmlns:ahyp="http://schemas.microsoft.com/office/drawing/2018/hyperlinkcolor" val="tx"/>
                    </a:ext>
                  </a:extLst>
                </a:hlinkClick>
              </a:rPr>
              <a:t>Model van overeenkomst voor het uitlenen van personeel</a:t>
            </a:r>
            <a:r>
              <a:rPr kumimoji="0" lang="nl-BE" b="0" i="0" u="none" strike="noStrike" kern="1200" cap="none" spc="0" normalizeH="0" baseline="0" noProof="0" dirty="0">
                <a:ln>
                  <a:noFill/>
                </a:ln>
                <a:solidFill>
                  <a:schemeClr val="tx2"/>
                </a:solidFill>
                <a:effectLst/>
                <a:uLnTx/>
                <a:uFillTx/>
                <a:ea typeface="+mn-ea"/>
                <a:cs typeface="Segoe UI Semibold" panose="020B0702040204020203" pitchFamily="34" charset="0"/>
              </a:rPr>
              <a:t> (VVSG)</a:t>
            </a:r>
          </a:p>
          <a:p>
            <a:pPr marL="360363" marR="0" lvl="0" indent="-360363" algn="l" defTabSz="914400" rtl="0" eaLnBrk="1" fontAlgn="auto" latinLnBrk="0" hangingPunct="1">
              <a:lnSpc>
                <a:spcPct val="110000"/>
              </a:lnSpc>
              <a:spcBef>
                <a:spcPts val="0"/>
              </a:spcBef>
              <a:spcAft>
                <a:spcPts val="600"/>
              </a:spcAft>
              <a:buClr>
                <a:srgbClr val="9FBC38"/>
              </a:buClr>
              <a:buSzPct val="85000"/>
              <a:buFont typeface="Segoe UI Symbol" panose="020B0502040204020203" pitchFamily="34" charset="0"/>
              <a:buChar char="▶"/>
              <a:tabLst/>
              <a:defRPr/>
            </a:pPr>
            <a:endParaRPr kumimoji="0" lang="nl-BE" b="0" i="0" u="none" strike="noStrike" kern="1200" cap="none" spc="0" normalizeH="0" baseline="0" noProof="0" dirty="0">
              <a:ln>
                <a:noFill/>
              </a:ln>
              <a:solidFill>
                <a:schemeClr val="tx2"/>
              </a:solidFill>
              <a:effectLst/>
              <a:uLnTx/>
              <a:uFillTx/>
              <a:ea typeface="+mn-ea"/>
              <a:cs typeface="Segoe UI Semibold" panose="020B0702040204020203" pitchFamily="34" charset="0"/>
            </a:endParaRPr>
          </a:p>
          <a:p>
            <a:pPr marL="0" marR="0" lvl="0" indent="0" algn="l" defTabSz="914400" rtl="0" eaLnBrk="1" fontAlgn="auto" latinLnBrk="0" hangingPunct="1">
              <a:lnSpc>
                <a:spcPct val="110000"/>
              </a:lnSpc>
              <a:spcBef>
                <a:spcPts val="0"/>
              </a:spcBef>
              <a:spcAft>
                <a:spcPts val="600"/>
              </a:spcAft>
              <a:buClr>
                <a:srgbClr val="9FBC38"/>
              </a:buClr>
              <a:buSzPct val="85000"/>
              <a:buNone/>
              <a:tabLst/>
              <a:defRPr/>
            </a:pPr>
            <a:r>
              <a:rPr kumimoji="0" lang="nl-BE" b="1" i="0" u="none" strike="noStrike" kern="1200" cap="none" spc="0" normalizeH="0" baseline="0" noProof="0" dirty="0">
                <a:ln>
                  <a:noFill/>
                </a:ln>
                <a:solidFill>
                  <a:schemeClr val="tx2"/>
                </a:solidFill>
                <a:effectLst/>
                <a:uLnTx/>
                <a:uFillTx/>
                <a:ea typeface="+mn-ea"/>
                <a:cs typeface="Segoe UI Semibold" panose="020B0702040204020203" pitchFamily="34" charset="0"/>
              </a:rPr>
              <a:t>Intergemeentelijke samenwerking</a:t>
            </a:r>
          </a:p>
          <a:p>
            <a:pPr marL="285750" marR="0" lvl="0" indent="-285750" algn="l" defTabSz="914400" rtl="0" eaLnBrk="1" fontAlgn="auto" latinLnBrk="0" hangingPunct="1">
              <a:lnSpc>
                <a:spcPct val="110000"/>
              </a:lnSpc>
              <a:spcBef>
                <a:spcPts val="0"/>
              </a:spcBef>
              <a:spcAft>
                <a:spcPts val="600"/>
              </a:spcAft>
              <a:buClr>
                <a:srgbClr val="71C35F"/>
              </a:buClr>
              <a:buSzPct val="85000"/>
              <a:buFont typeface="Arial" panose="020B0604020202020204" pitchFamily="34" charset="0"/>
              <a:buChar char="•"/>
              <a:tabLst/>
              <a:defRPr/>
            </a:pPr>
            <a:r>
              <a:rPr lang="nl-BE" dirty="0">
                <a:solidFill>
                  <a:schemeClr val="tx2"/>
                </a:solidFill>
                <a:hlinkClick r:id="rId6">
                  <a:extLst>
                    <a:ext uri="{A12FA001-AC4F-418D-AE19-62706E023703}">
                      <ahyp:hlinkClr xmlns:ahyp="http://schemas.microsoft.com/office/drawing/2018/hyperlinkcolor" val="tx"/>
                    </a:ext>
                  </a:extLst>
                </a:hlinkClick>
              </a:rPr>
              <a:t>Vormen van samenwerking in het decreet lokaal bestuur</a:t>
            </a:r>
            <a:endParaRPr kumimoji="0" lang="nl-BE" b="0" i="0" u="none" strike="noStrike" kern="1200" cap="none" spc="0" normalizeH="0" baseline="0" noProof="0" dirty="0">
              <a:ln>
                <a:noFill/>
              </a:ln>
              <a:solidFill>
                <a:schemeClr val="tx2"/>
              </a:solidFill>
              <a:effectLst/>
              <a:uLnTx/>
              <a:uFillTx/>
              <a:ea typeface="+mn-ea"/>
              <a:cs typeface="Segoe UI Semibold" panose="020B0702040204020203" pitchFamily="34" charset="0"/>
            </a:endParaRPr>
          </a:p>
        </p:txBody>
      </p:sp>
    </p:spTree>
    <p:extLst>
      <p:ext uri="{BB962C8B-B14F-4D97-AF65-F5344CB8AC3E}">
        <p14:creationId xmlns:p14="http://schemas.microsoft.com/office/powerpoint/2010/main" val="25093938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a:extLst>
              <a:ext uri="{FF2B5EF4-FFF2-40B4-BE49-F238E27FC236}">
                <a16:creationId xmlns:a16="http://schemas.microsoft.com/office/drawing/2014/main" id="{F427B099-5CDB-4CA8-B910-12123102C9CB}"/>
              </a:ext>
            </a:extLst>
          </p:cNvPr>
          <p:cNvSpPr>
            <a:spLocks noGrp="1"/>
          </p:cNvSpPr>
          <p:nvPr>
            <p:ph type="body" sz="quarter" idx="10"/>
          </p:nvPr>
        </p:nvSpPr>
        <p:spPr>
          <a:xfrm>
            <a:off x="3579813" y="4483710"/>
            <a:ext cx="8002587" cy="455574"/>
          </a:xfrm>
        </p:spPr>
        <p:txBody>
          <a:bodyPr/>
          <a:lstStyle/>
          <a:p>
            <a:r>
              <a:rPr lang="nl-NL" sz="1400"/>
              <a:t>Deze leidraad is een uitgave van de VVSG i.s.m. Idea Consult.</a:t>
            </a:r>
            <a:br>
              <a:rPr lang="nl-NL" sz="1400"/>
            </a:br>
            <a:r>
              <a:rPr lang="nl-NL" sz="1400"/>
              <a:t>Met de steun van EFRO en het Fonds voor Innoveren en Ondernemen</a:t>
            </a:r>
            <a:endParaRPr lang="nl-BE" sz="1400"/>
          </a:p>
        </p:txBody>
      </p:sp>
      <p:sp>
        <p:nvSpPr>
          <p:cNvPr id="2" name="Titel 1">
            <a:extLst>
              <a:ext uri="{FF2B5EF4-FFF2-40B4-BE49-F238E27FC236}">
                <a16:creationId xmlns:a16="http://schemas.microsoft.com/office/drawing/2014/main" id="{F8546319-DE32-450B-9B47-AA06C9AB284C}"/>
              </a:ext>
            </a:extLst>
          </p:cNvPr>
          <p:cNvSpPr>
            <a:spLocks noGrp="1"/>
          </p:cNvSpPr>
          <p:nvPr>
            <p:ph type="title" idx="4294967295"/>
          </p:nvPr>
        </p:nvSpPr>
        <p:spPr>
          <a:xfrm>
            <a:off x="3579813" y="5225142"/>
            <a:ext cx="8612187" cy="693057"/>
          </a:xfrm>
        </p:spPr>
        <p:txBody>
          <a:bodyPr anchor="b">
            <a:normAutofit/>
          </a:bodyPr>
          <a:lstStyle/>
          <a:p>
            <a:r>
              <a:rPr lang="nl-BE" sz="1400">
                <a:solidFill>
                  <a:schemeClr val="accent6"/>
                </a:solidFill>
              </a:rPr>
              <a:t>VVSG vzw • </a:t>
            </a:r>
            <a:r>
              <a:rPr lang="nl-BE" sz="1400" err="1">
                <a:solidFill>
                  <a:schemeClr val="accent6"/>
                </a:solidFill>
              </a:rPr>
              <a:t>Bischoffsheimlaan</a:t>
            </a:r>
            <a:r>
              <a:rPr lang="nl-BE" sz="1400">
                <a:solidFill>
                  <a:schemeClr val="accent6"/>
                </a:solidFill>
              </a:rPr>
              <a:t> 1-8 • 1000 Brussel • T +32 2 211 55 00</a:t>
            </a:r>
            <a:br>
              <a:rPr lang="nl-BE" sz="1400">
                <a:solidFill>
                  <a:schemeClr val="accent6"/>
                </a:solidFill>
              </a:rPr>
            </a:br>
            <a:r>
              <a:rPr lang="nl-BE" sz="1400">
                <a:solidFill>
                  <a:schemeClr val="accent6"/>
                </a:solidFill>
              </a:rPr>
              <a:t>info@vvsg.be • </a:t>
            </a:r>
            <a:r>
              <a:rPr lang="nl-BE" sz="1400">
                <a:solidFill>
                  <a:schemeClr val="accent6"/>
                </a:solidFill>
                <a:hlinkClick r:id="rId2">
                  <a:extLst>
                    <a:ext uri="{A12FA001-AC4F-418D-AE19-62706E023703}">
                      <ahyp:hlinkClr xmlns:ahyp="http://schemas.microsoft.com/office/drawing/2018/hyperlinkcolor" val="tx"/>
                    </a:ext>
                  </a:extLst>
                </a:hlinkClick>
              </a:rPr>
              <a:t>www.vvsg.be</a:t>
            </a:r>
            <a:endParaRPr lang="nl-BE" sz="1400">
              <a:solidFill>
                <a:schemeClr val="accent6"/>
              </a:solidFill>
            </a:endParaRPr>
          </a:p>
        </p:txBody>
      </p:sp>
      <p:pic>
        <p:nvPicPr>
          <p:cNvPr id="3" name="Graphic 2">
            <a:hlinkClick r:id="rId3"/>
            <a:extLst>
              <a:ext uri="{FF2B5EF4-FFF2-40B4-BE49-F238E27FC236}">
                <a16:creationId xmlns:a16="http://schemas.microsoft.com/office/drawing/2014/main" id="{08CCB1F0-6456-43ED-8437-FF92926666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903813" y="6021288"/>
            <a:ext cx="216000" cy="216000"/>
          </a:xfrm>
          <a:prstGeom prst="rect">
            <a:avLst/>
          </a:prstGeom>
        </p:spPr>
      </p:pic>
      <p:pic>
        <p:nvPicPr>
          <p:cNvPr id="4" name="Graphic 3">
            <a:hlinkClick r:id="rId6"/>
            <a:extLst>
              <a:ext uri="{FF2B5EF4-FFF2-40B4-BE49-F238E27FC236}">
                <a16:creationId xmlns:a16="http://schemas.microsoft.com/office/drawing/2014/main" id="{0D79E5DA-C76D-45CA-AF59-58D7C2C4E8C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227813" y="6021288"/>
            <a:ext cx="216000" cy="216000"/>
          </a:xfrm>
          <a:prstGeom prst="rect">
            <a:avLst/>
          </a:prstGeom>
        </p:spPr>
      </p:pic>
      <p:pic>
        <p:nvPicPr>
          <p:cNvPr id="5" name="Graphic 4">
            <a:hlinkClick r:id="rId9"/>
            <a:extLst>
              <a:ext uri="{FF2B5EF4-FFF2-40B4-BE49-F238E27FC236}">
                <a16:creationId xmlns:a16="http://schemas.microsoft.com/office/drawing/2014/main" id="{6146F9FE-A028-4856-8B26-524B5E73798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579813" y="6021288"/>
            <a:ext cx="216000" cy="216000"/>
          </a:xfrm>
          <a:prstGeom prst="rect">
            <a:avLst/>
          </a:prstGeom>
        </p:spPr>
      </p:pic>
      <p:pic>
        <p:nvPicPr>
          <p:cNvPr id="8" name="Graphic 7">
            <a:extLst>
              <a:ext uri="{FF2B5EF4-FFF2-40B4-BE49-F238E27FC236}">
                <a16:creationId xmlns:a16="http://schemas.microsoft.com/office/drawing/2014/main" id="{71BCB922-95A1-4DC4-B1D2-2173E9105E5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0" y="2674800"/>
            <a:ext cx="3163604" cy="4183200"/>
          </a:xfrm>
          <a:prstGeom prst="rect">
            <a:avLst/>
          </a:prstGeom>
        </p:spPr>
      </p:pic>
    </p:spTree>
    <p:extLst>
      <p:ext uri="{BB962C8B-B14F-4D97-AF65-F5344CB8AC3E}">
        <p14:creationId xmlns:p14="http://schemas.microsoft.com/office/powerpoint/2010/main" val="2597824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930F3283-0CF7-4381-ABB7-19D9C1662D88}"/>
              </a:ext>
            </a:extLst>
          </p:cNvPr>
          <p:cNvSpPr>
            <a:spLocks noGrp="1"/>
          </p:cNvSpPr>
          <p:nvPr>
            <p:ph idx="1"/>
          </p:nvPr>
        </p:nvSpPr>
        <p:spPr>
          <a:xfrm>
            <a:off x="630591" y="468515"/>
            <a:ext cx="5655909" cy="5292498"/>
          </a:xfrm>
        </p:spPr>
        <p:txBody>
          <a:bodyPr>
            <a:normAutofit/>
          </a:bodyPr>
          <a:lstStyle/>
          <a:p>
            <a:pPr indent="0">
              <a:lnSpc>
                <a:spcPct val="150000"/>
              </a:lnSpc>
              <a:buNone/>
            </a:pPr>
            <a:r>
              <a:rPr lang="nl-NL" sz="2000">
                <a:solidFill>
                  <a:srgbClr val="71C35F"/>
                </a:solidFill>
              </a:rPr>
              <a:t>Veranderende context lokaal</a:t>
            </a:r>
          </a:p>
          <a:p>
            <a:pPr marL="0" indent="0">
              <a:buNone/>
            </a:pPr>
            <a:endParaRPr lang="nl-NL" sz="1600">
              <a:solidFill>
                <a:srgbClr val="008A3E"/>
              </a:solidFill>
            </a:endParaRPr>
          </a:p>
          <a:p>
            <a:pPr marL="0" indent="0">
              <a:buNone/>
            </a:pPr>
            <a:r>
              <a:rPr lang="nl-BE" sz="1600"/>
              <a:t>Ondernemers (en burgers) verwachten dat het gemeentebestuur op het vlak van economie en tewerkstelling een visie heeft, acties onderneemt, (online) bereikbaar is,...</a:t>
            </a:r>
          </a:p>
          <a:p>
            <a:pPr marL="0" indent="0">
              <a:buNone/>
            </a:pPr>
            <a:br>
              <a:rPr lang="nl-BE" sz="1600"/>
            </a:br>
            <a:r>
              <a:rPr lang="nl-BE" sz="1600"/>
              <a:t>De taken, verantwoordelijkheden en verwachtingen ten aanzien van gemeenten stapelen zich op: meer en meer bevoegdheden (of delen ervan) worden gedecentraliseerd (ambulante handel, leegstand,...).</a:t>
            </a:r>
          </a:p>
          <a:p>
            <a:pPr marL="0" indent="0">
              <a:buNone/>
            </a:pPr>
            <a:br>
              <a:rPr lang="nl-BE" sz="1600"/>
            </a:br>
            <a:r>
              <a:rPr lang="nl-BE" sz="1600"/>
              <a:t>Alle verwachtingen nog behappen is moeilijk, temeer een volwaardig economisch beleid alle beleidsdomeinen raakt (openbaar domein, communicatie, vergunningen, ruimte voor bedrijven, premies, startersonthaal, etc). Samenwerking kan (een deel van) de oplossing zijn.</a:t>
            </a:r>
            <a:endParaRPr lang="nl-NL" sz="1600"/>
          </a:p>
          <a:p>
            <a:pPr indent="0">
              <a:lnSpc>
                <a:spcPct val="150000"/>
              </a:lnSpc>
              <a:buNone/>
            </a:pPr>
            <a:endParaRPr lang="nl-NL" sz="1800">
              <a:solidFill>
                <a:srgbClr val="008A3E"/>
              </a:solidFill>
            </a:endParaRPr>
          </a:p>
          <a:p>
            <a:pPr indent="0">
              <a:lnSpc>
                <a:spcPct val="150000"/>
              </a:lnSpc>
              <a:buNone/>
            </a:pPr>
            <a:endParaRPr lang="nl-NL" sz="1800">
              <a:solidFill>
                <a:schemeClr val="tx1"/>
              </a:solidFill>
            </a:endParaRPr>
          </a:p>
          <a:p>
            <a:pPr indent="0">
              <a:lnSpc>
                <a:spcPct val="150000"/>
              </a:lnSpc>
              <a:buNone/>
            </a:pPr>
            <a:endParaRPr lang="nl-NL" sz="1800">
              <a:solidFill>
                <a:schemeClr val="tx1"/>
              </a:solidFill>
            </a:endParaRPr>
          </a:p>
        </p:txBody>
      </p:sp>
      <p:sp>
        <p:nvSpPr>
          <p:cNvPr id="2" name="Tijdelijke aanduiding voor voettekst 1">
            <a:extLst>
              <a:ext uri="{FF2B5EF4-FFF2-40B4-BE49-F238E27FC236}">
                <a16:creationId xmlns:a16="http://schemas.microsoft.com/office/drawing/2014/main" id="{369EBCE9-3C56-6F6E-6635-34E107F115F1}"/>
              </a:ext>
            </a:extLst>
          </p:cNvPr>
          <p:cNvSpPr>
            <a:spLocks noGrp="1"/>
          </p:cNvSpPr>
          <p:nvPr>
            <p:ph type="ftr" sz="quarter" idx="11"/>
          </p:nvPr>
        </p:nvSpPr>
        <p:spPr/>
        <p:txBody>
          <a:bodyPr/>
          <a:lstStyle/>
          <a:p>
            <a:r>
              <a:rPr lang="nl-BE"/>
              <a:t>Leidraad intergemeentelijke samenwerking economie</a:t>
            </a:r>
          </a:p>
        </p:txBody>
      </p:sp>
      <p:sp>
        <p:nvSpPr>
          <p:cNvPr id="4" name="Tijdelijke aanduiding voor dianummer 3">
            <a:extLst>
              <a:ext uri="{FF2B5EF4-FFF2-40B4-BE49-F238E27FC236}">
                <a16:creationId xmlns:a16="http://schemas.microsoft.com/office/drawing/2014/main" id="{BC5DC59D-55BC-668F-C9EE-2A2BBAFCD873}"/>
              </a:ext>
            </a:extLst>
          </p:cNvPr>
          <p:cNvSpPr>
            <a:spLocks noGrp="1"/>
          </p:cNvSpPr>
          <p:nvPr>
            <p:ph type="sldNum" sz="quarter" idx="12"/>
          </p:nvPr>
        </p:nvSpPr>
        <p:spPr/>
        <p:txBody>
          <a:bodyPr/>
          <a:lstStyle/>
          <a:p>
            <a:fld id="{DFEB45F4-A723-4960-9E19-747FE5E1055D}" type="slidenum">
              <a:rPr lang="nl-BE" smtClean="0"/>
              <a:pPr/>
              <a:t>6</a:t>
            </a:fld>
            <a:endParaRPr lang="nl-BE"/>
          </a:p>
        </p:txBody>
      </p:sp>
      <p:pic>
        <p:nvPicPr>
          <p:cNvPr id="21" name="Picture 15">
            <a:extLst>
              <a:ext uri="{FF2B5EF4-FFF2-40B4-BE49-F238E27FC236}">
                <a16:creationId xmlns:a16="http://schemas.microsoft.com/office/drawing/2014/main" id="{E4017B6C-9F7E-5071-9A6C-98F884DBDD62}"/>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261274" y="1371600"/>
            <a:ext cx="4062241" cy="2779287"/>
          </a:xfrm>
          <a:prstGeom prst="rect">
            <a:avLst/>
          </a:prstGeom>
          <a:noFill/>
        </p:spPr>
      </p:pic>
      <p:sp>
        <p:nvSpPr>
          <p:cNvPr id="22" name="Tekstvak 21">
            <a:extLst>
              <a:ext uri="{FF2B5EF4-FFF2-40B4-BE49-F238E27FC236}">
                <a16:creationId xmlns:a16="http://schemas.microsoft.com/office/drawing/2014/main" id="{E5B9CE0F-8D3D-EA35-9B26-1CADC8F2CB20}"/>
              </a:ext>
            </a:extLst>
          </p:cNvPr>
          <p:cNvSpPr txBox="1"/>
          <p:nvPr/>
        </p:nvSpPr>
        <p:spPr>
          <a:xfrm>
            <a:off x="7400221" y="4316106"/>
            <a:ext cx="4009725" cy="738664"/>
          </a:xfrm>
          <a:prstGeom prst="rect">
            <a:avLst/>
          </a:prstGeom>
          <a:noFill/>
        </p:spPr>
        <p:txBody>
          <a:bodyPr wrap="square">
            <a:spAutoFit/>
          </a:bodyPr>
          <a:lstStyle/>
          <a:p>
            <a:pPr algn="l"/>
            <a:r>
              <a:rPr lang="nl-BE" sz="1400" i="1">
                <a:solidFill>
                  <a:schemeClr val="tx2"/>
                </a:solidFill>
              </a:rPr>
              <a:t>Bestuurskracht onder druk: de middelen zijn vaak ontoereikend om de uitgebreide taakstelling en verwachtingen in te lossen.</a:t>
            </a:r>
          </a:p>
        </p:txBody>
      </p:sp>
    </p:spTree>
    <p:extLst>
      <p:ext uri="{BB962C8B-B14F-4D97-AF65-F5344CB8AC3E}">
        <p14:creationId xmlns:p14="http://schemas.microsoft.com/office/powerpoint/2010/main" val="1588193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930F3283-0CF7-4381-ABB7-19D9C1662D88}"/>
              </a:ext>
            </a:extLst>
          </p:cNvPr>
          <p:cNvSpPr>
            <a:spLocks noGrp="1"/>
          </p:cNvSpPr>
          <p:nvPr>
            <p:ph idx="1"/>
          </p:nvPr>
        </p:nvSpPr>
        <p:spPr>
          <a:xfrm>
            <a:off x="613754" y="491516"/>
            <a:ext cx="10324756" cy="5292498"/>
          </a:xfrm>
        </p:spPr>
        <p:txBody>
          <a:bodyPr>
            <a:normAutofit/>
          </a:bodyPr>
          <a:lstStyle/>
          <a:p>
            <a:pPr indent="0">
              <a:lnSpc>
                <a:spcPct val="150000"/>
              </a:lnSpc>
              <a:buNone/>
            </a:pPr>
            <a:r>
              <a:rPr lang="nl-NL" sz="2000">
                <a:solidFill>
                  <a:srgbClr val="71C35F"/>
                </a:solidFill>
              </a:rPr>
              <a:t>Veranderende context Vlaams overheid</a:t>
            </a:r>
          </a:p>
          <a:p>
            <a:pPr marL="0" indent="0">
              <a:buNone/>
            </a:pPr>
            <a:endParaRPr lang="nl-NL" sz="1800">
              <a:solidFill>
                <a:srgbClr val="008A3E"/>
              </a:solidFill>
            </a:endParaRPr>
          </a:p>
          <a:p>
            <a:pPr marL="0" indent="0">
              <a:buNone/>
            </a:pPr>
            <a:r>
              <a:rPr lang="nl-BE" sz="1800"/>
              <a:t>Bovenlokale overheden voorzien steun voor sociaal-economische projecten. </a:t>
            </a:r>
            <a:br>
              <a:rPr lang="nl-BE" sz="1800"/>
            </a:br>
            <a:r>
              <a:rPr lang="nl-BE" sz="1800"/>
              <a:t>Denk aan:</a:t>
            </a:r>
          </a:p>
          <a:p>
            <a:pPr marL="1005750" lvl="1" indent="-285750">
              <a:buClr>
                <a:srgbClr val="71C35F"/>
              </a:buClr>
            </a:pPr>
            <a:r>
              <a:rPr lang="nl-BE" sz="1600"/>
              <a:t>Europese programma’s als EFRO, ESF of INTERREG;</a:t>
            </a:r>
          </a:p>
          <a:p>
            <a:pPr marL="1005750" lvl="1" indent="-285750">
              <a:buClr>
                <a:srgbClr val="71C35F"/>
              </a:buClr>
            </a:pPr>
            <a:r>
              <a:rPr lang="nl-BE" sz="1600"/>
              <a:t>Begeleidingsinitiatieven vanuit de Vlaamse overheid zoals de Profploeg en de leertrajecten Bedrijvige kern voor het revitaliseren van economische kernen;</a:t>
            </a:r>
          </a:p>
          <a:p>
            <a:pPr marL="1005750" lvl="1" indent="-285750">
              <a:buClr>
                <a:srgbClr val="71C35F"/>
              </a:buClr>
            </a:pPr>
            <a:r>
              <a:rPr lang="nl-BE" sz="1600"/>
              <a:t>Vlaamse subsidieregelingen zoals voor het opnemen van een regierol sociale economie of het verfraaien/verduurzamen van handelspanden.</a:t>
            </a:r>
          </a:p>
          <a:p>
            <a:pPr marL="0" indent="0">
              <a:buNone/>
            </a:pPr>
            <a:r>
              <a:rPr lang="nl-BE" sz="1800"/>
              <a:t>MAAR</a:t>
            </a:r>
          </a:p>
          <a:p>
            <a:pPr marL="1005750" lvl="1" indent="-285750">
              <a:buClr>
                <a:srgbClr val="71C35F"/>
              </a:buClr>
            </a:pPr>
            <a:r>
              <a:rPr lang="nl-BE" sz="1600"/>
              <a:t>Deze steunmaatregelen zijn doorgaans tijdelijk;</a:t>
            </a:r>
          </a:p>
          <a:p>
            <a:pPr marL="1005750" lvl="1" indent="-285750">
              <a:buClr>
                <a:srgbClr val="71C35F"/>
              </a:buClr>
            </a:pPr>
            <a:r>
              <a:rPr lang="nl-BE" sz="1600"/>
              <a:t>Ze vereisen capaciteit en polyvalente medewerkers om deze projecten aan te vragen en op te volgen;</a:t>
            </a:r>
          </a:p>
          <a:p>
            <a:pPr marL="1005750" lvl="1" indent="-285750">
              <a:buClr>
                <a:srgbClr val="71C35F"/>
              </a:buClr>
            </a:pPr>
            <a:r>
              <a:rPr lang="nl-BE" sz="1600"/>
              <a:t>Meer en meer van deze steun is gekoppeld aan een intergemeentelijke samenwerking, of een minimale schaal. Bijvoorbeeld: de subsidie voor de regie sociale economie staat enkel open voor steden of samenwerkingsverbanden van minimaal 60.000 inwoners.</a:t>
            </a:r>
            <a:endParaRPr lang="nl-NL" sz="1800">
              <a:solidFill>
                <a:srgbClr val="008A3E"/>
              </a:solidFill>
            </a:endParaRPr>
          </a:p>
          <a:p>
            <a:pPr indent="0">
              <a:lnSpc>
                <a:spcPct val="150000"/>
              </a:lnSpc>
              <a:buNone/>
            </a:pPr>
            <a:endParaRPr lang="nl-NL" sz="1800">
              <a:solidFill>
                <a:schemeClr val="tx1"/>
              </a:solidFill>
            </a:endParaRPr>
          </a:p>
          <a:p>
            <a:pPr indent="0">
              <a:lnSpc>
                <a:spcPct val="150000"/>
              </a:lnSpc>
              <a:buNone/>
            </a:pPr>
            <a:endParaRPr lang="nl-NL" sz="1800">
              <a:solidFill>
                <a:schemeClr val="tx1"/>
              </a:solidFill>
            </a:endParaRPr>
          </a:p>
        </p:txBody>
      </p:sp>
      <p:sp>
        <p:nvSpPr>
          <p:cNvPr id="2" name="Tijdelijke aanduiding voor voettekst 1">
            <a:extLst>
              <a:ext uri="{FF2B5EF4-FFF2-40B4-BE49-F238E27FC236}">
                <a16:creationId xmlns:a16="http://schemas.microsoft.com/office/drawing/2014/main" id="{369EBCE9-3C56-6F6E-6635-34E107F115F1}"/>
              </a:ext>
            </a:extLst>
          </p:cNvPr>
          <p:cNvSpPr>
            <a:spLocks noGrp="1"/>
          </p:cNvSpPr>
          <p:nvPr>
            <p:ph type="ftr" sz="quarter" idx="11"/>
          </p:nvPr>
        </p:nvSpPr>
        <p:spPr/>
        <p:txBody>
          <a:bodyPr/>
          <a:lstStyle/>
          <a:p>
            <a:r>
              <a:rPr lang="nl-BE"/>
              <a:t>Leidraad intergemeentelijke samenwerking economie</a:t>
            </a:r>
          </a:p>
        </p:txBody>
      </p:sp>
      <p:sp>
        <p:nvSpPr>
          <p:cNvPr id="4" name="Tijdelijke aanduiding voor dianummer 3">
            <a:extLst>
              <a:ext uri="{FF2B5EF4-FFF2-40B4-BE49-F238E27FC236}">
                <a16:creationId xmlns:a16="http://schemas.microsoft.com/office/drawing/2014/main" id="{BC5DC59D-55BC-668F-C9EE-2A2BBAFCD873}"/>
              </a:ext>
            </a:extLst>
          </p:cNvPr>
          <p:cNvSpPr>
            <a:spLocks noGrp="1"/>
          </p:cNvSpPr>
          <p:nvPr>
            <p:ph type="sldNum" sz="quarter" idx="12"/>
          </p:nvPr>
        </p:nvSpPr>
        <p:spPr/>
        <p:txBody>
          <a:bodyPr/>
          <a:lstStyle/>
          <a:p>
            <a:fld id="{DFEB45F4-A723-4960-9E19-747FE5E1055D}" type="slidenum">
              <a:rPr lang="nl-BE" smtClean="0"/>
              <a:pPr/>
              <a:t>7</a:t>
            </a:fld>
            <a:endParaRPr lang="nl-BE"/>
          </a:p>
        </p:txBody>
      </p:sp>
    </p:spTree>
    <p:extLst>
      <p:ext uri="{BB962C8B-B14F-4D97-AF65-F5344CB8AC3E}">
        <p14:creationId xmlns:p14="http://schemas.microsoft.com/office/powerpoint/2010/main" val="4151744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930F3283-0CF7-4381-ABB7-19D9C1662D88}"/>
              </a:ext>
            </a:extLst>
          </p:cNvPr>
          <p:cNvSpPr>
            <a:spLocks noGrp="1"/>
          </p:cNvSpPr>
          <p:nvPr>
            <p:ph idx="1"/>
          </p:nvPr>
        </p:nvSpPr>
        <p:spPr>
          <a:xfrm>
            <a:off x="625043" y="491516"/>
            <a:ext cx="9656057" cy="5292498"/>
          </a:xfrm>
        </p:spPr>
        <p:txBody>
          <a:bodyPr>
            <a:normAutofit/>
          </a:bodyPr>
          <a:lstStyle/>
          <a:p>
            <a:pPr indent="0">
              <a:lnSpc>
                <a:spcPct val="150000"/>
              </a:lnSpc>
              <a:buNone/>
            </a:pPr>
            <a:r>
              <a:rPr lang="nl-NL" sz="2000">
                <a:solidFill>
                  <a:srgbClr val="71C35F"/>
                </a:solidFill>
              </a:rPr>
              <a:t>Veranderende context maatschappelijk</a:t>
            </a:r>
            <a:br>
              <a:rPr lang="nl-NL" sz="1200">
                <a:solidFill>
                  <a:srgbClr val="008A3E"/>
                </a:solidFill>
              </a:rPr>
            </a:br>
            <a:endParaRPr lang="nl-NL" sz="1600">
              <a:solidFill>
                <a:srgbClr val="008A3E"/>
              </a:solidFill>
            </a:endParaRPr>
          </a:p>
          <a:p>
            <a:pPr marL="0" indent="0">
              <a:buNone/>
            </a:pPr>
            <a:r>
              <a:rPr lang="nl-BE" sz="1600"/>
              <a:t>Niet alleen bestuurlijk is de schaal in beweging, ook de leefwereld van burgers is verruimd. Ze bewegen zich in ‘daily urban systems’ die doorgaans de schaal aannemen van (stads)regio’s. Om te werken, te winkelen, te recreëren,... zoeken ze het niet alleen onder de kerktoren.</a:t>
            </a:r>
            <a:br>
              <a:rPr lang="nl-BE" sz="1600"/>
            </a:br>
            <a:endParaRPr lang="nl-BE" sz="1600"/>
          </a:p>
          <a:p>
            <a:pPr marL="0" indent="0">
              <a:buNone/>
            </a:pPr>
            <a:r>
              <a:rPr lang="nl-BE" sz="1600"/>
              <a:t>Dit impliceert dat gemeenten in hun (economisch) beleid best een voldoende ruime scope hanteren en hun aanbod en dienstverlening op bovenlokaal niveau afstemmen met de buren.</a:t>
            </a:r>
            <a:br>
              <a:rPr lang="nl-BE" sz="1600"/>
            </a:br>
            <a:endParaRPr lang="nl-BE" sz="1600"/>
          </a:p>
          <a:p>
            <a:pPr marL="0" indent="0">
              <a:buNone/>
            </a:pPr>
            <a:r>
              <a:rPr lang="nl-BE" sz="1600"/>
              <a:t>Om maar een voorbeeld te geven: het voelt wat wrang om als gemeente baanwinkels te weren langs de steenweg, als ze net voorbij de gemeentegrens worden omarmd....</a:t>
            </a:r>
          </a:p>
          <a:p>
            <a:pPr indent="0">
              <a:lnSpc>
                <a:spcPct val="150000"/>
              </a:lnSpc>
              <a:buNone/>
            </a:pPr>
            <a:endParaRPr lang="nl-NL" sz="1800">
              <a:solidFill>
                <a:srgbClr val="008A3E"/>
              </a:solidFill>
            </a:endParaRPr>
          </a:p>
          <a:p>
            <a:pPr indent="0">
              <a:lnSpc>
                <a:spcPct val="150000"/>
              </a:lnSpc>
              <a:buNone/>
            </a:pPr>
            <a:endParaRPr lang="nl-NL" sz="1800">
              <a:solidFill>
                <a:srgbClr val="008A3E"/>
              </a:solidFill>
            </a:endParaRPr>
          </a:p>
          <a:p>
            <a:pPr indent="0">
              <a:lnSpc>
                <a:spcPct val="150000"/>
              </a:lnSpc>
              <a:buNone/>
            </a:pPr>
            <a:endParaRPr lang="nl-NL" sz="1800">
              <a:solidFill>
                <a:schemeClr val="tx1"/>
              </a:solidFill>
            </a:endParaRPr>
          </a:p>
          <a:p>
            <a:pPr indent="0">
              <a:lnSpc>
                <a:spcPct val="150000"/>
              </a:lnSpc>
              <a:buNone/>
            </a:pPr>
            <a:endParaRPr lang="nl-NL" sz="1800">
              <a:solidFill>
                <a:schemeClr val="tx1"/>
              </a:solidFill>
            </a:endParaRPr>
          </a:p>
        </p:txBody>
      </p:sp>
      <p:sp>
        <p:nvSpPr>
          <p:cNvPr id="2" name="Tijdelijke aanduiding voor voettekst 1">
            <a:extLst>
              <a:ext uri="{FF2B5EF4-FFF2-40B4-BE49-F238E27FC236}">
                <a16:creationId xmlns:a16="http://schemas.microsoft.com/office/drawing/2014/main" id="{369EBCE9-3C56-6F6E-6635-34E107F115F1}"/>
              </a:ext>
            </a:extLst>
          </p:cNvPr>
          <p:cNvSpPr>
            <a:spLocks noGrp="1"/>
          </p:cNvSpPr>
          <p:nvPr>
            <p:ph type="ftr" sz="quarter" idx="11"/>
          </p:nvPr>
        </p:nvSpPr>
        <p:spPr/>
        <p:txBody>
          <a:bodyPr/>
          <a:lstStyle/>
          <a:p>
            <a:r>
              <a:rPr lang="nl-BE"/>
              <a:t>Leidraad intergemeentelijke samenwerking economie</a:t>
            </a:r>
          </a:p>
        </p:txBody>
      </p:sp>
      <p:sp>
        <p:nvSpPr>
          <p:cNvPr id="4" name="Tijdelijke aanduiding voor dianummer 3">
            <a:extLst>
              <a:ext uri="{FF2B5EF4-FFF2-40B4-BE49-F238E27FC236}">
                <a16:creationId xmlns:a16="http://schemas.microsoft.com/office/drawing/2014/main" id="{BC5DC59D-55BC-668F-C9EE-2A2BBAFCD873}"/>
              </a:ext>
            </a:extLst>
          </p:cNvPr>
          <p:cNvSpPr>
            <a:spLocks noGrp="1"/>
          </p:cNvSpPr>
          <p:nvPr>
            <p:ph type="sldNum" sz="quarter" idx="12"/>
          </p:nvPr>
        </p:nvSpPr>
        <p:spPr/>
        <p:txBody>
          <a:bodyPr/>
          <a:lstStyle/>
          <a:p>
            <a:fld id="{DFEB45F4-A723-4960-9E19-747FE5E1055D}" type="slidenum">
              <a:rPr lang="nl-BE" smtClean="0"/>
              <a:pPr/>
              <a:t>8</a:t>
            </a:fld>
            <a:endParaRPr lang="nl-BE"/>
          </a:p>
        </p:txBody>
      </p:sp>
    </p:spTree>
    <p:extLst>
      <p:ext uri="{BB962C8B-B14F-4D97-AF65-F5344CB8AC3E}">
        <p14:creationId xmlns:p14="http://schemas.microsoft.com/office/powerpoint/2010/main" val="3360327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930F3283-0CF7-4381-ABB7-19D9C1662D88}"/>
              </a:ext>
            </a:extLst>
          </p:cNvPr>
          <p:cNvSpPr>
            <a:spLocks noGrp="1"/>
          </p:cNvSpPr>
          <p:nvPr>
            <p:ph idx="1"/>
          </p:nvPr>
        </p:nvSpPr>
        <p:spPr>
          <a:xfrm>
            <a:off x="613755" y="547961"/>
            <a:ext cx="6524930" cy="5292498"/>
          </a:xfrm>
        </p:spPr>
        <p:txBody>
          <a:bodyPr>
            <a:normAutofit/>
          </a:bodyPr>
          <a:lstStyle/>
          <a:p>
            <a:pPr marL="0" indent="0">
              <a:buNone/>
            </a:pPr>
            <a:r>
              <a:rPr lang="nl-NL" sz="2000">
                <a:solidFill>
                  <a:srgbClr val="71C35F"/>
                </a:solidFill>
              </a:rPr>
              <a:t>Veranderende context economisch</a:t>
            </a:r>
            <a:br>
              <a:rPr lang="nl-NL" sz="1200">
                <a:solidFill>
                  <a:srgbClr val="008A3E"/>
                </a:solidFill>
              </a:rPr>
            </a:br>
            <a:br>
              <a:rPr lang="nl-NL" sz="1200">
                <a:solidFill>
                  <a:srgbClr val="008A3E"/>
                </a:solidFill>
              </a:rPr>
            </a:br>
            <a:endParaRPr lang="nl-NL" sz="1000">
              <a:solidFill>
                <a:srgbClr val="008A3E"/>
              </a:solidFill>
            </a:endParaRPr>
          </a:p>
          <a:p>
            <a:pPr marL="0" indent="0">
              <a:buNone/>
            </a:pPr>
            <a:r>
              <a:rPr lang="nl-BE" sz="1600"/>
              <a:t>Last but not least zorgen globalisering en de razendsnelle digitalisering ook voor belangrijke economische verschuivingen en uitdagingen.</a:t>
            </a:r>
          </a:p>
          <a:p>
            <a:pPr marL="0" indent="0">
              <a:buNone/>
            </a:pPr>
            <a:br>
              <a:rPr lang="nl-BE" sz="1600"/>
            </a:br>
            <a:r>
              <a:rPr lang="nl-BE" sz="1600"/>
              <a:t>E-commerce kent een geweldige vlucht, maar de keerzijde van de medaille is een sterke toename van de leegstand in de kernen en uitdagingen inzake logistiek.</a:t>
            </a:r>
          </a:p>
          <a:p>
            <a:pPr marL="0" indent="0">
              <a:buNone/>
            </a:pPr>
            <a:br>
              <a:rPr lang="nl-BE" sz="1600"/>
            </a:br>
            <a:r>
              <a:rPr lang="nl-BE" sz="1600"/>
              <a:t>COVID heeft deze beweging nog versneld en pijnlijk zichtbaar gemaakt.</a:t>
            </a:r>
          </a:p>
          <a:p>
            <a:pPr marL="0" indent="0">
              <a:buNone/>
            </a:pPr>
            <a:br>
              <a:rPr lang="nl-BE" sz="1600"/>
            </a:br>
            <a:r>
              <a:rPr lang="nl-BE" sz="1600"/>
              <a:t>Gemeentebesturen kunnen zich daarbij niet afzijdig houden en voor velen vormde COVID de aanleiding om bijkomend in te zetten op economie, al dan niet in intergemeentelijk verband.</a:t>
            </a:r>
          </a:p>
          <a:p>
            <a:pPr indent="0">
              <a:lnSpc>
                <a:spcPct val="150000"/>
              </a:lnSpc>
              <a:buNone/>
            </a:pPr>
            <a:br>
              <a:rPr lang="nl-NL" sz="1200">
                <a:solidFill>
                  <a:srgbClr val="008A3E"/>
                </a:solidFill>
              </a:rPr>
            </a:br>
            <a:endParaRPr lang="nl-NL" sz="1800">
              <a:solidFill>
                <a:srgbClr val="008A3E"/>
              </a:solidFill>
            </a:endParaRPr>
          </a:p>
          <a:p>
            <a:pPr indent="0">
              <a:lnSpc>
                <a:spcPct val="150000"/>
              </a:lnSpc>
              <a:buNone/>
            </a:pPr>
            <a:endParaRPr lang="nl-NL" sz="1800">
              <a:solidFill>
                <a:srgbClr val="008A3E"/>
              </a:solidFill>
            </a:endParaRPr>
          </a:p>
          <a:p>
            <a:pPr indent="0">
              <a:lnSpc>
                <a:spcPct val="150000"/>
              </a:lnSpc>
              <a:buNone/>
            </a:pPr>
            <a:endParaRPr lang="nl-NL" sz="1800">
              <a:solidFill>
                <a:srgbClr val="008A3E"/>
              </a:solidFill>
            </a:endParaRPr>
          </a:p>
          <a:p>
            <a:pPr indent="0">
              <a:lnSpc>
                <a:spcPct val="150000"/>
              </a:lnSpc>
              <a:buNone/>
            </a:pPr>
            <a:endParaRPr lang="nl-NL" sz="1800">
              <a:solidFill>
                <a:schemeClr val="tx1"/>
              </a:solidFill>
            </a:endParaRPr>
          </a:p>
          <a:p>
            <a:pPr indent="0">
              <a:lnSpc>
                <a:spcPct val="150000"/>
              </a:lnSpc>
              <a:buNone/>
            </a:pPr>
            <a:endParaRPr lang="nl-NL" sz="1800">
              <a:solidFill>
                <a:schemeClr val="tx1"/>
              </a:solidFill>
            </a:endParaRPr>
          </a:p>
        </p:txBody>
      </p:sp>
      <p:sp>
        <p:nvSpPr>
          <p:cNvPr id="2" name="Tijdelijke aanduiding voor voettekst 1">
            <a:extLst>
              <a:ext uri="{FF2B5EF4-FFF2-40B4-BE49-F238E27FC236}">
                <a16:creationId xmlns:a16="http://schemas.microsoft.com/office/drawing/2014/main" id="{369EBCE9-3C56-6F6E-6635-34E107F115F1}"/>
              </a:ext>
            </a:extLst>
          </p:cNvPr>
          <p:cNvSpPr>
            <a:spLocks noGrp="1"/>
          </p:cNvSpPr>
          <p:nvPr>
            <p:ph type="ftr" sz="quarter" idx="11"/>
          </p:nvPr>
        </p:nvSpPr>
        <p:spPr/>
        <p:txBody>
          <a:bodyPr/>
          <a:lstStyle/>
          <a:p>
            <a:r>
              <a:rPr lang="nl-BE"/>
              <a:t>Leidraad intergemeentelijke samenwerking economie</a:t>
            </a:r>
          </a:p>
        </p:txBody>
      </p:sp>
      <p:sp>
        <p:nvSpPr>
          <p:cNvPr id="4" name="Tijdelijke aanduiding voor dianummer 3">
            <a:extLst>
              <a:ext uri="{FF2B5EF4-FFF2-40B4-BE49-F238E27FC236}">
                <a16:creationId xmlns:a16="http://schemas.microsoft.com/office/drawing/2014/main" id="{BC5DC59D-55BC-668F-C9EE-2A2BBAFCD873}"/>
              </a:ext>
            </a:extLst>
          </p:cNvPr>
          <p:cNvSpPr>
            <a:spLocks noGrp="1"/>
          </p:cNvSpPr>
          <p:nvPr>
            <p:ph type="sldNum" sz="quarter" idx="12"/>
          </p:nvPr>
        </p:nvSpPr>
        <p:spPr/>
        <p:txBody>
          <a:bodyPr/>
          <a:lstStyle/>
          <a:p>
            <a:fld id="{DFEB45F4-A723-4960-9E19-747FE5E1055D}" type="slidenum">
              <a:rPr lang="nl-BE" smtClean="0"/>
              <a:pPr/>
              <a:t>9</a:t>
            </a:fld>
            <a:endParaRPr lang="nl-BE"/>
          </a:p>
        </p:txBody>
      </p:sp>
      <p:pic>
        <p:nvPicPr>
          <p:cNvPr id="5122" name="Picture 2" descr="Free Gratis stockfoto met afbeelding, bedrijf, beschermend Stock Photo">
            <a:extLst>
              <a:ext uri="{FF2B5EF4-FFF2-40B4-BE49-F238E27FC236}">
                <a16:creationId xmlns:a16="http://schemas.microsoft.com/office/drawing/2014/main" id="{C3EA7AA5-B661-73FD-D0BB-DF9F26DBF4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17966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Kantoorthema">
  <a:themeElements>
    <a:clrScheme name="VVSG">
      <a:dk1>
        <a:sysClr val="windowText" lastClr="000000"/>
      </a:dk1>
      <a:lt1>
        <a:sysClr val="window" lastClr="FFFFFF"/>
      </a:lt1>
      <a:dk2>
        <a:srgbClr val="53565A"/>
      </a:dk2>
      <a:lt2>
        <a:srgbClr val="97999B"/>
      </a:lt2>
      <a:accent1>
        <a:srgbClr val="43B02A"/>
      </a:accent1>
      <a:accent2>
        <a:srgbClr val="E03C31"/>
      </a:accent2>
      <a:accent3>
        <a:srgbClr val="702082"/>
      </a:accent3>
      <a:accent4>
        <a:srgbClr val="C6007E"/>
      </a:accent4>
      <a:accent5>
        <a:srgbClr val="53565A"/>
      </a:accent5>
      <a:accent6>
        <a:srgbClr val="97999B"/>
      </a:accent6>
      <a:hlink>
        <a:srgbClr val="000000"/>
      </a:hlink>
      <a:folHlink>
        <a:srgbClr val="000000"/>
      </a:folHlink>
    </a:clrScheme>
    <a:fontScheme name="VVS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VSG_Powerpoint_sjabloon_groen" id="{949ECBD5-5A93-493D-AFC4-6104B2B13812}" vid="{0DFF58A3-BBCC-4078-8978-DF0AED028F21}"/>
    </a:ext>
  </a:extLst>
</a:theme>
</file>

<file path=ppt/theme/theme2.xml><?xml version="1.0" encoding="utf-8"?>
<a:theme xmlns:a="http://schemas.openxmlformats.org/drawingml/2006/main" name="Digitaal Vlaanderen 2022 - Calibri - Algemeen">
  <a:themeElements>
    <a:clrScheme name="Digitaal Vlaanderen">
      <a:dk1>
        <a:srgbClr val="3C3D3C"/>
      </a:dk1>
      <a:lt1>
        <a:sysClr val="window" lastClr="FFFFFF"/>
      </a:lt1>
      <a:dk2>
        <a:srgbClr val="6D6E6D"/>
      </a:dk2>
      <a:lt2>
        <a:srgbClr val="F6F5F3"/>
      </a:lt2>
      <a:accent1>
        <a:srgbClr val="FFEB00"/>
      </a:accent1>
      <a:accent2>
        <a:srgbClr val="9D9E9D"/>
      </a:accent2>
      <a:accent3>
        <a:srgbClr val="FFF57F"/>
      </a:accent3>
      <a:accent4>
        <a:srgbClr val="2B979D"/>
      </a:accent4>
      <a:accent5>
        <a:srgbClr val="CECECE"/>
      </a:accent5>
      <a:accent6>
        <a:srgbClr val="FFFABF"/>
      </a:accent6>
      <a:hlink>
        <a:srgbClr val="3C96BE"/>
      </a:hlink>
      <a:folHlink>
        <a:srgbClr val="AA78AA"/>
      </a:folHlink>
    </a:clrScheme>
    <a:fontScheme name="Aangepast 1">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b="1" dirty="0" smtClean="0">
            <a:solidFill>
              <a:schemeClr val="tx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41275" cap="rnd">
          <a:solidFill>
            <a:schemeClr val="tx2"/>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220315_SDG_interne stuurgroep" id="{5CF4D630-0E64-4B71-A62B-8A083173D485}" vid="{D0CF1CE0-CAE6-4EA2-8777-6FABBBB5C19D}"/>
    </a:ext>
  </a:extLst>
</a:theme>
</file>

<file path=ppt/theme/theme3.xml><?xml version="1.0" encoding="utf-8"?>
<a:theme xmlns:a="http://schemas.openxmlformats.org/drawingml/2006/main" name="02_TEKSTSLIDES_BASI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TEKSTSLIDES_BASI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sjabloon VLAIO NL" id="{CF1455E8-300A-4618-921E-1DC4582EA9A3}" vid="{D522E42B-516F-49BC-A586-3EA21B502133}"/>
    </a:ext>
  </a:extLst>
</a:theme>
</file>

<file path=ppt/theme/theme5.xml><?xml version="1.0" encoding="utf-8"?>
<a:theme xmlns:a="http://schemas.openxmlformats.org/drawingml/2006/main" name="3_TEKSTSLIDES_BASI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01_BASIS_E-LOKE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landersArt">
      <a:majorFont>
        <a:latin typeface="FlandersArtSans-Regular"/>
        <a:ea typeface=""/>
        <a:cs typeface=""/>
      </a:majorFont>
      <a:minorFont>
        <a:latin typeface="FlandersArtSans-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UITBREID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landersArt">
      <a:majorFont>
        <a:latin typeface="FlandersArtSans-Regular"/>
        <a:ea typeface=""/>
        <a:cs typeface=""/>
      </a:majorFont>
      <a:minorFont>
        <a:latin typeface="FlandersArtSans-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igitaal Vlaanderen">
    <a:dk1>
      <a:srgbClr val="3C3D3C"/>
    </a:dk1>
    <a:lt1>
      <a:sysClr val="window" lastClr="FFFFFF"/>
    </a:lt1>
    <a:dk2>
      <a:srgbClr val="6D6E6D"/>
    </a:dk2>
    <a:lt2>
      <a:srgbClr val="F6F5F3"/>
    </a:lt2>
    <a:accent1>
      <a:srgbClr val="FFEB00"/>
    </a:accent1>
    <a:accent2>
      <a:srgbClr val="9D9E9D"/>
    </a:accent2>
    <a:accent3>
      <a:srgbClr val="FFF57F"/>
    </a:accent3>
    <a:accent4>
      <a:srgbClr val="2B979D"/>
    </a:accent4>
    <a:accent5>
      <a:srgbClr val="CECECE"/>
    </a:accent5>
    <a:accent6>
      <a:srgbClr val="FFFABF"/>
    </a:accent6>
    <a:hlink>
      <a:srgbClr val="3C96BE"/>
    </a:hlink>
    <a:folHlink>
      <a:srgbClr val="AA78AA"/>
    </a:folHlink>
  </a:clrScheme>
</a:themeOverride>
</file>

<file path=ppt/theme/themeOverride2.xml><?xml version="1.0" encoding="utf-8"?>
<a:themeOverride xmlns:a="http://schemas.openxmlformats.org/drawingml/2006/main">
  <a:clrScheme name="Digitaal Vlaanderen">
    <a:dk1>
      <a:srgbClr val="3C3D3C"/>
    </a:dk1>
    <a:lt1>
      <a:sysClr val="window" lastClr="FFFFFF"/>
    </a:lt1>
    <a:dk2>
      <a:srgbClr val="6D6E6D"/>
    </a:dk2>
    <a:lt2>
      <a:srgbClr val="F6F5F3"/>
    </a:lt2>
    <a:accent1>
      <a:srgbClr val="FFEB00"/>
    </a:accent1>
    <a:accent2>
      <a:srgbClr val="9D9E9D"/>
    </a:accent2>
    <a:accent3>
      <a:srgbClr val="FFF57F"/>
    </a:accent3>
    <a:accent4>
      <a:srgbClr val="2B979D"/>
    </a:accent4>
    <a:accent5>
      <a:srgbClr val="CECECE"/>
    </a:accent5>
    <a:accent6>
      <a:srgbClr val="FFFABF"/>
    </a:accent6>
    <a:hlink>
      <a:srgbClr val="3C96BE"/>
    </a:hlink>
    <a:folHlink>
      <a:srgbClr val="AA78AA"/>
    </a:folHlink>
  </a:clrScheme>
</a:themeOverride>
</file>

<file path=ppt/theme/themeOverride3.xml><?xml version="1.0" encoding="utf-8"?>
<a:themeOverride xmlns:a="http://schemas.openxmlformats.org/drawingml/2006/main">
  <a:clrScheme name="Digitaal Vlaanderen">
    <a:dk1>
      <a:srgbClr val="3C3D3C"/>
    </a:dk1>
    <a:lt1>
      <a:sysClr val="window" lastClr="FFFFFF"/>
    </a:lt1>
    <a:dk2>
      <a:srgbClr val="6D6E6D"/>
    </a:dk2>
    <a:lt2>
      <a:srgbClr val="F6F5F3"/>
    </a:lt2>
    <a:accent1>
      <a:srgbClr val="FFEB00"/>
    </a:accent1>
    <a:accent2>
      <a:srgbClr val="9D9E9D"/>
    </a:accent2>
    <a:accent3>
      <a:srgbClr val="FFF57F"/>
    </a:accent3>
    <a:accent4>
      <a:srgbClr val="2B979D"/>
    </a:accent4>
    <a:accent5>
      <a:srgbClr val="CECECE"/>
    </a:accent5>
    <a:accent6>
      <a:srgbClr val="FFFABF"/>
    </a:accent6>
    <a:hlink>
      <a:srgbClr val="3C96BE"/>
    </a:hlink>
    <a:folHlink>
      <a:srgbClr val="AA78AA"/>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DA56D146DCB7F4C83FEC4FFA14446F2" ma:contentTypeVersion="15" ma:contentTypeDescription="Een nieuw document maken." ma:contentTypeScope="" ma:versionID="c384f343902a4db5315e837628e31914">
  <xsd:schema xmlns:xsd="http://www.w3.org/2001/XMLSchema" xmlns:xs="http://www.w3.org/2001/XMLSchema" xmlns:p="http://schemas.microsoft.com/office/2006/metadata/properties" xmlns:ns2="5fa1d80c-607d-4138-99a1-7394c3b09acb" xmlns:ns3="76300dc3-f30b-4418-bcec-586700755355" targetNamespace="http://schemas.microsoft.com/office/2006/metadata/properties" ma:root="true" ma:fieldsID="4ab1fbdd8a490b33e61a1f3cdb8fbe50" ns2:_="" ns3:_="">
    <xsd:import namespace="5fa1d80c-607d-4138-99a1-7394c3b09acb"/>
    <xsd:import namespace="76300dc3-f30b-4418-bcec-58670075535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3:SharedWithUsers" minOccurs="0"/>
                <xsd:element ref="ns3:SharedWithDetails" minOccurs="0"/>
                <xsd:element ref="ns2:MediaLengthInSeconds"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a1d80c-607d-4138-99a1-7394c3b09a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lcf76f155ced4ddcb4097134ff3c332f" ma:index="16" nillable="true" ma:taxonomy="true" ma:internalName="lcf76f155ced4ddcb4097134ff3c332f" ma:taxonomyFieldName="MediaServiceImageTags" ma:displayName="Afbeeldingtags" ma:readOnly="false" ma:fieldId="{5cf76f15-5ced-4ddc-b409-7134ff3c332f}" ma:taxonomyMulti="true" ma:sspId="140874bb-005b-4a26-b085-598c00416ebb" ma:termSetId="09814cd3-568e-fe90-9814-8d621ff8fb84" ma:anchorId="fba54fb3-c3e1-fe81-a776-ca4b69148c4d" ma:open="true" ma:isKeyword="false">
      <xsd:complexType>
        <xsd:sequence>
          <xsd:element ref="pc:Terms" minOccurs="0" maxOccurs="1"/>
        </xsd:sequence>
      </xsd:complex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description="" ma:indexed="true" ma:internalName="MediaServiceLocation" ma:readOnly="true">
      <xsd:simpleType>
        <xsd:restriction base="dms:Text"/>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6300dc3-f30b-4418-bcec-586700755355"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a5b1490b-e381-4a9f-a868-7046b79f2471}" ma:internalName="TaxCatchAll" ma:showField="CatchAllData" ma:web="76300dc3-f30b-4418-bcec-586700755355">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fa1d80c-607d-4138-99a1-7394c3b09acb">
      <Terms xmlns="http://schemas.microsoft.com/office/infopath/2007/PartnerControls"/>
    </lcf76f155ced4ddcb4097134ff3c332f>
    <TaxCatchAll xmlns="76300dc3-f30b-4418-bcec-586700755355" xsi:nil="true"/>
    <MediaLengthInSeconds xmlns="5fa1d80c-607d-4138-99a1-7394c3b09acb" xsi:nil="true"/>
    <SharedWithUsers xmlns="76300dc3-f30b-4418-bcec-586700755355">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E04EA3A-B4F0-469D-9017-9F73572001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fa1d80c-607d-4138-99a1-7394c3b09acb"/>
    <ds:schemaRef ds:uri="76300dc3-f30b-4418-bcec-5867007553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AC1286D-D9BE-4B7D-9997-BD3E4AAA6E60}">
  <ds:schemaRefs>
    <ds:schemaRef ds:uri="1757d5d7-2b1c-4c89-a487-c911b7a75c9b"/>
    <ds:schemaRef ds:uri="236edb24-af1b-46ad-a960-e85c4b40568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5fa1d80c-607d-4138-99a1-7394c3b09acb"/>
    <ds:schemaRef ds:uri="76300dc3-f30b-4418-bcec-586700755355"/>
  </ds:schemaRefs>
</ds:datastoreItem>
</file>

<file path=customXml/itemProps3.xml><?xml version="1.0" encoding="utf-8"?>
<ds:datastoreItem xmlns:ds="http://schemas.openxmlformats.org/officeDocument/2006/customXml" ds:itemID="{7FCC1F97-B0D1-405C-A166-2CD6F39A7EC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PPT_groen_sjabloon</Template>
  <TotalTime>7</TotalTime>
  <Words>5621</Words>
  <Application>Microsoft Office PowerPoint</Application>
  <PresentationFormat>Breedbeeld</PresentationFormat>
  <Paragraphs>534</Paragraphs>
  <Slides>58</Slides>
  <Notes>0</Notes>
  <HiddenSlides>0</HiddenSlides>
  <MMClips>0</MMClips>
  <ScaleCrop>false</ScaleCrop>
  <HeadingPairs>
    <vt:vector size="8" baseType="variant">
      <vt:variant>
        <vt:lpstr>Gebruikte lettertypen</vt:lpstr>
      </vt:variant>
      <vt:variant>
        <vt:i4>8</vt:i4>
      </vt:variant>
      <vt:variant>
        <vt:lpstr>Thema</vt:lpstr>
      </vt:variant>
      <vt:variant>
        <vt:i4>7</vt:i4>
      </vt:variant>
      <vt:variant>
        <vt:lpstr>Ingesloten OLE-bronprogramma's</vt:lpstr>
      </vt:variant>
      <vt:variant>
        <vt:i4>1</vt:i4>
      </vt:variant>
      <vt:variant>
        <vt:lpstr>Diatitels</vt:lpstr>
      </vt:variant>
      <vt:variant>
        <vt:i4>58</vt:i4>
      </vt:variant>
    </vt:vector>
  </HeadingPairs>
  <TitlesOfParts>
    <vt:vector size="74" baseType="lpstr">
      <vt:lpstr>Arial</vt:lpstr>
      <vt:lpstr>Calibri</vt:lpstr>
      <vt:lpstr>Calibri Light</vt:lpstr>
      <vt:lpstr>Courier New</vt:lpstr>
      <vt:lpstr>FlandersArtSans-Regular</vt:lpstr>
      <vt:lpstr>LucidaGrande</vt:lpstr>
      <vt:lpstr>Segoe UI Symbol</vt:lpstr>
      <vt:lpstr>Wingdings</vt:lpstr>
      <vt:lpstr>Kantoorthema</vt:lpstr>
      <vt:lpstr>Digitaal Vlaanderen 2022 - Calibri - Algemeen</vt:lpstr>
      <vt:lpstr>02_TEKSTSLIDES_BASIS</vt:lpstr>
      <vt:lpstr>4_TEKSTSLIDES_BASIS</vt:lpstr>
      <vt:lpstr>3_TEKSTSLIDES_BASIS</vt:lpstr>
      <vt:lpstr>01_BASIS_E-LOKET</vt:lpstr>
      <vt:lpstr>2_UITBREIDING</vt:lpstr>
      <vt:lpstr>think-cell Slide</vt:lpstr>
      <vt:lpstr>Leidraad  intergemeentelijke samenwerking economie</vt:lpstr>
      <vt:lpstr>PowerPoint-presentatie</vt:lpstr>
      <vt:lpstr>PowerPoint-presentatie</vt:lpstr>
      <vt:lpstr>Een sterk  veranderende  context</vt:lpstr>
      <vt:lpstr>PowerPoint-presentatie</vt:lpstr>
      <vt:lpstr>PowerPoint-presentatie</vt:lpstr>
      <vt:lpstr>PowerPoint-presentatie</vt:lpstr>
      <vt:lpstr>PowerPoint-presentatie</vt:lpstr>
      <vt:lpstr>PowerPoint-presentatie</vt:lpstr>
      <vt:lpstr>Vormen van samenwerking</vt:lpstr>
      <vt:lpstr>PowerPoint-presentatie</vt:lpstr>
      <vt:lpstr>PowerPoint-presentatie</vt:lpstr>
      <vt:lpstr>IGS: delen van een medewerker</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Inhoud van samenwerking</vt:lpstr>
      <vt:lpstr>PowerPoint-presentatie</vt:lpstr>
      <vt:lpstr>PowerPoint-presentatie</vt:lpstr>
      <vt:lpstr>PowerPoint-presentatie</vt:lpstr>
      <vt:lpstr>PowerPoint-presentatie</vt:lpstr>
      <vt:lpstr>PowerPoint-presentatie</vt:lpstr>
      <vt:lpstr>Leren uit  6 cases</vt:lpstr>
      <vt:lpstr>Cases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Succesfactoren</vt:lpstr>
      <vt:lpstr>PowerPoint-presentatie</vt:lpstr>
      <vt:lpstr>PowerPoint-presentatie</vt:lpstr>
      <vt:lpstr>PowerPoint-presentatie</vt:lpstr>
      <vt:lpstr>PowerPoint-presentatie</vt:lpstr>
      <vt:lpstr>PowerPoint-presentatie</vt:lpstr>
      <vt:lpstr>PowerPoint-presentatie</vt:lpstr>
      <vt:lpstr>PowerPoint-presentatie</vt:lpstr>
      <vt:lpstr>VVSG vzw • Bischoffsheimlaan 1-8 • 1000 Brussel • T +32 2 211 55 00 info@vvsg.be • www.vvsg.be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Communicatie naar en met ondernemers</dc:title>
  <dc:creator>Rottiers Thomas</dc:creator>
  <cp:lastModifiedBy>Huyge Els</cp:lastModifiedBy>
  <cp:revision>3</cp:revision>
  <cp:lastPrinted>2023-11-21T08:49:00Z</cp:lastPrinted>
  <dcterms:created xsi:type="dcterms:W3CDTF">2022-04-04T09:01:54Z</dcterms:created>
  <dcterms:modified xsi:type="dcterms:W3CDTF">2023-11-30T07:54:25Z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0x0101002DA56D146DCB7F4C83FEC4FFA14446F2</vt:lpwstr>
  </property>
  <property fmtid="{D5CDD505-2E9C-101B-9397-08002B2CF9AE}" pid="3" name="MediaServiceImageTags">
    <vt:lpwstr/>
  </property>
  <property fmtid="{D5CDD505-2E9C-101B-9397-08002B2CF9AE}" pid="4" name="_dlc_DocIdItemGuid">
    <vt:lpwstr>323cba17-8cd4-4b09-b428-df278646179d</vt:lpwstr>
  </property>
  <property fmtid="{D5CDD505-2E9C-101B-9397-08002B2CF9AE}" pid="5" name="Order">
    <vt:lpwstr>4685000.00000000</vt:lpwstr>
  </property>
  <property fmtid="{D5CDD505-2E9C-101B-9397-08002B2CF9AE}" pid="6" name="xd_ProgID">
    <vt:lpwstr/>
  </property>
  <property fmtid="{D5CDD505-2E9C-101B-9397-08002B2CF9AE}" pid="7" name="_dlc_DocId">
    <vt:lpwstr>VRH6WQH4Q7SR-1429224449-46850</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_dlc_DocIdUrl">
    <vt:lpwstr>https://vvsgbe.sharepoint.com/sites/economie/_layouts/15/DocIdRedir.aspx?ID=VRH6WQH4Q7SR-1429224449-46850, VRH6WQH4Q7SR-1429224449-46850</vt:lpwstr>
  </property>
  <property fmtid="{D5CDD505-2E9C-101B-9397-08002B2CF9AE}" pid="13" name="xd_Signature">
    <vt:lpwstr/>
  </property>
</Properties>
</file>