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63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444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432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551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824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268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032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33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33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815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547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8C25-C788-4EC8-B026-0E699E96FAF1}" type="datetimeFigureOut">
              <a:rPr lang="nl-BE" smtClean="0"/>
              <a:t>23/04/2021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6CBD-672A-4F86-91B7-393041A632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212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BelRAI Vlaanderen </a:t>
            </a:r>
            <a:r>
              <a:rPr lang="en-US" dirty="0" err="1" smtClean="0"/>
              <a:t>Vragenuurtje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23/04/2021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139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– </a:t>
            </a:r>
            <a:r>
              <a:rPr lang="en-US" dirty="0" err="1" smtClean="0"/>
              <a:t>Synchronisatie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 op de BelRAI </a:t>
            </a:r>
            <a:r>
              <a:rPr lang="en-US" dirty="0" err="1" smtClean="0"/>
              <a:t>webapp</a:t>
            </a:r>
            <a:endParaRPr lang="en-US" dirty="0" smtClean="0"/>
          </a:p>
          <a:p>
            <a:pPr lvl="1"/>
            <a:r>
              <a:rPr lang="en-US" dirty="0" err="1" smtClean="0"/>
              <a:t>CoT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Directe</a:t>
            </a:r>
            <a:r>
              <a:rPr lang="en-US" dirty="0" smtClean="0"/>
              <a:t> URL </a:t>
            </a:r>
            <a:r>
              <a:rPr lang="en-US" dirty="0" err="1" smtClean="0"/>
              <a:t>naar</a:t>
            </a:r>
            <a:r>
              <a:rPr lang="en-US" dirty="0" smtClean="0"/>
              <a:t> taken/</a:t>
            </a:r>
            <a:r>
              <a:rPr lang="en-US" dirty="0" err="1" smtClean="0"/>
              <a:t>synchonisatie</a:t>
            </a:r>
            <a:r>
              <a:rPr lang="en-US" dirty="0" smtClean="0"/>
              <a:t> </a:t>
            </a:r>
            <a:r>
              <a:rPr lang="en-US" dirty="0" err="1" smtClean="0"/>
              <a:t>scherm</a:t>
            </a:r>
            <a:endParaRPr lang="en-US" dirty="0" smtClean="0"/>
          </a:p>
          <a:p>
            <a:pPr lvl="1"/>
            <a:r>
              <a:rPr lang="en-US" dirty="0" smtClean="0"/>
              <a:t>Non-Cot: </a:t>
            </a:r>
            <a:r>
              <a:rPr lang="en-US" dirty="0" err="1" smtClean="0"/>
              <a:t>navigeer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het taken/</a:t>
            </a:r>
            <a:r>
              <a:rPr lang="en-US" dirty="0" err="1" smtClean="0"/>
              <a:t>synchronisatie</a:t>
            </a:r>
            <a:r>
              <a:rPr lang="en-US" dirty="0" smtClean="0"/>
              <a:t> </a:t>
            </a:r>
            <a:r>
              <a:rPr lang="en-US" dirty="0" err="1" smtClean="0"/>
              <a:t>scherm</a:t>
            </a:r>
            <a:endParaRPr lang="en-US" dirty="0" smtClean="0"/>
          </a:p>
          <a:p>
            <a:r>
              <a:rPr lang="en-US" dirty="0" smtClean="0"/>
              <a:t>De screener info </a:t>
            </a:r>
            <a:r>
              <a:rPr lang="en-US" dirty="0" err="1" smtClean="0"/>
              <a:t>wordt</a:t>
            </a:r>
            <a:r>
              <a:rPr lang="en-US" dirty="0" smtClean="0"/>
              <a:t> van je </a:t>
            </a:r>
            <a:r>
              <a:rPr lang="en-US" dirty="0" err="1" smtClean="0"/>
              <a:t>apparaat</a:t>
            </a:r>
            <a:r>
              <a:rPr lang="en-US" dirty="0" smtClean="0"/>
              <a:t> </a:t>
            </a:r>
            <a:r>
              <a:rPr lang="en-US" dirty="0" err="1" smtClean="0"/>
              <a:t>gehaald</a:t>
            </a:r>
            <a:endParaRPr lang="en-US" dirty="0" smtClean="0"/>
          </a:p>
          <a:p>
            <a:r>
              <a:rPr lang="en-US" dirty="0" err="1" smtClean="0"/>
              <a:t>Selecteer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je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opladen</a:t>
            </a:r>
            <a:endParaRPr lang="en-US" dirty="0" smtClean="0"/>
          </a:p>
          <a:p>
            <a:r>
              <a:rPr lang="en-US" dirty="0" smtClean="0"/>
              <a:t>Feedback:</a:t>
            </a:r>
          </a:p>
          <a:p>
            <a:pPr lvl="1"/>
            <a:r>
              <a:rPr lang="en-US" dirty="0" err="1" smtClean="0"/>
              <a:t>Succes</a:t>
            </a:r>
            <a:r>
              <a:rPr lang="en-US" dirty="0" smtClean="0"/>
              <a:t>: ID van de screener</a:t>
            </a:r>
          </a:p>
          <a:p>
            <a:pPr lvl="1"/>
            <a:r>
              <a:rPr lang="en-US" dirty="0" err="1" smtClean="0"/>
              <a:t>Fout</a:t>
            </a:r>
            <a:r>
              <a:rPr lang="en-US" dirty="0" smtClean="0"/>
              <a:t>: </a:t>
            </a:r>
            <a:r>
              <a:rPr lang="en-US" dirty="0" err="1" smtClean="0"/>
              <a:t>errorboodschap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4516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CoT</a:t>
            </a:r>
            <a:r>
              <a:rPr lang="en-US" dirty="0" smtClean="0"/>
              <a:t> flow</a:t>
            </a:r>
          </a:p>
          <a:p>
            <a:pPr lvl="1"/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allemaal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endParaRPr lang="en-US" dirty="0" smtClean="0"/>
          </a:p>
          <a:p>
            <a:pPr lvl="1"/>
            <a:r>
              <a:rPr lang="en-US" dirty="0" err="1" smtClean="0"/>
              <a:t>Zorgrelaties</a:t>
            </a:r>
            <a:r>
              <a:rPr lang="en-US" dirty="0" smtClean="0"/>
              <a:t> </a:t>
            </a:r>
            <a:r>
              <a:rPr lang="en-US" dirty="0" err="1" smtClean="0"/>
              <a:t>aanmaken</a:t>
            </a:r>
            <a:endParaRPr lang="en-US" dirty="0" smtClean="0"/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err="1" smtClean="0"/>
              <a:t>CoT</a:t>
            </a:r>
            <a:r>
              <a:rPr lang="en-US" dirty="0" smtClean="0"/>
              <a:t> flow</a:t>
            </a:r>
          </a:p>
          <a:p>
            <a:pPr lvl="1"/>
            <a:r>
              <a:rPr lang="en-US" dirty="0" err="1" smtClean="0"/>
              <a:t>Directe</a:t>
            </a:r>
            <a:r>
              <a:rPr lang="en-US" dirty="0" smtClean="0"/>
              <a:t> URL’s</a:t>
            </a:r>
          </a:p>
          <a:p>
            <a:pPr lvl="1"/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gebeuren</a:t>
            </a:r>
            <a:r>
              <a:rPr lang="en-US" dirty="0" smtClean="0"/>
              <a:t> de </a:t>
            </a:r>
            <a:r>
              <a:rPr lang="en-US" dirty="0" err="1" smtClean="0"/>
              <a:t>zorgrelatie</a:t>
            </a:r>
            <a:r>
              <a:rPr lang="en-US" dirty="0" smtClean="0"/>
              <a:t> checks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CoT</a:t>
            </a:r>
            <a:r>
              <a:rPr lang="en-US" dirty="0" smtClean="0"/>
              <a:t> vs Non-</a:t>
            </a:r>
            <a:r>
              <a:rPr lang="en-US" dirty="0" err="1" smtClean="0"/>
              <a:t>CoT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CoT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vanuit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software</a:t>
            </a:r>
          </a:p>
          <a:p>
            <a:r>
              <a:rPr lang="en-US" dirty="0" smtClean="0"/>
              <a:t>Komen </a:t>
            </a:r>
            <a:r>
              <a:rPr lang="en-US" dirty="0" err="1" smtClean="0"/>
              <a:t>binnen</a:t>
            </a:r>
            <a:r>
              <a:rPr lang="en-US" dirty="0" smtClean="0"/>
              <a:t> via </a:t>
            </a:r>
            <a:r>
              <a:rPr lang="en-US" dirty="0" err="1" smtClean="0"/>
              <a:t>directe</a:t>
            </a:r>
            <a:r>
              <a:rPr lang="en-US" dirty="0" smtClean="0"/>
              <a:t> URL’s</a:t>
            </a:r>
          </a:p>
          <a:p>
            <a:r>
              <a:rPr lang="en-US" dirty="0" smtClean="0"/>
              <a:t>VSB/GKB </a:t>
            </a:r>
            <a:r>
              <a:rPr lang="en-US" dirty="0" err="1" smtClean="0"/>
              <a:t>nummer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via de URL</a:t>
            </a:r>
            <a:endParaRPr lang="nl-B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CoT</a:t>
            </a:r>
            <a:endParaRPr lang="nl-B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onmiddellijk</a:t>
            </a:r>
            <a:r>
              <a:rPr lang="en-US" dirty="0" smtClean="0"/>
              <a:t> in BelRAI</a:t>
            </a:r>
          </a:p>
          <a:p>
            <a:r>
              <a:rPr lang="en-US" dirty="0" err="1" smtClean="0"/>
              <a:t>Navigeren</a:t>
            </a:r>
            <a:r>
              <a:rPr lang="en-US" dirty="0" smtClean="0"/>
              <a:t> </a:t>
            </a:r>
            <a:r>
              <a:rPr lang="en-US" dirty="0" err="1" smtClean="0"/>
              <a:t>doorheen</a:t>
            </a:r>
            <a:r>
              <a:rPr lang="en-US" dirty="0" smtClean="0"/>
              <a:t> de </a:t>
            </a:r>
            <a:r>
              <a:rPr lang="en-US" dirty="0" err="1" smtClean="0"/>
              <a:t>webapp</a:t>
            </a:r>
            <a:endParaRPr lang="en-US" dirty="0" smtClean="0"/>
          </a:p>
          <a:p>
            <a:r>
              <a:rPr lang="en-US" dirty="0" smtClean="0"/>
              <a:t>VSB/GKB </a:t>
            </a:r>
            <a:r>
              <a:rPr lang="en-US" dirty="0" err="1" smtClean="0"/>
              <a:t>nummer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ingegeven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5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wordt</a:t>
            </a:r>
            <a:r>
              <a:rPr lang="en-US" dirty="0" smtClean="0"/>
              <a:t> in BelRAI nog </a:t>
            </a:r>
            <a:r>
              <a:rPr lang="en-US" dirty="0" err="1" smtClean="0"/>
              <a:t>nagekeken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CoT-vlag</a:t>
            </a:r>
            <a:endParaRPr lang="en-US" dirty="0" smtClean="0"/>
          </a:p>
          <a:p>
            <a:pPr lvl="1"/>
            <a:r>
              <a:rPr lang="en-US" dirty="0" err="1" smtClean="0"/>
              <a:t>Bepaald</a:t>
            </a:r>
            <a:r>
              <a:rPr lang="en-US" dirty="0" smtClean="0"/>
              <a:t> of je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oT</a:t>
            </a:r>
            <a:r>
              <a:rPr lang="en-US" dirty="0" smtClean="0"/>
              <a:t> of </a:t>
            </a:r>
            <a:r>
              <a:rPr lang="en-US" dirty="0" err="1" smtClean="0"/>
              <a:t>als</a:t>
            </a:r>
            <a:r>
              <a:rPr lang="en-US" dirty="0" smtClean="0"/>
              <a:t> non-</a:t>
            </a:r>
            <a:r>
              <a:rPr lang="en-US" dirty="0" err="1" smtClean="0"/>
              <a:t>CoT</a:t>
            </a:r>
            <a:r>
              <a:rPr lang="en-US" dirty="0" smtClean="0"/>
              <a:t> mag </a:t>
            </a:r>
            <a:r>
              <a:rPr lang="en-US" dirty="0" err="1" smtClean="0"/>
              <a:t>werken</a:t>
            </a:r>
            <a:endParaRPr lang="en-US" dirty="0" smtClean="0"/>
          </a:p>
          <a:p>
            <a:pPr lvl="1"/>
            <a:r>
              <a:rPr lang="en-US" dirty="0" err="1" smtClean="0"/>
              <a:t>Obv</a:t>
            </a:r>
            <a:r>
              <a:rPr lang="en-US" dirty="0" smtClean="0"/>
              <a:t> KBO + HCO </a:t>
            </a:r>
            <a:r>
              <a:rPr lang="en-US" dirty="0" err="1" smtClean="0"/>
              <a:t>nummer</a:t>
            </a:r>
            <a:endParaRPr lang="en-US" dirty="0" smtClean="0"/>
          </a:p>
          <a:p>
            <a:r>
              <a:rPr lang="en-US" dirty="0" err="1" smtClean="0"/>
              <a:t>Zorgrelatie</a:t>
            </a:r>
            <a:endParaRPr lang="en-US" dirty="0" smtClean="0"/>
          </a:p>
          <a:p>
            <a:pPr lvl="1"/>
            <a:r>
              <a:rPr lang="en-US" dirty="0" err="1" smtClean="0"/>
              <a:t>Afhankelijk</a:t>
            </a:r>
            <a:r>
              <a:rPr lang="en-US" dirty="0" smtClean="0"/>
              <a:t> van de </a:t>
            </a:r>
            <a:r>
              <a:rPr lang="en-US" dirty="0" err="1" smtClean="0"/>
              <a:t>bron</a:t>
            </a:r>
            <a:r>
              <a:rPr lang="en-US" dirty="0" smtClean="0"/>
              <a:t> (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obv</a:t>
            </a:r>
            <a:r>
              <a:rPr lang="en-US" dirty="0" smtClean="0"/>
              <a:t> </a:t>
            </a:r>
            <a:r>
              <a:rPr lang="en-US" dirty="0" err="1" smtClean="0"/>
              <a:t>CoT</a:t>
            </a:r>
            <a:r>
              <a:rPr lang="en-US" dirty="0" smtClean="0"/>
              <a:t>/non-</a:t>
            </a:r>
            <a:r>
              <a:rPr lang="en-US" dirty="0" err="1" smtClean="0"/>
              <a:t>CoT</a:t>
            </a:r>
            <a:r>
              <a:rPr lang="en-US" dirty="0" smtClean="0"/>
              <a:t> &amp; KBO)</a:t>
            </a:r>
          </a:p>
          <a:p>
            <a:pPr lvl="1"/>
            <a:r>
              <a:rPr lang="en-US" dirty="0" smtClean="0"/>
              <a:t>eHealth, KSZ, </a:t>
            </a:r>
            <a:r>
              <a:rPr lang="en-US" dirty="0" err="1" smtClean="0"/>
              <a:t>Ledenbeheer</a:t>
            </a:r>
            <a:r>
              <a:rPr lang="en-US" dirty="0" smtClean="0"/>
              <a:t> of NIC</a:t>
            </a:r>
          </a:p>
          <a:p>
            <a:pPr lvl="1"/>
            <a:r>
              <a:rPr lang="en-US" dirty="0" err="1" smtClean="0"/>
              <a:t>Nodig</a:t>
            </a:r>
            <a:r>
              <a:rPr lang="en-US" dirty="0" smtClean="0"/>
              <a:t> om info over de </a:t>
            </a:r>
            <a:r>
              <a:rPr lang="en-US" dirty="0" err="1" smtClean="0"/>
              <a:t>zorgbehoevende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endParaRPr lang="en-US" dirty="0" smtClean="0"/>
          </a:p>
          <a:p>
            <a:r>
              <a:rPr lang="en-US" dirty="0" smtClean="0"/>
              <a:t>Informed consent</a:t>
            </a:r>
          </a:p>
          <a:p>
            <a:pPr lvl="1"/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gebruiker</a:t>
            </a:r>
            <a:r>
              <a:rPr lang="en-US" dirty="0" smtClean="0"/>
              <a:t> </a:t>
            </a:r>
            <a:r>
              <a:rPr lang="en-US" dirty="0" err="1" smtClean="0"/>
              <a:t>toegestemd</a:t>
            </a:r>
            <a:r>
              <a:rPr lang="en-US" dirty="0" smtClean="0"/>
              <a:t> met </a:t>
            </a:r>
            <a:r>
              <a:rPr lang="en-US" dirty="0" err="1" smtClean="0"/>
              <a:t>gegevensdeling</a:t>
            </a:r>
            <a:endParaRPr lang="en-US" dirty="0" smtClean="0"/>
          </a:p>
          <a:p>
            <a:r>
              <a:rPr lang="en-US" dirty="0" err="1" smtClean="0"/>
              <a:t>Rollen</a:t>
            </a:r>
            <a:endParaRPr lang="en-US" dirty="0" smtClean="0"/>
          </a:p>
          <a:p>
            <a:pPr lvl="1"/>
            <a:r>
              <a:rPr lang="en-US" dirty="0" err="1" smtClean="0"/>
              <a:t>Obv</a:t>
            </a:r>
            <a:r>
              <a:rPr lang="en-US" dirty="0" smtClean="0"/>
              <a:t> de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of je screeners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nl-BE" dirty="0" smtClean="0"/>
              <a:t>creëren</a:t>
            </a:r>
            <a:r>
              <a:rPr lang="en-US" dirty="0" smtClean="0"/>
              <a:t> of </a:t>
            </a:r>
            <a:r>
              <a:rPr lang="en-US" dirty="0" err="1" smtClean="0"/>
              <a:t>consulteren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365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export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vinden</a:t>
            </a:r>
            <a:r>
              <a:rPr lang="en-US" dirty="0" smtClean="0"/>
              <a:t> op de </a:t>
            </a:r>
            <a:r>
              <a:rPr lang="en-US" dirty="0" err="1" smtClean="0"/>
              <a:t>resultaatpagina</a:t>
            </a:r>
            <a:r>
              <a:rPr lang="en-US" dirty="0" smtClean="0"/>
              <a:t> van de screener</a:t>
            </a:r>
          </a:p>
          <a:p>
            <a:r>
              <a:rPr lang="en-US" dirty="0" smtClean="0"/>
              <a:t>Knop export</a:t>
            </a:r>
          </a:p>
          <a:p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zorgkassen</a:t>
            </a:r>
            <a:r>
              <a:rPr lang="en-US" dirty="0" smtClean="0"/>
              <a:t> </a:t>
            </a:r>
            <a:r>
              <a:rPr lang="en-US" dirty="0" err="1" smtClean="0"/>
              <a:t>gestuurd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 de AVR </a:t>
            </a:r>
            <a:r>
              <a:rPr lang="en-US" dirty="0" err="1" smtClean="0"/>
              <a:t>stroom</a:t>
            </a:r>
            <a:endParaRPr lang="en-US" dirty="0" smtClean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971" y="2760803"/>
            <a:ext cx="404812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7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Rapporten</a:t>
            </a:r>
            <a:r>
              <a:rPr lang="en-US" dirty="0" smtClean="0"/>
              <a:t> (</a:t>
            </a:r>
            <a:r>
              <a:rPr lang="en-US" dirty="0" err="1" smtClean="0"/>
              <a:t>CoT</a:t>
            </a:r>
            <a:r>
              <a:rPr lang="en-US" dirty="0" smtClean="0"/>
              <a:t>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Bulk export</a:t>
            </a:r>
          </a:p>
          <a:p>
            <a:pPr lvl="1"/>
            <a:r>
              <a:rPr lang="en-US" dirty="0" err="1" smtClean="0"/>
              <a:t>Overzicht</a:t>
            </a:r>
            <a:r>
              <a:rPr lang="en-US" dirty="0" smtClean="0"/>
              <a:t> van screeners van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zorgbehoevenden</a:t>
            </a:r>
            <a:r>
              <a:rPr lang="en-US" dirty="0" smtClean="0"/>
              <a:t> </a:t>
            </a:r>
            <a:r>
              <a:rPr lang="en-US" dirty="0" err="1" smtClean="0"/>
              <a:t>waarmee</a:t>
            </a:r>
            <a:r>
              <a:rPr lang="en-US" dirty="0" smtClean="0"/>
              <a:t> je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zorgrelatie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endParaRPr lang="en-US" dirty="0" smtClean="0"/>
          </a:p>
          <a:p>
            <a:pPr lvl="1"/>
            <a:r>
              <a:rPr lang="en-US" dirty="0" smtClean="0"/>
              <a:t>Extra filters </a:t>
            </a:r>
            <a:r>
              <a:rPr lang="en-US" dirty="0" err="1" smtClean="0"/>
              <a:t>mogelijk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personaliseren</a:t>
            </a:r>
            <a:endParaRPr lang="en-US" dirty="0"/>
          </a:p>
          <a:p>
            <a:r>
              <a:rPr lang="en-US" dirty="0" err="1" smtClean="0"/>
              <a:t>Anonieme</a:t>
            </a:r>
            <a:r>
              <a:rPr lang="en-US" dirty="0" smtClean="0"/>
              <a:t> export</a:t>
            </a:r>
          </a:p>
          <a:p>
            <a:pPr lvl="1"/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zorgbehoevenden</a:t>
            </a:r>
            <a:endParaRPr lang="en-US" dirty="0" smtClean="0"/>
          </a:p>
          <a:p>
            <a:pPr lvl="1"/>
            <a:r>
              <a:rPr lang="en-US" dirty="0" err="1" smtClean="0"/>
              <a:t>Geen</a:t>
            </a:r>
            <a:r>
              <a:rPr lang="en-US" dirty="0" smtClean="0"/>
              <a:t> info over </a:t>
            </a:r>
            <a:r>
              <a:rPr lang="en-US" dirty="0" err="1" smtClean="0"/>
              <a:t>zorgverlener</a:t>
            </a:r>
            <a:r>
              <a:rPr lang="en-US" dirty="0" smtClean="0"/>
              <a:t>/</a:t>
            </a:r>
            <a:r>
              <a:rPr lang="en-US" dirty="0" err="1" smtClean="0"/>
              <a:t>organisatie</a:t>
            </a:r>
            <a:endParaRPr lang="en-US" dirty="0" smtClean="0"/>
          </a:p>
          <a:p>
            <a:pPr lvl="1"/>
            <a:r>
              <a:rPr lang="en-US" dirty="0" err="1" smtClean="0"/>
              <a:t>Beperkte</a:t>
            </a:r>
            <a:r>
              <a:rPr lang="en-US" dirty="0" smtClean="0"/>
              <a:t> info over de </a:t>
            </a:r>
            <a:r>
              <a:rPr lang="en-US" smtClean="0"/>
              <a:t>zorgbehoevende</a:t>
            </a:r>
            <a:endParaRPr lang="en-US" dirty="0" smtClean="0"/>
          </a:p>
          <a:p>
            <a:r>
              <a:rPr lang="en-US" dirty="0" err="1" smtClean="0"/>
              <a:t>Synchrone</a:t>
            </a:r>
            <a:r>
              <a:rPr lang="en-US" dirty="0" smtClean="0"/>
              <a:t> export</a:t>
            </a:r>
          </a:p>
          <a:p>
            <a:pPr lvl="1"/>
            <a:r>
              <a:rPr lang="en-US" dirty="0" err="1" smtClean="0"/>
              <a:t>Overzicht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1 </a:t>
            </a:r>
            <a:r>
              <a:rPr lang="en-US" dirty="0" err="1" smtClean="0"/>
              <a:t>zorgbehoevende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Rapporten</a:t>
            </a:r>
            <a:r>
              <a:rPr lang="en-US" dirty="0" smtClean="0"/>
              <a:t> (</a:t>
            </a:r>
            <a:r>
              <a:rPr lang="en-US" dirty="0" err="1" smtClean="0"/>
              <a:t>CoT</a:t>
            </a:r>
            <a:r>
              <a:rPr lang="en-US" dirty="0" smtClean="0"/>
              <a:t>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Rapport </a:t>
            </a:r>
            <a:r>
              <a:rPr lang="en-US" dirty="0" err="1" smtClean="0"/>
              <a:t>betwistingen</a:t>
            </a:r>
            <a:endParaRPr lang="en-US" dirty="0" smtClean="0"/>
          </a:p>
          <a:p>
            <a:pPr lvl="1"/>
            <a:r>
              <a:rPr lang="en-US" dirty="0" err="1" smtClean="0"/>
              <a:t>Overzicht</a:t>
            </a:r>
            <a:r>
              <a:rPr lang="en-US" dirty="0" smtClean="0"/>
              <a:t> van </a:t>
            </a:r>
            <a:r>
              <a:rPr lang="en-US" dirty="0" err="1" smtClean="0"/>
              <a:t>wie</a:t>
            </a:r>
            <a:r>
              <a:rPr lang="en-US" dirty="0" smtClean="0"/>
              <a:t>,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betwisting</a:t>
            </a:r>
            <a:r>
              <a:rPr lang="en-US" dirty="0" smtClean="0"/>
              <a:t> </a:t>
            </a:r>
            <a:r>
              <a:rPr lang="en-US" dirty="0" err="1" smtClean="0"/>
              <a:t>gedaan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, </a:t>
            </a:r>
            <a:r>
              <a:rPr lang="en-US" dirty="0" err="1" smtClean="0"/>
              <a:t>waarom</a:t>
            </a:r>
            <a:r>
              <a:rPr lang="en-US" dirty="0" smtClean="0"/>
              <a:t>,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bekeken</a:t>
            </a:r>
            <a:endParaRPr lang="en-US" dirty="0" smtClean="0"/>
          </a:p>
          <a:p>
            <a:r>
              <a:rPr lang="en-US" dirty="0" err="1" smtClean="0"/>
              <a:t>Prestatierapport</a:t>
            </a:r>
            <a:endParaRPr lang="en-US" dirty="0" smtClean="0"/>
          </a:p>
          <a:p>
            <a:pPr lvl="1"/>
            <a:r>
              <a:rPr lang="en-US" dirty="0" err="1" smtClean="0"/>
              <a:t>Overzicht</a:t>
            </a:r>
            <a:r>
              <a:rPr lang="en-US" dirty="0" smtClean="0"/>
              <a:t> van de </a:t>
            </a:r>
            <a:r>
              <a:rPr lang="en-US" dirty="0" err="1" smtClean="0"/>
              <a:t>indicatiestelling</a:t>
            </a:r>
            <a:r>
              <a:rPr lang="en-US" dirty="0" smtClean="0"/>
              <a:t> van </a:t>
            </a:r>
            <a:r>
              <a:rPr lang="en-US" dirty="0" err="1" smtClean="0"/>
              <a:t>afgelopen</a:t>
            </a:r>
            <a:r>
              <a:rPr lang="en-US" dirty="0" smtClean="0"/>
              <a:t> </a:t>
            </a:r>
            <a:r>
              <a:rPr lang="en-US" dirty="0" err="1" smtClean="0"/>
              <a:t>maand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van </a:t>
            </a:r>
            <a:r>
              <a:rPr lang="en-US" dirty="0" err="1" smtClean="0"/>
              <a:t>welke</a:t>
            </a:r>
            <a:r>
              <a:rPr lang="en-US" dirty="0" smtClean="0"/>
              <a:t> Zorgkas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terugbetaald</a:t>
            </a:r>
            <a:endParaRPr lang="en-US" dirty="0" smtClean="0"/>
          </a:p>
          <a:p>
            <a:pPr lvl="1"/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beschikbaar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non-</a:t>
            </a:r>
            <a:r>
              <a:rPr lang="en-US" dirty="0" err="1" smtClean="0"/>
              <a:t>CoT</a:t>
            </a:r>
            <a:r>
              <a:rPr lang="en-US" dirty="0" smtClean="0"/>
              <a:t> (via Admin </a:t>
            </a:r>
            <a:r>
              <a:rPr lang="en-US" dirty="0" err="1" smtClean="0"/>
              <a:t>rol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345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Meldingen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screener </a:t>
            </a:r>
            <a:r>
              <a:rPr lang="en-US" dirty="0" err="1" smtClean="0"/>
              <a:t>aangemaakt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zorgbehoevende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recente</a:t>
            </a:r>
            <a:r>
              <a:rPr lang="en-US" dirty="0" smtClean="0"/>
              <a:t> screener </a:t>
            </a:r>
            <a:r>
              <a:rPr lang="en-US" dirty="0" err="1" smtClean="0"/>
              <a:t>ingediend</a:t>
            </a:r>
            <a:endParaRPr lang="en-US" dirty="0"/>
          </a:p>
          <a:p>
            <a:pPr lvl="1"/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indienen</a:t>
            </a:r>
            <a:r>
              <a:rPr lang="en-US" dirty="0" smtClean="0"/>
              <a:t> van de screener </a:t>
            </a:r>
            <a:r>
              <a:rPr lang="en-US" dirty="0" err="1" smtClean="0"/>
              <a:t>wanneer</a:t>
            </a:r>
            <a:r>
              <a:rPr lang="en-US" dirty="0" smtClean="0"/>
              <a:t> de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startdatum</a:t>
            </a:r>
            <a:r>
              <a:rPr lang="en-US" dirty="0" smtClean="0"/>
              <a:t> &lt; </a:t>
            </a:r>
            <a:r>
              <a:rPr lang="en-US" dirty="0" err="1" smtClean="0"/>
              <a:t>startdatum</a:t>
            </a:r>
            <a:r>
              <a:rPr lang="en-US" dirty="0" smtClean="0"/>
              <a:t> van de </a:t>
            </a:r>
            <a:r>
              <a:rPr lang="en-US" dirty="0" err="1" smtClean="0"/>
              <a:t>andere</a:t>
            </a:r>
            <a:r>
              <a:rPr lang="en-US" dirty="0" smtClean="0"/>
              <a:t> screener + status closed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CoT</a:t>
            </a:r>
            <a:r>
              <a:rPr lang="en-US" dirty="0" smtClean="0"/>
              <a:t>: </a:t>
            </a:r>
            <a:r>
              <a:rPr lang="en-US" dirty="0" err="1" smtClean="0"/>
              <a:t>Nieuwe</a:t>
            </a:r>
            <a:r>
              <a:rPr lang="en-US" dirty="0" smtClean="0"/>
              <a:t> screeners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zorgbehoevenden</a:t>
            </a:r>
            <a:r>
              <a:rPr lang="en-US" dirty="0" smtClean="0"/>
              <a:t> </a:t>
            </a:r>
            <a:r>
              <a:rPr lang="en-US" dirty="0" err="1" smtClean="0"/>
              <a:t>waarmee</a:t>
            </a:r>
            <a:r>
              <a:rPr lang="en-US" dirty="0" smtClean="0"/>
              <a:t> je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zorgrelatie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 (extra icon op </a:t>
            </a:r>
            <a:r>
              <a:rPr lang="en-US" dirty="0" err="1" smtClean="0"/>
              <a:t>overzicht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Dringende</a:t>
            </a:r>
            <a:r>
              <a:rPr lang="en-US" dirty="0" smtClean="0"/>
              <a:t> taken (drafts die </a:t>
            </a:r>
            <a:r>
              <a:rPr lang="en-US" dirty="0" err="1" smtClean="0"/>
              <a:t>bijna</a:t>
            </a:r>
            <a:r>
              <a:rPr lang="en-US" dirty="0" smtClean="0"/>
              <a:t> 10 </a:t>
            </a:r>
            <a:r>
              <a:rPr lang="en-US" dirty="0" err="1" smtClean="0"/>
              <a:t>dagen</a:t>
            </a:r>
            <a:r>
              <a:rPr lang="en-US" dirty="0" smtClean="0"/>
              <a:t> open </a:t>
            </a:r>
            <a:r>
              <a:rPr lang="en-US" dirty="0" err="1" smtClean="0"/>
              <a:t>staan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reeds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indicatiestelling</a:t>
            </a:r>
            <a:r>
              <a:rPr lang="en-US" dirty="0" smtClean="0"/>
              <a:t> is </a:t>
            </a:r>
            <a:r>
              <a:rPr lang="en-US" dirty="0" err="1" smtClean="0"/>
              <a:t>ingediend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zorgbehoevende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het </a:t>
            </a:r>
            <a:r>
              <a:rPr lang="en-US" dirty="0" err="1" smtClean="0"/>
              <a:t>jaar</a:t>
            </a:r>
            <a:endParaRPr lang="en-US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432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– </a:t>
            </a:r>
            <a:r>
              <a:rPr lang="en-US" dirty="0" err="1" smtClean="0"/>
              <a:t>Applicatie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 om de offline app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downloaden</a:t>
            </a:r>
            <a:endParaRPr lang="en-US" dirty="0" smtClean="0"/>
          </a:p>
          <a:p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snelkoppeling</a:t>
            </a:r>
            <a:r>
              <a:rPr lang="en-US" dirty="0" smtClean="0"/>
              <a:t> op je </a:t>
            </a:r>
            <a:r>
              <a:rPr lang="en-US" dirty="0" err="1" smtClean="0"/>
              <a:t>apparaat</a:t>
            </a:r>
            <a:endParaRPr lang="en-US" dirty="0" smtClean="0"/>
          </a:p>
          <a:p>
            <a:r>
              <a:rPr lang="en-US" dirty="0" smtClean="0"/>
              <a:t>Download de </a:t>
            </a:r>
            <a:r>
              <a:rPr lang="en-US" dirty="0" err="1" smtClean="0"/>
              <a:t>laatste</a:t>
            </a:r>
            <a:r>
              <a:rPr lang="en-US" dirty="0" smtClean="0"/>
              <a:t> template &amp; de </a:t>
            </a:r>
            <a:r>
              <a:rPr lang="en-US" dirty="0" err="1" smtClean="0"/>
              <a:t>scoreberekingen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150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– </a:t>
            </a:r>
            <a:r>
              <a:rPr lang="en-US" dirty="0" err="1" smtClean="0"/>
              <a:t>Inschaling</a:t>
            </a:r>
            <a:r>
              <a:rPr lang="en-US" dirty="0" smtClean="0"/>
              <a:t> </a:t>
            </a:r>
            <a:r>
              <a:rPr lang="en-US" dirty="0" err="1" smtClean="0"/>
              <a:t>starten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de offline </a:t>
            </a:r>
            <a:r>
              <a:rPr lang="en-US" dirty="0" err="1" smtClean="0"/>
              <a:t>applicatie</a:t>
            </a:r>
            <a:endParaRPr lang="en-US" dirty="0" smtClean="0"/>
          </a:p>
          <a:p>
            <a:r>
              <a:rPr lang="en-US" dirty="0" err="1" smtClean="0"/>
              <a:t>Vul</a:t>
            </a:r>
            <a:r>
              <a:rPr lang="en-US" dirty="0" smtClean="0"/>
              <a:t> het INSZ </a:t>
            </a:r>
            <a:r>
              <a:rPr lang="en-US" dirty="0" err="1" smtClean="0"/>
              <a:t>nr</a:t>
            </a:r>
            <a:r>
              <a:rPr lang="en-US" dirty="0" smtClean="0"/>
              <a:t> van de </a:t>
            </a:r>
            <a:r>
              <a:rPr lang="en-US" dirty="0" err="1" smtClean="0"/>
              <a:t>zorgbehoevende</a:t>
            </a:r>
            <a:r>
              <a:rPr lang="en-US" dirty="0" smtClean="0"/>
              <a:t> in</a:t>
            </a:r>
          </a:p>
          <a:p>
            <a:pPr lvl="1"/>
            <a:r>
              <a:rPr lang="en-US" dirty="0" err="1" smtClean="0"/>
              <a:t>Optioneel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achternaam</a:t>
            </a:r>
            <a:endParaRPr lang="en-US" dirty="0" smtClean="0"/>
          </a:p>
          <a:p>
            <a:r>
              <a:rPr lang="en-US" dirty="0" err="1" smtClean="0"/>
              <a:t>Vul</a:t>
            </a:r>
            <a:r>
              <a:rPr lang="en-US" dirty="0" smtClean="0"/>
              <a:t> je screener in</a:t>
            </a:r>
          </a:p>
          <a:p>
            <a:pPr lvl="1"/>
            <a:r>
              <a:rPr lang="en-US" dirty="0" err="1" smtClean="0"/>
              <a:t>Volledig</a:t>
            </a:r>
            <a:r>
              <a:rPr lang="en-US" dirty="0" smtClean="0"/>
              <a:t> </a:t>
            </a:r>
            <a:r>
              <a:rPr lang="en-US" dirty="0" err="1" smtClean="0"/>
              <a:t>afgewerkt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zie</a:t>
            </a:r>
            <a:r>
              <a:rPr lang="en-US" dirty="0" smtClean="0">
                <a:sym typeface="Wingdings" panose="05000000000000000000" pitchFamily="2" charset="2"/>
              </a:rPr>
              <a:t> je de score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Opslaan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als</a:t>
            </a:r>
            <a:r>
              <a:rPr lang="en-US" dirty="0" smtClean="0">
                <a:sym typeface="Wingdings" panose="05000000000000000000" pitchFamily="2" charset="2"/>
              </a:rPr>
              <a:t> draft  </a:t>
            </a:r>
            <a:r>
              <a:rPr lang="en-US" dirty="0" err="1" smtClean="0">
                <a:sym typeface="Wingdings" panose="05000000000000000000" pitchFamily="2" charset="2"/>
              </a:rPr>
              <a:t>niet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mogelijk</a:t>
            </a:r>
            <a:r>
              <a:rPr lang="en-US" dirty="0" smtClean="0">
                <a:sym typeface="Wingdings" panose="05000000000000000000" pitchFamily="2" charset="2"/>
              </a:rPr>
              <a:t> om offline </a:t>
            </a:r>
            <a:r>
              <a:rPr lang="en-US" dirty="0" err="1" smtClean="0">
                <a:sym typeface="Wingdings" panose="05000000000000000000" pitchFamily="2" charset="2"/>
              </a:rPr>
              <a:t>verder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werken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 err="1" smtClean="0">
                <a:sym typeface="Wingdings" panose="05000000000000000000" pitchFamily="2" charset="2"/>
              </a:rPr>
              <a:t>beide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gevallen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wordt</a:t>
            </a:r>
            <a:r>
              <a:rPr lang="en-US" dirty="0" smtClean="0">
                <a:sym typeface="Wingdings" panose="05000000000000000000" pitchFamily="2" charset="2"/>
              </a:rPr>
              <a:t> de screener </a:t>
            </a:r>
            <a:r>
              <a:rPr lang="en-US" dirty="0" err="1" smtClean="0">
                <a:sym typeface="Wingdings" panose="05000000000000000000" pitchFamily="2" charset="2"/>
              </a:rPr>
              <a:t>geëncrypteerd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opgeslagen</a:t>
            </a:r>
            <a:r>
              <a:rPr lang="en-US" dirty="0" smtClean="0">
                <a:sym typeface="Wingdings" panose="05000000000000000000" pitchFamily="2" charset="2"/>
              </a:rPr>
              <a:t> op het </a:t>
            </a:r>
            <a:r>
              <a:rPr lang="en-US" dirty="0" err="1" smtClean="0">
                <a:sym typeface="Wingdings" panose="05000000000000000000" pitchFamily="2" charset="2"/>
              </a:rPr>
              <a:t>apparaat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553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54CE13C20F7B459AD65D6669FA2AFA" ma:contentTypeVersion="7" ma:contentTypeDescription="Een nieuw document maken." ma:contentTypeScope="" ma:versionID="ef8cfc954b4cefd07e63436e8d0e57ba">
  <xsd:schema xmlns:xsd="http://www.w3.org/2001/XMLSchema" xmlns:xs="http://www.w3.org/2001/XMLSchema" xmlns:p="http://schemas.microsoft.com/office/2006/metadata/properties" xmlns:ns2="051e5300-d215-4888-8ef8-7641f75c4947" targetNamespace="http://schemas.microsoft.com/office/2006/metadata/properties" ma:root="true" ma:fieldsID="87b590e60a8156c64b563596141bd2b3" ns2:_="">
    <xsd:import namespace="051e5300-d215-4888-8ef8-7641f75c49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5300-d215-4888-8ef8-7641f75c4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0D7D54-53FE-492B-A91E-474A3017DE5A}"/>
</file>

<file path=customXml/itemProps2.xml><?xml version="1.0" encoding="utf-8"?>
<ds:datastoreItem xmlns:ds="http://schemas.openxmlformats.org/officeDocument/2006/customXml" ds:itemID="{6797633A-288D-432A-921C-EB4A85E93FFB}"/>
</file>

<file path=customXml/itemProps3.xml><?xml version="1.0" encoding="utf-8"?>
<ds:datastoreItem xmlns:ds="http://schemas.openxmlformats.org/officeDocument/2006/customXml" ds:itemID="{372D8698-3B82-4083-8489-2B4726945C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445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BelRAI Vlaanderen Vragenuurtje</vt:lpstr>
      <vt:lpstr>CoT vs Non-CoT</vt:lpstr>
      <vt:lpstr>Wat wordt in BelRAI nog nagekeken</vt:lpstr>
      <vt:lpstr>PDF export</vt:lpstr>
      <vt:lpstr>Rapporten (CoT)</vt:lpstr>
      <vt:lpstr>Rapporten (CoT)</vt:lpstr>
      <vt:lpstr>Meldingen</vt:lpstr>
      <vt:lpstr>Offline – Applicatie</vt:lpstr>
      <vt:lpstr>Offline – Inschaling starten</vt:lpstr>
      <vt:lpstr>Offline – Synchronisatie</vt:lpstr>
      <vt:lpstr>Demo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BelRAI Vlaanderen Vragenuurtje</dc:title>
  <dc:creator>Jolien Lens</dc:creator>
  <cp:lastModifiedBy>Jolien Lens</cp:lastModifiedBy>
  <cp:revision>10</cp:revision>
  <dcterms:created xsi:type="dcterms:W3CDTF">2021-04-21T12:13:30Z</dcterms:created>
  <dcterms:modified xsi:type="dcterms:W3CDTF">2021-04-23T09:34:04Z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0x0101001A54CE13C20F7B459AD65D6669FA2AFA</vt:lpwstr>
  </property>
</Properties>
</file>