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5"/>
  </p:sldMasterIdLst>
  <p:notesMasterIdLst>
    <p:notesMasterId r:id="rId19"/>
  </p:notesMasterIdLst>
  <p:sldIdLst>
    <p:sldId id="270" r:id="rId6"/>
    <p:sldId id="393" r:id="rId7"/>
    <p:sldId id="392" r:id="rId8"/>
    <p:sldId id="6748" r:id="rId9"/>
    <p:sldId id="6752" r:id="rId10"/>
    <p:sldId id="6750" r:id="rId11"/>
    <p:sldId id="6753" r:id="rId12"/>
    <p:sldId id="6754" r:id="rId13"/>
    <p:sldId id="6751" r:id="rId14"/>
    <p:sldId id="6446" r:id="rId15"/>
    <p:sldId id="6747" r:id="rId16"/>
    <p:sldId id="6746" r:id="rId17"/>
    <p:sldId id="6445" r:id="rId18"/>
  </p:sldIdLst>
  <p:sldSz cx="12192000" cy="6858000"/>
  <p:notesSz cx="6797675" cy="9926638"/>
  <p:defaultTextStyle>
    <a:defPPr>
      <a:defRPr lang="nl-B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Gebruik deze voorbeeldslides" id="{3D389412-65C3-4AE9-8DC8-B6ED95BB126E}">
          <p14:sldIdLst>
            <p14:sldId id="270"/>
            <p14:sldId id="393"/>
            <p14:sldId id="392"/>
            <p14:sldId id="6748"/>
            <p14:sldId id="6752"/>
            <p14:sldId id="6750"/>
            <p14:sldId id="6753"/>
            <p14:sldId id="6754"/>
            <p14:sldId id="6751"/>
            <p14:sldId id="6446"/>
            <p14:sldId id="6747"/>
            <p14:sldId id="6746"/>
            <p14:sldId id="64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7E1573-2588-B520-58A5-5C90AFFCBD98}" name="Van Rie Hilde" initials="HV" userId="S::hilde.vanrie@vvsg.be::4e51b7c3-c724-4857-84ac-5650821cfa4b" providerId="AD"/>
  <p188:author id="{DBBC38C7-E67C-0A6F-365F-02F4398D0034}" name="Axelle Vanoverbeke" initials="AV" userId="S::axelle.vanoverbeke@hooglede.be::a4a20ce0-78b0-43a0-b7e9-9d4144730e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rdts Katri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864" autoAdjust="0"/>
  </p:normalViewPr>
  <p:slideViewPr>
    <p:cSldViewPr snapToGrid="0">
      <p:cViewPr varScale="1">
        <p:scale>
          <a:sx n="68" d="100"/>
          <a:sy n="68"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31D0719-B35C-25F0-F342-21C1A2FB49F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BE"/>
          </a:p>
        </p:txBody>
      </p:sp>
      <p:sp>
        <p:nvSpPr>
          <p:cNvPr id="3" name="Tijdelijke aanduiding voor datum 2">
            <a:extLst>
              <a:ext uri="{FF2B5EF4-FFF2-40B4-BE49-F238E27FC236}">
                <a16:creationId xmlns:a16="http://schemas.microsoft.com/office/drawing/2014/main" id="{E50697B2-4408-4437-BB8A-6DA189F32AF2}"/>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F3F3619-C8D5-4847-BC8F-13A92474C093}" type="datetimeFigureOut">
              <a:rPr lang="nl-BE"/>
              <a:pPr>
                <a:defRPr/>
              </a:pPr>
              <a:t>21/11/2025</a:t>
            </a:fld>
            <a:endParaRPr lang="nl-BE"/>
          </a:p>
        </p:txBody>
      </p:sp>
      <p:sp>
        <p:nvSpPr>
          <p:cNvPr id="4" name="Tijdelijke aanduiding voor dia-afbeelding 3">
            <a:extLst>
              <a:ext uri="{FF2B5EF4-FFF2-40B4-BE49-F238E27FC236}">
                <a16:creationId xmlns:a16="http://schemas.microsoft.com/office/drawing/2014/main" id="{8D27BD4A-B22F-9900-5196-5B310D670BD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a:extLst>
              <a:ext uri="{FF2B5EF4-FFF2-40B4-BE49-F238E27FC236}">
                <a16:creationId xmlns:a16="http://schemas.microsoft.com/office/drawing/2014/main" id="{16426593-065B-298A-C631-157AD7BF5199}"/>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a:p>
        </p:txBody>
      </p:sp>
      <p:sp>
        <p:nvSpPr>
          <p:cNvPr id="6" name="Tijdelijke aanduiding voor voettekst 5">
            <a:extLst>
              <a:ext uri="{FF2B5EF4-FFF2-40B4-BE49-F238E27FC236}">
                <a16:creationId xmlns:a16="http://schemas.microsoft.com/office/drawing/2014/main" id="{0CD4A984-6CC1-8DEE-06CD-5E1ABB633EE1}"/>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BE"/>
          </a:p>
        </p:txBody>
      </p:sp>
      <p:sp>
        <p:nvSpPr>
          <p:cNvPr id="7" name="Tijdelijke aanduiding voor dianummer 6">
            <a:extLst>
              <a:ext uri="{FF2B5EF4-FFF2-40B4-BE49-F238E27FC236}">
                <a16:creationId xmlns:a16="http://schemas.microsoft.com/office/drawing/2014/main" id="{156A3517-0E39-0EFC-6210-105A0B4061D8}"/>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65C926D-F447-4070-B618-87BB15FFAFEF}" type="slidenum">
              <a:rPr lang="nl-BE"/>
              <a:pPr>
                <a:defRPr/>
              </a:pPr>
              <a:t>‹nr.›</a:t>
            </a:fld>
            <a:endParaRPr lang="nl-B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sz="1200" kern="1200" dirty="0">
                <a:solidFill>
                  <a:schemeClr val="tx1"/>
                </a:solidFill>
                <a:effectLst/>
                <a:latin typeface="+mn-lt"/>
                <a:ea typeface="+mn-ea"/>
                <a:cs typeface="+mn-cs"/>
              </a:rPr>
              <a:t>3 x 20 minuten toelichting met telkens ruimte voor enkele vragen  + half uur voor vragen/discussie</a:t>
            </a:r>
            <a:r>
              <a:rPr lang="nl-NL"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Beschrijving:  3 pedagogisch coaches van Buitenschoolse opvang lichten hun werkwijze en ervaring toe in het samenwerken met scholen rond de aanpak van kinderen. Zij luisteren ook naar je vragen en geven je tips.  </a:t>
            </a:r>
          </a:p>
          <a:p>
            <a:r>
              <a:rPr lang="nl-BE" dirty="0"/>
              <a:t>Opname melden!</a:t>
            </a:r>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1</a:t>
            </a:fld>
            <a:endParaRPr lang="nl-BE"/>
          </a:p>
        </p:txBody>
      </p:sp>
    </p:spTree>
    <p:extLst>
      <p:ext uri="{BB962C8B-B14F-4D97-AF65-F5344CB8AC3E}">
        <p14:creationId xmlns:p14="http://schemas.microsoft.com/office/powerpoint/2010/main" val="2653441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10</a:t>
            </a:fld>
            <a:endParaRPr lang="nl-BE"/>
          </a:p>
        </p:txBody>
      </p:sp>
    </p:spTree>
    <p:extLst>
      <p:ext uri="{BB962C8B-B14F-4D97-AF65-F5344CB8AC3E}">
        <p14:creationId xmlns:p14="http://schemas.microsoft.com/office/powerpoint/2010/main" val="377068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E0406-2148-46F5-48CB-4DC08799AF4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0A32DD2-96D3-87EF-50E7-07DAB99B23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8FF53B6-005C-E11D-3AD4-3BD8B7DC6639}"/>
              </a:ext>
            </a:extLst>
          </p:cNvPr>
          <p:cNvSpPr>
            <a:spLocks noGrp="1"/>
          </p:cNvSpPr>
          <p:nvPr>
            <p:ph type="body" idx="1"/>
          </p:nvPr>
        </p:nvSpPr>
        <p:spPr/>
        <p:txBody>
          <a:bodyPr/>
          <a:lstStyle/>
          <a:p>
            <a:pPr marL="285750" indent="-285750">
              <a:buFont typeface="Arial" panose="020B0604020202020204" pitchFamily="34" charset="0"/>
              <a:buChar char="•"/>
            </a:pPr>
            <a:r>
              <a:rPr lang="nl-BE" sz="1200" dirty="0"/>
              <a:t>Drijfveren en over muren kijken – om de beste kansen te vinden voor kind &amp; zijn gezin = engagement om samen te blijven zoeken naar aanpak</a:t>
            </a:r>
          </a:p>
          <a:p>
            <a:pPr marL="285750" indent="-285750">
              <a:buFont typeface="Arial" panose="020B0604020202020204" pitchFamily="34" charset="0"/>
              <a:buChar char="•"/>
            </a:pPr>
            <a:r>
              <a:rPr lang="nl-BE" sz="1200" dirty="0"/>
              <a:t>Samenwerking laat zich niet dwingen – natuurlijke wet – mensen werken samen als er winst/meerwaarde in zit die je niet kan bereiken zonder samenwerking </a:t>
            </a:r>
          </a:p>
          <a:p>
            <a:pPr marL="285750" indent="-285750">
              <a:buFont typeface="Arial" panose="020B0604020202020204" pitchFamily="34" charset="0"/>
              <a:buChar char="•"/>
            </a:pPr>
            <a:r>
              <a:rPr lang="nl-BE" sz="1200" dirty="0"/>
              <a:t>Q van de samenwerking is de maat voor de Q van de ondersteuning? Ondersteuning is een proces met al wie betrokken is op het kind (context)  </a:t>
            </a:r>
            <a:endParaRPr lang="nl-BE" dirty="0"/>
          </a:p>
          <a:p>
            <a:pPr lvl="1"/>
            <a:r>
              <a:rPr lang="nl-BE" dirty="0"/>
              <a:t> </a:t>
            </a:r>
            <a:r>
              <a:rPr lang="nl-BE" sz="1200" dirty="0"/>
              <a:t>blijven geloven in ontwikkeling hoe complex de zorgvraag ook is, ook als er periodes van achteruitgang zijn,</a:t>
            </a:r>
            <a:endParaRPr lang="nl-BE" dirty="0"/>
          </a:p>
        </p:txBody>
      </p:sp>
      <p:sp>
        <p:nvSpPr>
          <p:cNvPr id="4" name="Tijdelijke aanduiding voor dianummer 3">
            <a:extLst>
              <a:ext uri="{FF2B5EF4-FFF2-40B4-BE49-F238E27FC236}">
                <a16:creationId xmlns:a16="http://schemas.microsoft.com/office/drawing/2014/main" id="{1D0B3D24-9465-1B13-B0AF-87E649F3F802}"/>
              </a:ext>
            </a:extLst>
          </p:cNvPr>
          <p:cNvSpPr>
            <a:spLocks noGrp="1"/>
          </p:cNvSpPr>
          <p:nvPr>
            <p:ph type="sldNum" sz="quarter" idx="5"/>
          </p:nvPr>
        </p:nvSpPr>
        <p:spPr/>
        <p:txBody>
          <a:bodyPr/>
          <a:lstStyle/>
          <a:p>
            <a:pPr>
              <a:defRPr/>
            </a:pPr>
            <a:fld id="{565C926D-F447-4070-B618-87BB15FFAFEF}" type="slidenum">
              <a:rPr lang="nl-BE" smtClean="0"/>
              <a:pPr>
                <a:defRPr/>
              </a:pPr>
              <a:t>11</a:t>
            </a:fld>
            <a:endParaRPr lang="nl-BE"/>
          </a:p>
        </p:txBody>
      </p:sp>
    </p:spTree>
    <p:extLst>
      <p:ext uri="{BB962C8B-B14F-4D97-AF65-F5344CB8AC3E}">
        <p14:creationId xmlns:p14="http://schemas.microsoft.com/office/powerpoint/2010/main" val="332770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a:solidFill>
                  <a:schemeClr val="tx1"/>
                </a:solidFill>
                <a:effectLst/>
                <a:latin typeface="+mn-lt"/>
                <a:ea typeface="+mn-ea"/>
                <a:cs typeface="+mn-cs"/>
              </a:rPr>
              <a:t>Info </a:t>
            </a:r>
            <a:r>
              <a:rPr lang="nl-BE" sz="1200" i="1" kern="1200" dirty="0" err="1">
                <a:solidFill>
                  <a:schemeClr val="tx1"/>
                </a:solidFill>
                <a:effectLst/>
                <a:latin typeface="+mn-lt"/>
                <a:ea typeface="+mn-ea"/>
                <a:cs typeface="+mn-cs"/>
              </a:rPr>
              <a:t>inspiratiedag</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Op </a:t>
            </a:r>
            <a:r>
              <a:rPr lang="nl-BE" sz="1200" b="1" i="1" kern="1200" dirty="0">
                <a:solidFill>
                  <a:schemeClr val="tx1"/>
                </a:solidFill>
                <a:effectLst/>
                <a:latin typeface="+mn-lt"/>
                <a:ea typeface="+mn-ea"/>
                <a:cs typeface="+mn-cs"/>
              </a:rPr>
              <a:t>26 februari 2026</a:t>
            </a:r>
            <a:r>
              <a:rPr lang="nl-BE" sz="1200" i="1" kern="1200" dirty="0">
                <a:solidFill>
                  <a:schemeClr val="tx1"/>
                </a:solidFill>
                <a:effectLst/>
                <a:latin typeface="+mn-lt"/>
                <a:ea typeface="+mn-ea"/>
                <a:cs typeface="+mn-cs"/>
              </a:rPr>
              <a:t> zet de </a:t>
            </a:r>
            <a:r>
              <a:rPr lang="nl-BE" sz="1200" b="1" i="1" kern="1200" dirty="0">
                <a:solidFill>
                  <a:schemeClr val="tx1"/>
                </a:solidFill>
                <a:effectLst/>
                <a:latin typeface="+mn-lt"/>
                <a:ea typeface="+mn-ea"/>
                <a:cs typeface="+mn-cs"/>
              </a:rPr>
              <a:t>VVSG </a:t>
            </a:r>
            <a:r>
              <a:rPr lang="nl-BE" sz="1200" i="1" kern="1200" dirty="0">
                <a:solidFill>
                  <a:schemeClr val="tx1"/>
                </a:solidFill>
                <a:effectLst/>
                <a:latin typeface="+mn-lt"/>
                <a:ea typeface="+mn-ea"/>
                <a:cs typeface="+mn-cs"/>
              </a:rPr>
              <a:t>het</a:t>
            </a:r>
            <a:r>
              <a:rPr lang="nl-BE" sz="1200" b="1" i="1" kern="1200" dirty="0">
                <a:solidFill>
                  <a:schemeClr val="tx1"/>
                </a:solidFill>
                <a:effectLst/>
                <a:latin typeface="+mn-lt"/>
                <a:ea typeface="+mn-ea"/>
                <a:cs typeface="+mn-cs"/>
              </a:rPr>
              <a:t> </a:t>
            </a:r>
            <a:r>
              <a:rPr lang="nl-BE" sz="1200" i="1" kern="1200" dirty="0">
                <a:solidFill>
                  <a:schemeClr val="tx1"/>
                </a:solidFill>
                <a:effectLst/>
                <a:latin typeface="+mn-lt"/>
                <a:ea typeface="+mn-ea"/>
                <a:cs typeface="+mn-cs"/>
              </a:rPr>
              <a:t>lokaal gezinsbeleid en kinderopvang op de kaart in Vlaanderen. We organiseren een </a:t>
            </a:r>
            <a:r>
              <a:rPr lang="nl-BE" sz="1200" b="1" i="1" kern="1200" dirty="0" err="1">
                <a:solidFill>
                  <a:schemeClr val="tx1"/>
                </a:solidFill>
                <a:effectLst/>
                <a:latin typeface="+mn-lt"/>
                <a:ea typeface="+mn-ea"/>
                <a:cs typeface="+mn-cs"/>
              </a:rPr>
              <a:t>inspiratiedag</a:t>
            </a:r>
            <a:r>
              <a:rPr lang="nl-BE" sz="1200" i="1" kern="1200" dirty="0">
                <a:solidFill>
                  <a:schemeClr val="tx1"/>
                </a:solidFill>
                <a:effectLst/>
                <a:latin typeface="+mn-lt"/>
                <a:ea typeface="+mn-ea"/>
                <a:cs typeface="+mn-cs"/>
              </a:rPr>
              <a:t> Opgroeien en Ontwikkelen VVSG in Antwerpen over de verbinding tussen lokale besturen en het opgroeien en ontwikkelen van kinderen, met als (voorlopige) titel </a:t>
            </a:r>
            <a:r>
              <a:rPr lang="nl-BE" sz="1200" b="1" i="1" kern="1200" dirty="0">
                <a:solidFill>
                  <a:schemeClr val="tx1"/>
                </a:solidFill>
                <a:effectLst/>
                <a:latin typeface="+mn-lt"/>
                <a:ea typeface="+mn-ea"/>
                <a:cs typeface="+mn-cs"/>
              </a:rPr>
              <a:t>‘lokaal</a:t>
            </a:r>
            <a:r>
              <a:rPr lang="nl-BE" sz="1200" i="1" kern="1200" dirty="0">
                <a:solidFill>
                  <a:schemeClr val="tx1"/>
                </a:solidFill>
                <a:effectLst/>
                <a:latin typeface="+mn-lt"/>
                <a:ea typeface="+mn-ea"/>
                <a:cs typeface="+mn-cs"/>
              </a:rPr>
              <a:t> </a:t>
            </a:r>
            <a:r>
              <a:rPr lang="nl-BE" sz="1200" b="1" i="1" kern="1200" dirty="0">
                <a:solidFill>
                  <a:schemeClr val="tx1"/>
                </a:solidFill>
                <a:effectLst/>
                <a:latin typeface="+mn-lt"/>
                <a:ea typeface="+mn-ea"/>
                <a:cs typeface="+mn-cs"/>
              </a:rPr>
              <a:t>puzzelen’.</a:t>
            </a:r>
            <a:r>
              <a:rPr lang="nl-BE" sz="1200" i="1" kern="1200" dirty="0">
                <a:solidFill>
                  <a:schemeClr val="tx1"/>
                </a:solidFill>
                <a:effectLst/>
                <a:latin typeface="+mn-lt"/>
                <a:ea typeface="+mn-ea"/>
                <a:cs typeface="+mn-cs"/>
              </a:rPr>
              <a:t> Een goed lokaal gezinsbeleid en kwaliteitsvolle kinderopvang realiseren doen lokale besturen samen, met veel puzzelstukjes of organisaties. Altijd met de ambitie om alle kinderen en gezinnen de meeste kansen te geven.</a:t>
            </a:r>
            <a:br>
              <a:rPr lang="nl-BE" sz="1200" i="1" kern="1200" dirty="0">
                <a:solidFill>
                  <a:schemeClr val="tx1"/>
                </a:solidFill>
                <a:effectLst/>
                <a:latin typeface="+mn-lt"/>
                <a:ea typeface="+mn-ea"/>
                <a:cs typeface="+mn-cs"/>
              </a:rPr>
            </a:br>
            <a:br>
              <a:rPr lang="nl-BE" sz="1200" i="1" kern="1200" dirty="0">
                <a:solidFill>
                  <a:schemeClr val="tx1"/>
                </a:solidFill>
                <a:effectLst/>
                <a:latin typeface="+mn-lt"/>
                <a:ea typeface="+mn-ea"/>
                <a:cs typeface="+mn-cs"/>
              </a:rPr>
            </a:br>
            <a:r>
              <a:rPr lang="nl-BE" sz="1200" i="1" kern="1200" dirty="0">
                <a:solidFill>
                  <a:schemeClr val="tx1"/>
                </a:solidFill>
                <a:effectLst/>
                <a:latin typeface="+mn-lt"/>
                <a:ea typeface="+mn-ea"/>
                <a:cs typeface="+mn-cs"/>
              </a:rPr>
              <a:t>Op 26 februari 2026 willen we beleidsmedewerkers, schepenen, medewerkers van het lokaal bestuur (huizen van het kind, medewerkers kinderopvang/vrije tijd, …) een fantastisch aanbod geven van verschillende lezingen, workshops, lokale praktijken, … en hen zo informeren, inspireren, sensibiliseren, laten netwerken en uitwisselen. Ook jullie dragen dagelijks bij aan een lokaal gezinsbeleid, een sterke kinderopvang mét cultuur voor de allerjongsten.</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endParaRPr lang="nl-BE" dirty="0"/>
          </a:p>
        </p:txBody>
      </p:sp>
      <p:sp>
        <p:nvSpPr>
          <p:cNvPr id="4" name="Tijdelijke aanduiding voor dianummer 3"/>
          <p:cNvSpPr>
            <a:spLocks noGrp="1"/>
          </p:cNvSpPr>
          <p:nvPr>
            <p:ph type="sldNum" sz="quarter" idx="5"/>
          </p:nvPr>
        </p:nvSpPr>
        <p:spPr/>
        <p:txBody>
          <a:bodyPr/>
          <a:lstStyle/>
          <a:p>
            <a:fld id="{CB50888D-8B36-47BC-8230-9624D4BA2E88}" type="slidenum">
              <a:rPr lang="nl-BE" smtClean="0"/>
              <a:t>12</a:t>
            </a:fld>
            <a:endParaRPr lang="nl-BE"/>
          </a:p>
        </p:txBody>
      </p:sp>
    </p:spTree>
    <p:extLst>
      <p:ext uri="{BB962C8B-B14F-4D97-AF65-F5344CB8AC3E}">
        <p14:creationId xmlns:p14="http://schemas.microsoft.com/office/powerpoint/2010/main" val="371650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13</a:t>
            </a:fld>
            <a:endParaRPr lang="nl-BE"/>
          </a:p>
        </p:txBody>
      </p:sp>
    </p:spTree>
    <p:extLst>
      <p:ext uri="{BB962C8B-B14F-4D97-AF65-F5344CB8AC3E}">
        <p14:creationId xmlns:p14="http://schemas.microsoft.com/office/powerpoint/2010/main" val="14821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Deze een themababbel is tot stand gekomen op vraag van de pedagogisch coaches buitenschoolse opvang in meerdere provincies. </a:t>
            </a:r>
          </a:p>
          <a:p>
            <a:r>
              <a:rPr lang="nl-BE" sz="1200" kern="1200" dirty="0">
                <a:solidFill>
                  <a:schemeClr val="tx1"/>
                </a:solidFill>
                <a:effectLst/>
                <a:latin typeface="+mn-lt"/>
                <a:ea typeface="+mn-ea"/>
                <a:cs typeface="+mn-cs"/>
              </a:rPr>
              <a:t>Ondanks de toegenomen bereidheid van scholen om de opvang in stem te geven in het overleg rond omgaan met ‘zorgen’- kinderen, blijven veel pedagogisch coaches zoeken naar samenwerking met scholen : naar hoe je eraan begint en hoe je bestaande samenwerking versterkt. We hopen dat de ervaring van PC Pelt, Hooglede en Westerlo jullie zal inspireren </a:t>
            </a:r>
          </a:p>
          <a:p>
            <a:r>
              <a:rPr lang="nl-BE" sz="1200" kern="1200" dirty="0">
                <a:solidFill>
                  <a:schemeClr val="tx1"/>
                </a:solidFill>
                <a:effectLst/>
                <a:latin typeface="+mn-lt"/>
                <a:ea typeface="+mn-ea"/>
                <a:cs typeface="+mn-cs"/>
              </a:rPr>
              <a:t>or hen kan een toelichting bij jullie werkwijzen, ervaringen en inzichten (de do’s en </a:t>
            </a:r>
            <a:r>
              <a:rPr lang="nl-BE" sz="1200" kern="1200" dirty="0" err="1">
                <a:solidFill>
                  <a:schemeClr val="tx1"/>
                </a:solidFill>
                <a:effectLst/>
                <a:latin typeface="+mn-lt"/>
                <a:ea typeface="+mn-ea"/>
                <a:cs typeface="+mn-cs"/>
              </a:rPr>
              <a:t>dont’s</a:t>
            </a:r>
            <a:r>
              <a:rPr lang="nl-BE" sz="1200" kern="1200" dirty="0">
                <a:solidFill>
                  <a:schemeClr val="tx1"/>
                </a:solidFill>
                <a:effectLst/>
                <a:latin typeface="+mn-lt"/>
                <a:ea typeface="+mn-ea"/>
                <a:cs typeface="+mn-cs"/>
              </a:rPr>
              <a:t>) het verschil maken. </a:t>
            </a:r>
          </a:p>
          <a:p>
            <a:r>
              <a:rPr lang="nl-BE" b="1" dirty="0"/>
              <a:t>PUNT 2</a:t>
            </a:r>
            <a:r>
              <a:rPr lang="nl-BE" dirty="0"/>
              <a:t> ruimte voor vragen bij elke praktijk </a:t>
            </a:r>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2</a:t>
            </a:fld>
            <a:endParaRPr lang="nl-BE"/>
          </a:p>
        </p:txBody>
      </p:sp>
    </p:spTree>
    <p:extLst>
      <p:ext uri="{BB962C8B-B14F-4D97-AF65-F5344CB8AC3E}">
        <p14:creationId xmlns:p14="http://schemas.microsoft.com/office/powerpoint/2010/main" val="398224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BE" dirty="0"/>
              <a:t>Ieder zijn verhaal wel graag de items die typisch zijn in de verf zetten!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BE" dirty="0"/>
              <a:t>Hoe gaan jullie om met privacy? Toestemming ouders om info te delen met scholen/experten? Formulering in jullie HHR?</a:t>
            </a:r>
          </a:p>
          <a:p>
            <a:endParaRPr lang="nl-BE" dirty="0"/>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3</a:t>
            </a:fld>
            <a:endParaRPr lang="nl-BE"/>
          </a:p>
        </p:txBody>
      </p:sp>
    </p:spTree>
    <p:extLst>
      <p:ext uri="{BB962C8B-B14F-4D97-AF65-F5344CB8AC3E}">
        <p14:creationId xmlns:p14="http://schemas.microsoft.com/office/powerpoint/2010/main" val="167456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Goeienamiddag iedereen, ik ben Axelle vanuit Huis van het Kind in Hooglede. </a:t>
            </a:r>
          </a:p>
          <a:p>
            <a:endParaRPr lang="nl-BE" dirty="0"/>
          </a:p>
          <a:p>
            <a:r>
              <a:rPr lang="nl-BE" dirty="0"/>
              <a:t>In Hooglede zijn we met twee die de functie pedagogische coach halftijds opnemen, opgevuld met elk halftijds brugfiguur. </a:t>
            </a:r>
          </a:p>
          <a:p>
            <a:r>
              <a:rPr lang="nl-BE" dirty="0"/>
              <a:t>Dus ik spreek hier eigenlijk vanuit een dubbele functie.</a:t>
            </a:r>
          </a:p>
          <a:p>
            <a:r>
              <a:rPr lang="nl-BE" dirty="0"/>
              <a:t>In 2022 heb ik het team vervoegd omdat er vanuit de overheid middelen vrijkwamen voor de PC functie. Mijn diensthoofd heeft dit in handen genomen om mij aan te werven, want voordien liep ik hier stage. Op die manier kon ik er meteen aan beginnen. </a:t>
            </a:r>
          </a:p>
          <a:p>
            <a:r>
              <a:rPr lang="nl-BE" dirty="0"/>
              <a:t>Er werd bewust gekozen om geen fulltime BF en fulltime PC aan te werven. </a:t>
            </a:r>
          </a:p>
          <a:p>
            <a:r>
              <a:rPr lang="nl-BE" dirty="0"/>
              <a:t>Op deze manier werken wij ook als team samen, en niet op ons eigen eiland. </a:t>
            </a:r>
          </a:p>
          <a:p>
            <a:r>
              <a:rPr lang="nl-BE" dirty="0"/>
              <a:t>De voordelen hieruit zijn vooral: ventileren bij zwaardere casussen, ideeën aftoetsen en deze samen uitwerken, soms ook een ander inzicht nodig, je eigen handelen aftoetsen bij elkaar, … </a:t>
            </a:r>
          </a:p>
          <a:p>
            <a:endParaRPr lang="nl-BE" dirty="0"/>
          </a:p>
          <a:p>
            <a:r>
              <a:rPr lang="nl-BE" dirty="0"/>
              <a:t>Op vraag van Huis van het Kind, werd de brugfigurenfunctie opgenomen in de vorige meerjarenplanning. </a:t>
            </a:r>
          </a:p>
          <a:p>
            <a:r>
              <a:rPr lang="nl-BE" dirty="0"/>
              <a:t>Het toenmalig bestuur was akkoord en wou dit uitgewerkt zien. </a:t>
            </a:r>
          </a:p>
          <a:p>
            <a:r>
              <a:rPr lang="nl-BE" dirty="0" err="1"/>
              <a:t>Hvk</a:t>
            </a:r>
            <a:r>
              <a:rPr lang="nl-BE" dirty="0"/>
              <a:t> geloofde ook dat door een brugfiguur aan te stellen dat er een betere samenwerking zou zijn tussen de diensten betrokken op kinderen en gezinnen, om hen eigenlijk een betere zorg te bieden. </a:t>
            </a:r>
          </a:p>
          <a:p>
            <a:r>
              <a:rPr lang="nl-BE" dirty="0"/>
              <a:t>Emma werkte al in Huis van het Kind als pedagogisch medewerker maar wou in haar carrière graag nog een uitdaging. </a:t>
            </a:r>
          </a:p>
          <a:p>
            <a:r>
              <a:rPr lang="nl-BE" dirty="0"/>
              <a:t>Dus het bestuur zag haar als ideale brugfiguur omdat er al een link was met huis van het Kind. </a:t>
            </a:r>
          </a:p>
          <a:p>
            <a:r>
              <a:rPr lang="nl-BE" dirty="0"/>
              <a:t>Ze startte in 2021 op met de twee scholen in Hooglede. Al snel bleek dat dit zijn vruchten afwierp. </a:t>
            </a:r>
          </a:p>
          <a:p>
            <a:r>
              <a:rPr lang="nl-BE" dirty="0"/>
              <a:t>Dus werd de vraag gesteld om alle scholen te bedienen op grondgebied Hooglede. Om dit werkelijk te laten worden, werd ik in 2022 aangeworven als tweede brugfiguur. </a:t>
            </a:r>
          </a:p>
          <a:p>
            <a:endParaRPr lang="nl-BE" dirty="0"/>
          </a:p>
          <a:p>
            <a:r>
              <a:rPr lang="nl-BE" dirty="0"/>
              <a:t>Emma heeft als brugfiguur de twee scholen van Hooglede onder haar vleugels en ikzelf de school in Gits en de school op St-Jozef,</a:t>
            </a:r>
          </a:p>
          <a:p>
            <a:r>
              <a:rPr lang="nl-BE" dirty="0"/>
              <a:t>Als PC hebben wij maandelijks drie </a:t>
            </a:r>
            <a:r>
              <a:rPr lang="nl-BE" dirty="0" err="1"/>
              <a:t>locatieoverleggen</a:t>
            </a:r>
            <a:r>
              <a:rPr lang="nl-BE" dirty="0"/>
              <a:t> voor onze buitenschoolse opvanglocaties, namelijk eentje in Hooglede, eentje in </a:t>
            </a:r>
            <a:r>
              <a:rPr lang="nl-BE" dirty="0" err="1"/>
              <a:t>Gits</a:t>
            </a:r>
            <a:r>
              <a:rPr lang="nl-BE" dirty="0"/>
              <a:t> en eentje in St-Jozef. </a:t>
            </a:r>
          </a:p>
          <a:p>
            <a:r>
              <a:rPr lang="nl-BE" dirty="0"/>
              <a:t>Doordat ik de scholen van </a:t>
            </a:r>
            <a:r>
              <a:rPr lang="nl-BE" dirty="0" err="1"/>
              <a:t>Gits</a:t>
            </a:r>
            <a:r>
              <a:rPr lang="nl-BE" dirty="0"/>
              <a:t> en St-Jozef opneem, is het gegroeid dat ik dan ook aanwezig ben als PC op de </a:t>
            </a:r>
            <a:r>
              <a:rPr lang="nl-BE" dirty="0" err="1"/>
              <a:t>locatieoverleggen</a:t>
            </a:r>
            <a:r>
              <a:rPr lang="nl-BE" dirty="0"/>
              <a:t> van </a:t>
            </a:r>
            <a:r>
              <a:rPr lang="nl-BE" dirty="0" err="1"/>
              <a:t>Gits</a:t>
            </a:r>
            <a:r>
              <a:rPr lang="nl-BE" dirty="0"/>
              <a:t> en St-Jozef en dit geldt hetzelfde bij Emma maar met Hooglede. </a:t>
            </a:r>
          </a:p>
          <a:p>
            <a:endParaRPr lang="nl-BE" dirty="0"/>
          </a:p>
          <a:p>
            <a:r>
              <a:rPr lang="nl-BE" dirty="0"/>
              <a:t>Maandelijks observeren onze </a:t>
            </a:r>
            <a:r>
              <a:rPr lang="nl-BE" dirty="0" err="1"/>
              <a:t>kindbegeleiders</a:t>
            </a:r>
            <a:r>
              <a:rPr lang="nl-BE" dirty="0"/>
              <a:t> kinderen in de opvang. Ouders worden via ons info –en inschrijfmoment (voor elke vaste instapdatum) op de hoogte gebracht maar ook via het HH. </a:t>
            </a:r>
          </a:p>
          <a:p>
            <a:r>
              <a:rPr lang="nl-BE" dirty="0"/>
              <a:t>In het HH staat er dat wij een zelfevaluatie-instrument gebruiken om het welbevinden en betrokkenheid van kinderen in de opvang te observeren. Wij werken ook met een logboek voornamelijk bij kinderen met moeilijk gedrag waar we situaties concreet noteren en ouders hiervan op de hoogte houden. We kunnen de school hierover ook contacteren. </a:t>
            </a:r>
          </a:p>
          <a:p>
            <a:endParaRPr lang="nl-BE" dirty="0"/>
          </a:p>
          <a:p>
            <a:r>
              <a:rPr lang="nl-BE" dirty="0"/>
              <a:t>Er wordt maandelijks een overleg BF ingepland op de school samen met de </a:t>
            </a:r>
            <a:r>
              <a:rPr lang="nl-BE" dirty="0" err="1"/>
              <a:t>zoco</a:t>
            </a:r>
            <a:r>
              <a:rPr lang="nl-BE" dirty="0"/>
              <a:t> en directie. </a:t>
            </a:r>
          </a:p>
          <a:p>
            <a:r>
              <a:rPr lang="nl-BE" dirty="0"/>
              <a:t>Daar worden sommige observaties en situaties uit het logboek besproken, die wij als ‘zorgend’ ondervinden. </a:t>
            </a:r>
          </a:p>
          <a:p>
            <a:r>
              <a:rPr lang="nl-BE" dirty="0"/>
              <a:t>Op deze manier zie je ook dat onze functies niet worden afgebakend maar eigenlijk samenvloeien. </a:t>
            </a:r>
          </a:p>
          <a:p>
            <a:r>
              <a:rPr lang="nl-BE" dirty="0"/>
              <a:t>Ouders zien ons ook eerder als gewoon Emma en Axelle van Huis van het Kind, en niet als PC Axelle of BF Emma. </a:t>
            </a:r>
          </a:p>
          <a:p>
            <a:endParaRPr lang="nl-BE" dirty="0"/>
          </a:p>
          <a:p>
            <a:endParaRPr lang="nl-BE" dirty="0"/>
          </a:p>
          <a:p>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4</a:t>
            </a:fld>
            <a:endParaRPr lang="nl-BE"/>
          </a:p>
        </p:txBody>
      </p:sp>
    </p:spTree>
    <p:extLst>
      <p:ext uri="{BB962C8B-B14F-4D97-AF65-F5344CB8AC3E}">
        <p14:creationId xmlns:p14="http://schemas.microsoft.com/office/powerpoint/2010/main" val="394824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Zoals ik in voorgaande dia zei houden wij de ouders via info en inschrijfmomenten op de hoogte van de observatie, maar hier zie je het stukje in het HH. </a:t>
            </a:r>
          </a:p>
          <a:p>
            <a:r>
              <a:rPr lang="nl-BE" dirty="0"/>
              <a:t>Dit jaar hebben we ook een toestemmingsformulier opgemaakt voor zowel te gebruiken in Huis van het Kind, of als Brugfiguur of PC. </a:t>
            </a:r>
          </a:p>
          <a:p>
            <a:r>
              <a:rPr lang="nl-BE" b="1" dirty="0"/>
              <a:t>Waar ouders nog eens expliciet toestemming geven om contact op te nemen met externe diensten. Dit gaat verder dan enkel de school. </a:t>
            </a:r>
          </a:p>
          <a:p>
            <a:r>
              <a:rPr lang="nl-BE" dirty="0"/>
              <a:t>Momenteel is dit nog niet opgenomen in ons HH maar er werd mij vertelt dat binnenkort er een herwerking plaatsvindt en dat we het dan mee opnemen.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B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BE" dirty="0" err="1"/>
              <a:t>Ivm</a:t>
            </a:r>
            <a:r>
              <a:rPr lang="nl-BE" dirty="0"/>
              <a:t> ons logboek noteren onze kindbegeleiders alles in OneNote. (ik heb een voorbeeldje onderaan de dia toegevoegd)</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BE" dirty="0"/>
              <a:t>Ze maken een pagina aan met de naam van het kind.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BE" dirty="0"/>
              <a:t>Schrijven daar concreet de situatie uit wat zich heeft voorgedaan samen met de datum.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BE" dirty="0"/>
              <a:t>Als een situatie niet kan wachten tot een locatieoverleg, sturen ze ons op voorhand een mail om de OneNote te lezen.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BE" dirty="0"/>
              <a:t>Op basis van de situatie beslissen we om het verder te bespreken op locatieoverleg als we ouders dienen uit te nodigen.</a:t>
            </a:r>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5</a:t>
            </a:fld>
            <a:endParaRPr lang="nl-BE"/>
          </a:p>
        </p:txBody>
      </p:sp>
    </p:spTree>
    <p:extLst>
      <p:ext uri="{BB962C8B-B14F-4D97-AF65-F5344CB8AC3E}">
        <p14:creationId xmlns:p14="http://schemas.microsoft.com/office/powerpoint/2010/main" val="118870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Zoals de titel het aangeeft is samenwerken een groeiproces. Dit merkte ik wel op doorheen de 4 jaren dat ik deze functie vervul. </a:t>
            </a:r>
          </a:p>
          <a:p>
            <a:r>
              <a:rPr lang="nl-BE" dirty="0"/>
              <a:t>Het eerste jaar als PC &amp; BF was het vooral inzetten op kenbaarheid maar ook vertrouwen winnen zowel bij ouders, kinderen, school maar ook bij onze eigen </a:t>
            </a:r>
            <a:r>
              <a:rPr lang="nl-BE" dirty="0" err="1"/>
              <a:t>kindbegeleiders</a:t>
            </a:r>
            <a:r>
              <a:rPr lang="nl-BE" dirty="0"/>
              <a:t>. </a:t>
            </a:r>
          </a:p>
          <a:p>
            <a:r>
              <a:rPr lang="nl-BE" dirty="0"/>
              <a:t>Buiten het aanhebben van een trui ‘pedagogisch coach’, en aanwezig zijn tijdens de werking, gingen we ook als BF om de 2 maanden aan de schoolpoorten staan en deelden we gadgets uit met een kaartje aan met onze foto. </a:t>
            </a:r>
          </a:p>
          <a:p>
            <a:r>
              <a:rPr lang="nl-BE" dirty="0"/>
              <a:t>In de agenda van de kinderen op school werd er een foto met contactgegevens van ons gekleefd. </a:t>
            </a:r>
          </a:p>
          <a:p>
            <a:r>
              <a:rPr lang="nl-BE" dirty="0"/>
              <a:t>We waren in het begin ook aanwezig op alle infomomenten op school per klas. Op deze manier kwamen we vaak terug voor ouders en leerden ze ons op die manier kennen. </a:t>
            </a:r>
          </a:p>
          <a:p>
            <a:r>
              <a:rPr lang="nl-BE" dirty="0"/>
              <a:t>Doordat we het accent legde op Emma &amp; Axelle van Huis van het Kind, zien ouders en de scholen ons eerder als Emma en Axelle van de gemeente,</a:t>
            </a:r>
          </a:p>
          <a:p>
            <a:r>
              <a:rPr lang="nl-BE" dirty="0"/>
              <a:t>Op die manier merken we wel dat ouders met hun hulpvragen rond hun kinderen sneller langskomen bij ons doordat we niet 100% gebonden zijn aan school of aan de Boomgaard. </a:t>
            </a:r>
          </a:p>
          <a:p>
            <a:endParaRPr lang="nl-BE" dirty="0"/>
          </a:p>
          <a:p>
            <a:r>
              <a:rPr lang="nl-BE" dirty="0"/>
              <a:t>Doorheen de jaren is de samenwerking gegroeid en zijn wij nu op vraag ook aanwezig tijdens oudergesprekken op school. </a:t>
            </a:r>
          </a:p>
          <a:p>
            <a:r>
              <a:rPr lang="nl-BE" dirty="0"/>
              <a:t>Niet alleen als BF, maar ook als PC om de bevinden vanuit de Boomgaard mee te geven. Zo hebben we tijdens een oudergesprek op school meteen een volledig beeld van het kind zowel op schools vlak maar ook op vrijetijdsvlak. </a:t>
            </a:r>
          </a:p>
          <a:p>
            <a:r>
              <a:rPr lang="nl-BE" dirty="0"/>
              <a:t>En kunnen vanuit de verschillende facetten aan hetzelfde zeil trekken in functie van het kind. </a:t>
            </a:r>
          </a:p>
          <a:p>
            <a:endParaRPr lang="nl-BE" dirty="0"/>
          </a:p>
          <a:p>
            <a:r>
              <a:rPr lang="nl-BE" dirty="0"/>
              <a:t>Toen de functie PC opkwam, hadden de </a:t>
            </a:r>
            <a:r>
              <a:rPr lang="nl-BE" dirty="0" err="1"/>
              <a:t>kindbegeleiders</a:t>
            </a:r>
            <a:r>
              <a:rPr lang="nl-BE" dirty="0"/>
              <a:t> wat argwaan ‘ze komen ons controleren en commanderen’. </a:t>
            </a:r>
          </a:p>
          <a:p>
            <a:r>
              <a:rPr lang="nl-BE" dirty="0"/>
              <a:t>Het was ook nodig dat we hier eerst vertrouwen opbouwden vooraleer we dingen wilden aanreiken. </a:t>
            </a:r>
          </a:p>
          <a:p>
            <a:r>
              <a:rPr lang="nl-BE" dirty="0"/>
              <a:t>Dit deden we door hun zoveel mogelijk te ondersteunen tijdens de werking zelf en in de verf zetten dat zij hun locatie het beste kennen en wij hun ook nodig hebben om de werking te verbeteren. </a:t>
            </a:r>
          </a:p>
          <a:p>
            <a:r>
              <a:rPr lang="nl-BE" dirty="0"/>
              <a:t>Ook complimenteren als er dingen goed lopen, en vooral ook luisteren naar hun ideeën en daar ook effectief iets mee te doen , hielp om het vertrouwen te winnen. </a:t>
            </a:r>
          </a:p>
          <a:p>
            <a:r>
              <a:rPr lang="nl-BE" dirty="0"/>
              <a:t>Het was voor hun uiteindelijk dan ook gemakkelijk bij wie ze terecht konden met vragen over bepaalde kinderen. Ging het over een kindje in Hooglede dan was het bij Emma, en was het vanuit </a:t>
            </a:r>
            <a:r>
              <a:rPr lang="nl-BE" dirty="0" err="1"/>
              <a:t>Gits</a:t>
            </a:r>
            <a:r>
              <a:rPr lang="nl-BE" dirty="0"/>
              <a:t> was het bij mij. </a:t>
            </a:r>
          </a:p>
          <a:p>
            <a:r>
              <a:rPr lang="nl-BE" dirty="0"/>
              <a:t>Die structuur en duidelijkheid zorgde voor het accepteren van functie PC.  </a:t>
            </a:r>
          </a:p>
          <a:p>
            <a:r>
              <a:rPr lang="nl-BE" dirty="0"/>
              <a:t>Ze voelen hun ook geholpen. Want in de vakantie hebben we meer tijd voor het PC gedeelte. We kijken dan naar de ingeschreven kinderen, zitten er kinderen met hogere zorgnood dan maakten we een planning op dat we vaker langskomen tijdens die momenten als extra hulp. </a:t>
            </a:r>
          </a:p>
          <a:p>
            <a:r>
              <a:rPr lang="nl-BE" dirty="0"/>
              <a:t>Op deze manier konden wij als PC vanuit eigen ervaring in de werking ook terugkoppelen naar de school hoe een bepaald kind het heeft gedaan in de vakantie,</a:t>
            </a:r>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6</a:t>
            </a:fld>
            <a:endParaRPr lang="nl-BE"/>
          </a:p>
        </p:txBody>
      </p:sp>
    </p:spTree>
    <p:extLst>
      <p:ext uri="{BB962C8B-B14F-4D97-AF65-F5344CB8AC3E}">
        <p14:creationId xmlns:p14="http://schemas.microsoft.com/office/powerpoint/2010/main" val="157124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Door de nauwe samenwerking met de school en aanwezigheid op oudergesprekken, kunnen we meer achtergrond bieden aan onze </a:t>
            </a:r>
            <a:r>
              <a:rPr lang="nl-BE" dirty="0" err="1"/>
              <a:t>kindbegeleiders</a:t>
            </a:r>
            <a:r>
              <a:rPr lang="nl-BE" dirty="0"/>
              <a:t>. </a:t>
            </a:r>
          </a:p>
          <a:p>
            <a:r>
              <a:rPr lang="nl-BE" dirty="0"/>
              <a:t>Soms ervaren ze bepaalde kinderen als ‘moeilijk’ en daaruit vloeien vooroordelen. Dit kunnen we wat afremmen door hun perspectief te bieden over een bepaald kind. </a:t>
            </a:r>
          </a:p>
          <a:p>
            <a:r>
              <a:rPr lang="nl-BE" dirty="0"/>
              <a:t>Met hun te informeren dat ‘school ermee bezig is’ of ‘het kind zal binnenkort testen ondergaan’ of ‘er speelt een diagnose mee in zijn gedrag’,… helpt hen om de strakke afgebakende lijn van regels, </a:t>
            </a:r>
            <a:r>
              <a:rPr lang="nl-BE" dirty="0" err="1"/>
              <a:t>ietswat</a:t>
            </a:r>
            <a:r>
              <a:rPr lang="nl-BE" dirty="0"/>
              <a:t> losser te maken voor kinderen die hier baat bij hebben. </a:t>
            </a:r>
          </a:p>
          <a:p>
            <a:endParaRPr lang="nl-BE" dirty="0"/>
          </a:p>
          <a:p>
            <a:r>
              <a:rPr lang="nl-BE" dirty="0"/>
              <a:t>Keerzijde: </a:t>
            </a:r>
          </a:p>
          <a:p>
            <a:r>
              <a:rPr lang="nl-BE" dirty="0"/>
              <a:t>In werkelijkheid loopt het ook niet altijd zo vlot en vloeien zoals hier allemaal beschreven. Ook wij ervaren moeilijkheden in het groeiproces. </a:t>
            </a:r>
          </a:p>
          <a:p>
            <a:r>
              <a:rPr lang="nl-BE" dirty="0"/>
              <a:t>Doordat we meer betrokken zijn </a:t>
            </a:r>
            <a:r>
              <a:rPr lang="nl-BE" dirty="0" err="1"/>
              <a:t>tov</a:t>
            </a:r>
            <a:r>
              <a:rPr lang="nl-BE" dirty="0"/>
              <a:t> kinderen met specifieke zorg </a:t>
            </a:r>
            <a:r>
              <a:rPr lang="nl-BE" dirty="0" err="1"/>
              <a:t>ism</a:t>
            </a:r>
            <a:r>
              <a:rPr lang="nl-BE" dirty="0"/>
              <a:t> school en wijzigingen in het kinderopvanglandschap, verwachten we ook wel meer van de </a:t>
            </a:r>
            <a:r>
              <a:rPr lang="nl-BE" dirty="0" err="1"/>
              <a:t>kindbegeleiders</a:t>
            </a:r>
            <a:r>
              <a:rPr lang="nl-BE" dirty="0"/>
              <a:t> dan vroeger. </a:t>
            </a:r>
          </a:p>
          <a:p>
            <a:r>
              <a:rPr lang="nl-BE" dirty="0"/>
              <a:t>Dit zorgt soms voor wat moeilijkheden bij </a:t>
            </a:r>
            <a:r>
              <a:rPr lang="nl-BE" dirty="0" err="1"/>
              <a:t>kindbegeleiders</a:t>
            </a:r>
            <a:r>
              <a:rPr lang="nl-BE" dirty="0"/>
              <a:t> uit verschillende generaties. Door die generatieverschillen hebben ze vaak een andere kijk op de situatie, dus als PC is en blijft het een uitdaging om alle neuzen in dezelfde richting te krijgen. </a:t>
            </a:r>
          </a:p>
          <a:p>
            <a:endParaRPr lang="nl-BE" dirty="0"/>
          </a:p>
          <a:p>
            <a:r>
              <a:rPr lang="nl-BE" dirty="0"/>
              <a:t>Er heerst ook een positieve vicieuze cirkel want doordat de </a:t>
            </a:r>
            <a:r>
              <a:rPr lang="nl-BE" dirty="0" err="1"/>
              <a:t>kindbegeleiders</a:t>
            </a:r>
            <a:r>
              <a:rPr lang="nl-BE" dirty="0"/>
              <a:t> ons meer vertrouwen, gaan ze hun bevindingen sneller.</a:t>
            </a:r>
          </a:p>
          <a:p>
            <a:r>
              <a:rPr lang="nl-BE" dirty="0"/>
              <a:t>Wij bespreken die zorgen en bevindingen op school om de situatie samen op te nemen. </a:t>
            </a:r>
          </a:p>
          <a:p>
            <a:r>
              <a:rPr lang="nl-BE" dirty="0"/>
              <a:t>En daarna koppelen we ook terug naar de </a:t>
            </a:r>
            <a:r>
              <a:rPr lang="nl-BE" dirty="0" err="1"/>
              <a:t>kindbegeleiders</a:t>
            </a:r>
            <a:r>
              <a:rPr lang="nl-BE" dirty="0"/>
              <a:t> dat we het besproken hebben en mee aan de slag gaan. </a:t>
            </a:r>
          </a:p>
          <a:p>
            <a:r>
              <a:rPr lang="nl-BE" dirty="0"/>
              <a:t>Op deze manier tonen we dat hun mening er echt toe doet en stimuleert hen om betrokken te zijn! </a:t>
            </a:r>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7</a:t>
            </a:fld>
            <a:endParaRPr lang="nl-BE"/>
          </a:p>
        </p:txBody>
      </p:sp>
    </p:spTree>
    <p:extLst>
      <p:ext uri="{BB962C8B-B14F-4D97-AF65-F5344CB8AC3E}">
        <p14:creationId xmlns:p14="http://schemas.microsoft.com/office/powerpoint/2010/main" val="309905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laatste jaren krijgen de scholen meer en meer taken toegeschoven op vlak van welbevinden voor de kinderen. </a:t>
            </a:r>
          </a:p>
          <a:p>
            <a:r>
              <a:rPr lang="nl-BE" dirty="0"/>
              <a:t>Een job als </a:t>
            </a:r>
            <a:r>
              <a:rPr lang="nl-BE" dirty="0" err="1"/>
              <a:t>zoco</a:t>
            </a:r>
            <a:r>
              <a:rPr lang="nl-BE" dirty="0"/>
              <a:t> is niet meer alleen ondersteuning bieden in de klas of in de school, maar het gaat vaak veel verder. </a:t>
            </a:r>
          </a:p>
          <a:p>
            <a:r>
              <a:rPr lang="nl-BE" dirty="0"/>
              <a:t>Hoe we nu te werk gaan is dat de school vaak ons erbij roepen als het verder gaan dan het schoolse gebeuren. </a:t>
            </a:r>
          </a:p>
          <a:p>
            <a:r>
              <a:rPr lang="nl-BE" dirty="0"/>
              <a:t>Op die manier kunnen zij weer de volle focus leggen op het schoolse en wij ondersteunen de gezinnen bij alles erbuiten. </a:t>
            </a:r>
          </a:p>
          <a:p>
            <a:r>
              <a:rPr lang="nl-BE" dirty="0"/>
              <a:t>Het is een wisselwerking en samenwerking. Maar we houden elkaar wel op de hoogte van de beide kanten. </a:t>
            </a:r>
          </a:p>
          <a:p>
            <a:r>
              <a:rPr lang="nl-BE" dirty="0"/>
              <a:t>Leerkrachten zijn zeer laagdrempelig voor ouders. Ze vertellen soms eens iets van ‘mijn kind doet heel moeilijk wanneer hij moet slapen’ of ‘mijn kind wil niet eten thuis’</a:t>
            </a:r>
          </a:p>
          <a:p>
            <a:r>
              <a:rPr lang="nl-BE" dirty="0"/>
              <a:t>Dan kan de leerkracht meteen een doorverwijzing doen naar de BF zodat de ouder al meteen 1 stapje dichter is bij een hulpmiddel. </a:t>
            </a:r>
          </a:p>
          <a:p>
            <a:r>
              <a:rPr lang="nl-BE" dirty="0"/>
              <a:t>Er is dus een snelle actie mogelijk doordat er 1 centraal figuur is.  </a:t>
            </a:r>
          </a:p>
          <a:p>
            <a:endParaRPr lang="nl-BE" dirty="0"/>
          </a:p>
          <a:p>
            <a:r>
              <a:rPr lang="nl-BE" dirty="0"/>
              <a:t>Voor de school is het ook een meerwaarde als ze op de hoogte zijn hoe een bepaald kind het doet in een andere omgeving dan school. </a:t>
            </a:r>
          </a:p>
          <a:p>
            <a:r>
              <a:rPr lang="nl-BE" dirty="0"/>
              <a:t>Zo zien ze het volledig plaatje om te kijken welke hulp er geïnstalleerd kan worden voor het kind. </a:t>
            </a:r>
          </a:p>
          <a:p>
            <a:endParaRPr lang="nl-BE" dirty="0"/>
          </a:p>
          <a:p>
            <a:r>
              <a:rPr lang="nl-BE" dirty="0"/>
              <a:t>Via overleggen horen we dan ook als de school dingen wil uitproberen in de klas voor het kind, kan dit meegenomen worden in de buitenschoolse kinderopvang. </a:t>
            </a:r>
          </a:p>
          <a:p>
            <a:r>
              <a:rPr lang="nl-BE" dirty="0"/>
              <a:t>Op deze manier werken we met 1 rode draad. </a:t>
            </a:r>
          </a:p>
          <a:p>
            <a:r>
              <a:rPr lang="nl-BE" dirty="0" err="1"/>
              <a:t>Vb</a:t>
            </a:r>
            <a:r>
              <a:rPr lang="nl-BE" dirty="0"/>
              <a:t>: een ON werkt met een kind rond het maken van puzzels. In de Boomgaard zorgen we er dan ook voor dat de kindbegeleiders hierover op de hoogte zijn zodat we mee kunnen helpen stimuleren na school. </a:t>
            </a:r>
          </a:p>
          <a:p>
            <a:endParaRPr lang="nl-BE" dirty="0"/>
          </a:p>
          <a:p>
            <a:r>
              <a:rPr lang="nl-BE" dirty="0"/>
              <a:t>Scholen vinden het vaak ook fijn dat ze een ander inzicht krijgen over bepaalde situaties. </a:t>
            </a:r>
          </a:p>
          <a:p>
            <a:r>
              <a:rPr lang="nl-BE" dirty="0"/>
              <a:t>Wij zien een situatie soms anders omdat we erbuiten staan. </a:t>
            </a:r>
          </a:p>
          <a:p>
            <a:r>
              <a:rPr lang="nl-BE" dirty="0"/>
              <a:t>Door samen een casus te bespreken komen er ideeën vanuit verschillende hoeken dit maakt dat ze soms eens leren out of the box te denken op vlak van hulpverlening. </a:t>
            </a:r>
          </a:p>
          <a:p>
            <a:endParaRPr lang="nl-BE" dirty="0"/>
          </a:p>
          <a:p>
            <a:endParaRPr lang="nl-BE" dirty="0"/>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8</a:t>
            </a:fld>
            <a:endParaRPr lang="nl-BE"/>
          </a:p>
        </p:txBody>
      </p:sp>
    </p:spTree>
    <p:extLst>
      <p:ext uri="{BB962C8B-B14F-4D97-AF65-F5344CB8AC3E}">
        <p14:creationId xmlns:p14="http://schemas.microsoft.com/office/powerpoint/2010/main" val="40610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Mochten er hier steden en/of gemeenten aanwezig zijn die nog carte </a:t>
            </a:r>
            <a:r>
              <a:rPr lang="nl-BE" dirty="0" err="1"/>
              <a:t>blanch</a:t>
            </a:r>
            <a:r>
              <a:rPr lang="nl-BE" dirty="0"/>
              <a:t> hebben rond de invulling van de functie PC. </a:t>
            </a:r>
          </a:p>
          <a:p>
            <a:r>
              <a:rPr lang="nl-BE" dirty="0"/>
              <a:t>Zou ik de combinatiefunctie PC en BF zeker aanraden, zeker in functie van kinderen met hogere zorgnood. </a:t>
            </a:r>
          </a:p>
          <a:p>
            <a:r>
              <a:rPr lang="nl-BE" dirty="0"/>
              <a:t>Naar mijn mening versterkt het elkaar alleen maar.</a:t>
            </a:r>
          </a:p>
          <a:p>
            <a:endParaRPr lang="nl-BE" dirty="0"/>
          </a:p>
          <a:p>
            <a:r>
              <a:rPr lang="nl-BE" dirty="0"/>
              <a:t>Het is ook belangrijk dat je blijft doorzetten en initiatief neemt als PC in samenwerking met de scholen. </a:t>
            </a:r>
          </a:p>
          <a:p>
            <a:r>
              <a:rPr lang="nl-BE" dirty="0"/>
              <a:t>Zoals het inplannen van maandelijkse vaste overleggen met zorgcoördinator. </a:t>
            </a:r>
          </a:p>
          <a:p>
            <a:endParaRPr lang="nl-BE" dirty="0"/>
          </a:p>
          <a:p>
            <a:r>
              <a:rPr lang="nl-BE" dirty="0"/>
              <a:t>Het meedraaien in de buitenschoolse kinderopvang is ook een meerwaarde. </a:t>
            </a:r>
          </a:p>
          <a:p>
            <a:r>
              <a:rPr lang="nl-BE" dirty="0"/>
              <a:t>Op deze manier ervaar en zie je ook hoe het in de werking eraan toe gaat, ook met kinderen met specifieke zorg. </a:t>
            </a:r>
          </a:p>
          <a:p>
            <a:r>
              <a:rPr lang="nl-BE" dirty="0"/>
              <a:t>Want je kan tips meegeven op papier wat je doet met een kind met ASS. </a:t>
            </a:r>
          </a:p>
          <a:p>
            <a:r>
              <a:rPr lang="nl-BE" dirty="0"/>
              <a:t>Maar elk kind is anders. In de praktijk is dit allemaal niet rechtlijnig en merk je dat </a:t>
            </a:r>
            <a:r>
              <a:rPr lang="nl-BE" dirty="0" err="1"/>
              <a:t>kindbegeleiders</a:t>
            </a:r>
            <a:r>
              <a:rPr lang="nl-BE" dirty="0"/>
              <a:t> het een meerwaarde vinden dat er op de werkvloer soms eens extra handen zijn van een PC. </a:t>
            </a:r>
          </a:p>
          <a:p>
            <a:endParaRPr lang="nl-BE" dirty="0"/>
          </a:p>
          <a:p>
            <a:r>
              <a:rPr lang="nl-BE" dirty="0"/>
              <a:t>Als laatste tip vanuit mijn ervaring wil ik nog meegeven dat wanneer je voelt dat samenwerking wat troef verloopt, je in actie moet schieten. </a:t>
            </a:r>
          </a:p>
          <a:p>
            <a:r>
              <a:rPr lang="nl-BE" dirty="0"/>
              <a:t>Wij ervaarden ook wat </a:t>
            </a:r>
            <a:r>
              <a:rPr lang="nl-BE" dirty="0" err="1"/>
              <a:t>weerhoudenheid</a:t>
            </a:r>
            <a:r>
              <a:rPr lang="nl-BE" dirty="0"/>
              <a:t> van de scholen op een bepaald moment en daardoor hebben wij dan een netwerkmoment georganiseerd met CLB, HVK, BF, </a:t>
            </a:r>
            <a:r>
              <a:rPr lang="nl-BE" dirty="0" err="1"/>
              <a:t>zoco</a:t>
            </a:r>
            <a:r>
              <a:rPr lang="nl-BE" dirty="0"/>
              <a:t> en directie om de meerwaarde van de BF werking en verwachtingen op vlak van samenwerking in kaart te brengen. </a:t>
            </a:r>
          </a:p>
          <a:p>
            <a:r>
              <a:rPr lang="nl-BE" dirty="0"/>
              <a:t>Tijdens dat moment legden we de </a:t>
            </a:r>
          </a:p>
          <a:p>
            <a:pPr marL="171450" indent="-171450">
              <a:buFontTx/>
              <a:buChar char="-"/>
            </a:pPr>
            <a:r>
              <a:rPr lang="nl-BE" dirty="0"/>
              <a:t>waarom van het netwerkmoment uit</a:t>
            </a:r>
          </a:p>
          <a:p>
            <a:pPr marL="628650" lvl="1" indent="-171450">
              <a:buFontTx/>
              <a:buChar char="-"/>
            </a:pPr>
            <a:r>
              <a:rPr lang="nl-BE" dirty="0"/>
              <a:t>Kinderen en gezinnen nog beter ondersteunen</a:t>
            </a:r>
          </a:p>
          <a:p>
            <a:pPr marL="628650" lvl="1" indent="-171450">
              <a:buFontTx/>
              <a:buChar char="-"/>
            </a:pPr>
            <a:r>
              <a:rPr lang="nl-BE" dirty="0"/>
              <a:t>Elkaar versterken</a:t>
            </a:r>
          </a:p>
          <a:p>
            <a:pPr marL="628650" lvl="1" indent="-171450">
              <a:buFontTx/>
              <a:buChar char="-"/>
            </a:pPr>
            <a:r>
              <a:rPr lang="nl-BE" dirty="0"/>
              <a:t>Snellere vooruitgang in belang kind</a:t>
            </a:r>
          </a:p>
          <a:p>
            <a:pPr marL="628650" lvl="1" indent="-171450">
              <a:buFontTx/>
              <a:buChar char="-"/>
            </a:pPr>
            <a:r>
              <a:rPr lang="nl-BE" dirty="0"/>
              <a:t>Afstemmen en samenwerken </a:t>
            </a:r>
          </a:p>
          <a:p>
            <a:pPr marL="628650" lvl="1" indent="-171450">
              <a:buFontTx/>
              <a:buChar char="-"/>
            </a:pPr>
            <a:r>
              <a:rPr lang="nl-BE" dirty="0"/>
              <a:t>Horen hoe het in een andere school loopt, hoe de BF te werk gaat</a:t>
            </a:r>
          </a:p>
          <a:p>
            <a:endParaRPr lang="nl-BE" dirty="0"/>
          </a:p>
          <a:p>
            <a:endParaRPr lang="nl-BE" dirty="0"/>
          </a:p>
          <a:p>
            <a:pPr marL="171450" indent="-171450">
              <a:buFontTx/>
              <a:buChar char="-"/>
            </a:pPr>
            <a:r>
              <a:rPr lang="nl-BE" dirty="0"/>
              <a:t>gingen we dieper in over hoe je kwetsbaarheid kunt herkennen </a:t>
            </a:r>
          </a:p>
          <a:p>
            <a:pPr marL="628650" lvl="1" indent="-171450">
              <a:buFontTx/>
              <a:buChar char="-"/>
            </a:pPr>
            <a:r>
              <a:rPr lang="nl-BE" dirty="0"/>
              <a:t>op verschillende vlakken zoals emotioneel, sociaal psychisch,… </a:t>
            </a:r>
          </a:p>
          <a:p>
            <a:endParaRPr lang="nl-BE" dirty="0"/>
          </a:p>
          <a:p>
            <a:pPr marL="171450" indent="-171450">
              <a:buFontTx/>
              <a:buChar char="-"/>
            </a:pPr>
            <a:r>
              <a:rPr lang="nl-BE" dirty="0"/>
              <a:t>Wanneer spreken we over verontrusting</a:t>
            </a:r>
          </a:p>
          <a:p>
            <a:pPr marL="171450" indent="-171450">
              <a:buFontTx/>
              <a:buChar char="-"/>
            </a:pPr>
            <a:endParaRPr lang="nl-BE" dirty="0"/>
          </a:p>
          <a:p>
            <a:pPr marL="171450" indent="-171450">
              <a:buFontTx/>
              <a:buChar char="-"/>
            </a:pPr>
            <a:r>
              <a:rPr lang="nl-BE" dirty="0"/>
              <a:t>De doorverwijs instanties waar we al in contact mee zijn gekomen</a:t>
            </a:r>
          </a:p>
          <a:p>
            <a:pPr marL="171450" indent="-171450">
              <a:buFontTx/>
              <a:buChar char="-"/>
            </a:pPr>
            <a:endParaRPr lang="nl-BE" dirty="0"/>
          </a:p>
          <a:p>
            <a:pPr marL="171450" indent="-171450">
              <a:buFontTx/>
              <a:buChar char="-"/>
            </a:pPr>
            <a:r>
              <a:rPr lang="nl-BE" dirty="0"/>
              <a:t>En dan namen we nog een luikje op rond beroepsgeheim en discretieplicht</a:t>
            </a:r>
          </a:p>
          <a:p>
            <a:pPr marL="171450" indent="-171450">
              <a:buFontTx/>
              <a:buChar char="-"/>
            </a:pPr>
            <a:endParaRPr lang="nl-BE" dirty="0"/>
          </a:p>
          <a:p>
            <a:pPr marL="171450" indent="-171450">
              <a:buFontTx/>
              <a:buChar char="-"/>
            </a:pPr>
            <a:r>
              <a:rPr lang="nl-BE" dirty="0"/>
              <a:t>Als laatste hebben we dan nog enkele fictieve casussen opgezet en gevraagd wat de scholen hiermee zouden doen en daarop ingespeeld</a:t>
            </a:r>
          </a:p>
          <a:p>
            <a:endParaRPr lang="nl-BE" dirty="0"/>
          </a:p>
          <a:p>
            <a:endParaRPr lang="nl-BE" dirty="0"/>
          </a:p>
          <a:p>
            <a:endParaRPr lang="nl-BE" dirty="0"/>
          </a:p>
          <a:p>
            <a:r>
              <a:rPr lang="nl-BE" dirty="0"/>
              <a:t>Na dit moment merkten we dat we als BF veel meer gevraagd werden op oudergesprekken en dat ze ook sneller aan de ouders vroegen of ze contact mochten opnemen met de BF. </a:t>
            </a:r>
          </a:p>
          <a:p>
            <a:endParaRPr lang="nl-BE" dirty="0"/>
          </a:p>
          <a:p>
            <a:endParaRPr lang="nl-BE" dirty="0"/>
          </a:p>
        </p:txBody>
      </p:sp>
      <p:sp>
        <p:nvSpPr>
          <p:cNvPr id="4" name="Tijdelijke aanduiding voor dianummer 3"/>
          <p:cNvSpPr>
            <a:spLocks noGrp="1"/>
          </p:cNvSpPr>
          <p:nvPr>
            <p:ph type="sldNum" sz="quarter" idx="5"/>
          </p:nvPr>
        </p:nvSpPr>
        <p:spPr/>
        <p:txBody>
          <a:bodyPr/>
          <a:lstStyle/>
          <a:p>
            <a:pPr>
              <a:defRPr/>
            </a:pPr>
            <a:fld id="{565C926D-F447-4070-B618-87BB15FFAFEF}" type="slidenum">
              <a:rPr lang="nl-BE" smtClean="0"/>
              <a:pPr>
                <a:defRPr/>
              </a:pPr>
              <a:t>9</a:t>
            </a:fld>
            <a:endParaRPr lang="nl-BE"/>
          </a:p>
        </p:txBody>
      </p:sp>
    </p:spTree>
    <p:extLst>
      <p:ext uri="{BB962C8B-B14F-4D97-AF65-F5344CB8AC3E}">
        <p14:creationId xmlns:p14="http://schemas.microsoft.com/office/powerpoint/2010/main" val="668201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roos">
    <p:bg>
      <p:bgPr>
        <a:solidFill>
          <a:schemeClr val="bg2"/>
        </a:solidFill>
        <a:effectLst/>
      </p:bgPr>
    </p:bg>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D986F4D8-CDE2-7A0C-EC84-3CE5131676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013" y="609600"/>
            <a:ext cx="4638675" cy="1008063"/>
          </a:xfrm>
          <a:prstGeom prst="rect">
            <a:avLst/>
          </a:prstGeom>
        </p:spPr>
      </p:pic>
      <p:pic>
        <p:nvPicPr>
          <p:cNvPr id="3" name="Graphic 7">
            <a:extLst>
              <a:ext uri="{FF2B5EF4-FFF2-40B4-BE49-F238E27FC236}">
                <a16:creationId xmlns:a16="http://schemas.microsoft.com/office/drawing/2014/main" id="{9F0199A0-D9D4-C7AA-B8D9-9D3DF39A0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0225" y="4097338"/>
            <a:ext cx="9121775" cy="2760662"/>
          </a:xfrm>
          <a:prstGeom prst="rect">
            <a:avLst/>
          </a:prstGeom>
        </p:spPr>
      </p:pic>
    </p:spTree>
    <p:extLst>
      <p:ext uri="{BB962C8B-B14F-4D97-AF65-F5344CB8AC3E}">
        <p14:creationId xmlns:p14="http://schemas.microsoft.com/office/powerpoint/2010/main" val="15464380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foto_recht_roze">
    <p:spTree>
      <p:nvGrpSpPr>
        <p:cNvPr id="1" name=""/>
        <p:cNvGrpSpPr/>
        <p:nvPr/>
      </p:nvGrpSpPr>
      <p:grpSpPr>
        <a:xfrm>
          <a:off x="0" y="0"/>
          <a:ext cx="0" cy="0"/>
          <a:chOff x="0" y="0"/>
          <a:chExt cx="0" cy="0"/>
        </a:xfrm>
      </p:grpSpPr>
      <p:pic>
        <p:nvPicPr>
          <p:cNvPr id="3" name="Graphic 6">
            <a:extLst>
              <a:ext uri="{FF2B5EF4-FFF2-40B4-BE49-F238E27FC236}">
                <a16:creationId xmlns:a16="http://schemas.microsoft.com/office/drawing/2014/main" id="{8990CD64-C509-D4F5-7430-70404C3EF7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0238" y="5892800"/>
            <a:ext cx="3836987" cy="1001713"/>
          </a:xfrm>
          <a:prstGeom prst="rect">
            <a:avLst/>
          </a:prstGeom>
        </p:spPr>
      </p:pic>
      <p:pic>
        <p:nvPicPr>
          <p:cNvPr id="5" name="Graphic 7">
            <a:extLst>
              <a:ext uri="{FF2B5EF4-FFF2-40B4-BE49-F238E27FC236}">
                <a16:creationId xmlns:a16="http://schemas.microsoft.com/office/drawing/2014/main" id="{894592F8-C9F8-8EC6-4904-5E3537ADB6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sp>
        <p:nvSpPr>
          <p:cNvPr id="8" name="Tijdelijke aanduiding voor afbeelding 3"/>
          <p:cNvSpPr>
            <a:spLocks noGrp="1"/>
          </p:cNvSpPr>
          <p:nvPr>
            <p:ph type="pic" sz="quarter" idx="16"/>
          </p:nvPr>
        </p:nvSpPr>
        <p:spPr>
          <a:xfrm>
            <a:off x="7008000" y="0"/>
            <a:ext cx="5184000" cy="6858000"/>
          </a:xfrm>
          <a:solidFill>
            <a:schemeClr val="bg2">
              <a:lumMod val="20000"/>
              <a:lumOff val="80000"/>
            </a:schemeClr>
          </a:solidFill>
        </p:spPr>
        <p:txBody>
          <a:bodyPr rtlCol="0">
            <a:normAutofit/>
          </a:bodyPr>
          <a:lstStyle/>
          <a:p>
            <a:pPr lvl="0"/>
            <a:r>
              <a:rPr lang="nl-NL" noProof="0"/>
              <a:t>Klik op het pictogram als u een afbeelding wilt toevoegen</a:t>
            </a:r>
            <a:endParaRPr lang="nl-BE" noProof="0" dirty="0"/>
          </a:p>
        </p:txBody>
      </p:sp>
      <p:sp>
        <p:nvSpPr>
          <p:cNvPr id="10" name="Tijdelijke aanduiding voor tekst 14"/>
          <p:cNvSpPr>
            <a:spLocks noGrp="1"/>
          </p:cNvSpPr>
          <p:nvPr>
            <p:ph type="body" sz="quarter" idx="15" hasCustomPrompt="1"/>
          </p:nvPr>
        </p:nvSpPr>
        <p:spPr>
          <a:xfrm>
            <a:off x="608013" y="521780"/>
            <a:ext cx="2191222" cy="578042"/>
          </a:xfrm>
          <a:prstGeom prst="roundRect">
            <a:avLst>
              <a:gd name="adj" fmla="val 50000"/>
            </a:avLst>
          </a:prstGeom>
          <a:solidFill>
            <a:schemeClr val="accent4"/>
          </a:solidFill>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2" name="Titel 1"/>
          <p:cNvSpPr>
            <a:spLocks noGrp="1"/>
          </p:cNvSpPr>
          <p:nvPr>
            <p:ph type="title"/>
          </p:nvPr>
        </p:nvSpPr>
        <p:spPr>
          <a:xfrm>
            <a:off x="860425" y="1346400"/>
            <a:ext cx="5936027" cy="624956"/>
          </a:xfrm>
        </p:spPr>
        <p:txBody>
          <a:bodyPr wrap="square" bIns="180000" anchor="t">
            <a:spAutoFit/>
          </a:bodyPr>
          <a:lstStyle>
            <a:lvl1pPr>
              <a:defRPr sz="3200">
                <a:solidFill>
                  <a:schemeClr val="accent4"/>
                </a:solidFill>
              </a:defRPr>
            </a:lvl1pPr>
          </a:lstStyle>
          <a:p>
            <a:r>
              <a:rPr lang="nl-NL"/>
              <a:t>Klik om stijl te bewerken</a:t>
            </a:r>
            <a:endParaRPr lang="nl-BE" dirty="0"/>
          </a:p>
        </p:txBody>
      </p:sp>
      <p:sp>
        <p:nvSpPr>
          <p:cNvPr id="4" name="Tijdelijke aanduiding voor tekst 3"/>
          <p:cNvSpPr>
            <a:spLocks noGrp="1"/>
          </p:cNvSpPr>
          <p:nvPr>
            <p:ph type="body" sz="quarter" idx="17"/>
          </p:nvPr>
        </p:nvSpPr>
        <p:spPr>
          <a:xfrm>
            <a:off x="860426" y="1971356"/>
            <a:ext cx="5936028" cy="3921444"/>
          </a:xfrm>
        </p:spPr>
        <p:txBody>
          <a:bodyPr>
            <a:normAutofit/>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4">
            <a:extLst>
              <a:ext uri="{FF2B5EF4-FFF2-40B4-BE49-F238E27FC236}">
                <a16:creationId xmlns:a16="http://schemas.microsoft.com/office/drawing/2014/main" id="{47128506-2539-1905-F3EA-011E7A0218AC}"/>
              </a:ext>
            </a:extLst>
          </p:cNvPr>
          <p:cNvSpPr>
            <a:spLocks noGrp="1"/>
          </p:cNvSpPr>
          <p:nvPr>
            <p:ph type="ftr" sz="quarter" idx="18"/>
          </p:nvPr>
        </p:nvSpPr>
        <p:spPr/>
        <p:txBody>
          <a:bodyPr/>
          <a:lstStyle>
            <a:lvl1pPr>
              <a:defRPr>
                <a:solidFill>
                  <a:schemeClr val="tx2"/>
                </a:solidFill>
                <a:latin typeface="+mn-lt"/>
              </a:defRPr>
            </a:lvl1pPr>
          </a:lstStyle>
          <a:p>
            <a:pPr>
              <a:defRPr/>
            </a:pPr>
            <a:r>
              <a:rPr lang="nl-NL"/>
              <a:t>Voettekst: titel van je presentatie</a:t>
            </a:r>
            <a:endParaRPr lang="nl-BE"/>
          </a:p>
        </p:txBody>
      </p:sp>
      <p:sp>
        <p:nvSpPr>
          <p:cNvPr id="7" name="Tijdelijke aanduiding voor dianummer 5">
            <a:extLst>
              <a:ext uri="{FF2B5EF4-FFF2-40B4-BE49-F238E27FC236}">
                <a16:creationId xmlns:a16="http://schemas.microsoft.com/office/drawing/2014/main" id="{F768A5A2-97E0-73D2-5DDD-8FB6C86BB57A}"/>
              </a:ext>
            </a:extLst>
          </p:cNvPr>
          <p:cNvSpPr>
            <a:spLocks noGrp="1"/>
          </p:cNvSpPr>
          <p:nvPr>
            <p:ph type="sldNum" sz="quarter" idx="19"/>
          </p:nvPr>
        </p:nvSpPr>
        <p:spPr/>
        <p:txBody>
          <a:bodyPr/>
          <a:lstStyle>
            <a:lvl1pPr>
              <a:defRPr>
                <a:solidFill>
                  <a:schemeClr val="bg2"/>
                </a:solidFill>
                <a:latin typeface="+mn-lt"/>
              </a:defRPr>
            </a:lvl1pPr>
          </a:lstStyle>
          <a:p>
            <a:pPr>
              <a:defRPr/>
            </a:pPr>
            <a:fld id="{76CB6B29-8F76-4266-97A2-79B08E1C52AA}" type="slidenum">
              <a:rPr lang="nl-BE"/>
              <a:pPr>
                <a:defRPr/>
              </a:pPr>
              <a:t>‹nr.›</a:t>
            </a:fld>
            <a:endParaRPr lang="nl-BE"/>
          </a:p>
        </p:txBody>
      </p:sp>
    </p:spTree>
    <p:extLst>
      <p:ext uri="{BB962C8B-B14F-4D97-AF65-F5344CB8AC3E}">
        <p14:creationId xmlns:p14="http://schemas.microsoft.com/office/powerpoint/2010/main" val="266040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ekst+foto_bovenaan_roos">
    <p:spTree>
      <p:nvGrpSpPr>
        <p:cNvPr id="1" name=""/>
        <p:cNvGrpSpPr/>
        <p:nvPr/>
      </p:nvGrpSpPr>
      <p:grpSpPr>
        <a:xfrm>
          <a:off x="0" y="0"/>
          <a:ext cx="0" cy="0"/>
          <a:chOff x="0" y="0"/>
          <a:chExt cx="0" cy="0"/>
        </a:xfrm>
      </p:grpSpPr>
      <p:pic>
        <p:nvPicPr>
          <p:cNvPr id="5" name="Graphic 7">
            <a:extLst>
              <a:ext uri="{FF2B5EF4-FFF2-40B4-BE49-F238E27FC236}">
                <a16:creationId xmlns:a16="http://schemas.microsoft.com/office/drawing/2014/main" id="{C37764B4-EF23-3F7E-1BED-D92C1BE41CE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sp>
        <p:nvSpPr>
          <p:cNvPr id="8" name="Tijdelijke aanduiding voor afbeelding 3"/>
          <p:cNvSpPr>
            <a:spLocks noGrp="1"/>
          </p:cNvSpPr>
          <p:nvPr>
            <p:ph type="pic" sz="quarter" idx="16"/>
          </p:nvPr>
        </p:nvSpPr>
        <p:spPr>
          <a:xfrm>
            <a:off x="0" y="0"/>
            <a:ext cx="12192000" cy="1143778"/>
          </a:xfrm>
          <a:solidFill>
            <a:schemeClr val="bg2">
              <a:lumMod val="20000"/>
              <a:lumOff val="80000"/>
            </a:schemeClr>
          </a:solidFill>
        </p:spPr>
        <p:txBody>
          <a:bodyPr rtlCol="0">
            <a:normAutofit/>
          </a:bodyPr>
          <a:lstStyle/>
          <a:p>
            <a:pPr lvl="0"/>
            <a:r>
              <a:rPr lang="nl-NL" noProof="0"/>
              <a:t>Klik op het pictogram als u een afbeelding wilt toevoegen</a:t>
            </a:r>
            <a:endParaRPr lang="nl-BE" noProof="0"/>
          </a:p>
        </p:txBody>
      </p:sp>
      <p:sp>
        <p:nvSpPr>
          <p:cNvPr id="10" name="Tijdelijke aanduiding voor tekst 14"/>
          <p:cNvSpPr>
            <a:spLocks noGrp="1"/>
          </p:cNvSpPr>
          <p:nvPr>
            <p:ph type="body" sz="quarter" idx="15" hasCustomPrompt="1"/>
          </p:nvPr>
        </p:nvSpPr>
        <p:spPr>
          <a:xfrm>
            <a:off x="608013" y="915480"/>
            <a:ext cx="2191222" cy="578042"/>
          </a:xfrm>
          <a:prstGeom prst="roundRect">
            <a:avLst>
              <a:gd name="adj" fmla="val 50000"/>
            </a:avLst>
          </a:prstGeom>
          <a:solidFill>
            <a:schemeClr val="accent4"/>
          </a:solidFill>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6" name="Tijdelijke aanduiding voor voettekst 4">
            <a:extLst>
              <a:ext uri="{FF2B5EF4-FFF2-40B4-BE49-F238E27FC236}">
                <a16:creationId xmlns:a16="http://schemas.microsoft.com/office/drawing/2014/main" id="{C8C28374-A45F-F604-41E7-370070D06D6B}"/>
              </a:ext>
            </a:extLst>
          </p:cNvPr>
          <p:cNvSpPr>
            <a:spLocks noGrp="1"/>
          </p:cNvSpPr>
          <p:nvPr>
            <p:ph type="ftr" sz="quarter" idx="18"/>
          </p:nvPr>
        </p:nvSpPr>
        <p:spPr/>
        <p:txBody>
          <a:bodyPr/>
          <a:lstStyle>
            <a:lvl1pPr>
              <a:defRPr>
                <a:solidFill>
                  <a:schemeClr val="tx2"/>
                </a:solidFill>
                <a:latin typeface="+mn-lt"/>
              </a:defRPr>
            </a:lvl1pPr>
          </a:lstStyle>
          <a:p>
            <a:pPr>
              <a:defRPr/>
            </a:pPr>
            <a:r>
              <a:rPr lang="nl-NL"/>
              <a:t>Voettekst: titel van je presentatie</a:t>
            </a:r>
            <a:endParaRPr lang="nl-BE"/>
          </a:p>
        </p:txBody>
      </p:sp>
      <p:sp>
        <p:nvSpPr>
          <p:cNvPr id="7" name="Tijdelijke aanduiding voor dianummer 5">
            <a:extLst>
              <a:ext uri="{FF2B5EF4-FFF2-40B4-BE49-F238E27FC236}">
                <a16:creationId xmlns:a16="http://schemas.microsoft.com/office/drawing/2014/main" id="{D265A79B-A7C2-CDBC-2DD9-BD106245EC5D}"/>
              </a:ext>
            </a:extLst>
          </p:cNvPr>
          <p:cNvSpPr>
            <a:spLocks noGrp="1"/>
          </p:cNvSpPr>
          <p:nvPr>
            <p:ph type="sldNum" sz="quarter" idx="19"/>
          </p:nvPr>
        </p:nvSpPr>
        <p:spPr/>
        <p:txBody>
          <a:bodyPr/>
          <a:lstStyle>
            <a:lvl1pPr>
              <a:defRPr>
                <a:solidFill>
                  <a:schemeClr val="bg2"/>
                </a:solidFill>
                <a:latin typeface="+mn-lt"/>
              </a:defRPr>
            </a:lvl1pPr>
          </a:lstStyle>
          <a:p>
            <a:pPr>
              <a:defRPr/>
            </a:pPr>
            <a:fld id="{25386D3B-AB6A-4D8B-B9E9-B1A059E7A808}" type="slidenum">
              <a:rPr lang="nl-BE"/>
              <a:pPr>
                <a:defRPr/>
              </a:pPr>
              <a:t>‹nr.›</a:t>
            </a:fld>
            <a:endParaRPr lang="nl-BE"/>
          </a:p>
        </p:txBody>
      </p:sp>
      <p:sp>
        <p:nvSpPr>
          <p:cNvPr id="3" name="Titel 1">
            <a:extLst>
              <a:ext uri="{FF2B5EF4-FFF2-40B4-BE49-F238E27FC236}">
                <a16:creationId xmlns:a16="http://schemas.microsoft.com/office/drawing/2014/main" id="{5786FB1B-7003-FAD5-6097-22A7B390C36B}"/>
              </a:ext>
            </a:extLst>
          </p:cNvPr>
          <p:cNvSpPr>
            <a:spLocks noGrp="1"/>
          </p:cNvSpPr>
          <p:nvPr>
            <p:ph type="title"/>
          </p:nvPr>
        </p:nvSpPr>
        <p:spPr>
          <a:xfrm>
            <a:off x="860425" y="1683715"/>
            <a:ext cx="9405938" cy="624956"/>
          </a:xfrm>
        </p:spPr>
        <p:txBody>
          <a:bodyPr wrap="square" bIns="180000" anchor="t">
            <a:spAutoFit/>
          </a:bodyPr>
          <a:lstStyle>
            <a:lvl1pPr>
              <a:defRPr sz="3200">
                <a:solidFill>
                  <a:schemeClr val="accent4"/>
                </a:solidFill>
              </a:defRPr>
            </a:lvl1pPr>
          </a:lstStyle>
          <a:p>
            <a:r>
              <a:rPr lang="nl-NL"/>
              <a:t>Klik om stijl te bewerken</a:t>
            </a:r>
            <a:endParaRPr lang="nl-BE" dirty="0"/>
          </a:p>
        </p:txBody>
      </p:sp>
      <p:sp>
        <p:nvSpPr>
          <p:cNvPr id="9" name="Tijdelijke aanduiding voor tekst 3">
            <a:extLst>
              <a:ext uri="{FF2B5EF4-FFF2-40B4-BE49-F238E27FC236}">
                <a16:creationId xmlns:a16="http://schemas.microsoft.com/office/drawing/2014/main" id="{ED24596C-1FC5-9004-89B8-0A99C2CC7E9F}"/>
              </a:ext>
            </a:extLst>
          </p:cNvPr>
          <p:cNvSpPr>
            <a:spLocks noGrp="1"/>
          </p:cNvSpPr>
          <p:nvPr>
            <p:ph type="body" sz="quarter" idx="17"/>
          </p:nvPr>
        </p:nvSpPr>
        <p:spPr>
          <a:xfrm>
            <a:off x="860425" y="2315844"/>
            <a:ext cx="9405938" cy="3921444"/>
          </a:xfrm>
        </p:spPr>
        <p:txBody>
          <a:bodyPr>
            <a:normAutofit/>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2" name="Graphic 7">
            <a:extLst>
              <a:ext uri="{FF2B5EF4-FFF2-40B4-BE49-F238E27FC236}">
                <a16:creationId xmlns:a16="http://schemas.microsoft.com/office/drawing/2014/main" id="{97C76ECA-CDA9-F9CF-FC80-EB5D6BE4F3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817225" y="6051550"/>
            <a:ext cx="917575" cy="338138"/>
          </a:xfrm>
          <a:prstGeom prst="rect">
            <a:avLst/>
          </a:prstGeom>
        </p:spPr>
      </p:pic>
    </p:spTree>
    <p:extLst>
      <p:ext uri="{BB962C8B-B14F-4D97-AF65-F5344CB8AC3E}">
        <p14:creationId xmlns:p14="http://schemas.microsoft.com/office/powerpoint/2010/main" val="134686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fotovlak_roze">
    <p:spTree>
      <p:nvGrpSpPr>
        <p:cNvPr id="1" name=""/>
        <p:cNvGrpSpPr/>
        <p:nvPr/>
      </p:nvGrpSpPr>
      <p:grpSpPr>
        <a:xfrm>
          <a:off x="0" y="0"/>
          <a:ext cx="0" cy="0"/>
          <a:chOff x="0" y="0"/>
          <a:chExt cx="0" cy="0"/>
        </a:xfrm>
      </p:grpSpPr>
      <p:sp>
        <p:nvSpPr>
          <p:cNvPr id="3" name="Vrije vorm: vorm 2">
            <a:extLst>
              <a:ext uri="{FF2B5EF4-FFF2-40B4-BE49-F238E27FC236}">
                <a16:creationId xmlns:a16="http://schemas.microsoft.com/office/drawing/2014/main" id="{63D23386-4B94-603B-CCB4-03557F417929}"/>
              </a:ext>
            </a:extLst>
          </p:cNvPr>
          <p:cNvSpPr/>
          <p:nvPr/>
        </p:nvSpPr>
        <p:spPr>
          <a:xfrm>
            <a:off x="6305550" y="0"/>
            <a:ext cx="5886450" cy="6858000"/>
          </a:xfrm>
          <a:custGeom>
            <a:avLst/>
            <a:gdLst>
              <a:gd name="connsiteX0" fmla="*/ 155560 w 5886117"/>
              <a:gd name="connsiteY0" fmla="*/ 0 h 6858000"/>
              <a:gd name="connsiteX1" fmla="*/ 1249665 w 5886117"/>
              <a:gd name="connsiteY1" fmla="*/ 6858000 h 6858000"/>
              <a:gd name="connsiteX2" fmla="*/ 5886118 w 5886117"/>
              <a:gd name="connsiteY2" fmla="*/ 6858000 h 6858000"/>
              <a:gd name="connsiteX3" fmla="*/ 5886118 w 5886117"/>
              <a:gd name="connsiteY3" fmla="*/ 0 h 6858000"/>
              <a:gd name="connsiteX4" fmla="*/ 155560 w 588611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6117" h="6858000">
                <a:moveTo>
                  <a:pt x="155560" y="0"/>
                </a:moveTo>
                <a:cubicBezTo>
                  <a:pt x="-264810" y="1907858"/>
                  <a:pt x="188898" y="4229735"/>
                  <a:pt x="1249665" y="6858000"/>
                </a:cubicBezTo>
                <a:lnTo>
                  <a:pt x="5886118" y="6858000"/>
                </a:lnTo>
                <a:lnTo>
                  <a:pt x="5886118" y="0"/>
                </a:lnTo>
                <a:lnTo>
                  <a:pt x="155560" y="0"/>
                </a:lnTo>
                <a:close/>
              </a:path>
            </a:pathLst>
          </a:custGeom>
          <a:solidFill>
            <a:schemeClr val="bg2">
              <a:lumMod val="20000"/>
              <a:lumOff val="80000"/>
            </a:schemeClr>
          </a:solidFill>
          <a:ln w="3175" cap="flat">
            <a:noFill/>
            <a:prstDash val="solid"/>
            <a:miter/>
          </a:ln>
        </p:spPr>
        <p:txBody>
          <a:bodyPr anchor="ctr"/>
          <a:lstStyle/>
          <a:p>
            <a:pPr eaLnBrk="1" fontAlgn="auto" hangingPunct="1">
              <a:spcBef>
                <a:spcPts val="0"/>
              </a:spcBef>
              <a:spcAft>
                <a:spcPts val="0"/>
              </a:spcAft>
              <a:defRPr/>
            </a:pPr>
            <a:endParaRPr lang="nl-BE">
              <a:latin typeface="+mn-lt"/>
            </a:endParaRPr>
          </a:p>
        </p:txBody>
      </p:sp>
      <p:pic>
        <p:nvPicPr>
          <p:cNvPr id="5" name="Graphic 7">
            <a:extLst>
              <a:ext uri="{FF2B5EF4-FFF2-40B4-BE49-F238E27FC236}">
                <a16:creationId xmlns:a16="http://schemas.microsoft.com/office/drawing/2014/main" id="{6756BB72-97BE-46B8-1CD1-7AE3AEF2B9A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sp>
        <p:nvSpPr>
          <p:cNvPr id="2" name="Titel 1"/>
          <p:cNvSpPr>
            <a:spLocks noGrp="1"/>
          </p:cNvSpPr>
          <p:nvPr>
            <p:ph type="title"/>
          </p:nvPr>
        </p:nvSpPr>
        <p:spPr>
          <a:xfrm>
            <a:off x="860425" y="1346400"/>
            <a:ext cx="5321300" cy="624956"/>
          </a:xfrm>
        </p:spPr>
        <p:txBody>
          <a:bodyPr wrap="square" bIns="180000" anchor="t">
            <a:spAutoFit/>
          </a:bodyPr>
          <a:lstStyle>
            <a:lvl1pPr>
              <a:defRPr sz="3200">
                <a:solidFill>
                  <a:schemeClr val="accent4"/>
                </a:solidFill>
              </a:defRPr>
            </a:lvl1pPr>
          </a:lstStyle>
          <a:p>
            <a:r>
              <a:rPr lang="nl-NL"/>
              <a:t>Klik om stijl te bewerken</a:t>
            </a:r>
            <a:endParaRPr lang="nl-BE" dirty="0"/>
          </a:p>
        </p:txBody>
      </p:sp>
      <p:sp>
        <p:nvSpPr>
          <p:cNvPr id="12" name="Tijdelijke aanduiding voor tekst 14"/>
          <p:cNvSpPr>
            <a:spLocks noGrp="1"/>
          </p:cNvSpPr>
          <p:nvPr>
            <p:ph type="body" sz="quarter" idx="15" hasCustomPrompt="1"/>
          </p:nvPr>
        </p:nvSpPr>
        <p:spPr>
          <a:xfrm>
            <a:off x="608013" y="521780"/>
            <a:ext cx="2191222" cy="578042"/>
          </a:xfrm>
          <a:prstGeom prst="roundRect">
            <a:avLst>
              <a:gd name="adj" fmla="val 50000"/>
            </a:avLst>
          </a:prstGeom>
          <a:solidFill>
            <a:schemeClr val="accent4"/>
          </a:solidFill>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4" name="Tijdelijke aanduiding voor tekst 3"/>
          <p:cNvSpPr>
            <a:spLocks noGrp="1"/>
          </p:cNvSpPr>
          <p:nvPr>
            <p:ph type="body" sz="quarter" idx="16"/>
          </p:nvPr>
        </p:nvSpPr>
        <p:spPr>
          <a:xfrm>
            <a:off x="860425" y="1971356"/>
            <a:ext cx="5321300" cy="4142107"/>
          </a:xfrm>
        </p:spPr>
        <p:txBody>
          <a:bodyPr>
            <a:normAutofit/>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4">
            <a:extLst>
              <a:ext uri="{FF2B5EF4-FFF2-40B4-BE49-F238E27FC236}">
                <a16:creationId xmlns:a16="http://schemas.microsoft.com/office/drawing/2014/main" id="{CF259EA5-BEC5-F997-DB65-1F696E085149}"/>
              </a:ext>
            </a:extLst>
          </p:cNvPr>
          <p:cNvSpPr>
            <a:spLocks noGrp="1"/>
          </p:cNvSpPr>
          <p:nvPr>
            <p:ph type="ftr" sz="quarter" idx="17"/>
          </p:nvPr>
        </p:nvSpPr>
        <p:spPr/>
        <p:txBody>
          <a:bodyPr/>
          <a:lstStyle>
            <a:lvl1pPr>
              <a:defRPr>
                <a:solidFill>
                  <a:schemeClr val="tx2"/>
                </a:solidFill>
                <a:latin typeface="+mn-lt"/>
              </a:defRPr>
            </a:lvl1pPr>
          </a:lstStyle>
          <a:p>
            <a:pPr>
              <a:defRPr/>
            </a:pPr>
            <a:r>
              <a:rPr lang="nl-NL"/>
              <a:t>Voettekst: titel van je presentatie</a:t>
            </a:r>
            <a:endParaRPr lang="nl-BE"/>
          </a:p>
        </p:txBody>
      </p:sp>
      <p:sp>
        <p:nvSpPr>
          <p:cNvPr id="7" name="Tijdelijke aanduiding voor dianummer 5">
            <a:extLst>
              <a:ext uri="{FF2B5EF4-FFF2-40B4-BE49-F238E27FC236}">
                <a16:creationId xmlns:a16="http://schemas.microsoft.com/office/drawing/2014/main" id="{A5155D5B-AFF0-2709-8C36-26D89CED9FBC}"/>
              </a:ext>
            </a:extLst>
          </p:cNvPr>
          <p:cNvSpPr>
            <a:spLocks noGrp="1"/>
          </p:cNvSpPr>
          <p:nvPr>
            <p:ph type="sldNum" sz="quarter" idx="18"/>
          </p:nvPr>
        </p:nvSpPr>
        <p:spPr/>
        <p:txBody>
          <a:bodyPr/>
          <a:lstStyle>
            <a:lvl1pPr>
              <a:defRPr>
                <a:solidFill>
                  <a:schemeClr val="bg2"/>
                </a:solidFill>
                <a:latin typeface="+mn-lt"/>
              </a:defRPr>
            </a:lvl1pPr>
          </a:lstStyle>
          <a:p>
            <a:pPr>
              <a:defRPr/>
            </a:pPr>
            <a:fld id="{E0C7C11C-1094-4A18-93B8-341F85F3E6DA}" type="slidenum">
              <a:rPr lang="nl-BE"/>
              <a:pPr>
                <a:defRPr/>
              </a:pPr>
              <a:t>‹nr.›</a:t>
            </a:fld>
            <a:endParaRPr lang="nl-BE"/>
          </a:p>
        </p:txBody>
      </p:sp>
    </p:spTree>
    <p:extLst>
      <p:ext uri="{BB962C8B-B14F-4D97-AF65-F5344CB8AC3E}">
        <p14:creationId xmlns:p14="http://schemas.microsoft.com/office/powerpoint/2010/main" val="99086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co_slide_roze">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6EB7991B-9213-EFF4-D164-950E19890B3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sp>
        <p:nvSpPr>
          <p:cNvPr id="12" name="Tijdelijke aanduiding voor inhoud 11"/>
          <p:cNvSpPr>
            <a:spLocks noGrp="1"/>
          </p:cNvSpPr>
          <p:nvPr>
            <p:ph sz="quarter" idx="19"/>
          </p:nvPr>
        </p:nvSpPr>
        <p:spPr>
          <a:xfrm>
            <a:off x="860425" y="1259999"/>
            <a:ext cx="10721975" cy="4564152"/>
          </a:xfrm>
        </p:spPr>
        <p:txBody>
          <a:bodyPr>
            <a:normAutofit/>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Tijdelijke aanduiding voor tekst 14"/>
          <p:cNvSpPr>
            <a:spLocks noGrp="1"/>
          </p:cNvSpPr>
          <p:nvPr>
            <p:ph type="body" sz="quarter" idx="15" hasCustomPrompt="1"/>
          </p:nvPr>
        </p:nvSpPr>
        <p:spPr>
          <a:xfrm>
            <a:off x="608013" y="521780"/>
            <a:ext cx="2191222" cy="578042"/>
          </a:xfrm>
          <a:prstGeom prst="roundRect">
            <a:avLst>
              <a:gd name="adj" fmla="val 50000"/>
            </a:avLst>
          </a:prstGeom>
          <a:solidFill>
            <a:schemeClr val="accent4"/>
          </a:solidFill>
          <a:ln>
            <a:solidFill>
              <a:schemeClr val="accent4"/>
            </a:solidFill>
          </a:ln>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3" name="Tijdelijke aanduiding voor voettekst 3">
            <a:extLst>
              <a:ext uri="{FF2B5EF4-FFF2-40B4-BE49-F238E27FC236}">
                <a16:creationId xmlns:a16="http://schemas.microsoft.com/office/drawing/2014/main" id="{8852DC99-92CA-DE1D-3838-5E2DF5224D6E}"/>
              </a:ext>
            </a:extLst>
          </p:cNvPr>
          <p:cNvSpPr>
            <a:spLocks noGrp="1"/>
          </p:cNvSpPr>
          <p:nvPr>
            <p:ph type="ftr" sz="quarter" idx="20"/>
          </p:nvPr>
        </p:nvSpPr>
        <p:spPr/>
        <p:txBody>
          <a:bodyPr/>
          <a:lstStyle>
            <a:lvl1pPr>
              <a:defRPr>
                <a:solidFill>
                  <a:schemeClr val="tx2"/>
                </a:solidFill>
                <a:latin typeface="+mn-lt"/>
              </a:defRPr>
            </a:lvl1pPr>
          </a:lstStyle>
          <a:p>
            <a:pPr>
              <a:defRPr/>
            </a:pPr>
            <a:r>
              <a:rPr lang="nl-NL" dirty="0"/>
              <a:t>Voettekst: titel van je presentatie</a:t>
            </a:r>
            <a:endParaRPr lang="nl-BE" dirty="0"/>
          </a:p>
        </p:txBody>
      </p:sp>
      <p:sp>
        <p:nvSpPr>
          <p:cNvPr id="4" name="Tijdelijke aanduiding voor dianummer 6">
            <a:extLst>
              <a:ext uri="{FF2B5EF4-FFF2-40B4-BE49-F238E27FC236}">
                <a16:creationId xmlns:a16="http://schemas.microsoft.com/office/drawing/2014/main" id="{66B7F1AF-C8F3-C7B4-3D91-997F7C02488C}"/>
              </a:ext>
            </a:extLst>
          </p:cNvPr>
          <p:cNvSpPr>
            <a:spLocks noGrp="1"/>
          </p:cNvSpPr>
          <p:nvPr>
            <p:ph type="sldNum" sz="quarter" idx="21"/>
          </p:nvPr>
        </p:nvSpPr>
        <p:spPr/>
        <p:txBody>
          <a:bodyPr/>
          <a:lstStyle>
            <a:lvl1pPr>
              <a:defRPr>
                <a:solidFill>
                  <a:schemeClr val="bg2"/>
                </a:solidFill>
                <a:latin typeface="+mn-lt"/>
              </a:defRPr>
            </a:lvl1pPr>
          </a:lstStyle>
          <a:p>
            <a:pPr>
              <a:defRPr/>
            </a:pPr>
            <a:fld id="{5BE5933F-9859-41ED-81D9-91532CCA36D3}" type="slidenum">
              <a:rPr lang="nl-BE"/>
              <a:pPr>
                <a:defRPr/>
              </a:pPr>
              <a:t>‹nr.›</a:t>
            </a:fld>
            <a:endParaRPr lang="nl-BE"/>
          </a:p>
        </p:txBody>
      </p:sp>
    </p:spTree>
    <p:extLst>
      <p:ext uri="{BB962C8B-B14F-4D97-AF65-F5344CB8AC3E}">
        <p14:creationId xmlns:p14="http://schemas.microsoft.com/office/powerpoint/2010/main" val="371717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slide_roze">
    <p:bg>
      <p:bgPr>
        <a:solidFill>
          <a:schemeClr val="bg2"/>
        </a:solidFill>
        <a:effectLst/>
      </p:bgPr>
    </p:bg>
    <p:spTree>
      <p:nvGrpSpPr>
        <p:cNvPr id="1" name=""/>
        <p:cNvGrpSpPr/>
        <p:nvPr/>
      </p:nvGrpSpPr>
      <p:grpSpPr>
        <a:xfrm>
          <a:off x="0" y="0"/>
          <a:ext cx="0" cy="0"/>
          <a:chOff x="0" y="0"/>
          <a:chExt cx="0" cy="0"/>
        </a:xfrm>
      </p:grpSpPr>
      <p:pic>
        <p:nvPicPr>
          <p:cNvPr id="5" name="Graphic 6">
            <a:extLst>
              <a:ext uri="{FF2B5EF4-FFF2-40B4-BE49-F238E27FC236}">
                <a16:creationId xmlns:a16="http://schemas.microsoft.com/office/drawing/2014/main" id="{85ED48D9-E24D-AC49-6801-5C21E259D1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013" y="609600"/>
            <a:ext cx="4638675" cy="1008063"/>
          </a:xfrm>
          <a:prstGeom prst="rect">
            <a:avLst/>
          </a:prstGeom>
        </p:spPr>
      </p:pic>
      <p:pic>
        <p:nvPicPr>
          <p:cNvPr id="6" name="Graphic 7">
            <a:extLst>
              <a:ext uri="{FF2B5EF4-FFF2-40B4-BE49-F238E27FC236}">
                <a16:creationId xmlns:a16="http://schemas.microsoft.com/office/drawing/2014/main" id="{FAF75BB1-08FE-8736-7DC4-4832035F23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9638" y="0"/>
            <a:ext cx="6202362" cy="3035300"/>
          </a:xfrm>
          <a:prstGeom prst="rect">
            <a:avLst/>
          </a:prstGeom>
        </p:spPr>
      </p:pic>
      <p:sp>
        <p:nvSpPr>
          <p:cNvPr id="2" name="Tijdelijke aanduiding voor afbeelding 4"/>
          <p:cNvSpPr>
            <a:spLocks noGrp="1" noChangeAspect="1"/>
          </p:cNvSpPr>
          <p:nvPr>
            <p:ph type="pic" sz="quarter" idx="11"/>
          </p:nvPr>
        </p:nvSpPr>
        <p:spPr>
          <a:xfrm>
            <a:off x="1194318" y="3630328"/>
            <a:ext cx="2154521" cy="2121837"/>
          </a:xfrm>
          <a:prstGeom prst="ellipse">
            <a:avLst/>
          </a:prstGeom>
          <a:solidFill>
            <a:schemeClr val="bg1"/>
          </a:solidFill>
        </p:spPr>
        <p:txBody>
          <a:bodyPr rtlCol="0">
            <a:normAutofit/>
          </a:bodyPr>
          <a:lstStyle>
            <a:lvl1pPr>
              <a:defRPr sz="1600"/>
            </a:lvl1pPr>
          </a:lstStyle>
          <a:p>
            <a:pPr lvl="0"/>
            <a:r>
              <a:rPr lang="nl-NL" noProof="0"/>
              <a:t>Klik op het pictogram als u een afbeelding wilt toevoegen</a:t>
            </a:r>
            <a:endParaRPr lang="nl-NL" noProof="0" dirty="0"/>
          </a:p>
        </p:txBody>
      </p:sp>
      <p:sp>
        <p:nvSpPr>
          <p:cNvPr id="3" name="Titel 8"/>
          <p:cNvSpPr>
            <a:spLocks noGrp="1"/>
          </p:cNvSpPr>
          <p:nvPr>
            <p:ph type="title"/>
          </p:nvPr>
        </p:nvSpPr>
        <p:spPr>
          <a:xfrm>
            <a:off x="3579813" y="3630329"/>
            <a:ext cx="8002587" cy="680356"/>
          </a:xfrm>
        </p:spPr>
        <p:txBody>
          <a:bodyPr bIns="180000" anchor="t">
            <a:spAutoFit/>
          </a:bodyPr>
          <a:lstStyle>
            <a:lvl1pPr>
              <a:defRPr sz="3600">
                <a:solidFill>
                  <a:schemeClr val="bg1"/>
                </a:solidFill>
              </a:defRPr>
            </a:lvl1pPr>
          </a:lstStyle>
          <a:p>
            <a:r>
              <a:rPr lang="nl-NL"/>
              <a:t>Klik om stijl te bewerken</a:t>
            </a:r>
            <a:endParaRPr lang="nl-BE" dirty="0"/>
          </a:p>
        </p:txBody>
      </p:sp>
      <p:sp>
        <p:nvSpPr>
          <p:cNvPr id="4" name="Tijdelijke aanduiding voor tekst 12"/>
          <p:cNvSpPr>
            <a:spLocks noGrp="1"/>
          </p:cNvSpPr>
          <p:nvPr>
            <p:ph type="body" sz="quarter" idx="13"/>
          </p:nvPr>
        </p:nvSpPr>
        <p:spPr>
          <a:xfrm>
            <a:off x="3579813" y="4382096"/>
            <a:ext cx="8002587" cy="1187248"/>
          </a:xfrm>
        </p:spPr>
        <p:txBody>
          <a:bodyPr>
            <a:spAutoFit/>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63924550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inde_roze">
    <p:bg>
      <p:bgPr>
        <a:solidFill>
          <a:schemeClr val="bg2"/>
        </a:solidFill>
        <a:effectLst/>
      </p:bgPr>
    </p:bg>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3B0649C9-CD26-DC21-81F1-60F81EEEE2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013" y="609600"/>
            <a:ext cx="4638675" cy="1008063"/>
          </a:xfrm>
          <a:prstGeom prst="rect">
            <a:avLst/>
          </a:prstGeom>
        </p:spPr>
      </p:pic>
      <p:pic>
        <p:nvPicPr>
          <p:cNvPr id="3" name="Graphic 7">
            <a:extLst>
              <a:ext uri="{FF2B5EF4-FFF2-40B4-BE49-F238E27FC236}">
                <a16:creationId xmlns:a16="http://schemas.microsoft.com/office/drawing/2014/main" id="{4F5781AC-50A9-76AF-004E-9FCF0F80B2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660775"/>
            <a:ext cx="3143250" cy="3198813"/>
          </a:xfrm>
          <a:prstGeom prst="rect">
            <a:avLst/>
          </a:prstGeom>
        </p:spPr>
      </p:pic>
      <p:sp>
        <p:nvSpPr>
          <p:cNvPr id="4" name="Tijdelijke aanduiding voor tekst 3"/>
          <p:cNvSpPr>
            <a:spLocks noGrp="1"/>
          </p:cNvSpPr>
          <p:nvPr>
            <p:ph type="body" sz="quarter" idx="10"/>
          </p:nvPr>
        </p:nvSpPr>
        <p:spPr>
          <a:xfrm>
            <a:off x="3579813" y="3767745"/>
            <a:ext cx="8002587" cy="1171539"/>
          </a:xfrm>
        </p:spPr>
        <p:txBody>
          <a:bodyPr anchor="b">
            <a:sp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73205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1A97D-1BD9-51C8-A269-6E4E67EC607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2544C4F-E7D8-E2D6-F0C5-801A8F6C312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6EC6542-E1B2-AD91-ADC3-EE5134069847}"/>
              </a:ext>
            </a:extLst>
          </p:cNvPr>
          <p:cNvSpPr>
            <a:spLocks noGrp="1"/>
          </p:cNvSpPr>
          <p:nvPr>
            <p:ph type="dt" sz="half" idx="10"/>
          </p:nvPr>
        </p:nvSpPr>
        <p:spPr/>
        <p:txBody>
          <a:bodyPr/>
          <a:lstStyle/>
          <a:p>
            <a:fld id="{BECA0AAF-5CFD-41DD-9477-31DC85DBDECA}" type="datetimeFigureOut">
              <a:rPr lang="nl-BE" smtClean="0"/>
              <a:t>21/11/2025</a:t>
            </a:fld>
            <a:endParaRPr lang="nl-BE"/>
          </a:p>
        </p:txBody>
      </p:sp>
      <p:sp>
        <p:nvSpPr>
          <p:cNvPr id="5" name="Tijdelijke aanduiding voor voettekst 4">
            <a:extLst>
              <a:ext uri="{FF2B5EF4-FFF2-40B4-BE49-F238E27FC236}">
                <a16:creationId xmlns:a16="http://schemas.microsoft.com/office/drawing/2014/main" id="{662797BD-D532-6F25-D230-5F36A009BD2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655DB5D-3336-7416-F544-6F8652E72391}"/>
              </a:ext>
            </a:extLst>
          </p:cNvPr>
          <p:cNvSpPr>
            <a:spLocks noGrp="1"/>
          </p:cNvSpPr>
          <p:nvPr>
            <p:ph type="sldNum" sz="quarter" idx="12"/>
          </p:nvPr>
        </p:nvSpPr>
        <p:spPr/>
        <p:txBody>
          <a:bodyPr/>
          <a:lstStyle/>
          <a:p>
            <a:fld id="{7730D559-F74A-4192-AFF2-96A07741464F}" type="slidenum">
              <a:rPr lang="nl-BE" smtClean="0"/>
              <a:t>‹nr.›</a:t>
            </a:fld>
            <a:endParaRPr lang="nl-BE"/>
          </a:p>
        </p:txBody>
      </p:sp>
    </p:spTree>
    <p:extLst>
      <p:ext uri="{BB962C8B-B14F-4D97-AF65-F5344CB8AC3E}">
        <p14:creationId xmlns:p14="http://schemas.microsoft.com/office/powerpoint/2010/main" val="389533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met titel_roze">
    <p:bg>
      <p:bgPr>
        <a:solidFill>
          <a:schemeClr val="bg2"/>
        </a:solidFill>
        <a:effectLst/>
      </p:bgPr>
    </p:bg>
    <p:spTree>
      <p:nvGrpSpPr>
        <p:cNvPr id="1" name=""/>
        <p:cNvGrpSpPr/>
        <p:nvPr/>
      </p:nvGrpSpPr>
      <p:grpSpPr>
        <a:xfrm>
          <a:off x="0" y="0"/>
          <a:ext cx="0" cy="0"/>
          <a:chOff x="0" y="0"/>
          <a:chExt cx="0" cy="0"/>
        </a:xfrm>
      </p:grpSpPr>
      <p:pic>
        <p:nvPicPr>
          <p:cNvPr id="3" name="Graphic 6">
            <a:extLst>
              <a:ext uri="{FF2B5EF4-FFF2-40B4-BE49-F238E27FC236}">
                <a16:creationId xmlns:a16="http://schemas.microsoft.com/office/drawing/2014/main" id="{38DF5BF8-38ED-0199-D138-3C38D307CD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013" y="609600"/>
            <a:ext cx="4638675" cy="1008063"/>
          </a:xfrm>
          <a:prstGeom prst="rect">
            <a:avLst/>
          </a:prstGeom>
        </p:spPr>
      </p:pic>
      <p:pic>
        <p:nvPicPr>
          <p:cNvPr id="4" name="Graphic 7">
            <a:extLst>
              <a:ext uri="{FF2B5EF4-FFF2-40B4-BE49-F238E27FC236}">
                <a16:creationId xmlns:a16="http://schemas.microsoft.com/office/drawing/2014/main" id="{F13E0A90-CBA0-D272-7997-913AF9359A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674938"/>
            <a:ext cx="3163888" cy="4183062"/>
          </a:xfrm>
          <a:prstGeom prst="rect">
            <a:avLst/>
          </a:prstGeom>
        </p:spPr>
      </p:pic>
      <p:sp>
        <p:nvSpPr>
          <p:cNvPr id="2" name="Titel 1"/>
          <p:cNvSpPr>
            <a:spLocks noGrp="1"/>
          </p:cNvSpPr>
          <p:nvPr>
            <p:ph type="title"/>
          </p:nvPr>
        </p:nvSpPr>
        <p:spPr>
          <a:xfrm>
            <a:off x="3579813" y="4721276"/>
            <a:ext cx="8002585" cy="1196583"/>
          </a:xfrm>
        </p:spPr>
        <p:txBody>
          <a:bodyPr tIns="720000" anchor="b">
            <a:spAutoFit/>
          </a:bodyPr>
          <a:lstStyle>
            <a:lvl1pPr>
              <a:lnSpc>
                <a:spcPct val="120000"/>
              </a:lnSpc>
              <a:defRPr sz="2800">
                <a:solidFill>
                  <a:schemeClr val="bg1"/>
                </a:solidFill>
                <a:latin typeface="+mn-lt"/>
              </a:defRPr>
            </a:lvl1pPr>
          </a:lstStyle>
          <a:p>
            <a:r>
              <a:rPr lang="nl-NL"/>
              <a:t>Klik om stijl te bewerken</a:t>
            </a:r>
            <a:endParaRPr lang="nl-BE" dirty="0"/>
          </a:p>
        </p:txBody>
      </p:sp>
      <p:sp>
        <p:nvSpPr>
          <p:cNvPr id="6" name="Tijdelijke aanduiding voor tekst 3"/>
          <p:cNvSpPr>
            <a:spLocks noGrp="1"/>
          </p:cNvSpPr>
          <p:nvPr>
            <p:ph type="body" sz="quarter" idx="10"/>
          </p:nvPr>
        </p:nvSpPr>
        <p:spPr>
          <a:xfrm>
            <a:off x="3579813" y="3865336"/>
            <a:ext cx="8002587" cy="1073948"/>
          </a:xfrm>
        </p:spPr>
        <p:txBody>
          <a:bodyPr anchor="b">
            <a:spAutoFit/>
          </a:bodyPr>
          <a:lstStyle>
            <a:lvl1pPr>
              <a:defRPr sz="3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55573362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pagina_roze_fotovlak">
    <p:spTree>
      <p:nvGrpSpPr>
        <p:cNvPr id="1" name=""/>
        <p:cNvGrpSpPr/>
        <p:nvPr/>
      </p:nvGrpSpPr>
      <p:grpSpPr>
        <a:xfrm>
          <a:off x="0" y="0"/>
          <a:ext cx="0" cy="0"/>
          <a:chOff x="0" y="0"/>
          <a:chExt cx="0" cy="0"/>
        </a:xfrm>
      </p:grpSpPr>
      <p:pic>
        <p:nvPicPr>
          <p:cNvPr id="3" name="Graphic 6">
            <a:extLst>
              <a:ext uri="{FF2B5EF4-FFF2-40B4-BE49-F238E27FC236}">
                <a16:creationId xmlns:a16="http://schemas.microsoft.com/office/drawing/2014/main" id="{AB6F7E7D-E59E-DC0F-1C8F-BF85AFB49A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8013" y="5562600"/>
            <a:ext cx="1828800" cy="674688"/>
          </a:xfrm>
          <a:prstGeom prst="rect">
            <a:avLst/>
          </a:prstGeom>
        </p:spPr>
      </p:pic>
      <p:sp>
        <p:nvSpPr>
          <p:cNvPr id="5" name="Vrije vorm: vorm 4">
            <a:extLst>
              <a:ext uri="{FF2B5EF4-FFF2-40B4-BE49-F238E27FC236}">
                <a16:creationId xmlns:a16="http://schemas.microsoft.com/office/drawing/2014/main" id="{588577B1-44A8-2B3C-E683-21D2F3CABFE2}"/>
              </a:ext>
            </a:extLst>
          </p:cNvPr>
          <p:cNvSpPr/>
          <p:nvPr/>
        </p:nvSpPr>
        <p:spPr>
          <a:xfrm>
            <a:off x="4175125" y="0"/>
            <a:ext cx="8016875" cy="6858000"/>
          </a:xfrm>
          <a:custGeom>
            <a:avLst/>
            <a:gdLst>
              <a:gd name="connsiteX0" fmla="*/ 2473480 w 8017348"/>
              <a:gd name="connsiteY0" fmla="*/ 0 h 6858000"/>
              <a:gd name="connsiteX1" fmla="*/ 3648 w 8017348"/>
              <a:gd name="connsiteY1" fmla="*/ 5375275 h 6858000"/>
              <a:gd name="connsiteX2" fmla="*/ 210340 w 8017348"/>
              <a:gd name="connsiteY2" fmla="*/ 6858000 h 6858000"/>
              <a:gd name="connsiteX3" fmla="*/ 8017348 w 8017348"/>
              <a:gd name="connsiteY3" fmla="*/ 6858000 h 6858000"/>
              <a:gd name="connsiteX4" fmla="*/ 8017348 w 8017348"/>
              <a:gd name="connsiteY4" fmla="*/ 0 h 6858000"/>
              <a:gd name="connsiteX5" fmla="*/ 2473480 w 801734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7348" h="6858000">
                <a:moveTo>
                  <a:pt x="2473480" y="0"/>
                </a:moveTo>
                <a:cubicBezTo>
                  <a:pt x="1072670" y="1901190"/>
                  <a:pt x="64290" y="3873818"/>
                  <a:pt x="3648" y="5375275"/>
                </a:cubicBezTo>
                <a:cubicBezTo>
                  <a:pt x="-17942" y="5900738"/>
                  <a:pt x="56988" y="6398895"/>
                  <a:pt x="210340" y="6858000"/>
                </a:cubicBezTo>
                <a:lnTo>
                  <a:pt x="8017348" y="6858000"/>
                </a:lnTo>
                <a:lnTo>
                  <a:pt x="8017348" y="0"/>
                </a:lnTo>
                <a:lnTo>
                  <a:pt x="2473480" y="0"/>
                </a:lnTo>
                <a:close/>
              </a:path>
            </a:pathLst>
          </a:custGeom>
          <a:solidFill>
            <a:schemeClr val="bg2">
              <a:lumMod val="20000"/>
              <a:lumOff val="80000"/>
            </a:schemeClr>
          </a:solidFill>
          <a:ln w="3172" cap="flat">
            <a:noFill/>
            <a:prstDash val="solid"/>
            <a:miter/>
          </a:ln>
        </p:spPr>
        <p:txBody>
          <a:bodyPr anchor="ctr"/>
          <a:lstStyle/>
          <a:p>
            <a:pPr eaLnBrk="1" fontAlgn="auto" hangingPunct="1">
              <a:spcBef>
                <a:spcPts val="0"/>
              </a:spcBef>
              <a:spcAft>
                <a:spcPts val="0"/>
              </a:spcAft>
              <a:defRPr/>
            </a:pPr>
            <a:endParaRPr lang="nl-BE">
              <a:latin typeface="+mn-lt"/>
            </a:endParaRPr>
          </a:p>
        </p:txBody>
      </p:sp>
      <p:sp>
        <p:nvSpPr>
          <p:cNvPr id="7" name="Tijdelijke aanduiding voor tekst 14"/>
          <p:cNvSpPr>
            <a:spLocks noGrp="1"/>
          </p:cNvSpPr>
          <p:nvPr>
            <p:ph type="body" sz="quarter" idx="15" hasCustomPrompt="1"/>
          </p:nvPr>
        </p:nvSpPr>
        <p:spPr>
          <a:xfrm>
            <a:off x="608013" y="521780"/>
            <a:ext cx="2191222" cy="578042"/>
          </a:xfrm>
          <a:prstGeom prst="roundRect">
            <a:avLst>
              <a:gd name="adj" fmla="val 50000"/>
            </a:avLst>
          </a:prstGeom>
          <a:solidFill>
            <a:schemeClr val="accent4"/>
          </a:solidFill>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2" name="Titel 4"/>
          <p:cNvSpPr>
            <a:spLocks noGrp="1"/>
          </p:cNvSpPr>
          <p:nvPr>
            <p:ph type="title"/>
          </p:nvPr>
        </p:nvSpPr>
        <p:spPr>
          <a:xfrm>
            <a:off x="608013" y="1440475"/>
            <a:ext cx="3657600" cy="1677552"/>
          </a:xfrm>
        </p:spPr>
        <p:txBody>
          <a:bodyPr bIns="180000" anchor="t">
            <a:spAutoFit/>
          </a:bodyPr>
          <a:lstStyle>
            <a:lvl1pPr>
              <a:defRPr sz="3600"/>
            </a:lvl1pPr>
          </a:lstStyle>
          <a:p>
            <a:r>
              <a:rPr lang="nl-NL"/>
              <a:t>Klik om stijl te bewerken</a:t>
            </a:r>
            <a:endParaRPr lang="nl-BE" dirty="0"/>
          </a:p>
        </p:txBody>
      </p:sp>
      <p:sp>
        <p:nvSpPr>
          <p:cNvPr id="4" name="Tijdelijke aanduiding voor tekst 2"/>
          <p:cNvSpPr>
            <a:spLocks noGrp="1"/>
          </p:cNvSpPr>
          <p:nvPr>
            <p:ph type="body" sz="quarter" idx="16"/>
          </p:nvPr>
        </p:nvSpPr>
        <p:spPr>
          <a:xfrm>
            <a:off x="608013" y="3118027"/>
            <a:ext cx="3657600" cy="780983"/>
          </a:xfrm>
        </p:spPr>
        <p:txBody>
          <a:bodyPr>
            <a:spAutoFit/>
          </a:bodyPr>
          <a:lstStyle>
            <a:lvl1pPr>
              <a:defRPr sz="2400"/>
            </a:lvl1pPr>
          </a:lstStyle>
          <a:p>
            <a:pPr lvl="0"/>
            <a:r>
              <a:rPr lang="nl-NL"/>
              <a:t>Klikken om de tekststijl van het model te bewerken</a:t>
            </a:r>
          </a:p>
        </p:txBody>
      </p:sp>
    </p:spTree>
    <p:extLst>
      <p:ext uri="{BB962C8B-B14F-4D97-AF65-F5344CB8AC3E}">
        <p14:creationId xmlns:p14="http://schemas.microsoft.com/office/powerpoint/2010/main" val="335267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pagina_roze">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4707600" y="0"/>
            <a:ext cx="7484400" cy="6858000"/>
          </a:xfrm>
          <a:solidFill>
            <a:schemeClr val="bg2">
              <a:lumMod val="20000"/>
              <a:lumOff val="80000"/>
            </a:schemeClr>
          </a:solidFill>
        </p:spPr>
        <p:txBody>
          <a:bodyPr rtlCol="0">
            <a:normAutofit/>
          </a:bodyPr>
          <a:lstStyle/>
          <a:p>
            <a:pPr lvl="0"/>
            <a:r>
              <a:rPr lang="nl-NL" noProof="0"/>
              <a:t>Klik op het pictogram als u een afbeelding wilt toevoegen</a:t>
            </a:r>
            <a:endParaRPr lang="nl-BE" noProof="0" dirty="0"/>
          </a:p>
        </p:txBody>
      </p:sp>
      <p:pic>
        <p:nvPicPr>
          <p:cNvPr id="3" name="Graphic 6">
            <a:extLst>
              <a:ext uri="{FF2B5EF4-FFF2-40B4-BE49-F238E27FC236}">
                <a16:creationId xmlns:a16="http://schemas.microsoft.com/office/drawing/2014/main" id="{0EF83D94-722E-22C9-ED0C-48FABB4333A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8013" y="5562600"/>
            <a:ext cx="1828800" cy="674688"/>
          </a:xfrm>
          <a:prstGeom prst="rect">
            <a:avLst/>
          </a:prstGeom>
        </p:spPr>
      </p:pic>
      <p:pic>
        <p:nvPicPr>
          <p:cNvPr id="5" name="Graphic 7">
            <a:extLst>
              <a:ext uri="{FF2B5EF4-FFF2-40B4-BE49-F238E27FC236}">
                <a16:creationId xmlns:a16="http://schemas.microsoft.com/office/drawing/2014/main" id="{4071CA97-A917-D22C-886D-DCCA9C245C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8813" y="2782888"/>
            <a:ext cx="3913187" cy="4075112"/>
          </a:xfrm>
          <a:prstGeom prst="rect">
            <a:avLst/>
          </a:prstGeom>
        </p:spPr>
      </p:pic>
      <p:sp>
        <p:nvSpPr>
          <p:cNvPr id="7" name="Tijdelijke aanduiding voor tekst 14"/>
          <p:cNvSpPr>
            <a:spLocks noGrp="1"/>
          </p:cNvSpPr>
          <p:nvPr>
            <p:ph type="body" sz="quarter" idx="15" hasCustomPrompt="1"/>
          </p:nvPr>
        </p:nvSpPr>
        <p:spPr>
          <a:xfrm>
            <a:off x="608013" y="521780"/>
            <a:ext cx="2191222" cy="578042"/>
          </a:xfrm>
          <a:prstGeom prst="roundRect">
            <a:avLst>
              <a:gd name="adj" fmla="val 50000"/>
            </a:avLst>
          </a:prstGeom>
          <a:solidFill>
            <a:schemeClr val="accent4"/>
          </a:solidFill>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2" name="Titel 4"/>
          <p:cNvSpPr>
            <a:spLocks noGrp="1"/>
          </p:cNvSpPr>
          <p:nvPr>
            <p:ph type="title"/>
          </p:nvPr>
        </p:nvSpPr>
        <p:spPr>
          <a:xfrm>
            <a:off x="608013" y="1440475"/>
            <a:ext cx="3657600" cy="1677552"/>
          </a:xfrm>
        </p:spPr>
        <p:txBody>
          <a:bodyPr bIns="180000" anchor="t">
            <a:spAutoFit/>
          </a:bodyPr>
          <a:lstStyle>
            <a:lvl1pPr>
              <a:defRPr sz="3600"/>
            </a:lvl1pPr>
          </a:lstStyle>
          <a:p>
            <a:r>
              <a:rPr lang="nl-NL"/>
              <a:t>Klik om stijl te bewerken</a:t>
            </a:r>
            <a:endParaRPr lang="nl-BE" dirty="0"/>
          </a:p>
        </p:txBody>
      </p:sp>
      <p:sp>
        <p:nvSpPr>
          <p:cNvPr id="9" name="Tijdelijke aanduiding voor tekst 2"/>
          <p:cNvSpPr>
            <a:spLocks noGrp="1"/>
          </p:cNvSpPr>
          <p:nvPr>
            <p:ph type="body" sz="quarter" idx="16"/>
          </p:nvPr>
        </p:nvSpPr>
        <p:spPr>
          <a:xfrm>
            <a:off x="608013" y="3118027"/>
            <a:ext cx="3657600" cy="780983"/>
          </a:xfrm>
        </p:spPr>
        <p:txBody>
          <a:bodyPr>
            <a:spAutoFit/>
          </a:bodyPr>
          <a:lstStyle>
            <a:lvl1pPr>
              <a:defRPr sz="2400"/>
            </a:lvl1pPr>
          </a:lstStyle>
          <a:p>
            <a:pPr lvl="0"/>
            <a:r>
              <a:rPr lang="nl-NL"/>
              <a:t>Klikken om de tekststijl van het model te bewerken</a:t>
            </a:r>
          </a:p>
        </p:txBody>
      </p:sp>
    </p:spTree>
    <p:extLst>
      <p:ext uri="{BB962C8B-B14F-4D97-AF65-F5344CB8AC3E}">
        <p14:creationId xmlns:p14="http://schemas.microsoft.com/office/powerpoint/2010/main" val="372752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pagina_roos">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0DA278CF-6DFA-633B-3A18-5973627EF7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1525" y="0"/>
            <a:ext cx="3800475" cy="1558925"/>
          </a:xfrm>
          <a:prstGeom prst="rect">
            <a:avLst/>
          </a:prstGeom>
        </p:spPr>
      </p:pic>
      <p:pic>
        <p:nvPicPr>
          <p:cNvPr id="4" name="Graphic 7">
            <a:extLst>
              <a:ext uri="{FF2B5EF4-FFF2-40B4-BE49-F238E27FC236}">
                <a16:creationId xmlns:a16="http://schemas.microsoft.com/office/drawing/2014/main" id="{4BB8D79E-BBB6-D9C1-234D-F59AD6ED61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sp>
        <p:nvSpPr>
          <p:cNvPr id="6" name="Tijdelijke aanduiding voor tekst 14"/>
          <p:cNvSpPr>
            <a:spLocks noGrp="1"/>
          </p:cNvSpPr>
          <p:nvPr>
            <p:ph type="body" sz="quarter" idx="15" hasCustomPrompt="1"/>
          </p:nvPr>
        </p:nvSpPr>
        <p:spPr>
          <a:xfrm>
            <a:off x="608013" y="521780"/>
            <a:ext cx="2191222" cy="578042"/>
          </a:xfrm>
          <a:prstGeom prst="roundRect">
            <a:avLst>
              <a:gd name="adj" fmla="val 50000"/>
            </a:avLst>
          </a:prstGeom>
          <a:solidFill>
            <a:schemeClr val="accent4"/>
          </a:solidFill>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3" name="Tijdelijke aanduiding voor inhoud 2"/>
          <p:cNvSpPr>
            <a:spLocks noGrp="1"/>
          </p:cNvSpPr>
          <p:nvPr>
            <p:ph sz="quarter" idx="16"/>
          </p:nvPr>
        </p:nvSpPr>
        <p:spPr>
          <a:xfrm>
            <a:off x="1503363" y="1530109"/>
            <a:ext cx="10079037" cy="4368779"/>
          </a:xfrm>
        </p:spPr>
        <p:txBody>
          <a:bodyPr>
            <a:normAutofit/>
          </a:bodyPr>
          <a:lstStyle>
            <a:lvl1pPr marL="457200" indent="-457200">
              <a:buFont typeface="+mj-lt"/>
              <a:buAutoNum type="arabicPeriod"/>
              <a:defRPr sz="2400"/>
            </a:lvl1pPr>
            <a:lvl2pPr>
              <a:defRPr sz="2400"/>
            </a:lvl2pPr>
            <a:lvl3pPr marL="700088" indent="-342900">
              <a:buFont typeface="Arial" panose="020B0604020202020204" pitchFamily="34" charset="0"/>
              <a:buChar char="•"/>
              <a:defRPr/>
            </a:lvl3pPr>
          </a:lstStyle>
          <a:p>
            <a:pPr lvl="0"/>
            <a:r>
              <a:rPr lang="nl-NL"/>
              <a:t>Klikken om de tekststijl van het model te bewerken</a:t>
            </a:r>
          </a:p>
          <a:p>
            <a:pPr lvl="1"/>
            <a:r>
              <a:rPr lang="nl-NL"/>
              <a:t>Tweede niveau</a:t>
            </a:r>
          </a:p>
        </p:txBody>
      </p:sp>
      <p:sp>
        <p:nvSpPr>
          <p:cNvPr id="5" name="Tijdelijke aanduiding voor voettekst 3">
            <a:extLst>
              <a:ext uri="{FF2B5EF4-FFF2-40B4-BE49-F238E27FC236}">
                <a16:creationId xmlns:a16="http://schemas.microsoft.com/office/drawing/2014/main" id="{D52EAF95-F239-A8AF-286B-8756F423EEEE}"/>
              </a:ext>
            </a:extLst>
          </p:cNvPr>
          <p:cNvSpPr>
            <a:spLocks noGrp="1"/>
          </p:cNvSpPr>
          <p:nvPr>
            <p:ph type="ftr" sz="quarter" idx="17"/>
          </p:nvPr>
        </p:nvSpPr>
        <p:spPr/>
        <p:txBody>
          <a:bodyPr/>
          <a:lstStyle>
            <a:lvl1pPr>
              <a:defRPr>
                <a:solidFill>
                  <a:schemeClr val="tx2"/>
                </a:solidFill>
                <a:latin typeface="+mn-lt"/>
              </a:defRPr>
            </a:lvl1pPr>
          </a:lstStyle>
          <a:p>
            <a:pPr>
              <a:defRPr/>
            </a:pPr>
            <a:r>
              <a:rPr lang="nl-NL"/>
              <a:t>Voettekst: titel van je presentatie</a:t>
            </a:r>
            <a:endParaRPr lang="nl-BE"/>
          </a:p>
        </p:txBody>
      </p:sp>
      <p:sp>
        <p:nvSpPr>
          <p:cNvPr id="7" name="Tijdelijke aanduiding voor dianummer 4">
            <a:extLst>
              <a:ext uri="{FF2B5EF4-FFF2-40B4-BE49-F238E27FC236}">
                <a16:creationId xmlns:a16="http://schemas.microsoft.com/office/drawing/2014/main" id="{AC61283C-65B8-B5BF-9C5E-AC63D2A40B58}"/>
              </a:ext>
            </a:extLst>
          </p:cNvPr>
          <p:cNvSpPr>
            <a:spLocks noGrp="1"/>
          </p:cNvSpPr>
          <p:nvPr>
            <p:ph type="sldNum" sz="quarter" idx="18"/>
          </p:nvPr>
        </p:nvSpPr>
        <p:spPr/>
        <p:txBody>
          <a:bodyPr/>
          <a:lstStyle>
            <a:lvl1pPr>
              <a:defRPr>
                <a:solidFill>
                  <a:schemeClr val="bg2"/>
                </a:solidFill>
                <a:latin typeface="+mn-lt"/>
              </a:defRPr>
            </a:lvl1pPr>
          </a:lstStyle>
          <a:p>
            <a:pPr>
              <a:defRPr/>
            </a:pPr>
            <a:fld id="{FC50A9CC-1DA9-4704-A34E-37FD4DBE3241}" type="slidenum">
              <a:rPr lang="nl-BE"/>
              <a:pPr>
                <a:defRPr/>
              </a:pPr>
              <a:t>‹nr.›</a:t>
            </a:fld>
            <a:endParaRPr lang="nl-BE"/>
          </a:p>
        </p:txBody>
      </p:sp>
    </p:spTree>
    <p:extLst>
      <p:ext uri="{BB962C8B-B14F-4D97-AF65-F5344CB8AC3E}">
        <p14:creationId xmlns:p14="http://schemas.microsoft.com/office/powerpoint/2010/main" val="219753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_roos">
    <p:bg>
      <p:bgPr>
        <a:solidFill>
          <a:schemeClr val="bg2"/>
        </a:solidFill>
        <a:effectLst/>
      </p:bgPr>
    </p:bg>
    <p:spTree>
      <p:nvGrpSpPr>
        <p:cNvPr id="1" name=""/>
        <p:cNvGrpSpPr/>
        <p:nvPr/>
      </p:nvGrpSpPr>
      <p:grpSpPr>
        <a:xfrm>
          <a:off x="0" y="0"/>
          <a:ext cx="0" cy="0"/>
          <a:chOff x="0" y="0"/>
          <a:chExt cx="0" cy="0"/>
        </a:xfrm>
      </p:grpSpPr>
      <p:pic>
        <p:nvPicPr>
          <p:cNvPr id="3" name="Graphic 6">
            <a:extLst>
              <a:ext uri="{FF2B5EF4-FFF2-40B4-BE49-F238E27FC236}">
                <a16:creationId xmlns:a16="http://schemas.microsoft.com/office/drawing/2014/main" id="{FD570D01-D542-ADF1-C17B-364035A0E7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pic>
        <p:nvPicPr>
          <p:cNvPr id="4" name="Graphic 7">
            <a:extLst>
              <a:ext uri="{FF2B5EF4-FFF2-40B4-BE49-F238E27FC236}">
                <a16:creationId xmlns:a16="http://schemas.microsoft.com/office/drawing/2014/main" id="{0AEB2D4B-1ABD-64DF-136C-77F78A3566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675" y="3265488"/>
            <a:ext cx="8061325" cy="3592512"/>
          </a:xfrm>
          <a:prstGeom prst="rect">
            <a:avLst/>
          </a:prstGeom>
        </p:spPr>
      </p:pic>
      <p:pic>
        <p:nvPicPr>
          <p:cNvPr id="6" name="Graphic 8">
            <a:extLst>
              <a:ext uri="{FF2B5EF4-FFF2-40B4-BE49-F238E27FC236}">
                <a16:creationId xmlns:a16="http://schemas.microsoft.com/office/drawing/2014/main" id="{E279089B-C291-1893-BDE1-43A81CB6C6B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sp>
        <p:nvSpPr>
          <p:cNvPr id="10" name="Tijdelijke aanduiding voor tekst 14"/>
          <p:cNvSpPr>
            <a:spLocks noGrp="1"/>
          </p:cNvSpPr>
          <p:nvPr>
            <p:ph type="body" sz="quarter" idx="15" hasCustomPrompt="1"/>
          </p:nvPr>
        </p:nvSpPr>
        <p:spPr>
          <a:xfrm>
            <a:off x="608013" y="521780"/>
            <a:ext cx="2191222" cy="578042"/>
          </a:xfrm>
          <a:prstGeom prst="roundRect">
            <a:avLst>
              <a:gd name="adj" fmla="val 50000"/>
            </a:avLst>
          </a:prstGeom>
          <a:solidFill>
            <a:schemeClr val="accent4"/>
          </a:solidFill>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7" name="Tijdelijke aanduiding voor voettekst 5">
            <a:extLst>
              <a:ext uri="{FF2B5EF4-FFF2-40B4-BE49-F238E27FC236}">
                <a16:creationId xmlns:a16="http://schemas.microsoft.com/office/drawing/2014/main" id="{6ABB0851-BEBA-B1F0-1D13-338FB33C0CD6}"/>
              </a:ext>
            </a:extLst>
          </p:cNvPr>
          <p:cNvSpPr>
            <a:spLocks noGrp="1"/>
          </p:cNvSpPr>
          <p:nvPr>
            <p:ph type="ftr" sz="quarter" idx="16"/>
          </p:nvPr>
        </p:nvSpPr>
        <p:spPr/>
        <p:txBody>
          <a:bodyPr/>
          <a:lstStyle>
            <a:lvl1pPr>
              <a:defRPr>
                <a:solidFill>
                  <a:schemeClr val="bg2"/>
                </a:solidFill>
                <a:latin typeface="+mn-lt"/>
              </a:defRPr>
            </a:lvl1pPr>
          </a:lstStyle>
          <a:p>
            <a:pPr>
              <a:defRPr/>
            </a:pPr>
            <a:r>
              <a:rPr lang="nl-NL"/>
              <a:t>Voettekst: titel van je presentatie</a:t>
            </a:r>
            <a:endParaRPr lang="nl-BE"/>
          </a:p>
        </p:txBody>
      </p:sp>
      <p:sp>
        <p:nvSpPr>
          <p:cNvPr id="8" name="Tijdelijke aanduiding voor dianummer 6">
            <a:extLst>
              <a:ext uri="{FF2B5EF4-FFF2-40B4-BE49-F238E27FC236}">
                <a16:creationId xmlns:a16="http://schemas.microsoft.com/office/drawing/2014/main" id="{8FA26726-2825-87AD-C149-F2648FA67195}"/>
              </a:ext>
            </a:extLst>
          </p:cNvPr>
          <p:cNvSpPr>
            <a:spLocks noGrp="1"/>
          </p:cNvSpPr>
          <p:nvPr>
            <p:ph type="sldNum" sz="quarter" idx="17"/>
          </p:nvPr>
        </p:nvSpPr>
        <p:spPr/>
        <p:txBody>
          <a:bodyPr/>
          <a:lstStyle>
            <a:lvl1pPr>
              <a:defRPr>
                <a:solidFill>
                  <a:schemeClr val="bg2"/>
                </a:solidFill>
                <a:latin typeface="+mn-lt"/>
              </a:defRPr>
            </a:lvl1pPr>
          </a:lstStyle>
          <a:p>
            <a:pPr>
              <a:defRPr/>
            </a:pPr>
            <a:fld id="{A0703268-B31E-49C4-9166-FF7D66C9DFB1}" type="slidenum">
              <a:rPr lang="nl-BE"/>
              <a:pPr>
                <a:defRPr/>
              </a:pPr>
              <a:t>‹nr.›</a:t>
            </a:fld>
            <a:endParaRPr lang="nl-BE"/>
          </a:p>
        </p:txBody>
      </p:sp>
      <p:sp>
        <p:nvSpPr>
          <p:cNvPr id="9" name="Titel 8">
            <a:extLst>
              <a:ext uri="{FF2B5EF4-FFF2-40B4-BE49-F238E27FC236}">
                <a16:creationId xmlns:a16="http://schemas.microsoft.com/office/drawing/2014/main" id="{8A7D9FC0-0481-ADA2-5369-B84824DB0124}"/>
              </a:ext>
            </a:extLst>
          </p:cNvPr>
          <p:cNvSpPr>
            <a:spLocks noGrp="1"/>
          </p:cNvSpPr>
          <p:nvPr>
            <p:ph type="title"/>
          </p:nvPr>
        </p:nvSpPr>
        <p:spPr>
          <a:xfrm>
            <a:off x="860424" y="1560304"/>
            <a:ext cx="10721975" cy="680356"/>
          </a:xfrm>
        </p:spPr>
        <p:txBody>
          <a:bodyPr wrap="square" bIns="180000" anchor="t">
            <a:spAutoFit/>
          </a:bodyPr>
          <a:lstStyle>
            <a:lvl1pPr>
              <a:defRPr sz="3600">
                <a:solidFill>
                  <a:schemeClr val="bg1"/>
                </a:solidFill>
              </a:defRPr>
            </a:lvl1pPr>
          </a:lstStyle>
          <a:p>
            <a:r>
              <a:rPr lang="nl-NL"/>
              <a:t>Klik om stijl te bewerken</a:t>
            </a:r>
            <a:endParaRPr lang="nl-BE" dirty="0"/>
          </a:p>
        </p:txBody>
      </p:sp>
      <p:sp>
        <p:nvSpPr>
          <p:cNvPr id="11" name="Tijdelijke aanduiding voor tekst 12">
            <a:extLst>
              <a:ext uri="{FF2B5EF4-FFF2-40B4-BE49-F238E27FC236}">
                <a16:creationId xmlns:a16="http://schemas.microsoft.com/office/drawing/2014/main" id="{C089A3D9-0218-F1D5-CC2B-8DD848177BD1}"/>
              </a:ext>
            </a:extLst>
          </p:cNvPr>
          <p:cNvSpPr>
            <a:spLocks noGrp="1"/>
          </p:cNvSpPr>
          <p:nvPr>
            <p:ph type="body" sz="quarter" idx="13"/>
          </p:nvPr>
        </p:nvSpPr>
        <p:spPr>
          <a:xfrm>
            <a:off x="860423" y="2270058"/>
            <a:ext cx="10721975" cy="374718"/>
          </a:xfrm>
        </p:spPr>
        <p:txBody>
          <a:bodyPr wrap="square">
            <a:spAutoFit/>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67288859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_foto_recht_roze">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CB141C70-A296-4402-7A35-B4FEC9CD964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sp>
        <p:nvSpPr>
          <p:cNvPr id="10" name="Tijdelijke aanduiding voor afbeelding 3"/>
          <p:cNvSpPr>
            <a:spLocks noGrp="1"/>
          </p:cNvSpPr>
          <p:nvPr>
            <p:ph type="pic" sz="quarter" idx="10"/>
          </p:nvPr>
        </p:nvSpPr>
        <p:spPr>
          <a:xfrm>
            <a:off x="4707600" y="0"/>
            <a:ext cx="7484400" cy="6858000"/>
          </a:xfrm>
          <a:solidFill>
            <a:schemeClr val="bg2">
              <a:lumMod val="20000"/>
              <a:lumOff val="80000"/>
            </a:schemeClr>
          </a:solidFill>
        </p:spPr>
        <p:txBody>
          <a:bodyPr rtlCol="0">
            <a:normAutofit/>
          </a:bodyPr>
          <a:lstStyle/>
          <a:p>
            <a:pPr lvl="0"/>
            <a:r>
              <a:rPr lang="nl-NL" noProof="0"/>
              <a:t>Klik op het pictogram als u een afbeelding wilt toevoegen</a:t>
            </a:r>
            <a:endParaRPr lang="nl-BE" noProof="0" dirty="0"/>
          </a:p>
        </p:txBody>
      </p:sp>
      <p:sp>
        <p:nvSpPr>
          <p:cNvPr id="9" name="Titel 8"/>
          <p:cNvSpPr>
            <a:spLocks noGrp="1"/>
          </p:cNvSpPr>
          <p:nvPr>
            <p:ph type="title"/>
          </p:nvPr>
        </p:nvSpPr>
        <p:spPr>
          <a:xfrm>
            <a:off x="608013" y="1518113"/>
            <a:ext cx="3849688" cy="1178954"/>
          </a:xfrm>
        </p:spPr>
        <p:txBody>
          <a:bodyPr bIns="180000" anchor="t">
            <a:spAutoFit/>
          </a:bodyPr>
          <a:lstStyle>
            <a:lvl1pPr>
              <a:defRPr sz="3600">
                <a:solidFill>
                  <a:schemeClr val="tx2"/>
                </a:solidFill>
              </a:defRPr>
            </a:lvl1pPr>
          </a:lstStyle>
          <a:p>
            <a:r>
              <a:rPr lang="nl-NL"/>
              <a:t>Klik om stijl te bewerken</a:t>
            </a:r>
            <a:endParaRPr lang="nl-BE" dirty="0"/>
          </a:p>
        </p:txBody>
      </p:sp>
      <p:sp>
        <p:nvSpPr>
          <p:cNvPr id="13" name="Tijdelijke aanduiding voor tekst 12"/>
          <p:cNvSpPr>
            <a:spLocks noGrp="1"/>
          </p:cNvSpPr>
          <p:nvPr>
            <p:ph type="body" sz="quarter" idx="13"/>
          </p:nvPr>
        </p:nvSpPr>
        <p:spPr>
          <a:xfrm>
            <a:off x="608013" y="2697067"/>
            <a:ext cx="3849687" cy="1260475"/>
          </a:xfrm>
        </p:spPr>
        <p:txBody>
          <a:bodyPr>
            <a:noAutofit/>
          </a:bodyPr>
          <a:lstStyle>
            <a:lvl1pPr>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tekst 14"/>
          <p:cNvSpPr>
            <a:spLocks noGrp="1"/>
          </p:cNvSpPr>
          <p:nvPr>
            <p:ph type="body" sz="quarter" idx="16" hasCustomPrompt="1"/>
          </p:nvPr>
        </p:nvSpPr>
        <p:spPr>
          <a:xfrm>
            <a:off x="608013" y="521780"/>
            <a:ext cx="2191222" cy="578042"/>
          </a:xfrm>
          <a:prstGeom prst="roundRect">
            <a:avLst>
              <a:gd name="adj" fmla="val 50000"/>
            </a:avLst>
          </a:prstGeom>
          <a:solidFill>
            <a:schemeClr val="accent4"/>
          </a:solidFill>
          <a:ln>
            <a:solidFill>
              <a:schemeClr val="accent4"/>
            </a:solidFill>
          </a:ln>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3" name="Tijdelijke aanduiding voor voettekst 5">
            <a:extLst>
              <a:ext uri="{FF2B5EF4-FFF2-40B4-BE49-F238E27FC236}">
                <a16:creationId xmlns:a16="http://schemas.microsoft.com/office/drawing/2014/main" id="{582BDF88-B1B3-BDBA-ED90-8D6492FCEC7C}"/>
              </a:ext>
            </a:extLst>
          </p:cNvPr>
          <p:cNvSpPr>
            <a:spLocks noGrp="1"/>
          </p:cNvSpPr>
          <p:nvPr>
            <p:ph type="ftr" sz="quarter" idx="17"/>
          </p:nvPr>
        </p:nvSpPr>
        <p:spPr/>
        <p:txBody>
          <a:bodyPr/>
          <a:lstStyle>
            <a:lvl1pPr>
              <a:defRPr>
                <a:solidFill>
                  <a:schemeClr val="tx2"/>
                </a:solidFill>
                <a:latin typeface="+mn-lt"/>
              </a:defRPr>
            </a:lvl1pPr>
          </a:lstStyle>
          <a:p>
            <a:pPr>
              <a:defRPr/>
            </a:pPr>
            <a:r>
              <a:rPr lang="nl-NL"/>
              <a:t>Voettekst: titel van je presentatie</a:t>
            </a:r>
            <a:endParaRPr lang="nl-BE"/>
          </a:p>
        </p:txBody>
      </p:sp>
      <p:sp>
        <p:nvSpPr>
          <p:cNvPr id="4" name="Tijdelijke aanduiding voor dianummer 6">
            <a:extLst>
              <a:ext uri="{FF2B5EF4-FFF2-40B4-BE49-F238E27FC236}">
                <a16:creationId xmlns:a16="http://schemas.microsoft.com/office/drawing/2014/main" id="{7AD35C94-B557-39A7-E8B7-7A68F77044B8}"/>
              </a:ext>
            </a:extLst>
          </p:cNvPr>
          <p:cNvSpPr>
            <a:spLocks noGrp="1"/>
          </p:cNvSpPr>
          <p:nvPr>
            <p:ph type="sldNum" sz="quarter" idx="18"/>
          </p:nvPr>
        </p:nvSpPr>
        <p:spPr/>
        <p:txBody>
          <a:bodyPr/>
          <a:lstStyle>
            <a:lvl1pPr>
              <a:defRPr>
                <a:solidFill>
                  <a:schemeClr val="bg2"/>
                </a:solidFill>
                <a:latin typeface="+mn-lt"/>
              </a:defRPr>
            </a:lvl1pPr>
          </a:lstStyle>
          <a:p>
            <a:pPr>
              <a:defRPr/>
            </a:pPr>
            <a:fld id="{6010509F-80CE-4502-A36D-3491113B3D90}" type="slidenum">
              <a:rPr lang="nl-BE"/>
              <a:pPr>
                <a:defRPr/>
              </a:pPr>
              <a:t>‹nr.›</a:t>
            </a:fld>
            <a:endParaRPr lang="nl-BE"/>
          </a:p>
        </p:txBody>
      </p:sp>
    </p:spTree>
    <p:extLst>
      <p:ext uri="{BB962C8B-B14F-4D97-AF65-F5344CB8AC3E}">
        <p14:creationId xmlns:p14="http://schemas.microsoft.com/office/powerpoint/2010/main" val="421891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_fotovlak_roze">
    <p:spTree>
      <p:nvGrpSpPr>
        <p:cNvPr id="1" name=""/>
        <p:cNvGrpSpPr/>
        <p:nvPr/>
      </p:nvGrpSpPr>
      <p:grpSpPr>
        <a:xfrm>
          <a:off x="0" y="0"/>
          <a:ext cx="0" cy="0"/>
          <a:chOff x="0" y="0"/>
          <a:chExt cx="0" cy="0"/>
        </a:xfrm>
      </p:grpSpPr>
      <p:sp>
        <p:nvSpPr>
          <p:cNvPr id="4" name="Vrije vorm: vorm 3">
            <a:extLst>
              <a:ext uri="{FF2B5EF4-FFF2-40B4-BE49-F238E27FC236}">
                <a16:creationId xmlns:a16="http://schemas.microsoft.com/office/drawing/2014/main" id="{974273F4-44ED-2A46-FFE1-61A556DB1C84}"/>
              </a:ext>
            </a:extLst>
          </p:cNvPr>
          <p:cNvSpPr/>
          <p:nvPr/>
        </p:nvSpPr>
        <p:spPr>
          <a:xfrm>
            <a:off x="4670425" y="0"/>
            <a:ext cx="7521575" cy="6858000"/>
          </a:xfrm>
          <a:custGeom>
            <a:avLst/>
            <a:gdLst>
              <a:gd name="connsiteX0" fmla="*/ 2473480 w 7522365"/>
              <a:gd name="connsiteY0" fmla="*/ 0 h 6858000"/>
              <a:gd name="connsiteX1" fmla="*/ 3648 w 7522365"/>
              <a:gd name="connsiteY1" fmla="*/ 5375275 h 6858000"/>
              <a:gd name="connsiteX2" fmla="*/ 210340 w 7522365"/>
              <a:gd name="connsiteY2" fmla="*/ 6858000 h 6858000"/>
              <a:gd name="connsiteX3" fmla="*/ 7522365 w 7522365"/>
              <a:gd name="connsiteY3" fmla="*/ 6858000 h 6858000"/>
              <a:gd name="connsiteX4" fmla="*/ 7522365 w 7522365"/>
              <a:gd name="connsiteY4" fmla="*/ 0 h 6858000"/>
              <a:gd name="connsiteX5" fmla="*/ 2473480 w 752236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2365" h="6858000">
                <a:moveTo>
                  <a:pt x="2473480" y="0"/>
                </a:moveTo>
                <a:cubicBezTo>
                  <a:pt x="1072670" y="1901190"/>
                  <a:pt x="64290" y="3873818"/>
                  <a:pt x="3648" y="5375275"/>
                </a:cubicBezTo>
                <a:cubicBezTo>
                  <a:pt x="-17942" y="5900738"/>
                  <a:pt x="56988" y="6398895"/>
                  <a:pt x="210340" y="6858000"/>
                </a:cubicBezTo>
                <a:lnTo>
                  <a:pt x="7522365" y="6858000"/>
                </a:lnTo>
                <a:lnTo>
                  <a:pt x="7522365" y="0"/>
                </a:lnTo>
                <a:lnTo>
                  <a:pt x="2473480" y="0"/>
                </a:lnTo>
                <a:close/>
              </a:path>
            </a:pathLst>
          </a:custGeom>
          <a:solidFill>
            <a:schemeClr val="bg2">
              <a:lumMod val="20000"/>
              <a:lumOff val="80000"/>
            </a:schemeClr>
          </a:solidFill>
          <a:ln w="3172" cap="flat">
            <a:noFill/>
            <a:prstDash val="solid"/>
            <a:miter/>
          </a:ln>
        </p:spPr>
        <p:txBody>
          <a:bodyPr anchor="ctr"/>
          <a:lstStyle/>
          <a:p>
            <a:pPr eaLnBrk="1" fontAlgn="auto" hangingPunct="1">
              <a:spcBef>
                <a:spcPts val="0"/>
              </a:spcBef>
              <a:spcAft>
                <a:spcPts val="0"/>
              </a:spcAft>
              <a:defRPr/>
            </a:pPr>
            <a:endParaRPr lang="nl-BE">
              <a:latin typeface="+mn-lt"/>
            </a:endParaRPr>
          </a:p>
        </p:txBody>
      </p:sp>
      <p:pic>
        <p:nvPicPr>
          <p:cNvPr id="5" name="Graphic 7">
            <a:extLst>
              <a:ext uri="{FF2B5EF4-FFF2-40B4-BE49-F238E27FC236}">
                <a16:creationId xmlns:a16="http://schemas.microsoft.com/office/drawing/2014/main" id="{081AB131-B815-3CCC-2400-06E9F68DE4B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sp>
        <p:nvSpPr>
          <p:cNvPr id="10" name="Tijdelijke aanduiding voor tekst 14"/>
          <p:cNvSpPr>
            <a:spLocks noGrp="1"/>
          </p:cNvSpPr>
          <p:nvPr>
            <p:ph type="body" sz="quarter" idx="15" hasCustomPrompt="1"/>
          </p:nvPr>
        </p:nvSpPr>
        <p:spPr>
          <a:xfrm>
            <a:off x="608013" y="521780"/>
            <a:ext cx="2191222" cy="578042"/>
          </a:xfrm>
          <a:prstGeom prst="roundRect">
            <a:avLst>
              <a:gd name="adj" fmla="val 50000"/>
            </a:avLst>
          </a:prstGeom>
          <a:solidFill>
            <a:schemeClr val="accent4"/>
          </a:solidFill>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2" name="Titel 8"/>
          <p:cNvSpPr>
            <a:spLocks noGrp="1"/>
          </p:cNvSpPr>
          <p:nvPr>
            <p:ph type="title"/>
          </p:nvPr>
        </p:nvSpPr>
        <p:spPr>
          <a:xfrm>
            <a:off x="608013" y="1518113"/>
            <a:ext cx="4271498" cy="1178954"/>
          </a:xfrm>
        </p:spPr>
        <p:txBody>
          <a:bodyPr bIns="180000" anchor="t">
            <a:spAutoFit/>
          </a:bodyPr>
          <a:lstStyle>
            <a:lvl1pPr>
              <a:defRPr sz="3600">
                <a:solidFill>
                  <a:schemeClr val="tx2"/>
                </a:solidFill>
              </a:defRPr>
            </a:lvl1pPr>
          </a:lstStyle>
          <a:p>
            <a:r>
              <a:rPr lang="nl-NL"/>
              <a:t>Klik om stijl te bewerken</a:t>
            </a:r>
            <a:endParaRPr lang="nl-BE" dirty="0"/>
          </a:p>
        </p:txBody>
      </p:sp>
      <p:sp>
        <p:nvSpPr>
          <p:cNvPr id="3" name="Tijdelijke aanduiding voor tekst 12"/>
          <p:cNvSpPr>
            <a:spLocks noGrp="1"/>
          </p:cNvSpPr>
          <p:nvPr>
            <p:ph type="body" sz="quarter" idx="13"/>
          </p:nvPr>
        </p:nvSpPr>
        <p:spPr>
          <a:xfrm>
            <a:off x="608013" y="2697067"/>
            <a:ext cx="4271497" cy="1260475"/>
          </a:xfrm>
        </p:spPr>
        <p:txBody>
          <a:bodyPr>
            <a:noAutofit/>
          </a:bodyPr>
          <a:lstStyle>
            <a:lvl1pPr>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6" name="Tijdelijke aanduiding voor voettekst 5">
            <a:extLst>
              <a:ext uri="{FF2B5EF4-FFF2-40B4-BE49-F238E27FC236}">
                <a16:creationId xmlns:a16="http://schemas.microsoft.com/office/drawing/2014/main" id="{1DCA6B6F-2A4E-BCB7-2933-B9E55FFCAB70}"/>
              </a:ext>
            </a:extLst>
          </p:cNvPr>
          <p:cNvSpPr>
            <a:spLocks noGrp="1"/>
          </p:cNvSpPr>
          <p:nvPr>
            <p:ph type="ftr" sz="quarter" idx="16"/>
          </p:nvPr>
        </p:nvSpPr>
        <p:spPr/>
        <p:txBody>
          <a:bodyPr/>
          <a:lstStyle>
            <a:lvl1pPr>
              <a:defRPr>
                <a:solidFill>
                  <a:schemeClr val="tx2"/>
                </a:solidFill>
                <a:latin typeface="+mn-lt"/>
              </a:defRPr>
            </a:lvl1pPr>
          </a:lstStyle>
          <a:p>
            <a:pPr>
              <a:defRPr/>
            </a:pPr>
            <a:r>
              <a:rPr lang="nl-NL"/>
              <a:t>Voettekst: titel van je presentatie</a:t>
            </a:r>
            <a:endParaRPr lang="nl-BE" dirty="0"/>
          </a:p>
        </p:txBody>
      </p:sp>
      <p:sp>
        <p:nvSpPr>
          <p:cNvPr id="7" name="Tijdelijke aanduiding voor dianummer 6">
            <a:extLst>
              <a:ext uri="{FF2B5EF4-FFF2-40B4-BE49-F238E27FC236}">
                <a16:creationId xmlns:a16="http://schemas.microsoft.com/office/drawing/2014/main" id="{627D20CA-0FE9-1CDD-2A88-0789DE6DA5DA}"/>
              </a:ext>
            </a:extLst>
          </p:cNvPr>
          <p:cNvSpPr>
            <a:spLocks noGrp="1"/>
          </p:cNvSpPr>
          <p:nvPr>
            <p:ph type="sldNum" sz="quarter" idx="17"/>
          </p:nvPr>
        </p:nvSpPr>
        <p:spPr/>
        <p:txBody>
          <a:bodyPr/>
          <a:lstStyle>
            <a:lvl1pPr>
              <a:defRPr>
                <a:solidFill>
                  <a:schemeClr val="bg2"/>
                </a:solidFill>
                <a:latin typeface="+mn-lt"/>
              </a:defRPr>
            </a:lvl1pPr>
          </a:lstStyle>
          <a:p>
            <a:pPr>
              <a:defRPr/>
            </a:pPr>
            <a:fld id="{8018B9B1-4113-4C07-8A22-D7E86A2C0C59}" type="slidenum">
              <a:rPr lang="nl-BE"/>
              <a:pPr>
                <a:defRPr/>
              </a:pPr>
              <a:t>‹nr.›</a:t>
            </a:fld>
            <a:endParaRPr lang="nl-BE" dirty="0"/>
          </a:p>
        </p:txBody>
      </p:sp>
    </p:spTree>
    <p:extLst>
      <p:ext uri="{BB962C8B-B14F-4D97-AF65-F5344CB8AC3E}">
        <p14:creationId xmlns:p14="http://schemas.microsoft.com/office/powerpoint/2010/main" val="266558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_roze">
    <p:spTree>
      <p:nvGrpSpPr>
        <p:cNvPr id="1" name=""/>
        <p:cNvGrpSpPr/>
        <p:nvPr/>
      </p:nvGrpSpPr>
      <p:grpSpPr>
        <a:xfrm>
          <a:off x="0" y="0"/>
          <a:ext cx="0" cy="0"/>
          <a:chOff x="0" y="0"/>
          <a:chExt cx="0" cy="0"/>
        </a:xfrm>
      </p:grpSpPr>
      <p:pic>
        <p:nvPicPr>
          <p:cNvPr id="3" name="Graphic 6">
            <a:extLst>
              <a:ext uri="{FF2B5EF4-FFF2-40B4-BE49-F238E27FC236}">
                <a16:creationId xmlns:a16="http://schemas.microsoft.com/office/drawing/2014/main" id="{393246D0-EFCC-3837-CCE9-76AD3A5AF6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42538" y="0"/>
            <a:ext cx="2049462" cy="3208338"/>
          </a:xfrm>
          <a:prstGeom prst="rect">
            <a:avLst/>
          </a:prstGeom>
        </p:spPr>
      </p:pic>
      <p:pic>
        <p:nvPicPr>
          <p:cNvPr id="4" name="Graphic 7">
            <a:extLst>
              <a:ext uri="{FF2B5EF4-FFF2-40B4-BE49-F238E27FC236}">
                <a16:creationId xmlns:a16="http://schemas.microsoft.com/office/drawing/2014/main" id="{46F1E4D1-4A02-2358-C73A-915A0404FCD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sp>
        <p:nvSpPr>
          <p:cNvPr id="8" name="Tijdelijke aanduiding voor tekst 14"/>
          <p:cNvSpPr>
            <a:spLocks noGrp="1"/>
          </p:cNvSpPr>
          <p:nvPr>
            <p:ph type="body" sz="quarter" idx="15" hasCustomPrompt="1"/>
          </p:nvPr>
        </p:nvSpPr>
        <p:spPr>
          <a:xfrm>
            <a:off x="608013" y="521780"/>
            <a:ext cx="2191222" cy="578042"/>
          </a:xfrm>
          <a:prstGeom prst="roundRect">
            <a:avLst>
              <a:gd name="adj" fmla="val 50000"/>
            </a:avLst>
          </a:prstGeom>
          <a:solidFill>
            <a:schemeClr val="accent4"/>
          </a:solidFill>
        </p:spPr>
        <p:txBody>
          <a:bodyPr wrap="none" lIns="108000" tIns="18000" rIns="108000" bIns="18000" anchor="ctr">
            <a:spAutoFit/>
          </a:bodyPr>
          <a:lstStyle>
            <a:lvl1pPr>
              <a:defRPr sz="2400">
                <a:solidFill>
                  <a:schemeClr val="bg1"/>
                </a:solidFill>
              </a:defRPr>
            </a:lvl1pPr>
          </a:lstStyle>
          <a:p>
            <a:pPr lvl="0"/>
            <a:r>
              <a:rPr lang="nl-NL" dirty="0"/>
              <a:t>Topicelement</a:t>
            </a:r>
          </a:p>
        </p:txBody>
      </p:sp>
      <p:sp>
        <p:nvSpPr>
          <p:cNvPr id="2" name="Titel 1"/>
          <p:cNvSpPr>
            <a:spLocks noGrp="1"/>
          </p:cNvSpPr>
          <p:nvPr>
            <p:ph type="title"/>
          </p:nvPr>
        </p:nvSpPr>
        <p:spPr>
          <a:xfrm>
            <a:off x="860425" y="1346721"/>
            <a:ext cx="9398000" cy="624956"/>
          </a:xfrm>
        </p:spPr>
        <p:txBody>
          <a:bodyPr wrap="square" bIns="180000" anchor="t">
            <a:spAutoFit/>
          </a:bodyPr>
          <a:lstStyle>
            <a:lvl1pPr>
              <a:defRPr sz="3200">
                <a:solidFill>
                  <a:schemeClr val="accent4"/>
                </a:solidFill>
              </a:defRPr>
            </a:lvl1pPr>
          </a:lstStyle>
          <a:p>
            <a:r>
              <a:rPr lang="nl-NL"/>
              <a:t>Klik om stijl te bewerken</a:t>
            </a:r>
            <a:endParaRPr lang="nl-BE" dirty="0"/>
          </a:p>
        </p:txBody>
      </p:sp>
      <p:sp>
        <p:nvSpPr>
          <p:cNvPr id="7" name="Tijdelijke aanduiding voor tekst 6"/>
          <p:cNvSpPr>
            <a:spLocks noGrp="1"/>
          </p:cNvSpPr>
          <p:nvPr>
            <p:ph type="body" sz="quarter" idx="16"/>
          </p:nvPr>
        </p:nvSpPr>
        <p:spPr>
          <a:xfrm>
            <a:off x="860425" y="1971677"/>
            <a:ext cx="9398000" cy="4141786"/>
          </a:xfrm>
        </p:spPr>
        <p:txBody>
          <a:bodyPr>
            <a:normAutofit/>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a:extLst>
              <a:ext uri="{FF2B5EF4-FFF2-40B4-BE49-F238E27FC236}">
                <a16:creationId xmlns:a16="http://schemas.microsoft.com/office/drawing/2014/main" id="{478B23FA-D41F-2EB0-3738-59C305A8110D}"/>
              </a:ext>
            </a:extLst>
          </p:cNvPr>
          <p:cNvSpPr>
            <a:spLocks noGrp="1"/>
          </p:cNvSpPr>
          <p:nvPr>
            <p:ph type="ftr" sz="quarter" idx="17"/>
          </p:nvPr>
        </p:nvSpPr>
        <p:spPr/>
        <p:txBody>
          <a:bodyPr/>
          <a:lstStyle>
            <a:lvl1pPr>
              <a:defRPr>
                <a:solidFill>
                  <a:schemeClr val="tx2"/>
                </a:solidFill>
                <a:latin typeface="+mn-lt"/>
              </a:defRPr>
            </a:lvl1pPr>
          </a:lstStyle>
          <a:p>
            <a:pPr>
              <a:defRPr/>
            </a:pPr>
            <a:r>
              <a:rPr lang="nl-NL"/>
              <a:t>Voettekst: titel van je presentatie</a:t>
            </a:r>
            <a:endParaRPr lang="nl-BE"/>
          </a:p>
        </p:txBody>
      </p:sp>
      <p:sp>
        <p:nvSpPr>
          <p:cNvPr id="6" name="Tijdelijke aanduiding voor dianummer 5">
            <a:extLst>
              <a:ext uri="{FF2B5EF4-FFF2-40B4-BE49-F238E27FC236}">
                <a16:creationId xmlns:a16="http://schemas.microsoft.com/office/drawing/2014/main" id="{E4337FF6-AC66-6E6D-336D-B63A18B652F4}"/>
              </a:ext>
            </a:extLst>
          </p:cNvPr>
          <p:cNvSpPr>
            <a:spLocks noGrp="1"/>
          </p:cNvSpPr>
          <p:nvPr>
            <p:ph type="sldNum" sz="quarter" idx="18"/>
          </p:nvPr>
        </p:nvSpPr>
        <p:spPr/>
        <p:txBody>
          <a:bodyPr/>
          <a:lstStyle>
            <a:lvl1pPr>
              <a:defRPr>
                <a:solidFill>
                  <a:schemeClr val="bg2"/>
                </a:solidFill>
                <a:latin typeface="+mn-lt"/>
              </a:defRPr>
            </a:lvl1pPr>
          </a:lstStyle>
          <a:p>
            <a:pPr>
              <a:defRPr/>
            </a:pPr>
            <a:fld id="{AAE7BFD6-B655-4C60-BC12-7F9E02998A37}" type="slidenum">
              <a:rPr lang="nl-BE"/>
              <a:pPr>
                <a:defRPr/>
              </a:pPr>
              <a:t>‹nr.›</a:t>
            </a:fld>
            <a:endParaRPr lang="nl-BE"/>
          </a:p>
        </p:txBody>
      </p:sp>
    </p:spTree>
    <p:extLst>
      <p:ext uri="{BB962C8B-B14F-4D97-AF65-F5344CB8AC3E}">
        <p14:creationId xmlns:p14="http://schemas.microsoft.com/office/powerpoint/2010/main" val="423923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04533179-568C-C2A5-3B41-8D08E429D82E}"/>
              </a:ext>
            </a:extLst>
          </p:cNvPr>
          <p:cNvSpPr>
            <a:spLocks noGrp="1" noChangeArrowheads="1"/>
          </p:cNvSpPr>
          <p:nvPr>
            <p:ph type="title"/>
          </p:nvPr>
        </p:nvSpPr>
        <p:spPr bwMode="auto">
          <a:xfrm>
            <a:off x="608013" y="609600"/>
            <a:ext cx="109743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BE"/>
              <a:t>Klik om stijl te bewerken</a:t>
            </a:r>
            <a:endParaRPr lang="nl-BE" altLang="nl-BE"/>
          </a:p>
        </p:txBody>
      </p:sp>
      <p:sp>
        <p:nvSpPr>
          <p:cNvPr id="1027" name="Tijdelijke aanduiding voor tekst 2">
            <a:extLst>
              <a:ext uri="{FF2B5EF4-FFF2-40B4-BE49-F238E27FC236}">
                <a16:creationId xmlns:a16="http://schemas.microsoft.com/office/drawing/2014/main" id="{7D637E93-16B5-5265-7F88-A4FB42B720AB}"/>
              </a:ext>
            </a:extLst>
          </p:cNvPr>
          <p:cNvSpPr>
            <a:spLocks noGrp="1" noChangeArrowheads="1"/>
          </p:cNvSpPr>
          <p:nvPr>
            <p:ph type="body" idx="1"/>
          </p:nvPr>
        </p:nvSpPr>
        <p:spPr bwMode="auto">
          <a:xfrm>
            <a:off x="608013" y="2005013"/>
            <a:ext cx="10974387"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BE"/>
              <a:t>Klikken om de tekststijl van het model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nl-BE" altLang="nl-BE"/>
          </a:p>
        </p:txBody>
      </p:sp>
      <p:sp>
        <p:nvSpPr>
          <p:cNvPr id="4" name="Tijdelijke aanduiding voor datum 3">
            <a:extLst>
              <a:ext uri="{FF2B5EF4-FFF2-40B4-BE49-F238E27FC236}">
                <a16:creationId xmlns:a16="http://schemas.microsoft.com/office/drawing/2014/main" id="{CEED2F28-F77B-A857-0F56-53B098DEE49C}"/>
              </a:ext>
            </a:extLst>
          </p:cNvPr>
          <p:cNvSpPr>
            <a:spLocks noGrp="1"/>
          </p:cNvSpPr>
          <p:nvPr>
            <p:ph type="dt" sz="half" idx="2"/>
          </p:nvPr>
        </p:nvSpPr>
        <p:spPr>
          <a:xfrm>
            <a:off x="9782175" y="6113463"/>
            <a:ext cx="1800225" cy="744537"/>
          </a:xfrm>
          <a:prstGeom prst="rect">
            <a:avLst/>
          </a:prstGeom>
        </p:spPr>
        <p:txBody>
          <a:bodyPr vert="horz" lIns="0" tIns="0" rIns="0" bIns="0" rtlCol="0" anchor="t" anchorCtr="0"/>
          <a:lstStyle>
            <a:lvl1pPr algn="r" eaLnBrk="1" fontAlgn="auto" hangingPunct="1">
              <a:spcBef>
                <a:spcPts val="0"/>
              </a:spcBef>
              <a:spcAft>
                <a:spcPts val="0"/>
              </a:spcAft>
              <a:defRPr sz="1000">
                <a:solidFill>
                  <a:srgbClr val="53565A"/>
                </a:solidFill>
                <a:latin typeface="Arial"/>
              </a:defRPr>
            </a:lvl1pPr>
          </a:lstStyle>
          <a:p>
            <a:pPr>
              <a:defRPr/>
            </a:pPr>
            <a:endParaRPr lang="nl-BE"/>
          </a:p>
        </p:txBody>
      </p:sp>
      <p:sp>
        <p:nvSpPr>
          <p:cNvPr id="5" name="Tijdelijke aanduiding voor voettekst 4">
            <a:extLst>
              <a:ext uri="{FF2B5EF4-FFF2-40B4-BE49-F238E27FC236}">
                <a16:creationId xmlns:a16="http://schemas.microsoft.com/office/drawing/2014/main" id="{4A8E3C1A-3B1E-A1C1-4643-6AE3A6B69E4D}"/>
              </a:ext>
            </a:extLst>
          </p:cNvPr>
          <p:cNvSpPr>
            <a:spLocks noGrp="1"/>
          </p:cNvSpPr>
          <p:nvPr>
            <p:ph type="ftr" sz="quarter" idx="3"/>
          </p:nvPr>
        </p:nvSpPr>
        <p:spPr>
          <a:xfrm>
            <a:off x="860425" y="6113463"/>
            <a:ext cx="4270375" cy="744537"/>
          </a:xfrm>
          <a:prstGeom prst="rect">
            <a:avLst/>
          </a:prstGeom>
        </p:spPr>
        <p:txBody>
          <a:bodyPr vert="horz" lIns="0" tIns="0" rIns="0" bIns="0" rtlCol="0" anchor="t" anchorCtr="0"/>
          <a:lstStyle>
            <a:lvl1pPr marL="108000" indent="-108000" algn="l" eaLnBrk="1" fontAlgn="auto" hangingPunct="1">
              <a:spcBef>
                <a:spcPts val="0"/>
              </a:spcBef>
              <a:spcAft>
                <a:spcPts val="0"/>
              </a:spcAft>
              <a:buFont typeface="Arial" panose="020B0604020202020204" pitchFamily="34" charset="0"/>
              <a:buChar char="•"/>
              <a:defRPr sz="1000">
                <a:solidFill>
                  <a:srgbClr val="53565A"/>
                </a:solidFill>
                <a:latin typeface="Arial"/>
              </a:defRPr>
            </a:lvl1pPr>
          </a:lstStyle>
          <a:p>
            <a:pPr>
              <a:defRPr/>
            </a:pPr>
            <a:r>
              <a:rPr lang="nl-NL"/>
              <a:t>Voettekst: titel van je presentatie</a:t>
            </a:r>
            <a:endParaRPr lang="nl-BE"/>
          </a:p>
        </p:txBody>
      </p:sp>
      <p:sp>
        <p:nvSpPr>
          <p:cNvPr id="6" name="Tijdelijke aanduiding voor dianummer 5">
            <a:extLst>
              <a:ext uri="{FF2B5EF4-FFF2-40B4-BE49-F238E27FC236}">
                <a16:creationId xmlns:a16="http://schemas.microsoft.com/office/drawing/2014/main" id="{BF843F58-FDDD-21AA-0BA3-D4FE5D550A34}"/>
              </a:ext>
            </a:extLst>
          </p:cNvPr>
          <p:cNvSpPr>
            <a:spLocks noGrp="1"/>
          </p:cNvSpPr>
          <p:nvPr>
            <p:ph type="sldNum" sz="quarter" idx="4"/>
          </p:nvPr>
        </p:nvSpPr>
        <p:spPr>
          <a:xfrm>
            <a:off x="608013" y="6113463"/>
            <a:ext cx="252412" cy="744537"/>
          </a:xfrm>
          <a:prstGeom prst="rect">
            <a:avLst/>
          </a:prstGeom>
        </p:spPr>
        <p:txBody>
          <a:bodyPr vert="horz" lIns="0" tIns="0" rIns="0" bIns="0" rtlCol="0" anchor="t" anchorCtr="0"/>
          <a:lstStyle>
            <a:lvl1pPr algn="l" eaLnBrk="1" fontAlgn="auto" hangingPunct="1">
              <a:spcBef>
                <a:spcPts val="0"/>
              </a:spcBef>
              <a:spcAft>
                <a:spcPts val="0"/>
              </a:spcAft>
              <a:defRPr sz="1000" smtClean="0">
                <a:solidFill>
                  <a:srgbClr val="97999B"/>
                </a:solidFill>
                <a:latin typeface="Arial"/>
              </a:defRPr>
            </a:lvl1pPr>
          </a:lstStyle>
          <a:p>
            <a:pPr>
              <a:defRPr/>
            </a:pPr>
            <a:fld id="{2B8971BE-6F75-4306-8F21-4EA8DFEC19E7}" type="slidenum">
              <a:rPr lang="nl-BE"/>
              <a:pPr>
                <a:defRPr/>
              </a:pPr>
              <a:t>‹nr.›</a:t>
            </a:fld>
            <a:endParaRPr lang="nl-BE"/>
          </a:p>
        </p:txBody>
      </p:sp>
    </p:spTree>
  </p:cSld>
  <p:clrMap bg1="lt1" tx1="dk1" bg2="lt2" tx2="dk2" accent1="accent1" accent2="accent2" accent3="accent3" accent4="accent4" accent5="accent5" accent6="accent6" hlink="hlink" folHlink="folHlink"/>
  <p:sldLayoutIdLst>
    <p:sldLayoutId id="2147483770" r:id="rId1"/>
    <p:sldLayoutId id="2147483774" r:id="rId2"/>
    <p:sldLayoutId id="2147483778" r:id="rId3"/>
    <p:sldLayoutId id="2147483782" r:id="rId4"/>
    <p:sldLayoutId id="2147483786" r:id="rId5"/>
    <p:sldLayoutId id="2147483790" r:id="rId6"/>
    <p:sldLayoutId id="2147483820" r:id="rId7"/>
    <p:sldLayoutId id="2147483795" r:id="rId8"/>
    <p:sldLayoutId id="2147483799" r:id="rId9"/>
    <p:sldLayoutId id="2147483821" r:id="rId10"/>
    <p:sldLayoutId id="2147483817" r:id="rId11"/>
    <p:sldLayoutId id="2147483803" r:id="rId12"/>
    <p:sldLayoutId id="2147483826" r:id="rId13"/>
    <p:sldLayoutId id="2147483809" r:id="rId14"/>
    <p:sldLayoutId id="2147483813" r:id="rId15"/>
    <p:sldLayoutId id="2147483827" r:id="rId16"/>
  </p:sldLayoutIdLst>
  <p:hf hdr="0" dt="0"/>
  <p:txStyles>
    <p:titleStyle>
      <a:lvl1pPr algn="l" rtl="0" eaLnBrk="1" fontAlgn="base" hangingPunct="1">
        <a:lnSpc>
          <a:spcPct val="90000"/>
        </a:lnSpc>
        <a:spcBef>
          <a:spcPct val="0"/>
        </a:spcBef>
        <a:spcAft>
          <a:spcPct val="0"/>
        </a:spcAft>
        <a:defRPr sz="3300" kern="1200">
          <a:solidFill>
            <a:schemeClr val="tx2"/>
          </a:solidFill>
          <a:latin typeface="+mj-lt"/>
          <a:ea typeface="+mj-ea"/>
          <a:cs typeface="+mj-cs"/>
        </a:defRPr>
      </a:lvl1pPr>
      <a:lvl2pPr algn="l" rtl="0" eaLnBrk="1" fontAlgn="base" hangingPunct="1">
        <a:lnSpc>
          <a:spcPct val="90000"/>
        </a:lnSpc>
        <a:spcBef>
          <a:spcPct val="0"/>
        </a:spcBef>
        <a:spcAft>
          <a:spcPct val="0"/>
        </a:spcAft>
        <a:defRPr sz="3300">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3300">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3300">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3300">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3300">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300">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300">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300">
          <a:solidFill>
            <a:schemeClr val="tx2"/>
          </a:solidFill>
          <a:latin typeface="Arial" panose="020B0604020202020204" pitchFamily="34" charset="0"/>
        </a:defRPr>
      </a:lvl9pPr>
    </p:titleStyle>
    <p:bodyStyle>
      <a:lvl1pPr algn="l" rtl="0" eaLnBrk="1" fontAlgn="base" hangingPunct="1">
        <a:lnSpc>
          <a:spcPct val="110000"/>
        </a:lnSpc>
        <a:spcBef>
          <a:spcPct val="0"/>
        </a:spcBef>
        <a:spcAft>
          <a:spcPct val="0"/>
        </a:spcAft>
        <a:buFont typeface="Arial" panose="020B0604020202020204" pitchFamily="34" charset="0"/>
        <a:defRPr sz="2000" kern="1200">
          <a:solidFill>
            <a:schemeClr val="tx2"/>
          </a:solidFill>
          <a:latin typeface="+mn-lt"/>
          <a:ea typeface="+mn-ea"/>
          <a:cs typeface="+mn-cs"/>
        </a:defRPr>
      </a:lvl1pPr>
      <a:lvl2pPr marL="357188" indent="-357188" algn="l" rtl="0" eaLnBrk="1" fontAlgn="base" hangingPunct="1">
        <a:lnSpc>
          <a:spcPct val="110000"/>
        </a:lnSpc>
        <a:spcBef>
          <a:spcPct val="0"/>
        </a:spcBef>
        <a:spcAft>
          <a:spcPct val="0"/>
        </a:spcAft>
        <a:buFont typeface="Arial" panose="020B0604020202020204" pitchFamily="34" charset="0"/>
        <a:buChar char="•"/>
        <a:defRPr sz="2000" kern="1200">
          <a:solidFill>
            <a:schemeClr val="tx2"/>
          </a:solidFill>
          <a:latin typeface="+mn-lt"/>
          <a:ea typeface="+mn-ea"/>
          <a:cs typeface="+mn-cs"/>
        </a:defRPr>
      </a:lvl2pPr>
      <a:lvl3pPr marL="700088" indent="-342900" algn="l" rtl="0" eaLnBrk="1" fontAlgn="base" hangingPunct="1">
        <a:lnSpc>
          <a:spcPct val="110000"/>
        </a:lnSpc>
        <a:spcBef>
          <a:spcPct val="0"/>
        </a:spcBef>
        <a:spcAft>
          <a:spcPct val="0"/>
        </a:spcAft>
        <a:buFont typeface="Arial" panose="020B0604020202020204" pitchFamily="34" charset="0"/>
        <a:buChar char="•"/>
        <a:defRPr sz="2000" kern="1200">
          <a:solidFill>
            <a:schemeClr val="tx2"/>
          </a:solidFill>
          <a:latin typeface="+mn-lt"/>
          <a:ea typeface="+mn-ea"/>
          <a:cs typeface="+mn-cs"/>
        </a:defRPr>
      </a:lvl3pPr>
      <a:lvl4pPr marL="987425" indent="-273050" algn="l" rtl="0" eaLnBrk="1" fontAlgn="base" hangingPunct="1">
        <a:lnSpc>
          <a:spcPct val="110000"/>
        </a:lnSpc>
        <a:spcBef>
          <a:spcPct val="0"/>
        </a:spcBef>
        <a:spcAft>
          <a:spcPct val="0"/>
        </a:spcAft>
        <a:buFont typeface="Arial" panose="020B0604020202020204" pitchFamily="34" charset="0"/>
        <a:buChar char="•"/>
        <a:tabLst>
          <a:tab pos="8158163" algn="l"/>
        </a:tabLst>
        <a:defRPr sz="2000" kern="1200">
          <a:solidFill>
            <a:schemeClr val="tx2"/>
          </a:solidFill>
          <a:latin typeface="+mn-lt"/>
          <a:ea typeface="+mn-ea"/>
          <a:cs typeface="+mn-cs"/>
        </a:defRPr>
      </a:lvl4pPr>
      <a:lvl5pPr marL="1250950" indent="-263525" algn="l" rtl="0" eaLnBrk="1" fontAlgn="base" hangingPunct="1">
        <a:lnSpc>
          <a:spcPct val="110000"/>
        </a:lnSpc>
        <a:spcBef>
          <a:spcPct val="0"/>
        </a:spcBef>
        <a:spcAft>
          <a:spcPct val="0"/>
        </a:spcAft>
        <a:buFont typeface="Arial" panose="020B0604020202020204" pitchFamily="34" charset="0"/>
        <a:buChar char="•"/>
        <a:defRPr sz="2000" kern="1200">
          <a:solidFill>
            <a:schemeClr val="tx2"/>
          </a:solidFill>
          <a:latin typeface="+mn-lt"/>
          <a:ea typeface="+mn-ea"/>
          <a:cs typeface="+mn-cs"/>
        </a:defRPr>
      </a:lvl5pPr>
      <a:lvl6pPr marL="98425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mailto:hilde.vanrie@vvsg.b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Tijdelijke aanduiding voor tekst 6">
            <a:extLst>
              <a:ext uri="{FF2B5EF4-FFF2-40B4-BE49-F238E27FC236}">
                <a16:creationId xmlns:a16="http://schemas.microsoft.com/office/drawing/2014/main" id="{7CA4B1A8-571F-6170-E0B5-04C5682B399D}"/>
              </a:ext>
            </a:extLst>
          </p:cNvPr>
          <p:cNvSpPr>
            <a:spLocks noGrp="1" noChangeArrowheads="1"/>
          </p:cNvSpPr>
          <p:nvPr>
            <p:ph type="body" sz="quarter" idx="15"/>
          </p:nvPr>
        </p:nvSpPr>
        <p:spPr>
          <a:xfrm>
            <a:off x="608012" y="522288"/>
            <a:ext cx="3247995" cy="577850"/>
          </a:xfrm>
          <a:solidFill>
            <a:schemeClr val="accent4"/>
          </a:solidFill>
          <a:ln>
            <a:solidFill>
              <a:schemeClr val="accent4"/>
            </a:solidFill>
          </a:ln>
        </p:spPr>
        <p:txBody>
          <a:bodyPr/>
          <a:lstStyle/>
          <a:p>
            <a:r>
              <a:rPr lang="nl-BE" dirty="0"/>
              <a:t>PowerPoint-sjabloon</a:t>
            </a:r>
          </a:p>
        </p:txBody>
      </p:sp>
      <p:sp>
        <p:nvSpPr>
          <p:cNvPr id="63493" name="Titel 4">
            <a:extLst>
              <a:ext uri="{FF2B5EF4-FFF2-40B4-BE49-F238E27FC236}">
                <a16:creationId xmlns:a16="http://schemas.microsoft.com/office/drawing/2014/main" id="{E34A1E18-7C03-FC2C-8239-2A497DCCBBC4}"/>
              </a:ext>
            </a:extLst>
          </p:cNvPr>
          <p:cNvSpPr>
            <a:spLocks noGrp="1" noChangeArrowheads="1"/>
          </p:cNvSpPr>
          <p:nvPr>
            <p:ph type="title"/>
          </p:nvPr>
        </p:nvSpPr>
        <p:spPr>
          <a:xfrm>
            <a:off x="608013" y="1518113"/>
            <a:ext cx="4271498" cy="1475253"/>
          </a:xfrm>
        </p:spPr>
        <p:txBody>
          <a:bodyPr/>
          <a:lstStyle/>
          <a:p>
            <a:r>
              <a:rPr lang="nl-BE" altLang="nl-BE" dirty="0"/>
              <a:t>Samenwerken met scholen rond zorgenkinderen</a:t>
            </a:r>
          </a:p>
        </p:txBody>
      </p:sp>
      <p:sp>
        <p:nvSpPr>
          <p:cNvPr id="63494" name="Tijdelijke aanduiding voor tekst 5">
            <a:extLst>
              <a:ext uri="{FF2B5EF4-FFF2-40B4-BE49-F238E27FC236}">
                <a16:creationId xmlns:a16="http://schemas.microsoft.com/office/drawing/2014/main" id="{AAEB5AF6-2195-17B1-43F1-D6DC90706F18}"/>
              </a:ext>
            </a:extLst>
          </p:cNvPr>
          <p:cNvSpPr>
            <a:spLocks noGrp="1" noChangeArrowheads="1"/>
          </p:cNvSpPr>
          <p:nvPr>
            <p:ph type="body" sz="quarter" idx="13"/>
          </p:nvPr>
        </p:nvSpPr>
        <p:spPr>
          <a:xfrm>
            <a:off x="608014" y="3411341"/>
            <a:ext cx="3869096" cy="546201"/>
          </a:xfrm>
        </p:spPr>
        <p:txBody>
          <a:bodyPr/>
          <a:lstStyle/>
          <a:p>
            <a:r>
              <a:rPr lang="nl-BE" altLang="nl-BE" dirty="0"/>
              <a:t>Voor pedagogisch coaches en verantwoordelijken BKO</a:t>
            </a:r>
          </a:p>
        </p:txBody>
      </p:sp>
      <p:sp>
        <p:nvSpPr>
          <p:cNvPr id="63491" name="Tijdelijke aanduiding voor voettekst 2">
            <a:extLst>
              <a:ext uri="{FF2B5EF4-FFF2-40B4-BE49-F238E27FC236}">
                <a16:creationId xmlns:a16="http://schemas.microsoft.com/office/drawing/2014/main" id="{54299752-DD30-BD54-C101-2C43577AE664}"/>
              </a:ext>
            </a:extLst>
          </p:cNvPr>
          <p:cNvSpPr>
            <a:spLocks noGrp="1" noChangeArrowheads="1"/>
          </p:cNvSpPr>
          <p:nvPr>
            <p:ph type="ftr" sz="quarter" idx="16"/>
          </p:nvPr>
        </p:nvSpPr>
        <p:spPr bwMode="auto">
          <a:xfrm>
            <a:off x="860425" y="6113463"/>
            <a:ext cx="4270375" cy="744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marL="107950" indent="-1079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nl-NL" altLang="nl-BE" dirty="0"/>
              <a:t>Themababbel Samenwerken met scholen rond zorgenkinderen</a:t>
            </a:r>
            <a:endParaRPr lang="nl-BE" altLang="nl-BE" dirty="0"/>
          </a:p>
        </p:txBody>
      </p:sp>
      <p:sp>
        <p:nvSpPr>
          <p:cNvPr id="63492" name="Tijdelijke aanduiding voor dianummer 3">
            <a:extLst>
              <a:ext uri="{FF2B5EF4-FFF2-40B4-BE49-F238E27FC236}">
                <a16:creationId xmlns:a16="http://schemas.microsoft.com/office/drawing/2014/main" id="{E88C7FB1-3717-E253-E851-8B83E83EF99D}"/>
              </a:ext>
            </a:extLst>
          </p:cNvPr>
          <p:cNvSpPr>
            <a:spLocks noGrp="1" noChangeArrowheads="1"/>
          </p:cNvSpPr>
          <p:nvPr>
            <p:ph type="sldNum" sz="quarter" idx="17"/>
          </p:nvPr>
        </p:nvSpPr>
        <p:spPr bwMode="auto">
          <a:xfrm>
            <a:off x="608013" y="6113463"/>
            <a:ext cx="252412" cy="744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1D056BD-6E08-4824-B09C-5B33C746D45A}" type="slidenum">
              <a:rPr lang="nl-BE" altLang="nl-BE"/>
              <a:pPr/>
              <a:t>1</a:t>
            </a:fld>
            <a:endParaRPr lang="nl-BE" altLang="nl-BE"/>
          </a:p>
        </p:txBody>
      </p:sp>
      <p:pic>
        <p:nvPicPr>
          <p:cNvPr id="9" name="Tijdelijke aanduiding voor afbeelding 8">
            <a:extLst>
              <a:ext uri="{FF2B5EF4-FFF2-40B4-BE49-F238E27FC236}">
                <a16:creationId xmlns:a16="http://schemas.microsoft.com/office/drawing/2014/main" id="{861B0FDF-3CEF-6C41-4EAC-564FEA4BD0DB}"/>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l="6" r="6"/>
          <a:stretch/>
        </p:blipFill>
        <p:spPr>
          <a:xfrm>
            <a:off x="4706938" y="0"/>
            <a:ext cx="7485062" cy="6858000"/>
          </a:xfrm>
        </p:spPr>
      </p:pic>
      <p:pic>
        <p:nvPicPr>
          <p:cNvPr id="10" name="Graphic 9">
            <a:extLst>
              <a:ext uri="{FF2B5EF4-FFF2-40B4-BE49-F238E27FC236}">
                <a16:creationId xmlns:a16="http://schemas.microsoft.com/office/drawing/2014/main" id="{1EC0F6CB-6276-898A-547C-2C0776A638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64825" y="5899150"/>
            <a:ext cx="917575" cy="3381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EA662-25C3-E0AC-4B79-F5D17614AB78}"/>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C6636B3-47FE-CD67-B6AD-61F796AD2A86}"/>
              </a:ext>
            </a:extLst>
          </p:cNvPr>
          <p:cNvSpPr>
            <a:spLocks noGrp="1"/>
          </p:cNvSpPr>
          <p:nvPr>
            <p:ph type="body" sz="quarter" idx="15"/>
          </p:nvPr>
        </p:nvSpPr>
        <p:spPr>
          <a:xfrm>
            <a:off x="608013" y="521780"/>
            <a:ext cx="6002678" cy="578042"/>
          </a:xfrm>
        </p:spPr>
        <p:txBody>
          <a:bodyPr/>
          <a:lstStyle/>
          <a:p>
            <a:r>
              <a:rPr lang="nl-BE" dirty="0"/>
              <a:t>Samenwerking met scholen: 3 praktijken </a:t>
            </a:r>
          </a:p>
        </p:txBody>
      </p:sp>
      <p:sp>
        <p:nvSpPr>
          <p:cNvPr id="2" name="Titel 1">
            <a:extLst>
              <a:ext uri="{FF2B5EF4-FFF2-40B4-BE49-F238E27FC236}">
                <a16:creationId xmlns:a16="http://schemas.microsoft.com/office/drawing/2014/main" id="{9BF8829D-D414-7673-4850-544A4A31AD9D}"/>
              </a:ext>
            </a:extLst>
          </p:cNvPr>
          <p:cNvSpPr>
            <a:spLocks noGrp="1"/>
          </p:cNvSpPr>
          <p:nvPr>
            <p:ph type="title"/>
          </p:nvPr>
        </p:nvSpPr>
        <p:spPr/>
        <p:txBody>
          <a:bodyPr/>
          <a:lstStyle/>
          <a:p>
            <a:r>
              <a:rPr lang="nl-BE" dirty="0"/>
              <a:t>Vragen per praktijk   </a:t>
            </a:r>
          </a:p>
        </p:txBody>
      </p:sp>
      <p:sp>
        <p:nvSpPr>
          <p:cNvPr id="3" name="Tijdelijke aanduiding voor tekst 2">
            <a:extLst>
              <a:ext uri="{FF2B5EF4-FFF2-40B4-BE49-F238E27FC236}">
                <a16:creationId xmlns:a16="http://schemas.microsoft.com/office/drawing/2014/main" id="{198BBC66-5F60-09A0-1EC6-ABD786FABA25}"/>
              </a:ext>
            </a:extLst>
          </p:cNvPr>
          <p:cNvSpPr>
            <a:spLocks noGrp="1"/>
          </p:cNvSpPr>
          <p:nvPr>
            <p:ph type="body" sz="quarter" idx="16"/>
          </p:nvPr>
        </p:nvSpPr>
        <p:spPr/>
        <p:txBody>
          <a:bodyPr>
            <a:normAutofit/>
          </a:bodyPr>
          <a:lstStyle/>
          <a:p>
            <a:endParaRPr lang="nl-BE" dirty="0"/>
          </a:p>
          <a:p>
            <a:endParaRPr lang="nl-BE" dirty="0"/>
          </a:p>
        </p:txBody>
      </p:sp>
      <p:sp>
        <p:nvSpPr>
          <p:cNvPr id="4" name="Tijdelijke aanduiding voor voettekst 3">
            <a:extLst>
              <a:ext uri="{FF2B5EF4-FFF2-40B4-BE49-F238E27FC236}">
                <a16:creationId xmlns:a16="http://schemas.microsoft.com/office/drawing/2014/main" id="{C49AA540-765C-D4C5-1EA5-3B60C9791278}"/>
              </a:ext>
            </a:extLst>
          </p:cNvPr>
          <p:cNvSpPr>
            <a:spLocks noGrp="1"/>
          </p:cNvSpPr>
          <p:nvPr>
            <p:ph type="ftr" sz="quarter" idx="17"/>
          </p:nvPr>
        </p:nvSpPr>
        <p:spPr/>
        <p:txBody>
          <a:bodyPr/>
          <a:lstStyle/>
          <a:p>
            <a:pPr>
              <a:defRPr/>
            </a:pPr>
            <a:r>
              <a:rPr lang="nl-NL" altLang="nl-BE" dirty="0"/>
              <a:t>Themababbel Samenwerken met scholen rond zorgenkinderen</a:t>
            </a:r>
            <a:endParaRPr lang="nl-BE" altLang="nl-BE" dirty="0"/>
          </a:p>
          <a:p>
            <a:pPr>
              <a:defRPr/>
            </a:pPr>
            <a:endParaRPr lang="nl-BE" dirty="0"/>
          </a:p>
        </p:txBody>
      </p:sp>
      <p:sp>
        <p:nvSpPr>
          <p:cNvPr id="5" name="Tijdelijke aanduiding voor dianummer 4">
            <a:extLst>
              <a:ext uri="{FF2B5EF4-FFF2-40B4-BE49-F238E27FC236}">
                <a16:creationId xmlns:a16="http://schemas.microsoft.com/office/drawing/2014/main" id="{136789C6-C805-7C41-016E-8B00AE14E7A5}"/>
              </a:ext>
            </a:extLst>
          </p:cNvPr>
          <p:cNvSpPr>
            <a:spLocks noGrp="1"/>
          </p:cNvSpPr>
          <p:nvPr>
            <p:ph type="sldNum" sz="quarter" idx="18"/>
          </p:nvPr>
        </p:nvSpPr>
        <p:spPr/>
        <p:txBody>
          <a:bodyPr/>
          <a:lstStyle/>
          <a:p>
            <a:pPr>
              <a:defRPr/>
            </a:pPr>
            <a:fld id="{CA8BA03F-5BB4-47EA-9CE3-4EEAD8ABC78E}" type="slidenum">
              <a:rPr lang="nl-BE" smtClean="0"/>
              <a:pPr>
                <a:defRPr/>
              </a:pPr>
              <a:t>10</a:t>
            </a:fld>
            <a:endParaRPr lang="nl-BE"/>
          </a:p>
        </p:txBody>
      </p:sp>
    </p:spTree>
    <p:extLst>
      <p:ext uri="{BB962C8B-B14F-4D97-AF65-F5344CB8AC3E}">
        <p14:creationId xmlns:p14="http://schemas.microsoft.com/office/powerpoint/2010/main" val="246245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42B33-719C-4828-4478-56798AA6C9A7}"/>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A656E089-76BF-7D29-6A03-96852AB35BD4}"/>
              </a:ext>
            </a:extLst>
          </p:cNvPr>
          <p:cNvSpPr>
            <a:spLocks noGrp="1"/>
          </p:cNvSpPr>
          <p:nvPr>
            <p:ph type="body" sz="quarter" idx="15"/>
          </p:nvPr>
        </p:nvSpPr>
        <p:spPr>
          <a:xfrm>
            <a:off x="608013" y="521780"/>
            <a:ext cx="6784507" cy="578042"/>
          </a:xfrm>
        </p:spPr>
        <p:txBody>
          <a:bodyPr/>
          <a:lstStyle/>
          <a:p>
            <a:r>
              <a:rPr lang="nl-BE" dirty="0"/>
              <a:t>Nog vragen over samenwerking met scholen? </a:t>
            </a:r>
          </a:p>
        </p:txBody>
      </p:sp>
      <p:sp>
        <p:nvSpPr>
          <p:cNvPr id="2" name="Titel 1">
            <a:extLst>
              <a:ext uri="{FF2B5EF4-FFF2-40B4-BE49-F238E27FC236}">
                <a16:creationId xmlns:a16="http://schemas.microsoft.com/office/drawing/2014/main" id="{FFEE7E1B-F368-A399-4B5A-7A206A5376A0}"/>
              </a:ext>
            </a:extLst>
          </p:cNvPr>
          <p:cNvSpPr>
            <a:spLocks noGrp="1"/>
          </p:cNvSpPr>
          <p:nvPr>
            <p:ph type="title"/>
          </p:nvPr>
        </p:nvSpPr>
        <p:spPr>
          <a:xfrm>
            <a:off x="860425" y="1346721"/>
            <a:ext cx="9398000" cy="624956"/>
          </a:xfrm>
        </p:spPr>
        <p:txBody>
          <a:bodyPr/>
          <a:lstStyle/>
          <a:p>
            <a:r>
              <a:rPr lang="nl-BE" dirty="0"/>
              <a:t>   </a:t>
            </a:r>
          </a:p>
        </p:txBody>
      </p:sp>
      <p:sp>
        <p:nvSpPr>
          <p:cNvPr id="3" name="Tijdelijke aanduiding voor tekst 2">
            <a:extLst>
              <a:ext uri="{FF2B5EF4-FFF2-40B4-BE49-F238E27FC236}">
                <a16:creationId xmlns:a16="http://schemas.microsoft.com/office/drawing/2014/main" id="{C8209F12-D1A9-C08A-2228-5FFD05E821FA}"/>
              </a:ext>
            </a:extLst>
          </p:cNvPr>
          <p:cNvSpPr>
            <a:spLocks noGrp="1"/>
          </p:cNvSpPr>
          <p:nvPr>
            <p:ph type="body" sz="quarter" idx="16"/>
          </p:nvPr>
        </p:nvSpPr>
        <p:spPr/>
        <p:txBody>
          <a:bodyPr>
            <a:normAutofit/>
          </a:bodyPr>
          <a:lstStyle/>
          <a:p>
            <a:endParaRPr lang="nl-BE" dirty="0"/>
          </a:p>
          <a:p>
            <a:endParaRPr lang="nl-BE" dirty="0"/>
          </a:p>
        </p:txBody>
      </p:sp>
      <p:sp>
        <p:nvSpPr>
          <p:cNvPr id="4" name="Tijdelijke aanduiding voor voettekst 3">
            <a:extLst>
              <a:ext uri="{FF2B5EF4-FFF2-40B4-BE49-F238E27FC236}">
                <a16:creationId xmlns:a16="http://schemas.microsoft.com/office/drawing/2014/main" id="{EB07D8E8-EF74-1D35-9F2E-BF57850B7186}"/>
              </a:ext>
            </a:extLst>
          </p:cNvPr>
          <p:cNvSpPr>
            <a:spLocks noGrp="1"/>
          </p:cNvSpPr>
          <p:nvPr>
            <p:ph type="ftr" sz="quarter" idx="17"/>
          </p:nvPr>
        </p:nvSpPr>
        <p:spPr/>
        <p:txBody>
          <a:bodyPr/>
          <a:lstStyle/>
          <a:p>
            <a:pPr>
              <a:defRPr/>
            </a:pPr>
            <a:r>
              <a:rPr lang="nl-NL" altLang="nl-BE" dirty="0"/>
              <a:t>Themababbel Samenwerken met scholen rond zorgenkinderen</a:t>
            </a:r>
            <a:endParaRPr lang="nl-BE" altLang="nl-BE" dirty="0"/>
          </a:p>
          <a:p>
            <a:pPr>
              <a:defRPr/>
            </a:pPr>
            <a:endParaRPr lang="nl-BE" dirty="0"/>
          </a:p>
        </p:txBody>
      </p:sp>
      <p:sp>
        <p:nvSpPr>
          <p:cNvPr id="5" name="Tijdelijke aanduiding voor dianummer 4">
            <a:extLst>
              <a:ext uri="{FF2B5EF4-FFF2-40B4-BE49-F238E27FC236}">
                <a16:creationId xmlns:a16="http://schemas.microsoft.com/office/drawing/2014/main" id="{AF6DE950-7482-1829-DD89-B2E39135B789}"/>
              </a:ext>
            </a:extLst>
          </p:cNvPr>
          <p:cNvSpPr>
            <a:spLocks noGrp="1"/>
          </p:cNvSpPr>
          <p:nvPr>
            <p:ph type="sldNum" sz="quarter" idx="18"/>
          </p:nvPr>
        </p:nvSpPr>
        <p:spPr/>
        <p:txBody>
          <a:bodyPr/>
          <a:lstStyle/>
          <a:p>
            <a:pPr>
              <a:defRPr/>
            </a:pPr>
            <a:fld id="{CA8BA03F-5BB4-47EA-9CE3-4EEAD8ABC78E}" type="slidenum">
              <a:rPr lang="nl-BE" smtClean="0"/>
              <a:pPr>
                <a:defRPr/>
              </a:pPr>
              <a:t>11</a:t>
            </a:fld>
            <a:endParaRPr lang="nl-BE"/>
          </a:p>
        </p:txBody>
      </p:sp>
    </p:spTree>
    <p:extLst>
      <p:ext uri="{BB962C8B-B14F-4D97-AF65-F5344CB8AC3E}">
        <p14:creationId xmlns:p14="http://schemas.microsoft.com/office/powerpoint/2010/main" val="341013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3B5C60E-87A8-E135-EAA4-055DD400A01E}"/>
              </a:ext>
            </a:extLst>
          </p:cNvPr>
          <p:cNvPicPr>
            <a:picLocks noChangeAspect="1"/>
          </p:cNvPicPr>
          <p:nvPr/>
        </p:nvPicPr>
        <p:blipFill>
          <a:blip r:embed="rId3"/>
          <a:stretch>
            <a:fillRect/>
          </a:stretch>
        </p:blipFill>
        <p:spPr>
          <a:xfrm>
            <a:off x="987664" y="149733"/>
            <a:ext cx="4343288" cy="6311938"/>
          </a:xfrm>
          <a:prstGeom prst="rect">
            <a:avLst/>
          </a:prstGeom>
        </p:spPr>
      </p:pic>
      <p:pic>
        <p:nvPicPr>
          <p:cNvPr id="8" name="Afbeelding 7">
            <a:extLst>
              <a:ext uri="{FF2B5EF4-FFF2-40B4-BE49-F238E27FC236}">
                <a16:creationId xmlns:a16="http://schemas.microsoft.com/office/drawing/2014/main" id="{4E59635B-53E3-8017-76D7-ADD2379001A4}"/>
              </a:ext>
            </a:extLst>
          </p:cNvPr>
          <p:cNvPicPr>
            <a:picLocks noChangeAspect="1"/>
          </p:cNvPicPr>
          <p:nvPr/>
        </p:nvPicPr>
        <p:blipFill>
          <a:blip r:embed="rId4"/>
          <a:stretch>
            <a:fillRect/>
          </a:stretch>
        </p:blipFill>
        <p:spPr>
          <a:xfrm>
            <a:off x="6574648" y="149733"/>
            <a:ext cx="4215272" cy="6254181"/>
          </a:xfrm>
          <a:prstGeom prst="rect">
            <a:avLst/>
          </a:prstGeom>
        </p:spPr>
      </p:pic>
    </p:spTree>
    <p:extLst>
      <p:ext uri="{BB962C8B-B14F-4D97-AF65-F5344CB8AC3E}">
        <p14:creationId xmlns:p14="http://schemas.microsoft.com/office/powerpoint/2010/main" val="165754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A89F01B9-6A99-4EB4-9469-7AE458F2341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559" b="3559"/>
          <a:stretch/>
        </p:blipFill>
        <p:spPr>
          <a:xfrm>
            <a:off x="1685925" y="3630329"/>
            <a:ext cx="1662914" cy="1637688"/>
          </a:xfrm>
        </p:spPr>
      </p:pic>
      <p:sp>
        <p:nvSpPr>
          <p:cNvPr id="3" name="Titel 2">
            <a:extLst>
              <a:ext uri="{FF2B5EF4-FFF2-40B4-BE49-F238E27FC236}">
                <a16:creationId xmlns:a16="http://schemas.microsoft.com/office/drawing/2014/main" id="{8A464736-A804-431D-A965-A7C221552D42}"/>
              </a:ext>
            </a:extLst>
          </p:cNvPr>
          <p:cNvSpPr>
            <a:spLocks noGrp="1"/>
          </p:cNvSpPr>
          <p:nvPr>
            <p:ph type="title"/>
          </p:nvPr>
        </p:nvSpPr>
        <p:spPr/>
        <p:txBody>
          <a:bodyPr/>
          <a:lstStyle/>
          <a:p>
            <a:endParaRPr lang="nl-NL"/>
          </a:p>
        </p:txBody>
      </p:sp>
      <p:sp>
        <p:nvSpPr>
          <p:cNvPr id="4" name="Tijdelijke aanduiding voor tekst 3">
            <a:extLst>
              <a:ext uri="{FF2B5EF4-FFF2-40B4-BE49-F238E27FC236}">
                <a16:creationId xmlns:a16="http://schemas.microsoft.com/office/drawing/2014/main" id="{9213056A-D448-484E-AD60-8376A53DC845}"/>
              </a:ext>
            </a:extLst>
          </p:cNvPr>
          <p:cNvSpPr>
            <a:spLocks noGrp="1"/>
          </p:cNvSpPr>
          <p:nvPr>
            <p:ph type="body" sz="quarter" idx="13"/>
          </p:nvPr>
        </p:nvSpPr>
        <p:spPr>
          <a:xfrm>
            <a:off x="3579812" y="4278579"/>
            <a:ext cx="8002587" cy="989438"/>
          </a:xfrm>
        </p:spPr>
        <p:txBody>
          <a:bodyPr/>
          <a:lstStyle/>
          <a:p>
            <a:r>
              <a:rPr lang="nl-NL"/>
              <a:t>Hilde Van Rie  | Coördinator pedagogisch coaches groepsopvang</a:t>
            </a:r>
          </a:p>
          <a:p>
            <a:r>
              <a:rPr lang="nl-NL">
                <a:hlinkClick r:id="rId4">
                  <a:extLst>
                    <a:ext uri="{A12FA001-AC4F-418D-AE19-62706E023703}">
                      <ahyp:hlinkClr xmlns:ahyp="http://schemas.microsoft.com/office/drawing/2018/hyperlinkcolor" val="tx"/>
                    </a:ext>
                  </a:extLst>
                </a:hlinkClick>
              </a:rPr>
              <a:t>hilde.vanrie@vvsg.be</a:t>
            </a:r>
            <a:endParaRPr lang="nl-NL"/>
          </a:p>
          <a:p>
            <a:r>
              <a:rPr lang="nl-NL"/>
              <a:t>+32 498 14 13 50</a:t>
            </a:r>
          </a:p>
        </p:txBody>
      </p:sp>
    </p:spTree>
    <p:extLst>
      <p:ext uri="{BB962C8B-B14F-4D97-AF65-F5344CB8AC3E}">
        <p14:creationId xmlns:p14="http://schemas.microsoft.com/office/powerpoint/2010/main" val="1136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6167E4C-6E25-83B4-E449-49AE5C32357B}"/>
              </a:ext>
            </a:extLst>
          </p:cNvPr>
          <p:cNvSpPr>
            <a:spLocks noGrp="1"/>
          </p:cNvSpPr>
          <p:nvPr>
            <p:ph type="body" sz="quarter" idx="15"/>
          </p:nvPr>
        </p:nvSpPr>
        <p:spPr>
          <a:xfrm>
            <a:off x="608013" y="521780"/>
            <a:ext cx="1441943" cy="578042"/>
          </a:xfrm>
        </p:spPr>
        <p:txBody>
          <a:bodyPr/>
          <a:lstStyle/>
          <a:p>
            <a:r>
              <a:rPr lang="nl-BE" dirty="0"/>
              <a:t>Agenda</a:t>
            </a:r>
          </a:p>
        </p:txBody>
      </p:sp>
      <p:sp>
        <p:nvSpPr>
          <p:cNvPr id="6" name="Tijdelijke aanduiding voor inhoud 5">
            <a:extLst>
              <a:ext uri="{FF2B5EF4-FFF2-40B4-BE49-F238E27FC236}">
                <a16:creationId xmlns:a16="http://schemas.microsoft.com/office/drawing/2014/main" id="{AE3D9F5B-6D7F-0269-42AC-4C1E9E20DA6A}"/>
              </a:ext>
            </a:extLst>
          </p:cNvPr>
          <p:cNvSpPr>
            <a:spLocks noGrp="1"/>
          </p:cNvSpPr>
          <p:nvPr>
            <p:ph sz="quarter" idx="16"/>
          </p:nvPr>
        </p:nvSpPr>
        <p:spPr/>
        <p:txBody>
          <a:bodyPr>
            <a:normAutofit/>
          </a:bodyPr>
          <a:lstStyle/>
          <a:p>
            <a:r>
              <a:rPr lang="nl-BE" dirty="0"/>
              <a:t>Waarom deze babbel?  </a:t>
            </a:r>
          </a:p>
          <a:p>
            <a:r>
              <a:rPr lang="nl-BE" dirty="0"/>
              <a:t>Drie buitenschoolse opvangen delen hun ervaring</a:t>
            </a:r>
          </a:p>
          <a:p>
            <a:pPr marL="630237" lvl="3" indent="-100012">
              <a:buNone/>
            </a:pPr>
            <a:r>
              <a:rPr lang="nl-BE" dirty="0"/>
              <a:t>Pelt - Ann Haenen </a:t>
            </a:r>
          </a:p>
          <a:p>
            <a:pPr marL="630237" lvl="3" indent="-100012">
              <a:buNone/>
            </a:pPr>
            <a:r>
              <a:rPr lang="nl-BE" dirty="0"/>
              <a:t>Westerlo - </a:t>
            </a:r>
            <a:r>
              <a:rPr lang="nl-BE" dirty="0" err="1"/>
              <a:t>Ishabo</a:t>
            </a:r>
            <a:r>
              <a:rPr lang="nl-BE" dirty="0"/>
              <a:t> </a:t>
            </a:r>
          </a:p>
          <a:p>
            <a:pPr marL="630237" lvl="3" indent="-100012">
              <a:buNone/>
            </a:pPr>
            <a:r>
              <a:rPr lang="nl-BE" dirty="0"/>
              <a:t>Hooglede – Axelle Vanoverbeke </a:t>
            </a:r>
          </a:p>
          <a:p>
            <a:pPr marL="0" indent="0">
              <a:buNone/>
            </a:pPr>
            <a:r>
              <a:rPr lang="nl-BE" dirty="0"/>
              <a:t>3.  Jullie vragen </a:t>
            </a:r>
          </a:p>
          <a:p>
            <a:pPr marL="0" indent="0">
              <a:buNone/>
            </a:pPr>
            <a:endParaRPr lang="nl-BE" dirty="0"/>
          </a:p>
        </p:txBody>
      </p:sp>
      <p:sp>
        <p:nvSpPr>
          <p:cNvPr id="4" name="Tijdelijke aanduiding voor voettekst 3">
            <a:extLst>
              <a:ext uri="{FF2B5EF4-FFF2-40B4-BE49-F238E27FC236}">
                <a16:creationId xmlns:a16="http://schemas.microsoft.com/office/drawing/2014/main" id="{BF5E5375-1097-90D9-CEEE-E7B2241FF61A}"/>
              </a:ext>
            </a:extLst>
          </p:cNvPr>
          <p:cNvSpPr>
            <a:spLocks noGrp="1"/>
          </p:cNvSpPr>
          <p:nvPr>
            <p:ph type="ftr" sz="quarter" idx="17"/>
          </p:nvPr>
        </p:nvSpPr>
        <p:spPr/>
        <p:txBody>
          <a:bodyPr/>
          <a:lstStyle/>
          <a:p>
            <a:pPr>
              <a:defRPr/>
            </a:pPr>
            <a:r>
              <a:rPr lang="nl-NL" altLang="nl-BE" dirty="0"/>
              <a:t>Themababbel Samenwerken met scholen rond zorgenkinderen</a:t>
            </a:r>
            <a:endParaRPr lang="nl-BE" altLang="nl-BE" dirty="0"/>
          </a:p>
        </p:txBody>
      </p:sp>
      <p:sp>
        <p:nvSpPr>
          <p:cNvPr id="5" name="Tijdelijke aanduiding voor dianummer 4">
            <a:extLst>
              <a:ext uri="{FF2B5EF4-FFF2-40B4-BE49-F238E27FC236}">
                <a16:creationId xmlns:a16="http://schemas.microsoft.com/office/drawing/2014/main" id="{D72F4272-C393-72C6-4497-086140055AF4}"/>
              </a:ext>
            </a:extLst>
          </p:cNvPr>
          <p:cNvSpPr>
            <a:spLocks noGrp="1"/>
          </p:cNvSpPr>
          <p:nvPr>
            <p:ph type="sldNum" sz="quarter" idx="18"/>
          </p:nvPr>
        </p:nvSpPr>
        <p:spPr/>
        <p:txBody>
          <a:bodyPr/>
          <a:lstStyle/>
          <a:p>
            <a:pPr>
              <a:defRPr/>
            </a:pPr>
            <a:fld id="{CA8BA03F-5BB4-47EA-9CE3-4EEAD8ABC78E}" type="slidenum">
              <a:rPr lang="nl-BE" smtClean="0"/>
              <a:pPr>
                <a:defRPr/>
              </a:pPr>
              <a:t>2</a:t>
            </a:fld>
            <a:endParaRPr lang="nl-BE"/>
          </a:p>
        </p:txBody>
      </p:sp>
    </p:spTree>
    <p:extLst>
      <p:ext uri="{BB962C8B-B14F-4D97-AF65-F5344CB8AC3E}">
        <p14:creationId xmlns:p14="http://schemas.microsoft.com/office/powerpoint/2010/main" val="52194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42F863B4-8F86-343F-4BFB-AD46FD838878}"/>
              </a:ext>
            </a:extLst>
          </p:cNvPr>
          <p:cNvSpPr>
            <a:spLocks noGrp="1"/>
          </p:cNvSpPr>
          <p:nvPr>
            <p:ph type="body" sz="quarter" idx="15"/>
          </p:nvPr>
        </p:nvSpPr>
        <p:spPr>
          <a:xfrm>
            <a:off x="608013" y="521780"/>
            <a:ext cx="6002678" cy="578042"/>
          </a:xfrm>
        </p:spPr>
        <p:txBody>
          <a:bodyPr/>
          <a:lstStyle/>
          <a:p>
            <a:r>
              <a:rPr lang="nl-BE" dirty="0"/>
              <a:t>Samenwerking met scholen: 3 praktijken </a:t>
            </a:r>
          </a:p>
        </p:txBody>
      </p:sp>
      <p:sp>
        <p:nvSpPr>
          <p:cNvPr id="2" name="Titel 1">
            <a:extLst>
              <a:ext uri="{FF2B5EF4-FFF2-40B4-BE49-F238E27FC236}">
                <a16:creationId xmlns:a16="http://schemas.microsoft.com/office/drawing/2014/main" id="{D3318A86-B365-CBE8-DB09-4010BAF0F49B}"/>
              </a:ext>
            </a:extLst>
          </p:cNvPr>
          <p:cNvSpPr>
            <a:spLocks noGrp="1"/>
          </p:cNvSpPr>
          <p:nvPr>
            <p:ph type="title"/>
          </p:nvPr>
        </p:nvSpPr>
        <p:spPr>
          <a:xfrm>
            <a:off x="860425" y="1346721"/>
            <a:ext cx="9398000" cy="624956"/>
          </a:xfrm>
        </p:spPr>
        <p:txBody>
          <a:bodyPr/>
          <a:lstStyle/>
          <a:p>
            <a:r>
              <a:rPr lang="nl-BE" dirty="0"/>
              <a:t>Pelt – Westerlo – Hooglede  </a:t>
            </a:r>
          </a:p>
        </p:txBody>
      </p:sp>
      <p:sp>
        <p:nvSpPr>
          <p:cNvPr id="3" name="Tijdelijke aanduiding voor tekst 2">
            <a:extLst>
              <a:ext uri="{FF2B5EF4-FFF2-40B4-BE49-F238E27FC236}">
                <a16:creationId xmlns:a16="http://schemas.microsoft.com/office/drawing/2014/main" id="{A9538C91-B3A2-16A0-CB60-5BE8A49A82F1}"/>
              </a:ext>
            </a:extLst>
          </p:cNvPr>
          <p:cNvSpPr>
            <a:spLocks noGrp="1"/>
          </p:cNvSpPr>
          <p:nvPr>
            <p:ph type="body" sz="quarter" idx="16"/>
          </p:nvPr>
        </p:nvSpPr>
        <p:spPr/>
        <p:txBody>
          <a:bodyPr>
            <a:normAutofit/>
          </a:bodyPr>
          <a:lstStyle/>
          <a:p>
            <a:pPr marL="457200" indent="-457200">
              <a:buFont typeface="+mj-lt"/>
              <a:buAutoNum type="arabicPeriod"/>
            </a:pPr>
            <a:r>
              <a:rPr lang="nl-BE" dirty="0"/>
              <a:t>Ontstaan/ situering van de samenwerking</a:t>
            </a:r>
          </a:p>
          <a:p>
            <a:pPr marL="457200" indent="-457200">
              <a:buFont typeface="+mj-lt"/>
              <a:buAutoNum type="arabicPeriod"/>
            </a:pPr>
            <a:r>
              <a:rPr lang="nl-BE" dirty="0"/>
              <a:t>Welke stappen hebben wij met de ouders/bestuur/team gezet?</a:t>
            </a:r>
          </a:p>
          <a:p>
            <a:pPr marL="457200" indent="-457200">
              <a:buFont typeface="+mj-lt"/>
              <a:buAutoNum type="arabicPeriod"/>
            </a:pPr>
            <a:r>
              <a:rPr lang="nl-BE" dirty="0"/>
              <a:t>Samenwerken is een groeiproces: onze accenten </a:t>
            </a:r>
          </a:p>
          <a:p>
            <a:pPr marL="457200" indent="-457200">
              <a:buFont typeface="+mj-lt"/>
              <a:buAutoNum type="arabicPeriod"/>
            </a:pPr>
            <a:r>
              <a:rPr lang="nl-BE" dirty="0"/>
              <a:t>Wat wij leerden en je willen meegeven vanuit onze ervaring</a:t>
            </a:r>
          </a:p>
          <a:p>
            <a:endParaRPr lang="nl-BE" dirty="0"/>
          </a:p>
          <a:p>
            <a:endParaRPr lang="nl-BE" dirty="0"/>
          </a:p>
        </p:txBody>
      </p:sp>
      <p:sp>
        <p:nvSpPr>
          <p:cNvPr id="4" name="Tijdelijke aanduiding voor voettekst 3">
            <a:extLst>
              <a:ext uri="{FF2B5EF4-FFF2-40B4-BE49-F238E27FC236}">
                <a16:creationId xmlns:a16="http://schemas.microsoft.com/office/drawing/2014/main" id="{C5F4511C-9120-244D-CC8B-98F4C3FAA2B4}"/>
              </a:ext>
            </a:extLst>
          </p:cNvPr>
          <p:cNvSpPr>
            <a:spLocks noGrp="1"/>
          </p:cNvSpPr>
          <p:nvPr>
            <p:ph type="ftr" sz="quarter" idx="17"/>
          </p:nvPr>
        </p:nvSpPr>
        <p:spPr/>
        <p:txBody>
          <a:bodyPr/>
          <a:lstStyle/>
          <a:p>
            <a:pPr>
              <a:defRPr/>
            </a:pPr>
            <a:r>
              <a:rPr lang="nl-NL" altLang="nl-BE" dirty="0"/>
              <a:t>Themababbel Samenwerken met scholen rond zorgenkinderen</a:t>
            </a:r>
            <a:endParaRPr lang="nl-BE" altLang="nl-BE" dirty="0"/>
          </a:p>
          <a:p>
            <a:pPr>
              <a:defRPr/>
            </a:pPr>
            <a:endParaRPr lang="nl-BE" dirty="0"/>
          </a:p>
        </p:txBody>
      </p:sp>
      <p:sp>
        <p:nvSpPr>
          <p:cNvPr id="5" name="Tijdelijke aanduiding voor dianummer 4">
            <a:extLst>
              <a:ext uri="{FF2B5EF4-FFF2-40B4-BE49-F238E27FC236}">
                <a16:creationId xmlns:a16="http://schemas.microsoft.com/office/drawing/2014/main" id="{4FA7B35D-D90A-7E18-13D7-C779487B50E7}"/>
              </a:ext>
            </a:extLst>
          </p:cNvPr>
          <p:cNvSpPr>
            <a:spLocks noGrp="1"/>
          </p:cNvSpPr>
          <p:nvPr>
            <p:ph type="sldNum" sz="quarter" idx="18"/>
          </p:nvPr>
        </p:nvSpPr>
        <p:spPr/>
        <p:txBody>
          <a:bodyPr/>
          <a:lstStyle/>
          <a:p>
            <a:pPr>
              <a:defRPr/>
            </a:pPr>
            <a:fld id="{CA8BA03F-5BB4-47EA-9CE3-4EEAD8ABC78E}" type="slidenum">
              <a:rPr lang="nl-BE" smtClean="0"/>
              <a:pPr>
                <a:defRPr/>
              </a:pPr>
              <a:t>3</a:t>
            </a:fld>
            <a:endParaRPr lang="nl-BE"/>
          </a:p>
        </p:txBody>
      </p:sp>
    </p:spTree>
    <p:extLst>
      <p:ext uri="{BB962C8B-B14F-4D97-AF65-F5344CB8AC3E}">
        <p14:creationId xmlns:p14="http://schemas.microsoft.com/office/powerpoint/2010/main" val="196328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50476C3-016B-EECC-E1B1-AEA45E6DEF50}"/>
              </a:ext>
            </a:extLst>
          </p:cNvPr>
          <p:cNvSpPr>
            <a:spLocks noGrp="1"/>
          </p:cNvSpPr>
          <p:nvPr>
            <p:ph type="body" sz="quarter" idx="15"/>
          </p:nvPr>
        </p:nvSpPr>
        <p:spPr>
          <a:xfrm>
            <a:off x="608013" y="291440"/>
            <a:ext cx="1702705" cy="578042"/>
          </a:xfrm>
        </p:spPr>
        <p:txBody>
          <a:bodyPr/>
          <a:lstStyle/>
          <a:p>
            <a:r>
              <a:rPr lang="nl-BE" dirty="0"/>
              <a:t>Hooglede</a:t>
            </a:r>
          </a:p>
        </p:txBody>
      </p:sp>
      <p:sp>
        <p:nvSpPr>
          <p:cNvPr id="3" name="Titel 2">
            <a:extLst>
              <a:ext uri="{FF2B5EF4-FFF2-40B4-BE49-F238E27FC236}">
                <a16:creationId xmlns:a16="http://schemas.microsoft.com/office/drawing/2014/main" id="{31E137A7-FC39-6AD4-56EE-99AADB933FD6}"/>
              </a:ext>
            </a:extLst>
          </p:cNvPr>
          <p:cNvSpPr>
            <a:spLocks noGrp="1"/>
          </p:cNvSpPr>
          <p:nvPr>
            <p:ph type="title"/>
          </p:nvPr>
        </p:nvSpPr>
        <p:spPr>
          <a:xfrm>
            <a:off x="860425" y="1017928"/>
            <a:ext cx="9398000" cy="624956"/>
          </a:xfrm>
        </p:spPr>
        <p:txBody>
          <a:bodyPr/>
          <a:lstStyle/>
          <a:p>
            <a:r>
              <a:rPr lang="nl-BE" dirty="0"/>
              <a:t>1. Ontstaan/situering van de samenwerking </a:t>
            </a:r>
          </a:p>
        </p:txBody>
      </p:sp>
      <p:sp>
        <p:nvSpPr>
          <p:cNvPr id="4" name="Tijdelijke aanduiding voor tekst 3">
            <a:extLst>
              <a:ext uri="{FF2B5EF4-FFF2-40B4-BE49-F238E27FC236}">
                <a16:creationId xmlns:a16="http://schemas.microsoft.com/office/drawing/2014/main" id="{CCB96DB5-10F8-F4BC-816C-D3C84862A3B0}"/>
              </a:ext>
            </a:extLst>
          </p:cNvPr>
          <p:cNvSpPr>
            <a:spLocks noGrp="1"/>
          </p:cNvSpPr>
          <p:nvPr>
            <p:ph type="body" sz="quarter" idx="16"/>
          </p:nvPr>
        </p:nvSpPr>
        <p:spPr>
          <a:xfrm>
            <a:off x="860425" y="1971677"/>
            <a:ext cx="9398000" cy="4141786"/>
          </a:xfrm>
        </p:spPr>
        <p:txBody>
          <a:bodyPr>
            <a:normAutofit/>
          </a:bodyPr>
          <a:lstStyle/>
          <a:p>
            <a:pPr marL="342900" indent="-342900">
              <a:buFont typeface="Arial" panose="020B0604020202020204" pitchFamily="34" charset="0"/>
              <a:buChar char="•"/>
            </a:pPr>
            <a:r>
              <a:rPr lang="nl-BE" sz="2200" dirty="0"/>
              <a:t>2x Halftijds pedagogisch coach &amp; halftijds brugfiguur</a:t>
            </a:r>
          </a:p>
          <a:p>
            <a:endParaRPr lang="nl-BE" sz="2200" dirty="0"/>
          </a:p>
          <a:p>
            <a:pPr marL="342900" indent="-342900">
              <a:buFont typeface="Arial" panose="020B0604020202020204" pitchFamily="34" charset="0"/>
              <a:buChar char="•"/>
            </a:pPr>
            <a:r>
              <a:rPr lang="nl-BE" sz="2200" dirty="0"/>
              <a:t>Voordelen: </a:t>
            </a:r>
          </a:p>
          <a:p>
            <a:pPr marL="700088" lvl="1" indent="-342900"/>
            <a:r>
              <a:rPr lang="nl-BE" sz="2200" dirty="0"/>
              <a:t>Ventileren zwaardere casussen, ideeën aftoetsen en uitwerken, ander inzicht, handelingen aftoetsen, … </a:t>
            </a:r>
          </a:p>
          <a:p>
            <a:pPr lvl="1" indent="0">
              <a:buNone/>
            </a:pPr>
            <a:endParaRPr lang="nl-BE" sz="2200" dirty="0"/>
          </a:p>
          <a:p>
            <a:pPr marL="342900" indent="-342900">
              <a:buFont typeface="Arial" panose="020B0604020202020204" pitchFamily="34" charset="0"/>
              <a:buChar char="•"/>
            </a:pPr>
            <a:r>
              <a:rPr lang="nl-BE" sz="2200" dirty="0"/>
              <a:t>Reden ontstaan brugfiguur in Hooglede </a:t>
            </a:r>
          </a:p>
          <a:p>
            <a:endParaRPr lang="nl-BE" sz="2200" dirty="0"/>
          </a:p>
          <a:p>
            <a:pPr marL="342900" indent="-342900">
              <a:buFont typeface="Arial" panose="020B0604020202020204" pitchFamily="34" charset="0"/>
              <a:buChar char="•"/>
            </a:pPr>
            <a:r>
              <a:rPr lang="nl-BE" sz="2200" dirty="0"/>
              <a:t>3 buitenschoolse kinderopvanglocaties – 3 </a:t>
            </a:r>
            <a:r>
              <a:rPr lang="nl-BE" sz="2200" dirty="0" err="1"/>
              <a:t>locatieoverleggen</a:t>
            </a:r>
            <a:r>
              <a:rPr lang="nl-BE" sz="2200" dirty="0"/>
              <a:t> </a:t>
            </a:r>
          </a:p>
          <a:p>
            <a:endParaRPr lang="nl-BE" sz="2200" dirty="0"/>
          </a:p>
          <a:p>
            <a:pPr marL="342900" indent="-342900">
              <a:buFont typeface="Arial" panose="020B0604020202020204" pitchFamily="34" charset="0"/>
              <a:buChar char="•"/>
            </a:pPr>
            <a:r>
              <a:rPr lang="nl-BE" sz="2200" dirty="0"/>
              <a:t>Observatie van kinderen via zelfevaluatie-instrument en logboek</a:t>
            </a:r>
          </a:p>
          <a:p>
            <a:pPr marL="342900" indent="-342900">
              <a:buFont typeface="Arial" panose="020B0604020202020204" pitchFamily="34" charset="0"/>
              <a:buChar char="•"/>
            </a:pPr>
            <a:endParaRPr lang="nl-BE" dirty="0"/>
          </a:p>
        </p:txBody>
      </p:sp>
      <p:sp>
        <p:nvSpPr>
          <p:cNvPr id="6" name="Tijdelijke aanduiding voor dianummer 5">
            <a:extLst>
              <a:ext uri="{FF2B5EF4-FFF2-40B4-BE49-F238E27FC236}">
                <a16:creationId xmlns:a16="http://schemas.microsoft.com/office/drawing/2014/main" id="{7DB7C73E-5D78-1350-5A32-8F8192708990}"/>
              </a:ext>
            </a:extLst>
          </p:cNvPr>
          <p:cNvSpPr>
            <a:spLocks noGrp="1"/>
          </p:cNvSpPr>
          <p:nvPr>
            <p:ph type="sldNum" sz="quarter" idx="18"/>
          </p:nvPr>
        </p:nvSpPr>
        <p:spPr/>
        <p:txBody>
          <a:bodyPr/>
          <a:lstStyle/>
          <a:p>
            <a:pPr>
              <a:defRPr/>
            </a:pPr>
            <a:fld id="{AAE7BFD6-B655-4C60-BC12-7F9E02998A37}" type="slidenum">
              <a:rPr lang="nl-BE" smtClean="0"/>
              <a:pPr>
                <a:defRPr/>
              </a:pPr>
              <a:t>4</a:t>
            </a:fld>
            <a:endParaRPr lang="nl-BE"/>
          </a:p>
        </p:txBody>
      </p:sp>
      <p:pic>
        <p:nvPicPr>
          <p:cNvPr id="7" name="Afbeelding 6">
            <a:extLst>
              <a:ext uri="{FF2B5EF4-FFF2-40B4-BE49-F238E27FC236}">
                <a16:creationId xmlns:a16="http://schemas.microsoft.com/office/drawing/2014/main" id="{0ED647E9-92EE-7755-57C0-BB619561ECAA}"/>
              </a:ext>
            </a:extLst>
          </p:cNvPr>
          <p:cNvPicPr>
            <a:picLocks noChangeAspect="1"/>
          </p:cNvPicPr>
          <p:nvPr/>
        </p:nvPicPr>
        <p:blipFill>
          <a:blip r:embed="rId3"/>
          <a:srcRect l="6931" r="20909"/>
          <a:stretch>
            <a:fillRect/>
          </a:stretch>
        </p:blipFill>
        <p:spPr>
          <a:xfrm>
            <a:off x="8538482" y="86015"/>
            <a:ext cx="3439886" cy="2521382"/>
          </a:xfrm>
          <a:prstGeom prst="rect">
            <a:avLst/>
          </a:prstGeom>
          <a:ln>
            <a:noFill/>
          </a:ln>
          <a:effectLst>
            <a:softEdge rad="112500"/>
          </a:effectLst>
        </p:spPr>
      </p:pic>
    </p:spTree>
    <p:extLst>
      <p:ext uri="{BB962C8B-B14F-4D97-AF65-F5344CB8AC3E}">
        <p14:creationId xmlns:p14="http://schemas.microsoft.com/office/powerpoint/2010/main" val="76193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815CE7DE-A8B2-7961-DFF4-C7FF42F8C153}"/>
              </a:ext>
            </a:extLst>
          </p:cNvPr>
          <p:cNvSpPr>
            <a:spLocks noGrp="1"/>
          </p:cNvSpPr>
          <p:nvPr>
            <p:ph type="sldNum" sz="quarter" idx="18"/>
          </p:nvPr>
        </p:nvSpPr>
        <p:spPr/>
        <p:txBody>
          <a:bodyPr/>
          <a:lstStyle/>
          <a:p>
            <a:pPr>
              <a:defRPr/>
            </a:pPr>
            <a:fld id="{AAE7BFD6-B655-4C60-BC12-7F9E02998A37}" type="slidenum">
              <a:rPr lang="nl-BE" smtClean="0"/>
              <a:pPr>
                <a:defRPr/>
              </a:pPr>
              <a:t>5</a:t>
            </a:fld>
            <a:endParaRPr lang="nl-BE"/>
          </a:p>
        </p:txBody>
      </p:sp>
      <p:pic>
        <p:nvPicPr>
          <p:cNvPr id="8" name="Afbeelding 7">
            <a:extLst>
              <a:ext uri="{FF2B5EF4-FFF2-40B4-BE49-F238E27FC236}">
                <a16:creationId xmlns:a16="http://schemas.microsoft.com/office/drawing/2014/main" id="{1835262C-DFA7-6340-C45D-8605C1AB49E8}"/>
              </a:ext>
            </a:extLst>
          </p:cNvPr>
          <p:cNvPicPr>
            <a:picLocks noChangeAspect="1"/>
          </p:cNvPicPr>
          <p:nvPr/>
        </p:nvPicPr>
        <p:blipFill>
          <a:blip r:embed="rId3"/>
          <a:stretch>
            <a:fillRect/>
          </a:stretch>
        </p:blipFill>
        <p:spPr>
          <a:xfrm>
            <a:off x="5750487" y="304195"/>
            <a:ext cx="4646861" cy="5261811"/>
          </a:xfrm>
          <a:prstGeom prst="rect">
            <a:avLst/>
          </a:prstGeom>
        </p:spPr>
      </p:pic>
      <p:pic>
        <p:nvPicPr>
          <p:cNvPr id="9" name="Afbeelding 8">
            <a:extLst>
              <a:ext uri="{FF2B5EF4-FFF2-40B4-BE49-F238E27FC236}">
                <a16:creationId xmlns:a16="http://schemas.microsoft.com/office/drawing/2014/main" id="{CCE6BC6D-6288-B634-71C4-9247FA9A409C}"/>
              </a:ext>
            </a:extLst>
          </p:cNvPr>
          <p:cNvPicPr>
            <a:picLocks noChangeAspect="1"/>
          </p:cNvPicPr>
          <p:nvPr/>
        </p:nvPicPr>
        <p:blipFill>
          <a:blip r:embed="rId4"/>
          <a:stretch>
            <a:fillRect/>
          </a:stretch>
        </p:blipFill>
        <p:spPr>
          <a:xfrm>
            <a:off x="381243" y="1310694"/>
            <a:ext cx="4694327" cy="1347333"/>
          </a:xfrm>
          <a:prstGeom prst="rect">
            <a:avLst/>
          </a:prstGeom>
        </p:spPr>
      </p:pic>
      <p:pic>
        <p:nvPicPr>
          <p:cNvPr id="10" name="Afbeelding 9">
            <a:extLst>
              <a:ext uri="{FF2B5EF4-FFF2-40B4-BE49-F238E27FC236}">
                <a16:creationId xmlns:a16="http://schemas.microsoft.com/office/drawing/2014/main" id="{A27C095B-F892-348E-5786-B81A41BB6E67}"/>
              </a:ext>
            </a:extLst>
          </p:cNvPr>
          <p:cNvPicPr>
            <a:picLocks noChangeAspect="1"/>
          </p:cNvPicPr>
          <p:nvPr/>
        </p:nvPicPr>
        <p:blipFill>
          <a:blip r:embed="rId5"/>
          <a:stretch>
            <a:fillRect/>
          </a:stretch>
        </p:blipFill>
        <p:spPr>
          <a:xfrm>
            <a:off x="381243" y="3019368"/>
            <a:ext cx="4582164" cy="409632"/>
          </a:xfrm>
          <a:prstGeom prst="rect">
            <a:avLst/>
          </a:prstGeom>
        </p:spPr>
      </p:pic>
      <p:pic>
        <p:nvPicPr>
          <p:cNvPr id="3" name="Afbeelding 2">
            <a:extLst>
              <a:ext uri="{FF2B5EF4-FFF2-40B4-BE49-F238E27FC236}">
                <a16:creationId xmlns:a16="http://schemas.microsoft.com/office/drawing/2014/main" id="{F5999197-59FA-955F-E19B-D55264742AF6}"/>
              </a:ext>
            </a:extLst>
          </p:cNvPr>
          <p:cNvPicPr>
            <a:picLocks noChangeAspect="1"/>
          </p:cNvPicPr>
          <p:nvPr/>
        </p:nvPicPr>
        <p:blipFill>
          <a:blip r:embed="rId6"/>
          <a:stretch>
            <a:fillRect/>
          </a:stretch>
        </p:blipFill>
        <p:spPr>
          <a:xfrm>
            <a:off x="1283428" y="4710210"/>
            <a:ext cx="8282556" cy="1843595"/>
          </a:xfrm>
          <a:prstGeom prst="rect">
            <a:avLst/>
          </a:prstGeom>
        </p:spPr>
      </p:pic>
    </p:spTree>
    <p:extLst>
      <p:ext uri="{BB962C8B-B14F-4D97-AF65-F5344CB8AC3E}">
        <p14:creationId xmlns:p14="http://schemas.microsoft.com/office/powerpoint/2010/main" val="7492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1AD9B2-59CE-3AF8-381E-D370A12E8F46}"/>
              </a:ext>
            </a:extLst>
          </p:cNvPr>
          <p:cNvSpPr>
            <a:spLocks noGrp="1"/>
          </p:cNvSpPr>
          <p:nvPr>
            <p:ph type="body" sz="quarter" idx="15"/>
          </p:nvPr>
        </p:nvSpPr>
        <p:spPr>
          <a:xfrm>
            <a:off x="608013" y="521780"/>
            <a:ext cx="1702705" cy="578042"/>
          </a:xfrm>
        </p:spPr>
        <p:txBody>
          <a:bodyPr/>
          <a:lstStyle/>
          <a:p>
            <a:r>
              <a:rPr lang="nl-BE" dirty="0"/>
              <a:t>Hooglede</a:t>
            </a:r>
          </a:p>
        </p:txBody>
      </p:sp>
      <p:sp>
        <p:nvSpPr>
          <p:cNvPr id="3" name="Titel 2">
            <a:extLst>
              <a:ext uri="{FF2B5EF4-FFF2-40B4-BE49-F238E27FC236}">
                <a16:creationId xmlns:a16="http://schemas.microsoft.com/office/drawing/2014/main" id="{D9BEA7B9-92BD-B292-0204-BD52C78C47B6}"/>
              </a:ext>
            </a:extLst>
          </p:cNvPr>
          <p:cNvSpPr>
            <a:spLocks noGrp="1"/>
          </p:cNvSpPr>
          <p:nvPr>
            <p:ph type="title"/>
          </p:nvPr>
        </p:nvSpPr>
        <p:spPr/>
        <p:txBody>
          <a:bodyPr/>
          <a:lstStyle/>
          <a:p>
            <a:r>
              <a:rPr lang="nl-BE" dirty="0"/>
              <a:t>2. Samenwerken is een groeiproces: onze accenten</a:t>
            </a:r>
          </a:p>
        </p:txBody>
      </p:sp>
      <p:sp>
        <p:nvSpPr>
          <p:cNvPr id="4" name="Tijdelijke aanduiding voor tekst 3">
            <a:extLst>
              <a:ext uri="{FF2B5EF4-FFF2-40B4-BE49-F238E27FC236}">
                <a16:creationId xmlns:a16="http://schemas.microsoft.com/office/drawing/2014/main" id="{F1CF7BC0-C645-EA52-87C9-9FDA6E29E6BC}"/>
              </a:ext>
            </a:extLst>
          </p:cNvPr>
          <p:cNvSpPr>
            <a:spLocks noGrp="1"/>
          </p:cNvSpPr>
          <p:nvPr>
            <p:ph type="body" sz="quarter" idx="16"/>
          </p:nvPr>
        </p:nvSpPr>
        <p:spPr/>
        <p:txBody>
          <a:bodyPr/>
          <a:lstStyle/>
          <a:p>
            <a:pPr marL="342900" indent="-342900">
              <a:buFont typeface="Arial" panose="020B0604020202020204" pitchFamily="34" charset="0"/>
              <a:buChar char="•"/>
            </a:pPr>
            <a:r>
              <a:rPr lang="nl-BE" dirty="0"/>
              <a:t>Inzetten kenbaarheid + vertrouwen </a:t>
            </a:r>
          </a:p>
          <a:p>
            <a:endParaRPr lang="nl-BE" dirty="0"/>
          </a:p>
          <a:p>
            <a:pPr marL="342900" indent="-342900">
              <a:buFont typeface="Arial" panose="020B0604020202020204" pitchFamily="34" charset="0"/>
              <a:buChar char="•"/>
            </a:pPr>
            <a:r>
              <a:rPr lang="nl-BE" dirty="0"/>
              <a:t>Aanwezig op oudergesprekken op school </a:t>
            </a:r>
          </a:p>
          <a:p>
            <a:endParaRPr lang="nl-BE" dirty="0"/>
          </a:p>
          <a:p>
            <a:pPr marL="342900" indent="-342900">
              <a:buFont typeface="Arial" panose="020B0604020202020204" pitchFamily="34" charset="0"/>
              <a:buChar char="•"/>
            </a:pPr>
            <a:r>
              <a:rPr lang="nl-BE" dirty="0"/>
              <a:t>Opkomst functie PC &gt; argwaan bij </a:t>
            </a:r>
            <a:r>
              <a:rPr lang="nl-BE" dirty="0" err="1"/>
              <a:t>kindbegeleiders</a:t>
            </a:r>
            <a:endParaRPr lang="nl-BE" dirty="0"/>
          </a:p>
          <a:p>
            <a:endParaRPr lang="nl-BE" dirty="0"/>
          </a:p>
          <a:p>
            <a:pPr marL="342900" indent="-342900">
              <a:buFont typeface="Arial" panose="020B0604020202020204" pitchFamily="34" charset="0"/>
              <a:buChar char="•"/>
            </a:pPr>
            <a:r>
              <a:rPr lang="nl-BE" dirty="0"/>
              <a:t>Extra hulp tijdens vakanties bij kinderen met hogere zorgnood</a:t>
            </a:r>
          </a:p>
          <a:p>
            <a:pPr marL="700088" lvl="1" indent="-342900"/>
            <a:r>
              <a:rPr lang="nl-BE" dirty="0"/>
              <a:t>Terugkoppelen naar de school </a:t>
            </a:r>
          </a:p>
        </p:txBody>
      </p:sp>
      <p:sp>
        <p:nvSpPr>
          <p:cNvPr id="6" name="Tijdelijke aanduiding voor dianummer 5">
            <a:extLst>
              <a:ext uri="{FF2B5EF4-FFF2-40B4-BE49-F238E27FC236}">
                <a16:creationId xmlns:a16="http://schemas.microsoft.com/office/drawing/2014/main" id="{89FDB0D8-FDE8-AB71-2A29-3BEA4CAD7A85}"/>
              </a:ext>
            </a:extLst>
          </p:cNvPr>
          <p:cNvSpPr>
            <a:spLocks noGrp="1"/>
          </p:cNvSpPr>
          <p:nvPr>
            <p:ph type="sldNum" sz="quarter" idx="18"/>
          </p:nvPr>
        </p:nvSpPr>
        <p:spPr/>
        <p:txBody>
          <a:bodyPr/>
          <a:lstStyle/>
          <a:p>
            <a:pPr>
              <a:defRPr/>
            </a:pPr>
            <a:fld id="{AAE7BFD6-B655-4C60-BC12-7F9E02998A37}" type="slidenum">
              <a:rPr lang="nl-BE" smtClean="0"/>
              <a:pPr>
                <a:defRPr/>
              </a:pPr>
              <a:t>6</a:t>
            </a:fld>
            <a:endParaRPr lang="nl-BE"/>
          </a:p>
        </p:txBody>
      </p:sp>
      <p:pic>
        <p:nvPicPr>
          <p:cNvPr id="8" name="Afbeelding 7" descr="Veelkleurige grafiekblokken">
            <a:extLst>
              <a:ext uri="{FF2B5EF4-FFF2-40B4-BE49-F238E27FC236}">
                <a16:creationId xmlns:a16="http://schemas.microsoft.com/office/drawing/2014/main" id="{1B5E84C6-C1AD-FD0B-9006-FE3732BCC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506" y="1971677"/>
            <a:ext cx="3045069" cy="2030046"/>
          </a:xfrm>
          <a:prstGeom prst="rect">
            <a:avLst/>
          </a:prstGeom>
          <a:ln>
            <a:noFill/>
          </a:ln>
          <a:effectLst>
            <a:softEdge rad="112500"/>
          </a:effectLst>
        </p:spPr>
      </p:pic>
    </p:spTree>
    <p:extLst>
      <p:ext uri="{BB962C8B-B14F-4D97-AF65-F5344CB8AC3E}">
        <p14:creationId xmlns:p14="http://schemas.microsoft.com/office/powerpoint/2010/main" val="160045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1C16413-C83D-D4C6-531C-FF4E56754360}"/>
              </a:ext>
            </a:extLst>
          </p:cNvPr>
          <p:cNvSpPr>
            <a:spLocks noGrp="1"/>
          </p:cNvSpPr>
          <p:nvPr>
            <p:ph type="body" sz="quarter" idx="15"/>
          </p:nvPr>
        </p:nvSpPr>
        <p:spPr>
          <a:xfrm>
            <a:off x="608013" y="521780"/>
            <a:ext cx="1702705" cy="578042"/>
          </a:xfrm>
        </p:spPr>
        <p:txBody>
          <a:bodyPr/>
          <a:lstStyle/>
          <a:p>
            <a:r>
              <a:rPr lang="nl-BE" dirty="0"/>
              <a:t>Hooglede</a:t>
            </a:r>
          </a:p>
        </p:txBody>
      </p:sp>
      <p:sp>
        <p:nvSpPr>
          <p:cNvPr id="3" name="Titel 2">
            <a:extLst>
              <a:ext uri="{FF2B5EF4-FFF2-40B4-BE49-F238E27FC236}">
                <a16:creationId xmlns:a16="http://schemas.microsoft.com/office/drawing/2014/main" id="{4D51E9C5-D5B8-F044-0EC5-2DDCAFB6A303}"/>
              </a:ext>
            </a:extLst>
          </p:cNvPr>
          <p:cNvSpPr>
            <a:spLocks noGrp="1"/>
          </p:cNvSpPr>
          <p:nvPr>
            <p:ph type="title"/>
          </p:nvPr>
        </p:nvSpPr>
        <p:spPr>
          <a:xfrm>
            <a:off x="860424" y="1346721"/>
            <a:ext cx="10942369" cy="1068154"/>
          </a:xfrm>
        </p:spPr>
        <p:txBody>
          <a:bodyPr/>
          <a:lstStyle/>
          <a:p>
            <a:r>
              <a:rPr lang="nl-BE" dirty="0"/>
              <a:t>3. Sterktes die voortvloeien vanuit het groeiproces: opvang</a:t>
            </a:r>
          </a:p>
        </p:txBody>
      </p:sp>
      <p:sp>
        <p:nvSpPr>
          <p:cNvPr id="4" name="Tijdelijke aanduiding voor tekst 3">
            <a:extLst>
              <a:ext uri="{FF2B5EF4-FFF2-40B4-BE49-F238E27FC236}">
                <a16:creationId xmlns:a16="http://schemas.microsoft.com/office/drawing/2014/main" id="{6946CDD8-9F8D-0212-F5AB-18631486A0EE}"/>
              </a:ext>
            </a:extLst>
          </p:cNvPr>
          <p:cNvSpPr>
            <a:spLocks noGrp="1"/>
          </p:cNvSpPr>
          <p:nvPr>
            <p:ph type="body" sz="quarter" idx="16"/>
          </p:nvPr>
        </p:nvSpPr>
        <p:spPr/>
        <p:txBody>
          <a:bodyPr>
            <a:normAutofit/>
          </a:bodyPr>
          <a:lstStyle/>
          <a:p>
            <a:pPr marL="342900" indent="-342900">
              <a:buFont typeface="Arial" panose="020B0604020202020204" pitchFamily="34" charset="0"/>
              <a:buChar char="•"/>
            </a:pPr>
            <a:r>
              <a:rPr lang="nl-BE" dirty="0"/>
              <a:t>Achtergrond bieden </a:t>
            </a:r>
          </a:p>
          <a:p>
            <a:pPr marL="700088" lvl="1" indent="-342900"/>
            <a:r>
              <a:rPr lang="nl-BE" dirty="0"/>
              <a:t>Afremmen vooroordelen </a:t>
            </a:r>
          </a:p>
          <a:p>
            <a:pPr lvl="1" indent="0">
              <a:buNone/>
            </a:pPr>
            <a:endParaRPr lang="nl-BE" dirty="0"/>
          </a:p>
          <a:p>
            <a:pPr marL="342900" indent="-342900">
              <a:buFont typeface="Arial" panose="020B0604020202020204" pitchFamily="34" charset="0"/>
              <a:buChar char="•"/>
            </a:pPr>
            <a:r>
              <a:rPr lang="nl-BE" dirty="0"/>
              <a:t>Keerzijde:</a:t>
            </a:r>
          </a:p>
          <a:p>
            <a:pPr marL="700088" lvl="1" indent="-342900"/>
            <a:r>
              <a:rPr lang="nl-BE" dirty="0" err="1"/>
              <a:t>Kindbegeleiders</a:t>
            </a:r>
            <a:r>
              <a:rPr lang="nl-BE" dirty="0"/>
              <a:t> uit verschillende generaties </a:t>
            </a:r>
            <a:r>
              <a:rPr lang="nl-BE" dirty="0" err="1"/>
              <a:t>tov</a:t>
            </a:r>
            <a:r>
              <a:rPr lang="nl-BE" dirty="0"/>
              <a:t> kinderen met hogere zorgnood</a:t>
            </a:r>
          </a:p>
          <a:p>
            <a:pPr lvl="1" indent="0">
              <a:buNone/>
            </a:pPr>
            <a:endParaRPr lang="nl-BE" dirty="0"/>
          </a:p>
          <a:p>
            <a:pPr marL="342900" indent="-342900">
              <a:buFont typeface="Arial" panose="020B0604020202020204" pitchFamily="34" charset="0"/>
              <a:buChar char="•"/>
            </a:pPr>
            <a:r>
              <a:rPr lang="nl-BE" dirty="0"/>
              <a:t>Positieve vicieuze cirkel </a:t>
            </a:r>
          </a:p>
          <a:p>
            <a:pPr marL="700088" lvl="1" indent="-342900"/>
            <a:r>
              <a:rPr lang="nl-BE" sz="1800" dirty="0"/>
              <a:t>Vertrouwen groeit van KB &gt; zorgen sneller uiten t.o.v. PC &gt; bespreken op school &gt; terugkoppelen naar KB &gt; voelen zich gehoord &gt; stimuleert vertrouwen</a:t>
            </a:r>
          </a:p>
        </p:txBody>
      </p:sp>
      <p:sp>
        <p:nvSpPr>
          <p:cNvPr id="5" name="Tijdelijke aanduiding voor voettekst 4">
            <a:extLst>
              <a:ext uri="{FF2B5EF4-FFF2-40B4-BE49-F238E27FC236}">
                <a16:creationId xmlns:a16="http://schemas.microsoft.com/office/drawing/2014/main" id="{8AEA5FCA-90A9-72AD-0B9F-E02D842A5AE7}"/>
              </a:ext>
            </a:extLst>
          </p:cNvPr>
          <p:cNvSpPr>
            <a:spLocks noGrp="1"/>
          </p:cNvSpPr>
          <p:nvPr>
            <p:ph type="ftr" sz="quarter" idx="17"/>
          </p:nvPr>
        </p:nvSpPr>
        <p:spPr/>
        <p:txBody>
          <a:bodyPr/>
          <a:lstStyle/>
          <a:p>
            <a:pPr>
              <a:defRPr/>
            </a:pPr>
            <a:r>
              <a:rPr lang="nl-NL"/>
              <a:t>Voettekst: titel van je presentatie</a:t>
            </a:r>
            <a:endParaRPr lang="nl-BE"/>
          </a:p>
        </p:txBody>
      </p:sp>
      <p:sp>
        <p:nvSpPr>
          <p:cNvPr id="6" name="Tijdelijke aanduiding voor dianummer 5">
            <a:extLst>
              <a:ext uri="{FF2B5EF4-FFF2-40B4-BE49-F238E27FC236}">
                <a16:creationId xmlns:a16="http://schemas.microsoft.com/office/drawing/2014/main" id="{D0DDC917-EB3C-FE47-537F-07523AAEF100}"/>
              </a:ext>
            </a:extLst>
          </p:cNvPr>
          <p:cNvSpPr>
            <a:spLocks noGrp="1"/>
          </p:cNvSpPr>
          <p:nvPr>
            <p:ph type="sldNum" sz="quarter" idx="18"/>
          </p:nvPr>
        </p:nvSpPr>
        <p:spPr/>
        <p:txBody>
          <a:bodyPr/>
          <a:lstStyle/>
          <a:p>
            <a:pPr>
              <a:defRPr/>
            </a:pPr>
            <a:fld id="{AAE7BFD6-B655-4C60-BC12-7F9E02998A37}" type="slidenum">
              <a:rPr lang="nl-BE" smtClean="0"/>
              <a:pPr>
                <a:defRPr/>
              </a:pPr>
              <a:t>7</a:t>
            </a:fld>
            <a:endParaRPr lang="nl-BE"/>
          </a:p>
        </p:txBody>
      </p:sp>
    </p:spTree>
    <p:extLst>
      <p:ext uri="{BB962C8B-B14F-4D97-AF65-F5344CB8AC3E}">
        <p14:creationId xmlns:p14="http://schemas.microsoft.com/office/powerpoint/2010/main" val="138110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7749C65-98F5-84DA-C781-6645FED54019}"/>
              </a:ext>
            </a:extLst>
          </p:cNvPr>
          <p:cNvSpPr>
            <a:spLocks noGrp="1"/>
          </p:cNvSpPr>
          <p:nvPr>
            <p:ph type="body" sz="quarter" idx="15"/>
          </p:nvPr>
        </p:nvSpPr>
        <p:spPr>
          <a:xfrm>
            <a:off x="608013" y="521780"/>
            <a:ext cx="1702705" cy="578042"/>
          </a:xfrm>
        </p:spPr>
        <p:txBody>
          <a:bodyPr/>
          <a:lstStyle/>
          <a:p>
            <a:r>
              <a:rPr lang="nl-BE" dirty="0"/>
              <a:t>Hooglede</a:t>
            </a:r>
          </a:p>
        </p:txBody>
      </p:sp>
      <p:sp>
        <p:nvSpPr>
          <p:cNvPr id="3" name="Titel 2">
            <a:extLst>
              <a:ext uri="{FF2B5EF4-FFF2-40B4-BE49-F238E27FC236}">
                <a16:creationId xmlns:a16="http://schemas.microsoft.com/office/drawing/2014/main" id="{733C47BB-02FC-D8A7-35AE-0318A8F1270F}"/>
              </a:ext>
            </a:extLst>
          </p:cNvPr>
          <p:cNvSpPr>
            <a:spLocks noGrp="1"/>
          </p:cNvSpPr>
          <p:nvPr>
            <p:ph type="title"/>
          </p:nvPr>
        </p:nvSpPr>
        <p:spPr>
          <a:xfrm>
            <a:off x="860424" y="1346721"/>
            <a:ext cx="10857963" cy="1068154"/>
          </a:xfrm>
        </p:spPr>
        <p:txBody>
          <a:bodyPr/>
          <a:lstStyle/>
          <a:p>
            <a:r>
              <a:rPr lang="nl-BE" dirty="0"/>
              <a:t>4. Sterktes die voortvloeien vanuit het groeiproces: school</a:t>
            </a:r>
          </a:p>
        </p:txBody>
      </p:sp>
      <p:sp>
        <p:nvSpPr>
          <p:cNvPr id="4" name="Tijdelijke aanduiding voor tekst 3">
            <a:extLst>
              <a:ext uri="{FF2B5EF4-FFF2-40B4-BE49-F238E27FC236}">
                <a16:creationId xmlns:a16="http://schemas.microsoft.com/office/drawing/2014/main" id="{612C5265-DC9F-C2B3-6A36-EE21336C8108}"/>
              </a:ext>
            </a:extLst>
          </p:cNvPr>
          <p:cNvSpPr>
            <a:spLocks noGrp="1"/>
          </p:cNvSpPr>
          <p:nvPr>
            <p:ph type="body" sz="quarter" idx="16"/>
          </p:nvPr>
        </p:nvSpPr>
        <p:spPr>
          <a:xfrm>
            <a:off x="860424" y="2295792"/>
            <a:ext cx="9398000" cy="3936754"/>
          </a:xfrm>
        </p:spPr>
        <p:txBody>
          <a:bodyPr/>
          <a:lstStyle/>
          <a:p>
            <a:pPr marL="342900" indent="-342900">
              <a:buFont typeface="Arial" panose="020B0604020202020204" pitchFamily="34" charset="0"/>
              <a:buChar char="•"/>
            </a:pPr>
            <a:r>
              <a:rPr lang="nl-BE" dirty="0"/>
              <a:t>Zorgcoördinator/leerkrachten ontlasten</a:t>
            </a:r>
          </a:p>
          <a:p>
            <a:endParaRPr lang="nl-BE" dirty="0"/>
          </a:p>
          <a:p>
            <a:pPr marL="342900" indent="-342900">
              <a:buFont typeface="Arial" panose="020B0604020202020204" pitchFamily="34" charset="0"/>
              <a:buChar char="•"/>
            </a:pPr>
            <a:r>
              <a:rPr lang="nl-BE" dirty="0"/>
              <a:t>Kind in school VS kind in vrije tijd </a:t>
            </a:r>
          </a:p>
          <a:p>
            <a:endParaRPr lang="nl-BE" dirty="0"/>
          </a:p>
          <a:p>
            <a:pPr marL="342900" indent="-342900">
              <a:buFont typeface="Arial" panose="020B0604020202020204" pitchFamily="34" charset="0"/>
              <a:buChar char="•"/>
            </a:pPr>
            <a:r>
              <a:rPr lang="nl-BE" dirty="0"/>
              <a:t>Werkmiddelen meenemen in de buitenschoolse kinderopvang</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r>
              <a:rPr lang="nl-BE" dirty="0"/>
              <a:t>Meedenken/ander inzicht</a:t>
            </a:r>
          </a:p>
          <a:p>
            <a:pPr marL="342900" indent="-342900">
              <a:buFont typeface="Arial" panose="020B0604020202020204" pitchFamily="34" charset="0"/>
              <a:buChar char="•"/>
            </a:pPr>
            <a:endParaRPr lang="nl-BE" dirty="0"/>
          </a:p>
        </p:txBody>
      </p:sp>
      <p:sp>
        <p:nvSpPr>
          <p:cNvPr id="5" name="Tijdelijke aanduiding voor voettekst 4">
            <a:extLst>
              <a:ext uri="{FF2B5EF4-FFF2-40B4-BE49-F238E27FC236}">
                <a16:creationId xmlns:a16="http://schemas.microsoft.com/office/drawing/2014/main" id="{C6C4E0FB-7C7E-F019-917B-D6FB6E0A82F1}"/>
              </a:ext>
            </a:extLst>
          </p:cNvPr>
          <p:cNvSpPr>
            <a:spLocks noGrp="1"/>
          </p:cNvSpPr>
          <p:nvPr>
            <p:ph type="ftr" sz="quarter" idx="17"/>
          </p:nvPr>
        </p:nvSpPr>
        <p:spPr/>
        <p:txBody>
          <a:bodyPr/>
          <a:lstStyle/>
          <a:p>
            <a:pPr>
              <a:defRPr/>
            </a:pPr>
            <a:r>
              <a:rPr lang="nl-NL"/>
              <a:t>Voettekst: titel van je presentatie</a:t>
            </a:r>
            <a:endParaRPr lang="nl-BE"/>
          </a:p>
        </p:txBody>
      </p:sp>
      <p:sp>
        <p:nvSpPr>
          <p:cNvPr id="6" name="Tijdelijke aanduiding voor dianummer 5">
            <a:extLst>
              <a:ext uri="{FF2B5EF4-FFF2-40B4-BE49-F238E27FC236}">
                <a16:creationId xmlns:a16="http://schemas.microsoft.com/office/drawing/2014/main" id="{711411D7-9E6E-4FD8-3799-2B2CF71FBFB9}"/>
              </a:ext>
            </a:extLst>
          </p:cNvPr>
          <p:cNvSpPr>
            <a:spLocks noGrp="1"/>
          </p:cNvSpPr>
          <p:nvPr>
            <p:ph type="sldNum" sz="quarter" idx="18"/>
          </p:nvPr>
        </p:nvSpPr>
        <p:spPr/>
        <p:txBody>
          <a:bodyPr/>
          <a:lstStyle/>
          <a:p>
            <a:pPr>
              <a:defRPr/>
            </a:pPr>
            <a:fld id="{AAE7BFD6-B655-4C60-BC12-7F9E02998A37}" type="slidenum">
              <a:rPr lang="nl-BE" smtClean="0"/>
              <a:pPr>
                <a:defRPr/>
              </a:pPr>
              <a:t>8</a:t>
            </a:fld>
            <a:endParaRPr lang="nl-BE"/>
          </a:p>
        </p:txBody>
      </p:sp>
    </p:spTree>
    <p:extLst>
      <p:ext uri="{BB962C8B-B14F-4D97-AF65-F5344CB8AC3E}">
        <p14:creationId xmlns:p14="http://schemas.microsoft.com/office/powerpoint/2010/main" val="97050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E18ACEC-4995-7893-3ED3-FBF87E8B37FF}"/>
              </a:ext>
            </a:extLst>
          </p:cNvPr>
          <p:cNvSpPr>
            <a:spLocks noGrp="1"/>
          </p:cNvSpPr>
          <p:nvPr>
            <p:ph type="body" sz="quarter" idx="15"/>
          </p:nvPr>
        </p:nvSpPr>
        <p:spPr>
          <a:xfrm>
            <a:off x="608013" y="455516"/>
            <a:ext cx="1702705" cy="578042"/>
          </a:xfrm>
        </p:spPr>
        <p:txBody>
          <a:bodyPr/>
          <a:lstStyle/>
          <a:p>
            <a:r>
              <a:rPr lang="nl-BE" dirty="0"/>
              <a:t>Hooglede</a:t>
            </a:r>
          </a:p>
        </p:txBody>
      </p:sp>
      <p:sp>
        <p:nvSpPr>
          <p:cNvPr id="3" name="Titel 2">
            <a:extLst>
              <a:ext uri="{FF2B5EF4-FFF2-40B4-BE49-F238E27FC236}">
                <a16:creationId xmlns:a16="http://schemas.microsoft.com/office/drawing/2014/main" id="{D752433F-00F2-EE12-4F48-637D2DBE326F}"/>
              </a:ext>
            </a:extLst>
          </p:cNvPr>
          <p:cNvSpPr>
            <a:spLocks noGrp="1"/>
          </p:cNvSpPr>
          <p:nvPr>
            <p:ph type="title"/>
          </p:nvPr>
        </p:nvSpPr>
        <p:spPr>
          <a:xfrm>
            <a:off x="500743" y="1227140"/>
            <a:ext cx="11190514" cy="1068154"/>
          </a:xfrm>
        </p:spPr>
        <p:txBody>
          <a:bodyPr/>
          <a:lstStyle/>
          <a:p>
            <a:r>
              <a:rPr lang="nl-BE" dirty="0"/>
              <a:t>5. Wat wij leerden en willen meegeven vanuit onze ervaring: tips </a:t>
            </a:r>
          </a:p>
        </p:txBody>
      </p:sp>
      <p:sp>
        <p:nvSpPr>
          <p:cNvPr id="4" name="Tijdelijke aanduiding voor tekst 3">
            <a:extLst>
              <a:ext uri="{FF2B5EF4-FFF2-40B4-BE49-F238E27FC236}">
                <a16:creationId xmlns:a16="http://schemas.microsoft.com/office/drawing/2014/main" id="{EB89B8DD-D76D-DD3F-2E0E-10558ABD38FB}"/>
              </a:ext>
            </a:extLst>
          </p:cNvPr>
          <p:cNvSpPr>
            <a:spLocks noGrp="1"/>
          </p:cNvSpPr>
          <p:nvPr>
            <p:ph type="body" sz="quarter" idx="16"/>
          </p:nvPr>
        </p:nvSpPr>
        <p:spPr>
          <a:xfrm>
            <a:off x="860425" y="2260698"/>
            <a:ext cx="9398000" cy="4141786"/>
          </a:xfrm>
        </p:spPr>
        <p:txBody>
          <a:bodyPr/>
          <a:lstStyle/>
          <a:p>
            <a:pPr marL="342900" indent="-342900">
              <a:buFont typeface="Arial" panose="020B0604020202020204" pitchFamily="34" charset="0"/>
              <a:buChar char="•"/>
            </a:pPr>
            <a:r>
              <a:rPr lang="nl-BE" dirty="0"/>
              <a:t>Combinatiefunctie BF &amp; PC</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r>
              <a:rPr lang="nl-BE" dirty="0"/>
              <a:t>Doorzetten en initiatief nemen in samenwerking met scholen</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r>
              <a:rPr lang="nl-BE" dirty="0"/>
              <a:t>Meedraaien buitenschoolse kinderopvang</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r>
              <a:rPr lang="nl-BE" dirty="0"/>
              <a:t>Netwerkmoment organiseren </a:t>
            </a:r>
          </a:p>
        </p:txBody>
      </p:sp>
      <p:sp>
        <p:nvSpPr>
          <p:cNvPr id="6" name="Tijdelijke aanduiding voor dianummer 5">
            <a:extLst>
              <a:ext uri="{FF2B5EF4-FFF2-40B4-BE49-F238E27FC236}">
                <a16:creationId xmlns:a16="http://schemas.microsoft.com/office/drawing/2014/main" id="{3EC588DF-583C-617E-6701-1793AA400517}"/>
              </a:ext>
            </a:extLst>
          </p:cNvPr>
          <p:cNvSpPr>
            <a:spLocks noGrp="1"/>
          </p:cNvSpPr>
          <p:nvPr>
            <p:ph type="sldNum" sz="quarter" idx="18"/>
          </p:nvPr>
        </p:nvSpPr>
        <p:spPr/>
        <p:txBody>
          <a:bodyPr/>
          <a:lstStyle/>
          <a:p>
            <a:pPr>
              <a:defRPr/>
            </a:pPr>
            <a:fld id="{AAE7BFD6-B655-4C60-BC12-7F9E02998A37}" type="slidenum">
              <a:rPr lang="nl-BE" smtClean="0"/>
              <a:pPr>
                <a:defRPr/>
              </a:pPr>
              <a:t>9</a:t>
            </a:fld>
            <a:endParaRPr lang="nl-BE"/>
          </a:p>
        </p:txBody>
      </p:sp>
    </p:spTree>
    <p:extLst>
      <p:ext uri="{BB962C8B-B14F-4D97-AF65-F5344CB8AC3E}">
        <p14:creationId xmlns:p14="http://schemas.microsoft.com/office/powerpoint/2010/main" val="1303514365"/>
      </p:ext>
    </p:extLst>
  </p:cSld>
  <p:clrMapOvr>
    <a:masterClrMapping/>
  </p:clrMapOvr>
</p:sld>
</file>

<file path=ppt/theme/theme1.xml><?xml version="1.0" encoding="utf-8"?>
<a:theme xmlns:a="http://schemas.openxmlformats.org/drawingml/2006/main" name="1_Kantoorthema">
  <a:themeElements>
    <a:clrScheme name="Aangepast 1">
      <a:dk1>
        <a:srgbClr val="000000"/>
      </a:dk1>
      <a:lt1>
        <a:srgbClr val="FFFFFF"/>
      </a:lt1>
      <a:dk2>
        <a:srgbClr val="53565A"/>
      </a:dk2>
      <a:lt2>
        <a:srgbClr val="97999B"/>
      </a:lt2>
      <a:accent1>
        <a:srgbClr val="32831F"/>
      </a:accent1>
      <a:accent2>
        <a:srgbClr val="E03C31"/>
      </a:accent2>
      <a:accent3>
        <a:srgbClr val="702082"/>
      </a:accent3>
      <a:accent4>
        <a:srgbClr val="C6007E"/>
      </a:accent4>
      <a:accent5>
        <a:srgbClr val="53565A"/>
      </a:accent5>
      <a:accent6>
        <a:srgbClr val="97999B"/>
      </a:accent6>
      <a:hlink>
        <a:srgbClr val="000000"/>
      </a:hlink>
      <a:folHlink>
        <a:srgbClr val="000000"/>
      </a:folHlink>
    </a:clrScheme>
    <a:fontScheme name="VVS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VSG_roze_sjabloon_2025" id="{849796A8-FD8B-4168-9C89-8F48A7F30699}" vid="{187DAF6F-1835-432E-85E5-404C8E41C0A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85135CFCD7D649A98A0F6F83EF3F4B" ma:contentTypeVersion="23" ma:contentTypeDescription="Create a new document." ma:contentTypeScope="" ma:versionID="5900445d169296918bb953dfd5bc156a">
  <xsd:schema xmlns:xsd="http://www.w3.org/2001/XMLSchema" xmlns:xs="http://www.w3.org/2001/XMLSchema" xmlns:p="http://schemas.microsoft.com/office/2006/metadata/properties" xmlns:ns1="http://schemas.microsoft.com/sharepoint/v3" xmlns:ns2="bcba1712-0226-48f4-bf2b-5fe501fa4183" xmlns:ns3="13ae9e79-a4a1-497d-b164-4af8dd945f3f" targetNamespace="http://schemas.microsoft.com/office/2006/metadata/properties" ma:root="true" ma:fieldsID="ea487ea4a01eca97111601ab0e573d42" ns1:_="" ns2:_="" ns3:_="">
    <xsd:import namespace="http://schemas.microsoft.com/sharepoint/v3"/>
    <xsd:import namespace="bcba1712-0226-48f4-bf2b-5fe501fa4183"/>
    <xsd:import namespace="13ae9e79-a4a1-497d-b164-4af8dd945f3f"/>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ba1712-0226-48f4-bf2b-5fe501fa4183"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fe00730e-5a25-43b2-8203-227c09bf3e48}" ma:internalName="TaxCatchAll" ma:showField="CatchAllData" ma:web="bcba1712-0226-48f4-bf2b-5fe501fa41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ae9e79-a4a1-497d-b164-4af8dd945f3f"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140874bb-005b-4a26-b085-598c00416e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PersistId xmlns="bcba1712-0226-48f4-bf2b-5fe501fa4183" xsi:nil="true"/>
    <TaxCatchAll xmlns="bcba1712-0226-48f4-bf2b-5fe501fa4183" xsi:nil="true"/>
    <_dlc_DocIdUrl xmlns="bcba1712-0226-48f4-bf2b-5fe501fa4183">
      <Url>https://vvsgbe.sharepoint.com/sites/Kinderopvang/_layouts/15/DocIdRedir.aspx?ID=EVXPQP7SK4MR-1211061931-279878</Url>
      <Description>EVXPQP7SK4MR-1211061931-279878</Description>
    </_dlc_DocIdUrl>
    <lcf76f155ced4ddcb4097134ff3c332f xmlns="13ae9e79-a4a1-497d-b164-4af8dd945f3f">
      <Terms xmlns="http://schemas.microsoft.com/office/infopath/2007/PartnerControls"/>
    </lcf76f155ced4ddcb4097134ff3c332f>
    <_dlc_DocId xmlns="bcba1712-0226-48f4-bf2b-5fe501fa4183">EVXPQP7SK4MR-1211061931-279878</_dlc_DocId>
    <PublishingExpirationDate xmlns="http://schemas.microsoft.com/sharepoint/v3" xsi:nil="true"/>
    <PublishingStartDate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87898A-BFA7-4756-99D7-F162BD027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cba1712-0226-48f4-bf2b-5fe501fa4183"/>
    <ds:schemaRef ds:uri="13ae9e79-a4a1-497d-b164-4af8dd945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E00E7C-1E41-4F82-A59D-1B150190A705}">
  <ds:schemaRefs>
    <ds:schemaRef ds:uri="http://schemas.microsoft.com/sharepoint/v3/contenttype/forms"/>
  </ds:schemaRefs>
</ds:datastoreItem>
</file>

<file path=customXml/itemProps3.xml><?xml version="1.0" encoding="utf-8"?>
<ds:datastoreItem xmlns:ds="http://schemas.openxmlformats.org/officeDocument/2006/customXml" ds:itemID="{283EFD83-212B-4819-864B-D3968F376087}">
  <ds:schemaRefs>
    <ds:schemaRef ds:uri="http://purl.org/dc/terms/"/>
    <ds:schemaRef ds:uri="bcba1712-0226-48f4-bf2b-5fe501fa4183"/>
    <ds:schemaRef ds:uri="http://schemas.microsoft.com/office/2006/documentManagement/types"/>
    <ds:schemaRef ds:uri="http://purl.org/dc/dcmitype/"/>
    <ds:schemaRef ds:uri="http://schemas.microsoft.com/office/2006/metadata/properties"/>
    <ds:schemaRef ds:uri="http://schemas.microsoft.com/sharepoint/v3"/>
    <ds:schemaRef ds:uri="http://www.w3.org/XML/1998/namespace"/>
    <ds:schemaRef ds:uri="http://schemas.microsoft.com/office/infopath/2007/PartnerControls"/>
    <ds:schemaRef ds:uri="http://schemas.openxmlformats.org/package/2006/metadata/core-properties"/>
    <ds:schemaRef ds:uri="13ae9e79-a4a1-497d-b164-4af8dd945f3f"/>
    <ds:schemaRef ds:uri="http://purl.org/dc/elements/1.1/"/>
  </ds:schemaRefs>
</ds:datastoreItem>
</file>

<file path=customXml/itemProps4.xml><?xml version="1.0" encoding="utf-8"?>
<ds:datastoreItem xmlns:ds="http://schemas.openxmlformats.org/officeDocument/2006/customXml" ds:itemID="{818F5C75-31A0-4FC9-803B-40868BFB773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VVSG_roze_sjabloon</Template>
  <TotalTime>136</TotalTime>
  <Words>3192</Words>
  <Application>Microsoft Office PowerPoint</Application>
  <PresentationFormat>Breedbeeld</PresentationFormat>
  <Paragraphs>250</Paragraphs>
  <Slides>13</Slides>
  <Notes>13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1_Kantoorthema</vt:lpstr>
      <vt:lpstr>Samenwerken met scholen rond zorgenkinderen</vt:lpstr>
      <vt:lpstr>PowerPoint-presentatie</vt:lpstr>
      <vt:lpstr>Pelt – Westerlo – Hooglede  </vt:lpstr>
      <vt:lpstr>1. Ontstaan/situering van de samenwerking </vt:lpstr>
      <vt:lpstr>PowerPoint-presentatie</vt:lpstr>
      <vt:lpstr>2. Samenwerken is een groeiproces: onze accenten</vt:lpstr>
      <vt:lpstr>3. Sterktes die voortvloeien vanuit het groeiproces: opvang</vt:lpstr>
      <vt:lpstr>4. Sterktes die voortvloeien vanuit het groeiproces: school</vt:lpstr>
      <vt:lpstr>5. Wat wij leerden en willen meegeven vanuit onze ervaring: tips </vt:lpstr>
      <vt:lpstr>Vragen per praktijk   </vt:lpstr>
      <vt:lpstr>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Van Rie Hilde</dc:creator>
  <cp:lastModifiedBy>Axelle Vanoverbeke</cp:lastModifiedBy>
  <cp:revision>6</cp:revision>
  <cp:lastPrinted>2025-10-17T12:22:06Z</cp:lastPrinted>
  <dcterms:created xsi:type="dcterms:W3CDTF">2025-10-07T08:53:16Z</dcterms:created>
  <dcterms:modified xsi:type="dcterms:W3CDTF">2025-11-21T12:02:21Z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0x0101005485135CFCD7D649A98A0F6F83EF3F4B</vt:lpwstr>
  </property>
  <property fmtid="{D5CDD505-2E9C-101B-9397-08002B2CF9AE}" pid="3" name="MediaServiceImageTags">
    <vt:lpwstr/>
  </property>
  <property fmtid="{D5CDD505-2E9C-101B-9397-08002B2CF9AE}" pid="4" name="_dlc_DocIdItemGuid">
    <vt:lpwstr>dec97a79-66c9-4f5b-a13a-fc458847b4d2</vt:lpwstr>
  </property>
</Properties>
</file>