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37"/>
  </p:notesMasterIdLst>
  <p:sldIdLst>
    <p:sldId id="377" r:id="rId5"/>
    <p:sldId id="385" r:id="rId6"/>
    <p:sldId id="359" r:id="rId7"/>
    <p:sldId id="387" r:id="rId8"/>
    <p:sldId id="388" r:id="rId9"/>
    <p:sldId id="389" r:id="rId10"/>
    <p:sldId id="390" r:id="rId11"/>
    <p:sldId id="438" r:id="rId12"/>
    <p:sldId id="439" r:id="rId13"/>
    <p:sldId id="440" r:id="rId14"/>
    <p:sldId id="441" r:id="rId15"/>
    <p:sldId id="397" r:id="rId16"/>
    <p:sldId id="400" r:id="rId17"/>
    <p:sldId id="442" r:id="rId18"/>
    <p:sldId id="405" r:id="rId19"/>
    <p:sldId id="407" r:id="rId20"/>
    <p:sldId id="409" r:id="rId21"/>
    <p:sldId id="412" r:id="rId22"/>
    <p:sldId id="416" r:id="rId23"/>
    <p:sldId id="418" r:id="rId24"/>
    <p:sldId id="420" r:id="rId25"/>
    <p:sldId id="421" r:id="rId26"/>
    <p:sldId id="423" r:id="rId27"/>
    <p:sldId id="424" r:id="rId28"/>
    <p:sldId id="425" r:id="rId29"/>
    <p:sldId id="426" r:id="rId30"/>
    <p:sldId id="430" r:id="rId31"/>
    <p:sldId id="431" r:id="rId32"/>
    <p:sldId id="433" r:id="rId33"/>
    <p:sldId id="435" r:id="rId34"/>
    <p:sldId id="437" r:id="rId35"/>
    <p:sldId id="376" r:id="rId3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ts Katrien" initials="GK" lastIdx="1" clrIdx="0">
    <p:extLst>
      <p:ext uri="{19B8F6BF-5375-455C-9EA6-DF929625EA0E}">
        <p15:presenceInfo xmlns:p15="http://schemas.microsoft.com/office/powerpoint/2012/main" userId="S::katrien.gordts@vvsg.be::58cebea9-16c8-43b6-a31b-b2b4931a3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834AC-9D48-4CF6-BC56-7D0593E73B97}" v="1" dt="2023-06-09T10:02:53.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71" d="100"/>
          <a:sy n="71" d="100"/>
        </p:scale>
        <p:origin x="84" y="12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Brandt Assia" userId="8c972d2d-de00-4799-930b-1a55e72e3994" providerId="ADAL" clId="{4C5834AC-9D48-4CF6-BC56-7D0593E73B97}"/>
    <pc:docChg chg="undo redo custSel addSld delSld modSld sldOrd addMainMaster delMainMaster">
      <pc:chgData name="Van Brandt Assia" userId="8c972d2d-de00-4799-930b-1a55e72e3994" providerId="ADAL" clId="{4C5834AC-9D48-4CF6-BC56-7D0593E73B97}" dt="2023-06-09T13:13:21.293" v="1654" actId="47"/>
      <pc:docMkLst>
        <pc:docMk/>
      </pc:docMkLst>
      <pc:sldChg chg="del">
        <pc:chgData name="Van Brandt Assia" userId="8c972d2d-de00-4799-930b-1a55e72e3994" providerId="ADAL" clId="{4C5834AC-9D48-4CF6-BC56-7D0593E73B97}" dt="2023-06-09T08:36:14.443" v="41" actId="47"/>
        <pc:sldMkLst>
          <pc:docMk/>
          <pc:sldMk cId="619722033" sldId="283"/>
        </pc:sldMkLst>
      </pc:sldChg>
      <pc:sldChg chg="del">
        <pc:chgData name="Van Brandt Assia" userId="8c972d2d-de00-4799-930b-1a55e72e3994" providerId="ADAL" clId="{4C5834AC-9D48-4CF6-BC56-7D0593E73B97}" dt="2023-06-09T08:36:15.518" v="43" actId="47"/>
        <pc:sldMkLst>
          <pc:docMk/>
          <pc:sldMk cId="2046005787" sldId="284"/>
        </pc:sldMkLst>
      </pc:sldChg>
      <pc:sldChg chg="add del">
        <pc:chgData name="Van Brandt Assia" userId="8c972d2d-de00-4799-930b-1a55e72e3994" providerId="ADAL" clId="{4C5834AC-9D48-4CF6-BC56-7D0593E73B97}" dt="2023-06-09T10:04:03.117" v="1362" actId="47"/>
        <pc:sldMkLst>
          <pc:docMk/>
          <pc:sldMk cId="672386015" sldId="298"/>
        </pc:sldMkLst>
      </pc:sldChg>
      <pc:sldChg chg="del">
        <pc:chgData name="Van Brandt Assia" userId="8c972d2d-de00-4799-930b-1a55e72e3994" providerId="ADAL" clId="{4C5834AC-9D48-4CF6-BC56-7D0593E73B97}" dt="2023-06-09T08:36:22.775" v="48" actId="47"/>
        <pc:sldMkLst>
          <pc:docMk/>
          <pc:sldMk cId="3330564823" sldId="306"/>
        </pc:sldMkLst>
      </pc:sldChg>
      <pc:sldChg chg="del">
        <pc:chgData name="Van Brandt Assia" userId="8c972d2d-de00-4799-930b-1a55e72e3994" providerId="ADAL" clId="{4C5834AC-9D48-4CF6-BC56-7D0593E73B97}" dt="2023-06-09T10:02:16.739" v="1239" actId="47"/>
        <pc:sldMkLst>
          <pc:docMk/>
          <pc:sldMk cId="2899913726" sldId="358"/>
        </pc:sldMkLst>
      </pc:sldChg>
      <pc:sldChg chg="addSp delSp modSp mod">
        <pc:chgData name="Van Brandt Assia" userId="8c972d2d-de00-4799-930b-1a55e72e3994" providerId="ADAL" clId="{4C5834AC-9D48-4CF6-BC56-7D0593E73B97}" dt="2023-06-09T12:44:44.624" v="1563"/>
        <pc:sldMkLst>
          <pc:docMk/>
          <pc:sldMk cId="2062361989" sldId="359"/>
        </pc:sldMkLst>
        <pc:spChg chg="mod">
          <ac:chgData name="Van Brandt Assia" userId="8c972d2d-de00-4799-930b-1a55e72e3994" providerId="ADAL" clId="{4C5834AC-9D48-4CF6-BC56-7D0593E73B97}" dt="2023-06-09T12:44:44.624" v="1563"/>
          <ac:spMkLst>
            <pc:docMk/>
            <pc:sldMk cId="2062361989" sldId="359"/>
            <ac:spMk id="2" creationId="{E16420A4-18A0-4334-86E7-575747908CB9}"/>
          </ac:spMkLst>
        </pc:spChg>
        <pc:spChg chg="mod">
          <ac:chgData name="Van Brandt Assia" userId="8c972d2d-de00-4799-930b-1a55e72e3994" providerId="ADAL" clId="{4C5834AC-9D48-4CF6-BC56-7D0593E73B97}" dt="2023-06-09T08:38:14.995" v="154" actId="20577"/>
          <ac:spMkLst>
            <pc:docMk/>
            <pc:sldMk cId="2062361989" sldId="359"/>
            <ac:spMk id="4" creationId="{BBA7B4B4-8FD6-4830-9BC8-215482911BD6}"/>
          </ac:spMkLst>
        </pc:spChg>
        <pc:spChg chg="del">
          <ac:chgData name="Van Brandt Assia" userId="8c972d2d-de00-4799-930b-1a55e72e3994" providerId="ADAL" clId="{4C5834AC-9D48-4CF6-BC56-7D0593E73B97}" dt="2023-06-09T08:38:31.811" v="159" actId="478"/>
          <ac:spMkLst>
            <pc:docMk/>
            <pc:sldMk cId="2062361989" sldId="359"/>
            <ac:spMk id="5" creationId="{6807A38E-3069-4FD4-85E6-ED7453C7BC7B}"/>
          </ac:spMkLst>
        </pc:spChg>
        <pc:spChg chg="add del mod">
          <ac:chgData name="Van Brandt Assia" userId="8c972d2d-de00-4799-930b-1a55e72e3994" providerId="ADAL" clId="{4C5834AC-9D48-4CF6-BC56-7D0593E73B97}" dt="2023-06-09T08:38:33.831" v="160" actId="478"/>
          <ac:spMkLst>
            <pc:docMk/>
            <pc:sldMk cId="2062361989" sldId="359"/>
            <ac:spMk id="7" creationId="{DB9177AB-0A7B-EDB0-033A-D4EC635EEFB4}"/>
          </ac:spMkLst>
        </pc:spChg>
        <pc:spChg chg="mod">
          <ac:chgData name="Van Brandt Assia" userId="8c972d2d-de00-4799-930b-1a55e72e3994" providerId="ADAL" clId="{4C5834AC-9D48-4CF6-BC56-7D0593E73B97}" dt="2023-06-09T11:35:40.665" v="1385" actId="20577"/>
          <ac:spMkLst>
            <pc:docMk/>
            <pc:sldMk cId="2062361989" sldId="359"/>
            <ac:spMk id="28" creationId="{6DA57019-6951-4F54-AE99-B040DE96A055}"/>
          </ac:spMkLst>
        </pc:spChg>
      </pc:sldChg>
      <pc:sldChg chg="del">
        <pc:chgData name="Van Brandt Assia" userId="8c972d2d-de00-4799-930b-1a55e72e3994" providerId="ADAL" clId="{4C5834AC-9D48-4CF6-BC56-7D0593E73B97}" dt="2023-06-09T10:02:16.814" v="1241" actId="47"/>
        <pc:sldMkLst>
          <pc:docMk/>
          <pc:sldMk cId="2750272055" sldId="360"/>
        </pc:sldMkLst>
      </pc:sldChg>
      <pc:sldChg chg="del">
        <pc:chgData name="Van Brandt Assia" userId="8c972d2d-de00-4799-930b-1a55e72e3994" providerId="ADAL" clId="{4C5834AC-9D48-4CF6-BC56-7D0593E73B97}" dt="2023-06-09T10:02:16.832" v="1242" actId="47"/>
        <pc:sldMkLst>
          <pc:docMk/>
          <pc:sldMk cId="2600236580" sldId="362"/>
        </pc:sldMkLst>
      </pc:sldChg>
      <pc:sldChg chg="del">
        <pc:chgData name="Van Brandt Assia" userId="8c972d2d-de00-4799-930b-1a55e72e3994" providerId="ADAL" clId="{4C5834AC-9D48-4CF6-BC56-7D0593E73B97}" dt="2023-06-09T10:02:16.865" v="1243" actId="47"/>
        <pc:sldMkLst>
          <pc:docMk/>
          <pc:sldMk cId="808492429" sldId="363"/>
        </pc:sldMkLst>
      </pc:sldChg>
      <pc:sldChg chg="del">
        <pc:chgData name="Van Brandt Assia" userId="8c972d2d-de00-4799-930b-1a55e72e3994" providerId="ADAL" clId="{4C5834AC-9D48-4CF6-BC56-7D0593E73B97}" dt="2023-06-09T08:38:02.066" v="103" actId="47"/>
        <pc:sldMkLst>
          <pc:docMk/>
          <pc:sldMk cId="2471150743" sldId="364"/>
        </pc:sldMkLst>
      </pc:sldChg>
      <pc:sldChg chg="del">
        <pc:chgData name="Van Brandt Assia" userId="8c972d2d-de00-4799-930b-1a55e72e3994" providerId="ADAL" clId="{4C5834AC-9D48-4CF6-BC56-7D0593E73B97}" dt="2023-06-09T08:36:16.152" v="44" actId="47"/>
        <pc:sldMkLst>
          <pc:docMk/>
          <pc:sldMk cId="3036308971" sldId="365"/>
        </pc:sldMkLst>
      </pc:sldChg>
      <pc:sldChg chg="del">
        <pc:chgData name="Van Brandt Assia" userId="8c972d2d-de00-4799-930b-1a55e72e3994" providerId="ADAL" clId="{4C5834AC-9D48-4CF6-BC56-7D0593E73B97}" dt="2023-06-09T08:36:25.567" v="49" actId="47"/>
        <pc:sldMkLst>
          <pc:docMk/>
          <pc:sldMk cId="952359164" sldId="366"/>
        </pc:sldMkLst>
      </pc:sldChg>
      <pc:sldChg chg="del">
        <pc:chgData name="Van Brandt Assia" userId="8c972d2d-de00-4799-930b-1a55e72e3994" providerId="ADAL" clId="{4C5834AC-9D48-4CF6-BC56-7D0593E73B97}" dt="2023-06-09T08:36:27.536" v="51" actId="47"/>
        <pc:sldMkLst>
          <pc:docMk/>
          <pc:sldMk cId="1201054119" sldId="369"/>
        </pc:sldMkLst>
      </pc:sldChg>
      <pc:sldChg chg="del">
        <pc:chgData name="Van Brandt Assia" userId="8c972d2d-de00-4799-930b-1a55e72e3994" providerId="ADAL" clId="{4C5834AC-9D48-4CF6-BC56-7D0593E73B97}" dt="2023-06-09T08:36:28.618" v="52" actId="47"/>
        <pc:sldMkLst>
          <pc:docMk/>
          <pc:sldMk cId="3391579851" sldId="370"/>
        </pc:sldMkLst>
      </pc:sldChg>
      <pc:sldChg chg="del ord">
        <pc:chgData name="Van Brandt Assia" userId="8c972d2d-de00-4799-930b-1a55e72e3994" providerId="ADAL" clId="{4C5834AC-9D48-4CF6-BC56-7D0593E73B97}" dt="2023-06-09T08:42:46.449" v="203" actId="47"/>
        <pc:sldMkLst>
          <pc:docMk/>
          <pc:sldMk cId="2618033146" sldId="372"/>
        </pc:sldMkLst>
      </pc:sldChg>
      <pc:sldChg chg="del">
        <pc:chgData name="Van Brandt Assia" userId="8c972d2d-de00-4799-930b-1a55e72e3994" providerId="ADAL" clId="{4C5834AC-9D48-4CF6-BC56-7D0593E73B97}" dt="2023-06-09T08:37:49.251" v="101" actId="47"/>
        <pc:sldMkLst>
          <pc:docMk/>
          <pc:sldMk cId="362997545" sldId="373"/>
        </pc:sldMkLst>
      </pc:sldChg>
      <pc:sldChg chg="del">
        <pc:chgData name="Van Brandt Assia" userId="8c972d2d-de00-4799-930b-1a55e72e3994" providerId="ADAL" clId="{4C5834AC-9D48-4CF6-BC56-7D0593E73B97}" dt="2023-06-09T10:02:16.789" v="1240" actId="47"/>
        <pc:sldMkLst>
          <pc:docMk/>
          <pc:sldMk cId="207979928" sldId="375"/>
        </pc:sldMkLst>
      </pc:sldChg>
      <pc:sldChg chg="addSp delSp modSp add del mod">
        <pc:chgData name="Van Brandt Assia" userId="8c972d2d-de00-4799-930b-1a55e72e3994" providerId="ADAL" clId="{4C5834AC-9D48-4CF6-BC56-7D0593E73B97}" dt="2023-06-09T10:03:55.361" v="1360" actId="20577"/>
        <pc:sldMkLst>
          <pc:docMk/>
          <pc:sldMk cId="4097910167" sldId="376"/>
        </pc:sldMkLst>
        <pc:spChg chg="mod">
          <ac:chgData name="Van Brandt Assia" userId="8c972d2d-de00-4799-930b-1a55e72e3994" providerId="ADAL" clId="{4C5834AC-9D48-4CF6-BC56-7D0593E73B97}" dt="2023-06-09T10:03:55.361" v="1360" actId="20577"/>
          <ac:spMkLst>
            <pc:docMk/>
            <pc:sldMk cId="4097910167" sldId="376"/>
            <ac:spMk id="4" creationId="{9213056A-D448-484E-AD60-8376A53DC845}"/>
          </ac:spMkLst>
        </pc:spChg>
        <pc:spChg chg="del">
          <ac:chgData name="Van Brandt Assia" userId="8c972d2d-de00-4799-930b-1a55e72e3994" providerId="ADAL" clId="{4C5834AC-9D48-4CF6-BC56-7D0593E73B97}" dt="2023-06-09T10:03:14.646" v="1270" actId="478"/>
          <ac:spMkLst>
            <pc:docMk/>
            <pc:sldMk cId="4097910167" sldId="376"/>
            <ac:spMk id="5" creationId="{D39F590E-270D-4989-887F-87C78A02A298}"/>
          </ac:spMkLst>
        </pc:spChg>
        <pc:picChg chg="add mod">
          <ac:chgData name="Van Brandt Assia" userId="8c972d2d-de00-4799-930b-1a55e72e3994" providerId="ADAL" clId="{4C5834AC-9D48-4CF6-BC56-7D0593E73B97}" dt="2023-06-09T10:03:18.292" v="1271" actId="1076"/>
          <ac:picMkLst>
            <pc:docMk/>
            <pc:sldMk cId="4097910167" sldId="376"/>
            <ac:picMk id="2" creationId="{36EC6403-0473-883A-4DEF-70F37513A3B4}"/>
          </ac:picMkLst>
        </pc:picChg>
      </pc:sldChg>
      <pc:sldChg chg="addSp delSp modSp mod">
        <pc:chgData name="Van Brandt Assia" userId="8c972d2d-de00-4799-930b-1a55e72e3994" providerId="ADAL" clId="{4C5834AC-9D48-4CF6-BC56-7D0593E73B97}" dt="2023-06-09T13:05:38.695" v="1651" actId="122"/>
        <pc:sldMkLst>
          <pc:docMk/>
          <pc:sldMk cId="2274311807" sldId="377"/>
        </pc:sldMkLst>
        <pc:spChg chg="mod">
          <ac:chgData name="Van Brandt Assia" userId="8c972d2d-de00-4799-930b-1a55e72e3994" providerId="ADAL" clId="{4C5834AC-9D48-4CF6-BC56-7D0593E73B97}" dt="2023-06-09T13:05:38.695" v="1651" actId="122"/>
          <ac:spMkLst>
            <pc:docMk/>
            <pc:sldMk cId="2274311807" sldId="377"/>
            <ac:spMk id="2" creationId="{A272EB23-041D-4B27-ACAC-BB1439340877}"/>
          </ac:spMkLst>
        </pc:spChg>
        <pc:spChg chg="mod">
          <ac:chgData name="Van Brandt Assia" userId="8c972d2d-de00-4799-930b-1a55e72e3994" providerId="ADAL" clId="{4C5834AC-9D48-4CF6-BC56-7D0593E73B97}" dt="2023-06-09T12:51:25.014" v="1594" actId="207"/>
          <ac:spMkLst>
            <pc:docMk/>
            <pc:sldMk cId="2274311807" sldId="377"/>
            <ac:spMk id="3" creationId="{BDCDB74F-009D-4E08-A47D-3F6B00A9174E}"/>
          </ac:spMkLst>
        </pc:spChg>
        <pc:spChg chg="del mod">
          <ac:chgData name="Van Brandt Assia" userId="8c972d2d-de00-4799-930b-1a55e72e3994" providerId="ADAL" clId="{4C5834AC-9D48-4CF6-BC56-7D0593E73B97}" dt="2023-06-09T13:05:25.167" v="1646" actId="478"/>
          <ac:spMkLst>
            <pc:docMk/>
            <pc:sldMk cId="2274311807" sldId="377"/>
            <ac:spMk id="4" creationId="{E4210BBB-9367-4D57-9B30-01A7F6063581}"/>
          </ac:spMkLst>
        </pc:spChg>
        <pc:spChg chg="del">
          <ac:chgData name="Van Brandt Assia" userId="8c972d2d-de00-4799-930b-1a55e72e3994" providerId="ADAL" clId="{4C5834AC-9D48-4CF6-BC56-7D0593E73B97}" dt="2023-06-09T08:36:33.325" v="53" actId="478"/>
          <ac:spMkLst>
            <pc:docMk/>
            <pc:sldMk cId="2274311807" sldId="377"/>
            <ac:spMk id="5" creationId="{56C49A72-8FE5-42A9-9BBC-72AC547DB514}"/>
          </ac:spMkLst>
        </pc:spChg>
        <pc:spChg chg="add del mod">
          <ac:chgData name="Van Brandt Assia" userId="8c972d2d-de00-4799-930b-1a55e72e3994" providerId="ADAL" clId="{4C5834AC-9D48-4CF6-BC56-7D0593E73B97}" dt="2023-06-09T08:36:35.353" v="54" actId="478"/>
          <ac:spMkLst>
            <pc:docMk/>
            <pc:sldMk cId="2274311807" sldId="377"/>
            <ac:spMk id="7" creationId="{E9412A8C-42D0-6E2E-66ED-ADA1DB89C1D8}"/>
          </ac:spMkLst>
        </pc:spChg>
      </pc:sldChg>
      <pc:sldChg chg="del">
        <pc:chgData name="Van Brandt Assia" userId="8c972d2d-de00-4799-930b-1a55e72e3994" providerId="ADAL" clId="{4C5834AC-9D48-4CF6-BC56-7D0593E73B97}" dt="2023-06-09T08:38:00.623" v="102" actId="47"/>
        <pc:sldMkLst>
          <pc:docMk/>
          <pc:sldMk cId="488515203" sldId="383"/>
        </pc:sldMkLst>
      </pc:sldChg>
      <pc:sldChg chg="modSp add del mod">
        <pc:chgData name="Van Brandt Assia" userId="8c972d2d-de00-4799-930b-1a55e72e3994" providerId="ADAL" clId="{4C5834AC-9D48-4CF6-BC56-7D0593E73B97}" dt="2023-06-09T08:37:48.276" v="100" actId="47"/>
        <pc:sldMkLst>
          <pc:docMk/>
          <pc:sldMk cId="4252717219" sldId="384"/>
        </pc:sldMkLst>
        <pc:spChg chg="mod">
          <ac:chgData name="Van Brandt Assia" userId="8c972d2d-de00-4799-930b-1a55e72e3994" providerId="ADAL" clId="{4C5834AC-9D48-4CF6-BC56-7D0593E73B97}" dt="2023-06-09T08:37:33.649" v="97" actId="21"/>
          <ac:spMkLst>
            <pc:docMk/>
            <pc:sldMk cId="4252717219" sldId="384"/>
            <ac:spMk id="3" creationId="{CC78B6D6-FD34-4294-AADD-29D1180E3A34}"/>
          </ac:spMkLst>
        </pc:spChg>
      </pc:sldChg>
      <pc:sldChg chg="modSp new mod">
        <pc:chgData name="Van Brandt Assia" userId="8c972d2d-de00-4799-930b-1a55e72e3994" providerId="ADAL" clId="{4C5834AC-9D48-4CF6-BC56-7D0593E73B97}" dt="2023-06-09T12:44:38.636" v="1562"/>
        <pc:sldMkLst>
          <pc:docMk/>
          <pc:sldMk cId="591173215" sldId="385"/>
        </pc:sldMkLst>
        <pc:spChg chg="mod">
          <ac:chgData name="Van Brandt Assia" userId="8c972d2d-de00-4799-930b-1a55e72e3994" providerId="ADAL" clId="{4C5834AC-9D48-4CF6-BC56-7D0593E73B97}" dt="2023-06-09T12:44:38.636" v="1562"/>
          <ac:spMkLst>
            <pc:docMk/>
            <pc:sldMk cId="591173215" sldId="385"/>
            <ac:spMk id="2" creationId="{F2F3CA1F-A3D6-32EA-CC5E-E96A8C55C80E}"/>
          </ac:spMkLst>
        </pc:spChg>
        <pc:spChg chg="mod">
          <ac:chgData name="Van Brandt Assia" userId="8c972d2d-de00-4799-930b-1a55e72e3994" providerId="ADAL" clId="{4C5834AC-9D48-4CF6-BC56-7D0593E73B97}" dt="2023-06-09T08:37:46.299" v="99" actId="20577"/>
          <ac:spMkLst>
            <pc:docMk/>
            <pc:sldMk cId="591173215" sldId="385"/>
            <ac:spMk id="4" creationId="{641DA7FA-8C81-0D9D-837A-19568FDC1F07}"/>
          </ac:spMkLst>
        </pc:spChg>
        <pc:spChg chg="mod">
          <ac:chgData name="Van Brandt Assia" userId="8c972d2d-de00-4799-930b-1a55e72e3994" providerId="ADAL" clId="{4C5834AC-9D48-4CF6-BC56-7D0593E73B97}" dt="2023-06-09T10:04:59.639" v="1379" actId="20577"/>
          <ac:spMkLst>
            <pc:docMk/>
            <pc:sldMk cId="591173215" sldId="385"/>
            <ac:spMk id="5" creationId="{0FA6D2AF-E7EE-AA3C-58A5-BC8116329DF9}"/>
          </ac:spMkLst>
        </pc:spChg>
      </pc:sldChg>
      <pc:sldChg chg="modSp add del mod">
        <pc:chgData name="Van Brandt Assia" userId="8c972d2d-de00-4799-930b-1a55e72e3994" providerId="ADAL" clId="{4C5834AC-9D48-4CF6-BC56-7D0593E73B97}" dt="2023-06-09T08:41:48.857" v="194" actId="47"/>
        <pc:sldMkLst>
          <pc:docMk/>
          <pc:sldMk cId="187017185" sldId="386"/>
        </pc:sldMkLst>
        <pc:spChg chg="mod">
          <ac:chgData name="Van Brandt Assia" userId="8c972d2d-de00-4799-930b-1a55e72e3994" providerId="ADAL" clId="{4C5834AC-9D48-4CF6-BC56-7D0593E73B97}" dt="2023-06-09T08:38:28.402" v="158" actId="27636"/>
          <ac:spMkLst>
            <pc:docMk/>
            <pc:sldMk cId="187017185" sldId="386"/>
            <ac:spMk id="3" creationId="{167E2BA7-6A36-4B11-9B51-883E9D1EEA81}"/>
          </ac:spMkLst>
        </pc:spChg>
      </pc:sldChg>
      <pc:sldChg chg="del">
        <pc:chgData name="Van Brandt Assia" userId="8c972d2d-de00-4799-930b-1a55e72e3994" providerId="ADAL" clId="{4C5834AC-9D48-4CF6-BC56-7D0593E73B97}" dt="2023-06-09T08:36:26.149" v="50" actId="47"/>
        <pc:sldMkLst>
          <pc:docMk/>
          <pc:sldMk cId="1804074553" sldId="386"/>
        </pc:sldMkLst>
      </pc:sldChg>
      <pc:sldChg chg="modSp add mod">
        <pc:chgData name="Van Brandt Assia" userId="8c972d2d-de00-4799-930b-1a55e72e3994" providerId="ADAL" clId="{4C5834AC-9D48-4CF6-BC56-7D0593E73B97}" dt="2023-06-09T12:44:47.566" v="1564"/>
        <pc:sldMkLst>
          <pc:docMk/>
          <pc:sldMk cId="914993082" sldId="387"/>
        </pc:sldMkLst>
        <pc:spChg chg="mod">
          <ac:chgData name="Van Brandt Assia" userId="8c972d2d-de00-4799-930b-1a55e72e3994" providerId="ADAL" clId="{4C5834AC-9D48-4CF6-BC56-7D0593E73B97}" dt="2023-06-09T12:44:47.566" v="1564"/>
          <ac:spMkLst>
            <pc:docMk/>
            <pc:sldMk cId="914993082" sldId="387"/>
            <ac:spMk id="2" creationId="{E16420A4-18A0-4334-86E7-575747908CB9}"/>
          </ac:spMkLst>
        </pc:spChg>
        <pc:spChg chg="mod">
          <ac:chgData name="Van Brandt Assia" userId="8c972d2d-de00-4799-930b-1a55e72e3994" providerId="ADAL" clId="{4C5834AC-9D48-4CF6-BC56-7D0593E73B97}" dt="2023-06-09T11:35:49.713" v="1387" actId="20577"/>
          <ac:spMkLst>
            <pc:docMk/>
            <pc:sldMk cId="914993082" sldId="387"/>
            <ac:spMk id="28" creationId="{6DA57019-6951-4F54-AE99-B040DE96A055}"/>
          </ac:spMkLst>
        </pc:spChg>
      </pc:sldChg>
      <pc:sldChg chg="add del">
        <pc:chgData name="Van Brandt Assia" userId="8c972d2d-de00-4799-930b-1a55e72e3994" providerId="ADAL" clId="{4C5834AC-9D48-4CF6-BC56-7D0593E73B97}" dt="2023-06-09T08:36:19.077" v="47" actId="47"/>
        <pc:sldMkLst>
          <pc:docMk/>
          <pc:sldMk cId="1360199251" sldId="387"/>
        </pc:sldMkLst>
      </pc:sldChg>
      <pc:sldChg chg="add del">
        <pc:chgData name="Van Brandt Assia" userId="8c972d2d-de00-4799-930b-1a55e72e3994" providerId="ADAL" clId="{4C5834AC-9D48-4CF6-BC56-7D0593E73B97}" dt="2023-06-09T08:33:46.122" v="11" actId="27028"/>
        <pc:sldMkLst>
          <pc:docMk/>
          <pc:sldMk cId="4252717219" sldId="387"/>
        </pc:sldMkLst>
      </pc:sldChg>
      <pc:sldChg chg="modSp add del mod">
        <pc:chgData name="Van Brandt Assia" userId="8c972d2d-de00-4799-930b-1a55e72e3994" providerId="ADAL" clId="{4C5834AC-9D48-4CF6-BC56-7D0593E73B97}" dt="2023-06-09T08:41:47.990" v="193" actId="47"/>
        <pc:sldMkLst>
          <pc:docMk/>
          <pc:sldMk cId="211300382" sldId="388"/>
        </pc:sldMkLst>
        <pc:spChg chg="mod">
          <ac:chgData name="Van Brandt Assia" userId="8c972d2d-de00-4799-930b-1a55e72e3994" providerId="ADAL" clId="{4C5834AC-9D48-4CF6-BC56-7D0593E73B97}" dt="2023-06-09T08:41:06.757" v="180" actId="21"/>
          <ac:spMkLst>
            <pc:docMk/>
            <pc:sldMk cId="211300382" sldId="388"/>
            <ac:spMk id="3" creationId="{167E2BA7-6A36-4B11-9B51-883E9D1EEA81}"/>
          </ac:spMkLst>
        </pc:spChg>
      </pc:sldChg>
      <pc:sldChg chg="modSp add mod">
        <pc:chgData name="Van Brandt Assia" userId="8c972d2d-de00-4799-930b-1a55e72e3994" providerId="ADAL" clId="{4C5834AC-9D48-4CF6-BC56-7D0593E73B97}" dt="2023-06-09T12:44:49.692" v="1565"/>
        <pc:sldMkLst>
          <pc:docMk/>
          <pc:sldMk cId="2576209046" sldId="388"/>
        </pc:sldMkLst>
        <pc:spChg chg="mod">
          <ac:chgData name="Van Brandt Assia" userId="8c972d2d-de00-4799-930b-1a55e72e3994" providerId="ADAL" clId="{4C5834AC-9D48-4CF6-BC56-7D0593E73B97}" dt="2023-06-09T12:44:49.692" v="1565"/>
          <ac:spMkLst>
            <pc:docMk/>
            <pc:sldMk cId="2576209046" sldId="388"/>
            <ac:spMk id="2" creationId="{E16420A4-18A0-4334-86E7-575747908CB9}"/>
          </ac:spMkLst>
        </pc:spChg>
        <pc:spChg chg="mod">
          <ac:chgData name="Van Brandt Assia" userId="8c972d2d-de00-4799-930b-1a55e72e3994" providerId="ADAL" clId="{4C5834AC-9D48-4CF6-BC56-7D0593E73B97}" dt="2023-06-09T11:35:57.816" v="1389" actId="20577"/>
          <ac:spMkLst>
            <pc:docMk/>
            <pc:sldMk cId="2576209046" sldId="388"/>
            <ac:spMk id="28" creationId="{6DA57019-6951-4F54-AE99-B040DE96A055}"/>
          </ac:spMkLst>
        </pc:spChg>
      </pc:sldChg>
      <pc:sldChg chg="add del">
        <pc:chgData name="Van Brandt Assia" userId="8c972d2d-de00-4799-930b-1a55e72e3994" providerId="ADAL" clId="{4C5834AC-9D48-4CF6-BC56-7D0593E73B97}" dt="2023-06-09T08:36:16.544" v="45" actId="47"/>
        <pc:sldMkLst>
          <pc:docMk/>
          <pc:sldMk cId="4252717219" sldId="388"/>
        </pc:sldMkLst>
      </pc:sldChg>
      <pc:sldChg chg="add del">
        <pc:chgData name="Van Brandt Assia" userId="8c972d2d-de00-4799-930b-1a55e72e3994" providerId="ADAL" clId="{4C5834AC-9D48-4CF6-BC56-7D0593E73B97}" dt="2023-06-09T08:36:15.195" v="42" actId="47"/>
        <pc:sldMkLst>
          <pc:docMk/>
          <pc:sldMk cId="974271197" sldId="389"/>
        </pc:sldMkLst>
      </pc:sldChg>
      <pc:sldChg chg="modSp add del mod">
        <pc:chgData name="Van Brandt Assia" userId="8c972d2d-de00-4799-930b-1a55e72e3994" providerId="ADAL" clId="{4C5834AC-9D48-4CF6-BC56-7D0593E73B97}" dt="2023-06-09T08:42:38.627" v="202" actId="47"/>
        <pc:sldMkLst>
          <pc:docMk/>
          <pc:sldMk cId="1065237236" sldId="389"/>
        </pc:sldMkLst>
        <pc:spChg chg="mod">
          <ac:chgData name="Van Brandt Assia" userId="8c972d2d-de00-4799-930b-1a55e72e3994" providerId="ADAL" clId="{4C5834AC-9D48-4CF6-BC56-7D0593E73B97}" dt="2023-06-09T08:42:11.389" v="198" actId="21"/>
          <ac:spMkLst>
            <pc:docMk/>
            <pc:sldMk cId="1065237236" sldId="389"/>
            <ac:spMk id="3" creationId="{167E2BA7-6A36-4B11-9B51-883E9D1EEA81}"/>
          </ac:spMkLst>
        </pc:spChg>
      </pc:sldChg>
      <pc:sldChg chg="add del">
        <pc:chgData name="Van Brandt Assia" userId="8c972d2d-de00-4799-930b-1a55e72e3994" providerId="ADAL" clId="{4C5834AC-9D48-4CF6-BC56-7D0593E73B97}" dt="2023-06-09T08:34:21.672" v="22" actId="47"/>
        <pc:sldMkLst>
          <pc:docMk/>
          <pc:sldMk cId="2393913476" sldId="389"/>
        </pc:sldMkLst>
      </pc:sldChg>
      <pc:sldChg chg="add del">
        <pc:chgData name="Van Brandt Assia" userId="8c972d2d-de00-4799-930b-1a55e72e3994" providerId="ADAL" clId="{4C5834AC-9D48-4CF6-BC56-7D0593E73B97}" dt="2023-06-09T08:35:56.582" v="36" actId="27028"/>
        <pc:sldMkLst>
          <pc:docMk/>
          <pc:sldMk cId="3805591130" sldId="389"/>
        </pc:sldMkLst>
      </pc:sldChg>
      <pc:sldChg chg="modSp add mod">
        <pc:chgData name="Van Brandt Assia" userId="8c972d2d-de00-4799-930b-1a55e72e3994" providerId="ADAL" clId="{4C5834AC-9D48-4CF6-BC56-7D0593E73B97}" dt="2023-06-09T12:44:52.023" v="1566"/>
        <pc:sldMkLst>
          <pc:docMk/>
          <pc:sldMk cId="4198439326" sldId="389"/>
        </pc:sldMkLst>
        <pc:spChg chg="mod">
          <ac:chgData name="Van Brandt Assia" userId="8c972d2d-de00-4799-930b-1a55e72e3994" providerId="ADAL" clId="{4C5834AC-9D48-4CF6-BC56-7D0593E73B97}" dt="2023-06-09T12:44:52.023" v="1566"/>
          <ac:spMkLst>
            <pc:docMk/>
            <pc:sldMk cId="4198439326" sldId="389"/>
            <ac:spMk id="2" creationId="{E16420A4-18A0-4334-86E7-575747908CB9}"/>
          </ac:spMkLst>
        </pc:spChg>
        <pc:spChg chg="mod">
          <ac:chgData name="Van Brandt Assia" userId="8c972d2d-de00-4799-930b-1a55e72e3994" providerId="ADAL" clId="{4C5834AC-9D48-4CF6-BC56-7D0593E73B97}" dt="2023-06-09T08:43:16.286" v="238" actId="20577"/>
          <ac:spMkLst>
            <pc:docMk/>
            <pc:sldMk cId="4198439326" sldId="389"/>
            <ac:spMk id="4" creationId="{BBA7B4B4-8FD6-4830-9BC8-215482911BD6}"/>
          </ac:spMkLst>
        </pc:spChg>
        <pc:spChg chg="mod">
          <ac:chgData name="Van Brandt Assia" userId="8c972d2d-de00-4799-930b-1a55e72e3994" providerId="ADAL" clId="{4C5834AC-9D48-4CF6-BC56-7D0593E73B97}" dt="2023-06-09T08:43:31.830" v="242" actId="12"/>
          <ac:spMkLst>
            <pc:docMk/>
            <pc:sldMk cId="4198439326" sldId="389"/>
            <ac:spMk id="28" creationId="{6DA57019-6951-4F54-AE99-B040DE96A055}"/>
          </ac:spMkLst>
        </pc:spChg>
      </pc:sldChg>
      <pc:sldChg chg="modSp add del mod">
        <pc:chgData name="Van Brandt Assia" userId="8c972d2d-de00-4799-930b-1a55e72e3994" providerId="ADAL" clId="{4C5834AC-9D48-4CF6-BC56-7D0593E73B97}" dt="2023-06-09T12:44:54.489" v="1567"/>
        <pc:sldMkLst>
          <pc:docMk/>
          <pc:sldMk cId="552348586" sldId="390"/>
        </pc:sldMkLst>
        <pc:spChg chg="mod">
          <ac:chgData name="Van Brandt Assia" userId="8c972d2d-de00-4799-930b-1a55e72e3994" providerId="ADAL" clId="{4C5834AC-9D48-4CF6-BC56-7D0593E73B97}" dt="2023-06-09T12:44:54.489" v="1567"/>
          <ac:spMkLst>
            <pc:docMk/>
            <pc:sldMk cId="552348586" sldId="390"/>
            <ac:spMk id="2" creationId="{E16420A4-18A0-4334-86E7-575747908CB9}"/>
          </ac:spMkLst>
        </pc:spChg>
        <pc:spChg chg="mod">
          <ac:chgData name="Van Brandt Assia" userId="8c972d2d-de00-4799-930b-1a55e72e3994" providerId="ADAL" clId="{4C5834AC-9D48-4CF6-BC56-7D0593E73B97}" dt="2023-06-09T11:37:18.651" v="1404" actId="20577"/>
          <ac:spMkLst>
            <pc:docMk/>
            <pc:sldMk cId="552348586" sldId="390"/>
            <ac:spMk id="28" creationId="{6DA57019-6951-4F54-AE99-B040DE96A055}"/>
          </ac:spMkLst>
        </pc:spChg>
      </pc:sldChg>
      <pc:sldChg chg="add del">
        <pc:chgData name="Van Brandt Assia" userId="8c972d2d-de00-4799-930b-1a55e72e3994" providerId="ADAL" clId="{4C5834AC-9D48-4CF6-BC56-7D0593E73B97}" dt="2023-06-09T08:36:17.921" v="46" actId="47"/>
        <pc:sldMkLst>
          <pc:docMk/>
          <pc:sldMk cId="1416754631" sldId="390"/>
        </pc:sldMkLst>
      </pc:sldChg>
      <pc:sldChg chg="add del">
        <pc:chgData name="Van Brandt Assia" userId="8c972d2d-de00-4799-930b-1a55e72e3994" providerId="ADAL" clId="{4C5834AC-9D48-4CF6-BC56-7D0593E73B97}" dt="2023-06-09T08:34:20.162" v="20" actId="47"/>
        <pc:sldMkLst>
          <pc:docMk/>
          <pc:sldMk cId="2469737403" sldId="390"/>
        </pc:sldMkLst>
      </pc:sldChg>
      <pc:sldChg chg="add del">
        <pc:chgData name="Van Brandt Assia" userId="8c972d2d-de00-4799-930b-1a55e72e3994" providerId="ADAL" clId="{4C5834AC-9D48-4CF6-BC56-7D0593E73B97}" dt="2023-06-09T08:43:40.013" v="243" actId="47"/>
        <pc:sldMkLst>
          <pc:docMk/>
          <pc:sldMk cId="4029420083" sldId="390"/>
        </pc:sldMkLst>
      </pc:sldChg>
      <pc:sldChg chg="add del">
        <pc:chgData name="Van Brandt Assia" userId="8c972d2d-de00-4799-930b-1a55e72e3994" providerId="ADAL" clId="{4C5834AC-9D48-4CF6-BC56-7D0593E73B97}" dt="2023-06-09T11:37:02.800" v="1403" actId="47"/>
        <pc:sldMkLst>
          <pc:docMk/>
          <pc:sldMk cId="2043215178" sldId="391"/>
        </pc:sldMkLst>
      </pc:sldChg>
      <pc:sldChg chg="modSp add del mod">
        <pc:chgData name="Van Brandt Assia" userId="8c972d2d-de00-4799-930b-1a55e72e3994" providerId="ADAL" clId="{4C5834AC-9D48-4CF6-BC56-7D0593E73B97}" dt="2023-06-09T08:46:07.115" v="304" actId="47"/>
        <pc:sldMkLst>
          <pc:docMk/>
          <pc:sldMk cId="2533887907" sldId="391"/>
        </pc:sldMkLst>
        <pc:spChg chg="mod">
          <ac:chgData name="Van Brandt Assia" userId="8c972d2d-de00-4799-930b-1a55e72e3994" providerId="ADAL" clId="{4C5834AC-9D48-4CF6-BC56-7D0593E73B97}" dt="2023-06-09T08:44:02.318" v="247" actId="21"/>
          <ac:spMkLst>
            <pc:docMk/>
            <pc:sldMk cId="2533887907" sldId="391"/>
            <ac:spMk id="3" creationId="{167E2BA7-6A36-4B11-9B51-883E9D1EEA81}"/>
          </ac:spMkLst>
        </pc:spChg>
      </pc:sldChg>
      <pc:sldChg chg="addSp delSp modSp add del mod modClrScheme chgLayout">
        <pc:chgData name="Van Brandt Assia" userId="8c972d2d-de00-4799-930b-1a55e72e3994" providerId="ADAL" clId="{4C5834AC-9D48-4CF6-BC56-7D0593E73B97}" dt="2023-06-09T11:40:30.072" v="1444" actId="47"/>
        <pc:sldMkLst>
          <pc:docMk/>
          <pc:sldMk cId="3682090361" sldId="392"/>
        </pc:sldMkLst>
        <pc:spChg chg="mod ord">
          <ac:chgData name="Van Brandt Assia" userId="8c972d2d-de00-4799-930b-1a55e72e3994" providerId="ADAL" clId="{4C5834AC-9D48-4CF6-BC56-7D0593E73B97}" dt="2023-06-09T11:39:07.714" v="1427" actId="26606"/>
          <ac:spMkLst>
            <pc:docMk/>
            <pc:sldMk cId="3682090361" sldId="392"/>
            <ac:spMk id="2" creationId="{E16420A4-18A0-4334-86E7-575747908CB9}"/>
          </ac:spMkLst>
        </pc:spChg>
        <pc:spChg chg="mod ord">
          <ac:chgData name="Van Brandt Assia" userId="8c972d2d-de00-4799-930b-1a55e72e3994" providerId="ADAL" clId="{4C5834AC-9D48-4CF6-BC56-7D0593E73B97}" dt="2023-06-09T11:39:07.714" v="1427" actId="26606"/>
          <ac:spMkLst>
            <pc:docMk/>
            <pc:sldMk cId="3682090361" sldId="392"/>
            <ac:spMk id="3" creationId="{DDD70D06-D79D-4DEB-9D0F-0FBDB2CF7D92}"/>
          </ac:spMkLst>
        </pc:spChg>
        <pc:spChg chg="mod ord">
          <ac:chgData name="Van Brandt Assia" userId="8c972d2d-de00-4799-930b-1a55e72e3994" providerId="ADAL" clId="{4C5834AC-9D48-4CF6-BC56-7D0593E73B97}" dt="2023-06-09T11:39:07.714" v="1427" actId="26606"/>
          <ac:spMkLst>
            <pc:docMk/>
            <pc:sldMk cId="3682090361" sldId="392"/>
            <ac:spMk id="4" creationId="{BBA7B4B4-8FD6-4830-9BC8-215482911BD6}"/>
          </ac:spMkLst>
        </pc:spChg>
        <pc:spChg chg="add mod ord">
          <ac:chgData name="Van Brandt Assia" userId="8c972d2d-de00-4799-930b-1a55e72e3994" providerId="ADAL" clId="{4C5834AC-9D48-4CF6-BC56-7D0593E73B97}" dt="2023-06-09T11:39:24.736" v="1434" actId="20577"/>
          <ac:spMkLst>
            <pc:docMk/>
            <pc:sldMk cId="3682090361" sldId="392"/>
            <ac:spMk id="5" creationId="{884954EE-0A5E-5329-B85C-E8EB5DC13F21}"/>
          </ac:spMkLst>
        </pc:spChg>
        <pc:spChg chg="mod ord">
          <ac:chgData name="Van Brandt Assia" userId="8c972d2d-de00-4799-930b-1a55e72e3994" providerId="ADAL" clId="{4C5834AC-9D48-4CF6-BC56-7D0593E73B97}" dt="2023-06-09T11:40:20.471" v="1442" actId="21"/>
          <ac:spMkLst>
            <pc:docMk/>
            <pc:sldMk cId="3682090361" sldId="392"/>
            <ac:spMk id="28" creationId="{6DA57019-6951-4F54-AE99-B040DE96A055}"/>
          </ac:spMkLst>
        </pc:spChg>
        <pc:spChg chg="add del mod">
          <ac:chgData name="Van Brandt Assia" userId="8c972d2d-de00-4799-930b-1a55e72e3994" providerId="ADAL" clId="{4C5834AC-9D48-4CF6-BC56-7D0593E73B97}" dt="2023-06-09T11:39:13.556" v="1428" actId="478"/>
          <ac:spMkLst>
            <pc:docMk/>
            <pc:sldMk cId="3682090361" sldId="392"/>
            <ac:spMk id="33" creationId="{B1575CDC-CACF-F3CF-3734-9B8C65A8CF63}"/>
          </ac:spMkLst>
        </pc:spChg>
        <pc:spChg chg="add del">
          <ac:chgData name="Van Brandt Assia" userId="8c972d2d-de00-4799-930b-1a55e72e3994" providerId="ADAL" clId="{4C5834AC-9D48-4CF6-BC56-7D0593E73B97}" dt="2023-06-09T11:39:16.282" v="1429" actId="478"/>
          <ac:spMkLst>
            <pc:docMk/>
            <pc:sldMk cId="3682090361" sldId="392"/>
            <ac:spMk id="36" creationId="{B1575CDC-CACF-F3CF-3734-9B8C65A8CF63}"/>
          </ac:spMkLst>
        </pc:spChg>
        <pc:picChg chg="add del">
          <ac:chgData name="Van Brandt Assia" userId="8c972d2d-de00-4799-930b-1a55e72e3994" providerId="ADAL" clId="{4C5834AC-9D48-4CF6-BC56-7D0593E73B97}" dt="2023-06-09T11:39:07.708" v="1426" actId="26606"/>
          <ac:picMkLst>
            <pc:docMk/>
            <pc:sldMk cId="3682090361" sldId="392"/>
            <ac:picMk id="30" creationId="{373A60F8-9A19-5E4C-1CC6-A12FABA86A52}"/>
          </ac:picMkLst>
        </pc:picChg>
      </pc:sldChg>
      <pc:sldChg chg="add del">
        <pc:chgData name="Van Brandt Assia" userId="8c972d2d-de00-4799-930b-1a55e72e3994" providerId="ADAL" clId="{4C5834AC-9D48-4CF6-BC56-7D0593E73B97}" dt="2023-06-09T08:46:35.446" v="311" actId="47"/>
        <pc:sldMkLst>
          <pc:docMk/>
          <pc:sldMk cId="3699808763" sldId="392"/>
        </pc:sldMkLst>
      </pc:sldChg>
      <pc:sldChg chg="modSp add del mod">
        <pc:chgData name="Van Brandt Assia" userId="8c972d2d-de00-4799-930b-1a55e72e3994" providerId="ADAL" clId="{4C5834AC-9D48-4CF6-BC56-7D0593E73B97}" dt="2023-06-09T11:42:33.195" v="1455" actId="47"/>
        <pc:sldMkLst>
          <pc:docMk/>
          <pc:sldMk cId="1224221802" sldId="393"/>
        </pc:sldMkLst>
        <pc:spChg chg="mod">
          <ac:chgData name="Van Brandt Assia" userId="8c972d2d-de00-4799-930b-1a55e72e3994" providerId="ADAL" clId="{4C5834AC-9D48-4CF6-BC56-7D0593E73B97}" dt="2023-06-09T11:42:02.816" v="1449" actId="21"/>
          <ac:spMkLst>
            <pc:docMk/>
            <pc:sldMk cId="1224221802" sldId="393"/>
            <ac:spMk id="28" creationId="{6DA57019-6951-4F54-AE99-B040DE96A055}"/>
          </ac:spMkLst>
        </pc:spChg>
      </pc:sldChg>
      <pc:sldChg chg="add del">
        <pc:chgData name="Van Brandt Assia" userId="8c972d2d-de00-4799-930b-1a55e72e3994" providerId="ADAL" clId="{4C5834AC-9D48-4CF6-BC56-7D0593E73B97}" dt="2023-06-09T08:46:34.312" v="310" actId="47"/>
        <pc:sldMkLst>
          <pc:docMk/>
          <pc:sldMk cId="2533887907" sldId="393"/>
        </pc:sldMkLst>
      </pc:sldChg>
      <pc:sldChg chg="modSp add del mod">
        <pc:chgData name="Van Brandt Assia" userId="8c972d2d-de00-4799-930b-1a55e72e3994" providerId="ADAL" clId="{4C5834AC-9D48-4CF6-BC56-7D0593E73B97}" dt="2023-06-09T08:48:17.792" v="366" actId="47"/>
        <pc:sldMkLst>
          <pc:docMk/>
          <pc:sldMk cId="3699808763" sldId="393"/>
        </pc:sldMkLst>
        <pc:spChg chg="mod">
          <ac:chgData name="Van Brandt Assia" userId="8c972d2d-de00-4799-930b-1a55e72e3994" providerId="ADAL" clId="{4C5834AC-9D48-4CF6-BC56-7D0593E73B97}" dt="2023-06-09T08:47:38.810" v="361" actId="21"/>
          <ac:spMkLst>
            <pc:docMk/>
            <pc:sldMk cId="3699808763" sldId="393"/>
            <ac:spMk id="3" creationId="{7C2612F7-BE68-4678-8CDA-4B30CB58390B}"/>
          </ac:spMkLst>
        </pc:spChg>
      </pc:sldChg>
      <pc:sldChg chg="modSp add del mod">
        <pc:chgData name="Van Brandt Assia" userId="8c972d2d-de00-4799-930b-1a55e72e3994" providerId="ADAL" clId="{4C5834AC-9D48-4CF6-BC56-7D0593E73B97}" dt="2023-06-09T08:49:15.924" v="374" actId="47"/>
        <pc:sldMkLst>
          <pc:docMk/>
          <pc:sldMk cId="2103393117" sldId="394"/>
        </pc:sldMkLst>
        <pc:spChg chg="mod">
          <ac:chgData name="Van Brandt Assia" userId="8c972d2d-de00-4799-930b-1a55e72e3994" providerId="ADAL" clId="{4C5834AC-9D48-4CF6-BC56-7D0593E73B97}" dt="2023-06-09T08:48:42.766" v="370" actId="21"/>
          <ac:spMkLst>
            <pc:docMk/>
            <pc:sldMk cId="2103393117" sldId="394"/>
            <ac:spMk id="3" creationId="{7C2612F7-BE68-4678-8CDA-4B30CB58390B}"/>
          </ac:spMkLst>
        </pc:spChg>
      </pc:sldChg>
      <pc:sldChg chg="modSp add del mod">
        <pc:chgData name="Van Brandt Assia" userId="8c972d2d-de00-4799-930b-1a55e72e3994" providerId="ADAL" clId="{4C5834AC-9D48-4CF6-BC56-7D0593E73B97}" dt="2023-06-09T11:43:14.512" v="1460" actId="47"/>
        <pc:sldMkLst>
          <pc:docMk/>
          <pc:sldMk cId="2373763628" sldId="394"/>
        </pc:sldMkLst>
        <pc:spChg chg="mod">
          <ac:chgData name="Van Brandt Assia" userId="8c972d2d-de00-4799-930b-1a55e72e3994" providerId="ADAL" clId="{4C5834AC-9D48-4CF6-BC56-7D0593E73B97}" dt="2023-06-09T11:43:03.250" v="1457" actId="21"/>
          <ac:spMkLst>
            <pc:docMk/>
            <pc:sldMk cId="2373763628" sldId="394"/>
            <ac:spMk id="28" creationId="{6DA57019-6951-4F54-AE99-B040DE96A055}"/>
          </ac:spMkLst>
        </pc:spChg>
      </pc:sldChg>
      <pc:sldChg chg="modSp add del mod">
        <pc:chgData name="Van Brandt Assia" userId="8c972d2d-de00-4799-930b-1a55e72e3994" providerId="ADAL" clId="{4C5834AC-9D48-4CF6-BC56-7D0593E73B97}" dt="2023-06-09T08:49:59.688" v="382" actId="47"/>
        <pc:sldMkLst>
          <pc:docMk/>
          <pc:sldMk cId="921458840" sldId="395"/>
        </pc:sldMkLst>
        <pc:spChg chg="mod">
          <ac:chgData name="Van Brandt Assia" userId="8c972d2d-de00-4799-930b-1a55e72e3994" providerId="ADAL" clId="{4C5834AC-9D48-4CF6-BC56-7D0593E73B97}" dt="2023-06-09T08:49:32.773" v="378" actId="21"/>
          <ac:spMkLst>
            <pc:docMk/>
            <pc:sldMk cId="921458840" sldId="395"/>
            <ac:spMk id="3" creationId="{7C2612F7-BE68-4678-8CDA-4B30CB58390B}"/>
          </ac:spMkLst>
        </pc:spChg>
      </pc:sldChg>
      <pc:sldChg chg="modSp add del mod">
        <pc:chgData name="Van Brandt Assia" userId="8c972d2d-de00-4799-930b-1a55e72e3994" providerId="ADAL" clId="{4C5834AC-9D48-4CF6-BC56-7D0593E73B97}" dt="2023-06-09T11:43:49.425" v="1465" actId="47"/>
        <pc:sldMkLst>
          <pc:docMk/>
          <pc:sldMk cId="4006945265" sldId="395"/>
        </pc:sldMkLst>
        <pc:spChg chg="mod">
          <ac:chgData name="Van Brandt Assia" userId="8c972d2d-de00-4799-930b-1a55e72e3994" providerId="ADAL" clId="{4C5834AC-9D48-4CF6-BC56-7D0593E73B97}" dt="2023-06-09T11:43:33.781" v="1461" actId="21"/>
          <ac:spMkLst>
            <pc:docMk/>
            <pc:sldMk cId="4006945265" sldId="395"/>
            <ac:spMk id="28" creationId="{6DA57019-6951-4F54-AE99-B040DE96A055}"/>
          </ac:spMkLst>
        </pc:spChg>
      </pc:sldChg>
      <pc:sldChg chg="modSp add del mod">
        <pc:chgData name="Van Brandt Assia" userId="8c972d2d-de00-4799-930b-1a55e72e3994" providerId="ADAL" clId="{4C5834AC-9D48-4CF6-BC56-7D0593E73B97}" dt="2023-06-09T08:55:49.703" v="487" actId="47"/>
        <pc:sldMkLst>
          <pc:docMk/>
          <pc:sldMk cId="186909520" sldId="396"/>
        </pc:sldMkLst>
        <pc:spChg chg="mod">
          <ac:chgData name="Van Brandt Assia" userId="8c972d2d-de00-4799-930b-1a55e72e3994" providerId="ADAL" clId="{4C5834AC-9D48-4CF6-BC56-7D0593E73B97}" dt="2023-06-09T08:52:42.646" v="387" actId="27636"/>
          <ac:spMkLst>
            <pc:docMk/>
            <pc:sldMk cId="186909520" sldId="396"/>
            <ac:spMk id="3" creationId="{7C2612F7-BE68-4678-8CDA-4B30CB58390B}"/>
          </ac:spMkLst>
        </pc:spChg>
      </pc:sldChg>
      <pc:sldChg chg="new del">
        <pc:chgData name="Van Brandt Assia" userId="8c972d2d-de00-4799-930b-1a55e72e3994" providerId="ADAL" clId="{4C5834AC-9D48-4CF6-BC56-7D0593E73B97}" dt="2023-06-09T08:53:26.391" v="392" actId="47"/>
        <pc:sldMkLst>
          <pc:docMk/>
          <pc:sldMk cId="2312679278" sldId="397"/>
        </pc:sldMkLst>
      </pc:sldChg>
      <pc:sldChg chg="addSp modSp add mod chgLayout">
        <pc:chgData name="Van Brandt Assia" userId="8c972d2d-de00-4799-930b-1a55e72e3994" providerId="ADAL" clId="{4C5834AC-9D48-4CF6-BC56-7D0593E73B97}" dt="2023-06-09T12:45:22.465" v="1572"/>
        <pc:sldMkLst>
          <pc:docMk/>
          <pc:sldMk cId="3016625168" sldId="397"/>
        </pc:sldMkLst>
        <pc:spChg chg="mod ord">
          <ac:chgData name="Van Brandt Assia" userId="8c972d2d-de00-4799-930b-1a55e72e3994" providerId="ADAL" clId="{4C5834AC-9D48-4CF6-BC56-7D0593E73B97}" dt="2023-06-09T12:45:22.465" v="1572"/>
          <ac:spMkLst>
            <pc:docMk/>
            <pc:sldMk cId="3016625168" sldId="397"/>
            <ac:spMk id="2" creationId="{E16420A4-18A0-4334-86E7-575747908CB9}"/>
          </ac:spMkLst>
        </pc:spChg>
        <pc:spChg chg="mod ord">
          <ac:chgData name="Van Brandt Assia" userId="8c972d2d-de00-4799-930b-1a55e72e3994" providerId="ADAL" clId="{4C5834AC-9D48-4CF6-BC56-7D0593E73B97}" dt="2023-06-09T12:36:06.402" v="1466" actId="700"/>
          <ac:spMkLst>
            <pc:docMk/>
            <pc:sldMk cId="3016625168" sldId="397"/>
            <ac:spMk id="3" creationId="{DDD70D06-D79D-4DEB-9D0F-0FBDB2CF7D92}"/>
          </ac:spMkLst>
        </pc:spChg>
        <pc:spChg chg="mod ord">
          <ac:chgData name="Van Brandt Assia" userId="8c972d2d-de00-4799-930b-1a55e72e3994" providerId="ADAL" clId="{4C5834AC-9D48-4CF6-BC56-7D0593E73B97}" dt="2023-06-09T12:38:37.654" v="1555" actId="14100"/>
          <ac:spMkLst>
            <pc:docMk/>
            <pc:sldMk cId="3016625168" sldId="397"/>
            <ac:spMk id="4" creationId="{BBA7B4B4-8FD6-4830-9BC8-215482911BD6}"/>
          </ac:spMkLst>
        </pc:spChg>
        <pc:spChg chg="add mod ord">
          <ac:chgData name="Van Brandt Assia" userId="8c972d2d-de00-4799-930b-1a55e72e3994" providerId="ADAL" clId="{4C5834AC-9D48-4CF6-BC56-7D0593E73B97}" dt="2023-06-09T12:37:03.726" v="1530" actId="20577"/>
          <ac:spMkLst>
            <pc:docMk/>
            <pc:sldMk cId="3016625168" sldId="397"/>
            <ac:spMk id="5" creationId="{5ABDE25F-E1B9-CFE6-BF31-F5E9E233D80C}"/>
          </ac:spMkLst>
        </pc:spChg>
        <pc:spChg chg="mod ord">
          <ac:chgData name="Van Brandt Assia" userId="8c972d2d-de00-4799-930b-1a55e72e3994" providerId="ADAL" clId="{4C5834AC-9D48-4CF6-BC56-7D0593E73B97}" dt="2023-06-09T12:37:30.928" v="1545" actId="20577"/>
          <ac:spMkLst>
            <pc:docMk/>
            <pc:sldMk cId="3016625168" sldId="397"/>
            <ac:spMk id="28" creationId="{6DA57019-6951-4F54-AE99-B040DE96A055}"/>
          </ac:spMkLst>
        </pc:spChg>
      </pc:sldChg>
      <pc:sldChg chg="modSp add del mod">
        <pc:chgData name="Van Brandt Assia" userId="8c972d2d-de00-4799-930b-1a55e72e3994" providerId="ADAL" clId="{4C5834AC-9D48-4CF6-BC56-7D0593E73B97}" dt="2023-06-09T08:55:48.816" v="486" actId="47"/>
        <pc:sldMkLst>
          <pc:docMk/>
          <pc:sldMk cId="3043149037" sldId="398"/>
        </pc:sldMkLst>
        <pc:spChg chg="mod">
          <ac:chgData name="Van Brandt Assia" userId="8c972d2d-de00-4799-930b-1a55e72e3994" providerId="ADAL" clId="{4C5834AC-9D48-4CF6-BC56-7D0593E73B97}" dt="2023-06-09T08:53:45.717" v="397" actId="27636"/>
          <ac:spMkLst>
            <pc:docMk/>
            <pc:sldMk cId="3043149037" sldId="398"/>
            <ac:spMk id="3" creationId="{7C2612F7-BE68-4678-8CDA-4B30CB58390B}"/>
          </ac:spMkLst>
        </pc:spChg>
      </pc:sldChg>
      <pc:sldChg chg="modSp add del mod">
        <pc:chgData name="Van Brandt Assia" userId="8c972d2d-de00-4799-930b-1a55e72e3994" providerId="ADAL" clId="{4C5834AC-9D48-4CF6-BC56-7D0593E73B97}" dt="2023-06-09T12:37:22.137" v="1536" actId="47"/>
        <pc:sldMkLst>
          <pc:docMk/>
          <pc:sldMk cId="1199754153" sldId="399"/>
        </pc:sldMkLst>
        <pc:spChg chg="mod">
          <ac:chgData name="Van Brandt Assia" userId="8c972d2d-de00-4799-930b-1a55e72e3994" providerId="ADAL" clId="{4C5834AC-9D48-4CF6-BC56-7D0593E73B97}" dt="2023-06-09T12:37:13.158" v="1531" actId="21"/>
          <ac:spMkLst>
            <pc:docMk/>
            <pc:sldMk cId="1199754153" sldId="399"/>
            <ac:spMk id="28" creationId="{6DA57019-6951-4F54-AE99-B040DE96A055}"/>
          </ac:spMkLst>
        </pc:spChg>
      </pc:sldChg>
      <pc:sldChg chg="modSp add del mod">
        <pc:chgData name="Van Brandt Assia" userId="8c972d2d-de00-4799-930b-1a55e72e3994" providerId="ADAL" clId="{4C5834AC-9D48-4CF6-BC56-7D0593E73B97}" dt="2023-06-09T08:56:24.265" v="490" actId="47"/>
        <pc:sldMkLst>
          <pc:docMk/>
          <pc:sldMk cId="428975292" sldId="400"/>
        </pc:sldMkLst>
        <pc:spChg chg="mod">
          <ac:chgData name="Van Brandt Assia" userId="8c972d2d-de00-4799-930b-1a55e72e3994" providerId="ADAL" clId="{4C5834AC-9D48-4CF6-BC56-7D0593E73B97}" dt="2023-06-09T08:54:28.664" v="406" actId="21"/>
          <ac:spMkLst>
            <pc:docMk/>
            <pc:sldMk cId="428975292" sldId="400"/>
            <ac:spMk id="3" creationId="{7C2612F7-BE68-4678-8CDA-4B30CB58390B}"/>
          </ac:spMkLst>
        </pc:spChg>
      </pc:sldChg>
      <pc:sldChg chg="addSp modSp add mod chgLayout">
        <pc:chgData name="Van Brandt Assia" userId="8c972d2d-de00-4799-930b-1a55e72e3994" providerId="ADAL" clId="{4C5834AC-9D48-4CF6-BC56-7D0593E73B97}" dt="2023-06-09T12:45:25.769" v="1573"/>
        <pc:sldMkLst>
          <pc:docMk/>
          <pc:sldMk cId="2729037290" sldId="400"/>
        </pc:sldMkLst>
        <pc:spChg chg="mod ord">
          <ac:chgData name="Van Brandt Assia" userId="8c972d2d-de00-4799-930b-1a55e72e3994" providerId="ADAL" clId="{4C5834AC-9D48-4CF6-BC56-7D0593E73B97}" dt="2023-06-09T12:45:25.769" v="1573"/>
          <ac:spMkLst>
            <pc:docMk/>
            <pc:sldMk cId="2729037290" sldId="400"/>
            <ac:spMk id="2" creationId="{E16420A4-18A0-4334-86E7-575747908CB9}"/>
          </ac:spMkLst>
        </pc:spChg>
        <pc:spChg chg="mod ord">
          <ac:chgData name="Van Brandt Assia" userId="8c972d2d-de00-4799-930b-1a55e72e3994" providerId="ADAL" clId="{4C5834AC-9D48-4CF6-BC56-7D0593E73B97}" dt="2023-06-09T12:37:49.242" v="1548" actId="700"/>
          <ac:spMkLst>
            <pc:docMk/>
            <pc:sldMk cId="2729037290" sldId="400"/>
            <ac:spMk id="3" creationId="{DDD70D06-D79D-4DEB-9D0F-0FBDB2CF7D92}"/>
          </ac:spMkLst>
        </pc:spChg>
        <pc:spChg chg="mod ord">
          <ac:chgData name="Van Brandt Assia" userId="8c972d2d-de00-4799-930b-1a55e72e3994" providerId="ADAL" clId="{4C5834AC-9D48-4CF6-BC56-7D0593E73B97}" dt="2023-06-09T12:38:32.884" v="1554" actId="14100"/>
          <ac:spMkLst>
            <pc:docMk/>
            <pc:sldMk cId="2729037290" sldId="400"/>
            <ac:spMk id="4" creationId="{BBA7B4B4-8FD6-4830-9BC8-215482911BD6}"/>
          </ac:spMkLst>
        </pc:spChg>
        <pc:spChg chg="add mod ord">
          <ac:chgData name="Van Brandt Assia" userId="8c972d2d-de00-4799-930b-1a55e72e3994" providerId="ADAL" clId="{4C5834AC-9D48-4CF6-BC56-7D0593E73B97}" dt="2023-06-09T12:37:54.219" v="1551" actId="20577"/>
          <ac:spMkLst>
            <pc:docMk/>
            <pc:sldMk cId="2729037290" sldId="400"/>
            <ac:spMk id="5" creationId="{DDF0253B-B07A-59DD-89E3-F7E66FFDFB10}"/>
          </ac:spMkLst>
        </pc:spChg>
        <pc:spChg chg="mod ord">
          <ac:chgData name="Van Brandt Assia" userId="8c972d2d-de00-4799-930b-1a55e72e3994" providerId="ADAL" clId="{4C5834AC-9D48-4CF6-BC56-7D0593E73B97}" dt="2023-06-09T12:37:49.242" v="1548" actId="700"/>
          <ac:spMkLst>
            <pc:docMk/>
            <pc:sldMk cId="2729037290" sldId="400"/>
            <ac:spMk id="28" creationId="{6DA57019-6951-4F54-AE99-B040DE96A055}"/>
          </ac:spMkLst>
        </pc:spChg>
      </pc:sldChg>
      <pc:sldChg chg="modSp add del mod">
        <pc:chgData name="Van Brandt Assia" userId="8c972d2d-de00-4799-930b-1a55e72e3994" providerId="ADAL" clId="{4C5834AC-9D48-4CF6-BC56-7D0593E73B97}" dt="2023-06-09T09:06:34.395" v="548" actId="47"/>
        <pc:sldMkLst>
          <pc:docMk/>
          <pc:sldMk cId="3475364646" sldId="401"/>
        </pc:sldMkLst>
        <pc:spChg chg="mod">
          <ac:chgData name="Van Brandt Assia" userId="8c972d2d-de00-4799-930b-1a55e72e3994" providerId="ADAL" clId="{4C5834AC-9D48-4CF6-BC56-7D0593E73B97}" dt="2023-06-09T09:02:21.223" v="494" actId="21"/>
          <ac:spMkLst>
            <pc:docMk/>
            <pc:sldMk cId="3475364646" sldId="401"/>
            <ac:spMk id="3" creationId="{7C2612F7-BE68-4678-8CDA-4B30CB58390B}"/>
          </ac:spMkLst>
        </pc:spChg>
      </pc:sldChg>
      <pc:sldChg chg="modSp add del mod">
        <pc:chgData name="Van Brandt Assia" userId="8c972d2d-de00-4799-930b-1a55e72e3994" providerId="ADAL" clId="{4C5834AC-9D48-4CF6-BC56-7D0593E73B97}" dt="2023-06-09T09:06:35.559" v="549" actId="47"/>
        <pc:sldMkLst>
          <pc:docMk/>
          <pc:sldMk cId="491741975" sldId="402"/>
        </pc:sldMkLst>
        <pc:spChg chg="mod">
          <ac:chgData name="Van Brandt Assia" userId="8c972d2d-de00-4799-930b-1a55e72e3994" providerId="ADAL" clId="{4C5834AC-9D48-4CF6-BC56-7D0593E73B97}" dt="2023-06-09T09:03:22.890" v="503" actId="21"/>
          <ac:spMkLst>
            <pc:docMk/>
            <pc:sldMk cId="491741975" sldId="402"/>
            <ac:spMk id="3" creationId="{7C2612F7-BE68-4678-8CDA-4B30CB58390B}"/>
          </ac:spMkLst>
        </pc:spChg>
      </pc:sldChg>
      <pc:sldChg chg="modSp add del mod">
        <pc:chgData name="Van Brandt Assia" userId="8c972d2d-de00-4799-930b-1a55e72e3994" providerId="ADAL" clId="{4C5834AC-9D48-4CF6-BC56-7D0593E73B97}" dt="2023-06-09T12:39:34.645" v="1560" actId="47"/>
        <pc:sldMkLst>
          <pc:docMk/>
          <pc:sldMk cId="1717057456" sldId="403"/>
        </pc:sldMkLst>
        <pc:spChg chg="mod">
          <ac:chgData name="Van Brandt Assia" userId="8c972d2d-de00-4799-930b-1a55e72e3994" providerId="ADAL" clId="{4C5834AC-9D48-4CF6-BC56-7D0593E73B97}" dt="2023-06-09T12:38:44.130" v="1556" actId="14100"/>
          <ac:spMkLst>
            <pc:docMk/>
            <pc:sldMk cId="1717057456" sldId="403"/>
            <ac:spMk id="4" creationId="{BBA7B4B4-8FD6-4830-9BC8-215482911BD6}"/>
          </ac:spMkLst>
        </pc:spChg>
        <pc:spChg chg="mod">
          <ac:chgData name="Van Brandt Assia" userId="8c972d2d-de00-4799-930b-1a55e72e3994" providerId="ADAL" clId="{4C5834AC-9D48-4CF6-BC56-7D0593E73B97}" dt="2023-06-09T12:39:24.451" v="1558" actId="21"/>
          <ac:spMkLst>
            <pc:docMk/>
            <pc:sldMk cId="1717057456" sldId="403"/>
            <ac:spMk id="28" creationId="{6DA57019-6951-4F54-AE99-B040DE96A055}"/>
          </ac:spMkLst>
        </pc:spChg>
      </pc:sldChg>
      <pc:sldChg chg="add del">
        <pc:chgData name="Van Brandt Assia" userId="8c972d2d-de00-4799-930b-1a55e72e3994" providerId="ADAL" clId="{4C5834AC-9D48-4CF6-BC56-7D0593E73B97}" dt="2023-06-09T09:06:31.025" v="547" actId="47"/>
        <pc:sldMkLst>
          <pc:docMk/>
          <pc:sldMk cId="320617627" sldId="404"/>
        </pc:sldMkLst>
      </pc:sldChg>
      <pc:sldChg chg="modSp add mod">
        <pc:chgData name="Van Brandt Assia" userId="8c972d2d-de00-4799-930b-1a55e72e3994" providerId="ADAL" clId="{4C5834AC-9D48-4CF6-BC56-7D0593E73B97}" dt="2023-06-09T12:45:31.228" v="1575"/>
        <pc:sldMkLst>
          <pc:docMk/>
          <pc:sldMk cId="3629139797" sldId="405"/>
        </pc:sldMkLst>
        <pc:spChg chg="mod">
          <ac:chgData name="Van Brandt Assia" userId="8c972d2d-de00-4799-930b-1a55e72e3994" providerId="ADAL" clId="{4C5834AC-9D48-4CF6-BC56-7D0593E73B97}" dt="2023-06-09T12:45:31.228" v="1575"/>
          <ac:spMkLst>
            <pc:docMk/>
            <pc:sldMk cId="3629139797" sldId="405"/>
            <ac:spMk id="2" creationId="{E16420A4-18A0-4334-86E7-575747908CB9}"/>
          </ac:spMkLst>
        </pc:spChg>
        <pc:spChg chg="mod">
          <ac:chgData name="Van Brandt Assia" userId="8c972d2d-de00-4799-930b-1a55e72e3994" providerId="ADAL" clId="{4C5834AC-9D48-4CF6-BC56-7D0593E73B97}" dt="2023-06-09T09:05:31.459" v="535" actId="20577"/>
          <ac:spMkLst>
            <pc:docMk/>
            <pc:sldMk cId="3629139797" sldId="405"/>
            <ac:spMk id="4" creationId="{BBA7B4B4-8FD6-4830-9BC8-215482911BD6}"/>
          </ac:spMkLst>
        </pc:spChg>
        <pc:spChg chg="mod">
          <ac:chgData name="Van Brandt Assia" userId="8c972d2d-de00-4799-930b-1a55e72e3994" providerId="ADAL" clId="{4C5834AC-9D48-4CF6-BC56-7D0593E73B97}" dt="2023-06-09T09:05:43.733" v="539"/>
          <ac:spMkLst>
            <pc:docMk/>
            <pc:sldMk cId="3629139797" sldId="405"/>
            <ac:spMk id="28" creationId="{6DA57019-6951-4F54-AE99-B040DE96A055}"/>
          </ac:spMkLst>
        </pc:spChg>
      </pc:sldChg>
      <pc:sldChg chg="modSp add del mod">
        <pc:chgData name="Van Brandt Assia" userId="8c972d2d-de00-4799-930b-1a55e72e3994" providerId="ADAL" clId="{4C5834AC-9D48-4CF6-BC56-7D0593E73B97}" dt="2023-06-09T09:06:30.152" v="546" actId="47"/>
        <pc:sldMkLst>
          <pc:docMk/>
          <pc:sldMk cId="3741344165" sldId="406"/>
        </pc:sldMkLst>
        <pc:spChg chg="mod">
          <ac:chgData name="Van Brandt Assia" userId="8c972d2d-de00-4799-930b-1a55e72e3994" providerId="ADAL" clId="{4C5834AC-9D48-4CF6-BC56-7D0593E73B97}" dt="2023-06-09T09:05:34.404" v="538" actId="27636"/>
          <ac:spMkLst>
            <pc:docMk/>
            <pc:sldMk cId="3741344165" sldId="406"/>
            <ac:spMk id="3" creationId="{7C2612F7-BE68-4678-8CDA-4B30CB58390B}"/>
          </ac:spMkLst>
        </pc:spChg>
      </pc:sldChg>
      <pc:sldChg chg="modSp add mod">
        <pc:chgData name="Van Brandt Assia" userId="8c972d2d-de00-4799-930b-1a55e72e3994" providerId="ADAL" clId="{4C5834AC-9D48-4CF6-BC56-7D0593E73B97}" dt="2023-06-09T12:45:33.983" v="1576"/>
        <pc:sldMkLst>
          <pc:docMk/>
          <pc:sldMk cId="1231563177" sldId="407"/>
        </pc:sldMkLst>
        <pc:spChg chg="mod">
          <ac:chgData name="Van Brandt Assia" userId="8c972d2d-de00-4799-930b-1a55e72e3994" providerId="ADAL" clId="{4C5834AC-9D48-4CF6-BC56-7D0593E73B97}" dt="2023-06-09T12:45:33.983" v="1576"/>
          <ac:spMkLst>
            <pc:docMk/>
            <pc:sldMk cId="1231563177" sldId="407"/>
            <ac:spMk id="2" creationId="{E16420A4-18A0-4334-86E7-575747908CB9}"/>
          </ac:spMkLst>
        </pc:spChg>
        <pc:spChg chg="mod">
          <ac:chgData name="Van Brandt Assia" userId="8c972d2d-de00-4799-930b-1a55e72e3994" providerId="ADAL" clId="{4C5834AC-9D48-4CF6-BC56-7D0593E73B97}" dt="2023-06-09T09:06:24.334" v="544"/>
          <ac:spMkLst>
            <pc:docMk/>
            <pc:sldMk cId="1231563177" sldId="407"/>
            <ac:spMk id="28" creationId="{6DA57019-6951-4F54-AE99-B040DE96A055}"/>
          </ac:spMkLst>
        </pc:spChg>
      </pc:sldChg>
      <pc:sldChg chg="modSp add del mod">
        <pc:chgData name="Van Brandt Assia" userId="8c972d2d-de00-4799-930b-1a55e72e3994" providerId="ADAL" clId="{4C5834AC-9D48-4CF6-BC56-7D0593E73B97}" dt="2023-06-09T09:06:29.257" v="545" actId="47"/>
        <pc:sldMkLst>
          <pc:docMk/>
          <pc:sldMk cId="41432264" sldId="408"/>
        </pc:sldMkLst>
        <pc:spChg chg="mod">
          <ac:chgData name="Van Brandt Assia" userId="8c972d2d-de00-4799-930b-1a55e72e3994" providerId="ADAL" clId="{4C5834AC-9D48-4CF6-BC56-7D0593E73B97}" dt="2023-06-09T09:06:20.287" v="543" actId="21"/>
          <ac:spMkLst>
            <pc:docMk/>
            <pc:sldMk cId="41432264" sldId="408"/>
            <ac:spMk id="3" creationId="{7C2612F7-BE68-4678-8CDA-4B30CB58390B}"/>
          </ac:spMkLst>
        </pc:spChg>
      </pc:sldChg>
      <pc:sldChg chg="new del">
        <pc:chgData name="Van Brandt Assia" userId="8c972d2d-de00-4799-930b-1a55e72e3994" providerId="ADAL" clId="{4C5834AC-9D48-4CF6-BC56-7D0593E73B97}" dt="2023-06-09T09:20:11.600" v="552" actId="47"/>
        <pc:sldMkLst>
          <pc:docMk/>
          <pc:sldMk cId="125028559" sldId="408"/>
        </pc:sldMkLst>
      </pc:sldChg>
      <pc:sldChg chg="modSp new mod">
        <pc:chgData name="Van Brandt Assia" userId="8c972d2d-de00-4799-930b-1a55e72e3994" providerId="ADAL" clId="{4C5834AC-9D48-4CF6-BC56-7D0593E73B97}" dt="2023-06-09T12:45:36.084" v="1577"/>
        <pc:sldMkLst>
          <pc:docMk/>
          <pc:sldMk cId="1371605995" sldId="409"/>
        </pc:sldMkLst>
        <pc:spChg chg="mod">
          <ac:chgData name="Van Brandt Assia" userId="8c972d2d-de00-4799-930b-1a55e72e3994" providerId="ADAL" clId="{4C5834AC-9D48-4CF6-BC56-7D0593E73B97}" dt="2023-06-09T12:45:36.084" v="1577"/>
          <ac:spMkLst>
            <pc:docMk/>
            <pc:sldMk cId="1371605995" sldId="409"/>
            <ac:spMk id="2" creationId="{A6362068-0D5C-6D43-BBE9-1AC09CEDF491}"/>
          </ac:spMkLst>
        </pc:spChg>
        <pc:spChg chg="mod">
          <ac:chgData name="Van Brandt Assia" userId="8c972d2d-de00-4799-930b-1a55e72e3994" providerId="ADAL" clId="{4C5834AC-9D48-4CF6-BC56-7D0593E73B97}" dt="2023-06-09T09:20:17.454" v="566" actId="20577"/>
          <ac:spMkLst>
            <pc:docMk/>
            <pc:sldMk cId="1371605995" sldId="409"/>
            <ac:spMk id="4" creationId="{2437E020-1AC7-B021-C97B-D98604A7C503}"/>
          </ac:spMkLst>
        </pc:spChg>
        <pc:spChg chg="mod">
          <ac:chgData name="Van Brandt Assia" userId="8c972d2d-de00-4799-930b-1a55e72e3994" providerId="ADAL" clId="{4C5834AC-9D48-4CF6-BC56-7D0593E73B97}" dt="2023-06-09T09:21:05.775" v="578"/>
          <ac:spMkLst>
            <pc:docMk/>
            <pc:sldMk cId="1371605995" sldId="409"/>
            <ac:spMk id="5" creationId="{F492B7F9-95D6-FC56-D284-23459C8A7E55}"/>
          </ac:spMkLst>
        </pc:spChg>
      </pc:sldChg>
      <pc:sldChg chg="modSp add del mod">
        <pc:chgData name="Van Brandt Assia" userId="8c972d2d-de00-4799-930b-1a55e72e3994" providerId="ADAL" clId="{4C5834AC-9D48-4CF6-BC56-7D0593E73B97}" dt="2023-06-09T09:46:47.406" v="885" actId="47"/>
        <pc:sldMkLst>
          <pc:docMk/>
          <pc:sldMk cId="3421350682" sldId="410"/>
        </pc:sldMkLst>
        <pc:spChg chg="mod">
          <ac:chgData name="Van Brandt Assia" userId="8c972d2d-de00-4799-930b-1a55e72e3994" providerId="ADAL" clId="{4C5834AC-9D48-4CF6-BC56-7D0593E73B97}" dt="2023-06-09T09:20:25.919" v="569" actId="21"/>
          <ac:spMkLst>
            <pc:docMk/>
            <pc:sldMk cId="3421350682" sldId="410"/>
            <ac:spMk id="3" creationId="{A8E8F5AB-CA18-4266-BC08-A423415B68F5}"/>
          </ac:spMkLst>
        </pc:spChg>
      </pc:sldChg>
      <pc:sldChg chg="modSp add del mod">
        <pc:chgData name="Van Brandt Assia" userId="8c972d2d-de00-4799-930b-1a55e72e3994" providerId="ADAL" clId="{4C5834AC-9D48-4CF6-BC56-7D0593E73B97}" dt="2023-06-09T09:46:44.242" v="883" actId="47"/>
        <pc:sldMkLst>
          <pc:docMk/>
          <pc:sldMk cId="3880305554" sldId="411"/>
        </pc:sldMkLst>
        <pc:spChg chg="mod">
          <ac:chgData name="Van Brandt Assia" userId="8c972d2d-de00-4799-930b-1a55e72e3994" providerId="ADAL" clId="{4C5834AC-9D48-4CF6-BC56-7D0593E73B97}" dt="2023-06-09T09:20:48.098" v="574" actId="21"/>
          <ac:spMkLst>
            <pc:docMk/>
            <pc:sldMk cId="3880305554" sldId="411"/>
            <ac:spMk id="3" creationId="{A8E8F5AB-CA18-4266-BC08-A423415B68F5}"/>
          </ac:spMkLst>
        </pc:spChg>
      </pc:sldChg>
      <pc:sldChg chg="modSp new mod">
        <pc:chgData name="Van Brandt Assia" userId="8c972d2d-de00-4799-930b-1a55e72e3994" providerId="ADAL" clId="{4C5834AC-9D48-4CF6-BC56-7D0593E73B97}" dt="2023-06-09T12:45:38.661" v="1578"/>
        <pc:sldMkLst>
          <pc:docMk/>
          <pc:sldMk cId="1696705213" sldId="412"/>
        </pc:sldMkLst>
        <pc:spChg chg="mod">
          <ac:chgData name="Van Brandt Assia" userId="8c972d2d-de00-4799-930b-1a55e72e3994" providerId="ADAL" clId="{4C5834AC-9D48-4CF6-BC56-7D0593E73B97}" dt="2023-06-09T12:45:38.661" v="1578"/>
          <ac:spMkLst>
            <pc:docMk/>
            <pc:sldMk cId="1696705213" sldId="412"/>
            <ac:spMk id="2" creationId="{4D0DD450-1411-2527-6413-EF7C6E9AB84F}"/>
          </ac:spMkLst>
        </pc:spChg>
        <pc:spChg chg="mod">
          <ac:chgData name="Van Brandt Assia" userId="8c972d2d-de00-4799-930b-1a55e72e3994" providerId="ADAL" clId="{4C5834AC-9D48-4CF6-BC56-7D0593E73B97}" dt="2023-06-09T09:21:23.029" v="591" actId="20577"/>
          <ac:spMkLst>
            <pc:docMk/>
            <pc:sldMk cId="1696705213" sldId="412"/>
            <ac:spMk id="4" creationId="{B6E81289-1821-5EFF-A967-CD94B9F97338}"/>
          </ac:spMkLst>
        </pc:spChg>
        <pc:spChg chg="mod">
          <ac:chgData name="Van Brandt Assia" userId="8c972d2d-de00-4799-930b-1a55e72e3994" providerId="ADAL" clId="{4C5834AC-9D48-4CF6-BC56-7D0593E73B97}" dt="2023-06-09T09:21:31.819" v="609" actId="20577"/>
          <ac:spMkLst>
            <pc:docMk/>
            <pc:sldMk cId="1696705213" sldId="412"/>
            <ac:spMk id="5" creationId="{AE9B8A94-476E-DF40-F0D4-B2D74E52BB2A}"/>
          </ac:spMkLst>
        </pc:spChg>
        <pc:spChg chg="mod">
          <ac:chgData name="Van Brandt Assia" userId="8c972d2d-de00-4799-930b-1a55e72e3994" providerId="ADAL" clId="{4C5834AC-9D48-4CF6-BC56-7D0593E73B97}" dt="2023-06-09T09:22:15.130" v="625" actId="20577"/>
          <ac:spMkLst>
            <pc:docMk/>
            <pc:sldMk cId="1696705213" sldId="412"/>
            <ac:spMk id="6" creationId="{D6334A2B-AEE2-B132-7B94-D21062573CAC}"/>
          </ac:spMkLst>
        </pc:spChg>
      </pc:sldChg>
      <pc:sldChg chg="modSp add del mod">
        <pc:chgData name="Van Brandt Assia" userId="8c972d2d-de00-4799-930b-1a55e72e3994" providerId="ADAL" clId="{4C5834AC-9D48-4CF6-BC56-7D0593E73B97}" dt="2023-06-09T09:46:45.930" v="884" actId="47"/>
        <pc:sldMkLst>
          <pc:docMk/>
          <pc:sldMk cId="1262436933" sldId="413"/>
        </pc:sldMkLst>
        <pc:spChg chg="mod">
          <ac:chgData name="Van Brandt Assia" userId="8c972d2d-de00-4799-930b-1a55e72e3994" providerId="ADAL" clId="{4C5834AC-9D48-4CF6-BC56-7D0593E73B97}" dt="2023-06-09T09:21:38.379" v="612" actId="21"/>
          <ac:spMkLst>
            <pc:docMk/>
            <pc:sldMk cId="1262436933" sldId="413"/>
            <ac:spMk id="3" creationId="{A8E8F5AB-CA18-4266-BC08-A423415B68F5}"/>
          </ac:spMkLst>
        </pc:spChg>
      </pc:sldChg>
      <pc:sldChg chg="modSp add del mod">
        <pc:chgData name="Van Brandt Assia" userId="8c972d2d-de00-4799-930b-1a55e72e3994" providerId="ADAL" clId="{4C5834AC-9D48-4CF6-BC56-7D0593E73B97}" dt="2023-06-09T09:46:41.331" v="882" actId="47"/>
        <pc:sldMkLst>
          <pc:docMk/>
          <pc:sldMk cId="1433171839" sldId="414"/>
        </pc:sldMkLst>
        <pc:spChg chg="mod">
          <ac:chgData name="Van Brandt Assia" userId="8c972d2d-de00-4799-930b-1a55e72e3994" providerId="ADAL" clId="{4C5834AC-9D48-4CF6-BC56-7D0593E73B97}" dt="2023-06-09T09:21:45.336" v="616" actId="21"/>
          <ac:spMkLst>
            <pc:docMk/>
            <pc:sldMk cId="1433171839" sldId="414"/>
            <ac:spMk id="3" creationId="{A8E8F5AB-CA18-4266-BC08-A423415B68F5}"/>
          </ac:spMkLst>
        </pc:spChg>
      </pc:sldChg>
      <pc:sldChg chg="modSp add del mod">
        <pc:chgData name="Van Brandt Assia" userId="8c972d2d-de00-4799-930b-1a55e72e3994" providerId="ADAL" clId="{4C5834AC-9D48-4CF6-BC56-7D0593E73B97}" dt="2023-06-09T13:13:21.293" v="1654" actId="47"/>
        <pc:sldMkLst>
          <pc:docMk/>
          <pc:sldMk cId="1645590575" sldId="415"/>
        </pc:sldMkLst>
        <pc:spChg chg="mod">
          <ac:chgData name="Van Brandt Assia" userId="8c972d2d-de00-4799-930b-1a55e72e3994" providerId="ADAL" clId="{4C5834AC-9D48-4CF6-BC56-7D0593E73B97}" dt="2023-06-09T12:45:40.879" v="1579"/>
          <ac:spMkLst>
            <pc:docMk/>
            <pc:sldMk cId="1645590575" sldId="415"/>
            <ac:spMk id="2" creationId="{4D0DD450-1411-2527-6413-EF7C6E9AB84F}"/>
          </ac:spMkLst>
        </pc:spChg>
      </pc:sldChg>
      <pc:sldChg chg="modSp add mod">
        <pc:chgData name="Van Brandt Assia" userId="8c972d2d-de00-4799-930b-1a55e72e3994" providerId="ADAL" clId="{4C5834AC-9D48-4CF6-BC56-7D0593E73B97}" dt="2023-06-09T12:45:43.048" v="1580"/>
        <pc:sldMkLst>
          <pc:docMk/>
          <pc:sldMk cId="2401614242" sldId="416"/>
        </pc:sldMkLst>
        <pc:spChg chg="mod">
          <ac:chgData name="Van Brandt Assia" userId="8c972d2d-de00-4799-930b-1a55e72e3994" providerId="ADAL" clId="{4C5834AC-9D48-4CF6-BC56-7D0593E73B97}" dt="2023-06-09T12:45:43.048" v="1580"/>
          <ac:spMkLst>
            <pc:docMk/>
            <pc:sldMk cId="2401614242" sldId="416"/>
            <ac:spMk id="2" creationId="{4D0DD450-1411-2527-6413-EF7C6E9AB84F}"/>
          </ac:spMkLst>
        </pc:spChg>
        <pc:spChg chg="mod">
          <ac:chgData name="Van Brandt Assia" userId="8c972d2d-de00-4799-930b-1a55e72e3994" providerId="ADAL" clId="{4C5834AC-9D48-4CF6-BC56-7D0593E73B97}" dt="2023-06-09T09:41:28.190" v="632" actId="20577"/>
          <ac:spMkLst>
            <pc:docMk/>
            <pc:sldMk cId="2401614242" sldId="416"/>
            <ac:spMk id="5" creationId="{AE9B8A94-476E-DF40-F0D4-B2D74E52BB2A}"/>
          </ac:spMkLst>
        </pc:spChg>
        <pc:spChg chg="mod">
          <ac:chgData name="Van Brandt Assia" userId="8c972d2d-de00-4799-930b-1a55e72e3994" providerId="ADAL" clId="{4C5834AC-9D48-4CF6-BC56-7D0593E73B97}" dt="2023-06-09T09:41:42.571" v="642" actId="20577"/>
          <ac:spMkLst>
            <pc:docMk/>
            <pc:sldMk cId="2401614242" sldId="416"/>
            <ac:spMk id="6" creationId="{D6334A2B-AEE2-B132-7B94-D21062573CAC}"/>
          </ac:spMkLst>
        </pc:spChg>
      </pc:sldChg>
      <pc:sldChg chg="modSp add del mod">
        <pc:chgData name="Van Brandt Assia" userId="8c972d2d-de00-4799-930b-1a55e72e3994" providerId="ADAL" clId="{4C5834AC-9D48-4CF6-BC56-7D0593E73B97}" dt="2023-06-09T09:46:40.527" v="881" actId="47"/>
        <pc:sldMkLst>
          <pc:docMk/>
          <pc:sldMk cId="131319253" sldId="417"/>
        </pc:sldMkLst>
        <pc:spChg chg="mod">
          <ac:chgData name="Van Brandt Assia" userId="8c972d2d-de00-4799-930b-1a55e72e3994" providerId="ADAL" clId="{4C5834AC-9D48-4CF6-BC56-7D0593E73B97}" dt="2023-06-09T09:41:34.983" v="635" actId="21"/>
          <ac:spMkLst>
            <pc:docMk/>
            <pc:sldMk cId="131319253" sldId="417"/>
            <ac:spMk id="3" creationId="{A8E8F5AB-CA18-4266-BC08-A423415B68F5}"/>
          </ac:spMkLst>
        </pc:spChg>
      </pc:sldChg>
      <pc:sldChg chg="modSp add mod ord">
        <pc:chgData name="Van Brandt Assia" userId="8c972d2d-de00-4799-930b-1a55e72e3994" providerId="ADAL" clId="{4C5834AC-9D48-4CF6-BC56-7D0593E73B97}" dt="2023-06-09T12:45:45.354" v="1581"/>
        <pc:sldMkLst>
          <pc:docMk/>
          <pc:sldMk cId="3409564621" sldId="418"/>
        </pc:sldMkLst>
        <pc:spChg chg="mod">
          <ac:chgData name="Van Brandt Assia" userId="8c972d2d-de00-4799-930b-1a55e72e3994" providerId="ADAL" clId="{4C5834AC-9D48-4CF6-BC56-7D0593E73B97}" dt="2023-06-09T12:45:45.354" v="1581"/>
          <ac:spMkLst>
            <pc:docMk/>
            <pc:sldMk cId="3409564621" sldId="418"/>
            <ac:spMk id="2" creationId="{A6362068-0D5C-6D43-BBE9-1AC09CEDF491}"/>
          </ac:spMkLst>
        </pc:spChg>
        <pc:spChg chg="mod">
          <ac:chgData name="Van Brandt Assia" userId="8c972d2d-de00-4799-930b-1a55e72e3994" providerId="ADAL" clId="{4C5834AC-9D48-4CF6-BC56-7D0593E73B97}" dt="2023-06-09T09:42:28.804" v="655" actId="20577"/>
          <ac:spMkLst>
            <pc:docMk/>
            <pc:sldMk cId="3409564621" sldId="418"/>
            <ac:spMk id="5" creationId="{F492B7F9-95D6-FC56-D284-23459C8A7E55}"/>
          </ac:spMkLst>
        </pc:spChg>
      </pc:sldChg>
      <pc:sldChg chg="modSp add del mod">
        <pc:chgData name="Van Brandt Assia" userId="8c972d2d-de00-4799-930b-1a55e72e3994" providerId="ADAL" clId="{4C5834AC-9D48-4CF6-BC56-7D0593E73B97}" dt="2023-06-09T09:46:39.700" v="880" actId="47"/>
        <pc:sldMkLst>
          <pc:docMk/>
          <pc:sldMk cId="3236640562" sldId="419"/>
        </pc:sldMkLst>
        <pc:spChg chg="mod">
          <ac:chgData name="Van Brandt Assia" userId="8c972d2d-de00-4799-930b-1a55e72e3994" providerId="ADAL" clId="{4C5834AC-9D48-4CF6-BC56-7D0593E73B97}" dt="2023-06-09T09:42:15.137" v="648" actId="21"/>
          <ac:spMkLst>
            <pc:docMk/>
            <pc:sldMk cId="3236640562" sldId="419"/>
            <ac:spMk id="3" creationId="{A8E8F5AB-CA18-4266-BC08-A423415B68F5}"/>
          </ac:spMkLst>
        </pc:spChg>
      </pc:sldChg>
      <pc:sldChg chg="modSp new mod">
        <pc:chgData name="Van Brandt Assia" userId="8c972d2d-de00-4799-930b-1a55e72e3994" providerId="ADAL" clId="{4C5834AC-9D48-4CF6-BC56-7D0593E73B97}" dt="2023-06-09T12:45:47.396" v="1582"/>
        <pc:sldMkLst>
          <pc:docMk/>
          <pc:sldMk cId="1078833581" sldId="420"/>
        </pc:sldMkLst>
        <pc:spChg chg="mod">
          <ac:chgData name="Van Brandt Assia" userId="8c972d2d-de00-4799-930b-1a55e72e3994" providerId="ADAL" clId="{4C5834AC-9D48-4CF6-BC56-7D0593E73B97}" dt="2023-06-09T12:45:47.396" v="1582"/>
          <ac:spMkLst>
            <pc:docMk/>
            <pc:sldMk cId="1078833581" sldId="420"/>
            <ac:spMk id="2" creationId="{513EFC40-91B3-6921-B0E5-4C1F4254C780}"/>
          </ac:spMkLst>
        </pc:spChg>
        <pc:spChg chg="mod">
          <ac:chgData name="Van Brandt Assia" userId="8c972d2d-de00-4799-930b-1a55e72e3994" providerId="ADAL" clId="{4C5834AC-9D48-4CF6-BC56-7D0593E73B97}" dt="2023-06-09T09:43:14.401" v="708" actId="20577"/>
          <ac:spMkLst>
            <pc:docMk/>
            <pc:sldMk cId="1078833581" sldId="420"/>
            <ac:spMk id="4" creationId="{40E1338F-3EC0-27DB-037B-F8F7A3654593}"/>
          </ac:spMkLst>
        </pc:spChg>
        <pc:spChg chg="mod">
          <ac:chgData name="Van Brandt Assia" userId="8c972d2d-de00-4799-930b-1a55e72e3994" providerId="ADAL" clId="{4C5834AC-9D48-4CF6-BC56-7D0593E73B97}" dt="2023-06-09T09:43:50.534" v="813" actId="20577"/>
          <ac:spMkLst>
            <pc:docMk/>
            <pc:sldMk cId="1078833581" sldId="420"/>
            <ac:spMk id="5" creationId="{CFC7D16E-EA3B-E695-ECB8-6C5E784A2C32}"/>
          </ac:spMkLst>
        </pc:spChg>
      </pc:sldChg>
      <pc:sldChg chg="modSp new mod">
        <pc:chgData name="Van Brandt Assia" userId="8c972d2d-de00-4799-930b-1a55e72e3994" providerId="ADAL" clId="{4C5834AC-9D48-4CF6-BC56-7D0593E73B97}" dt="2023-06-09T12:45:49.595" v="1583"/>
        <pc:sldMkLst>
          <pc:docMk/>
          <pc:sldMk cId="4244841944" sldId="421"/>
        </pc:sldMkLst>
        <pc:spChg chg="mod">
          <ac:chgData name="Van Brandt Assia" userId="8c972d2d-de00-4799-930b-1a55e72e3994" providerId="ADAL" clId="{4C5834AC-9D48-4CF6-BC56-7D0593E73B97}" dt="2023-06-09T12:45:49.595" v="1583"/>
          <ac:spMkLst>
            <pc:docMk/>
            <pc:sldMk cId="4244841944" sldId="421"/>
            <ac:spMk id="2" creationId="{4244D73B-E7EC-64FA-1078-0C3FCE9DE7F0}"/>
          </ac:spMkLst>
        </pc:spChg>
        <pc:spChg chg="mod">
          <ac:chgData name="Van Brandt Assia" userId="8c972d2d-de00-4799-930b-1a55e72e3994" providerId="ADAL" clId="{4C5834AC-9D48-4CF6-BC56-7D0593E73B97}" dt="2023-06-09T09:44:13.905" v="816" actId="20577"/>
          <ac:spMkLst>
            <pc:docMk/>
            <pc:sldMk cId="4244841944" sldId="421"/>
            <ac:spMk id="4" creationId="{E12CD39C-F416-4050-9B33-C0DD8E18D5C7}"/>
          </ac:spMkLst>
        </pc:spChg>
        <pc:spChg chg="mod">
          <ac:chgData name="Van Brandt Assia" userId="8c972d2d-de00-4799-930b-1a55e72e3994" providerId="ADAL" clId="{4C5834AC-9D48-4CF6-BC56-7D0593E73B97}" dt="2023-06-09T09:44:23.377" v="843" actId="20577"/>
          <ac:spMkLst>
            <pc:docMk/>
            <pc:sldMk cId="4244841944" sldId="421"/>
            <ac:spMk id="5" creationId="{3468A92B-B83D-7CFF-0665-F319DF1533BD}"/>
          </ac:spMkLst>
        </pc:spChg>
        <pc:spChg chg="mod">
          <ac:chgData name="Van Brandt Assia" userId="8c972d2d-de00-4799-930b-1a55e72e3994" providerId="ADAL" clId="{4C5834AC-9D48-4CF6-BC56-7D0593E73B97}" dt="2023-06-09T09:45:08.029" v="863" actId="12"/>
          <ac:spMkLst>
            <pc:docMk/>
            <pc:sldMk cId="4244841944" sldId="421"/>
            <ac:spMk id="6" creationId="{7BEFCB63-9D51-0D82-7F53-9876DF776010}"/>
          </ac:spMkLst>
        </pc:spChg>
      </pc:sldChg>
      <pc:sldChg chg="modSp add del mod">
        <pc:chgData name="Van Brandt Assia" userId="8c972d2d-de00-4799-930b-1a55e72e3994" providerId="ADAL" clId="{4C5834AC-9D48-4CF6-BC56-7D0593E73B97}" dt="2023-06-09T09:46:38.973" v="879" actId="47"/>
        <pc:sldMkLst>
          <pc:docMk/>
          <pc:sldMk cId="4110165219" sldId="422"/>
        </pc:sldMkLst>
        <pc:spChg chg="mod">
          <ac:chgData name="Van Brandt Assia" userId="8c972d2d-de00-4799-930b-1a55e72e3994" providerId="ADAL" clId="{4C5834AC-9D48-4CF6-BC56-7D0593E73B97}" dt="2023-06-09T09:44:35.184" v="849" actId="21"/>
          <ac:spMkLst>
            <pc:docMk/>
            <pc:sldMk cId="4110165219" sldId="422"/>
            <ac:spMk id="3" creationId="{24FD94EA-26C4-4124-B249-57C2F99C3208}"/>
          </ac:spMkLst>
        </pc:spChg>
      </pc:sldChg>
      <pc:sldChg chg="modSp add mod">
        <pc:chgData name="Van Brandt Assia" userId="8c972d2d-de00-4799-930b-1a55e72e3994" providerId="ADAL" clId="{4C5834AC-9D48-4CF6-BC56-7D0593E73B97}" dt="2023-06-09T12:45:52.076" v="1584"/>
        <pc:sldMkLst>
          <pc:docMk/>
          <pc:sldMk cId="4010628521" sldId="423"/>
        </pc:sldMkLst>
        <pc:spChg chg="mod">
          <ac:chgData name="Van Brandt Assia" userId="8c972d2d-de00-4799-930b-1a55e72e3994" providerId="ADAL" clId="{4C5834AC-9D48-4CF6-BC56-7D0593E73B97}" dt="2023-06-09T12:45:52.076" v="1584"/>
          <ac:spMkLst>
            <pc:docMk/>
            <pc:sldMk cId="4010628521" sldId="423"/>
            <ac:spMk id="2" creationId="{4244D73B-E7EC-64FA-1078-0C3FCE9DE7F0}"/>
          </ac:spMkLst>
        </pc:spChg>
        <pc:spChg chg="mod">
          <ac:chgData name="Van Brandt Assia" userId="8c972d2d-de00-4799-930b-1a55e72e3994" providerId="ADAL" clId="{4C5834AC-9D48-4CF6-BC56-7D0593E73B97}" dt="2023-06-09T09:46:18.139" v="877" actId="12"/>
          <ac:spMkLst>
            <pc:docMk/>
            <pc:sldMk cId="4010628521" sldId="423"/>
            <ac:spMk id="6" creationId="{7BEFCB63-9D51-0D82-7F53-9876DF776010}"/>
          </ac:spMkLst>
        </pc:spChg>
      </pc:sldChg>
      <pc:sldChg chg="modSp add del mod">
        <pc:chgData name="Van Brandt Assia" userId="8c972d2d-de00-4799-930b-1a55e72e3994" providerId="ADAL" clId="{4C5834AC-9D48-4CF6-BC56-7D0593E73B97}" dt="2023-06-09T09:46:38.126" v="878" actId="47"/>
        <pc:sldMkLst>
          <pc:docMk/>
          <pc:sldMk cId="870214660" sldId="424"/>
        </pc:sldMkLst>
        <pc:spChg chg="mod">
          <ac:chgData name="Van Brandt Assia" userId="8c972d2d-de00-4799-930b-1a55e72e3994" providerId="ADAL" clId="{4C5834AC-9D48-4CF6-BC56-7D0593E73B97}" dt="2023-06-09T09:45:23.558" v="867" actId="27636"/>
          <ac:spMkLst>
            <pc:docMk/>
            <pc:sldMk cId="870214660" sldId="424"/>
            <ac:spMk id="3" creationId="{24FD94EA-26C4-4124-B249-57C2F99C3208}"/>
          </ac:spMkLst>
        </pc:spChg>
      </pc:sldChg>
      <pc:sldChg chg="modSp add mod">
        <pc:chgData name="Van Brandt Assia" userId="8c972d2d-de00-4799-930b-1a55e72e3994" providerId="ADAL" clId="{4C5834AC-9D48-4CF6-BC56-7D0593E73B97}" dt="2023-06-09T12:45:54.053" v="1585"/>
        <pc:sldMkLst>
          <pc:docMk/>
          <pc:sldMk cId="2496926155" sldId="424"/>
        </pc:sldMkLst>
        <pc:spChg chg="mod">
          <ac:chgData name="Van Brandt Assia" userId="8c972d2d-de00-4799-930b-1a55e72e3994" providerId="ADAL" clId="{4C5834AC-9D48-4CF6-BC56-7D0593E73B97}" dt="2023-06-09T12:45:54.053" v="1585"/>
          <ac:spMkLst>
            <pc:docMk/>
            <pc:sldMk cId="2496926155" sldId="424"/>
            <ac:spMk id="2" creationId="{4244D73B-E7EC-64FA-1078-0C3FCE9DE7F0}"/>
          </ac:spMkLst>
        </pc:spChg>
        <pc:spChg chg="mod">
          <ac:chgData name="Van Brandt Assia" userId="8c972d2d-de00-4799-930b-1a55e72e3994" providerId="ADAL" clId="{4C5834AC-9D48-4CF6-BC56-7D0593E73B97}" dt="2023-06-09T09:47:33.655" v="895" actId="20577"/>
          <ac:spMkLst>
            <pc:docMk/>
            <pc:sldMk cId="2496926155" sldId="424"/>
            <ac:spMk id="6" creationId="{7BEFCB63-9D51-0D82-7F53-9876DF776010}"/>
          </ac:spMkLst>
        </pc:spChg>
      </pc:sldChg>
      <pc:sldChg chg="modSp add del mod">
        <pc:chgData name="Van Brandt Assia" userId="8c972d2d-de00-4799-930b-1a55e72e3994" providerId="ADAL" clId="{4C5834AC-9D48-4CF6-BC56-7D0593E73B97}" dt="2023-06-09T09:47:53.366" v="896" actId="47"/>
        <pc:sldMkLst>
          <pc:docMk/>
          <pc:sldMk cId="3202144688" sldId="425"/>
        </pc:sldMkLst>
        <pc:spChg chg="mod">
          <ac:chgData name="Van Brandt Assia" userId="8c972d2d-de00-4799-930b-1a55e72e3994" providerId="ADAL" clId="{4C5834AC-9D48-4CF6-BC56-7D0593E73B97}" dt="2023-06-09T09:47:10.167" v="890" actId="21"/>
          <ac:spMkLst>
            <pc:docMk/>
            <pc:sldMk cId="3202144688" sldId="425"/>
            <ac:spMk id="3" creationId="{24FD94EA-26C4-4124-B249-57C2F99C3208}"/>
          </ac:spMkLst>
        </pc:spChg>
      </pc:sldChg>
      <pc:sldChg chg="modSp add del mod">
        <pc:chgData name="Van Brandt Assia" userId="8c972d2d-de00-4799-930b-1a55e72e3994" providerId="ADAL" clId="{4C5834AC-9D48-4CF6-BC56-7D0593E73B97}" dt="2023-06-09T12:45:56.155" v="1586"/>
        <pc:sldMkLst>
          <pc:docMk/>
          <pc:sldMk cId="3580827090" sldId="425"/>
        </pc:sldMkLst>
        <pc:spChg chg="mod">
          <ac:chgData name="Van Brandt Assia" userId="8c972d2d-de00-4799-930b-1a55e72e3994" providerId="ADAL" clId="{4C5834AC-9D48-4CF6-BC56-7D0593E73B97}" dt="2023-06-09T12:45:56.155" v="1586"/>
          <ac:spMkLst>
            <pc:docMk/>
            <pc:sldMk cId="3580827090" sldId="425"/>
            <ac:spMk id="2" creationId="{4244D73B-E7EC-64FA-1078-0C3FCE9DE7F0}"/>
          </ac:spMkLst>
        </pc:spChg>
        <pc:spChg chg="mod">
          <ac:chgData name="Van Brandt Assia" userId="8c972d2d-de00-4799-930b-1a55e72e3994" providerId="ADAL" clId="{4C5834AC-9D48-4CF6-BC56-7D0593E73B97}" dt="2023-06-09T09:48:20.509" v="915" actId="20577"/>
          <ac:spMkLst>
            <pc:docMk/>
            <pc:sldMk cId="3580827090" sldId="425"/>
            <ac:spMk id="5" creationId="{3468A92B-B83D-7CFF-0665-F319DF1533BD}"/>
          </ac:spMkLst>
        </pc:spChg>
        <pc:spChg chg="mod">
          <ac:chgData name="Van Brandt Assia" userId="8c972d2d-de00-4799-930b-1a55e72e3994" providerId="ADAL" clId="{4C5834AC-9D48-4CF6-BC56-7D0593E73B97}" dt="2023-06-09T09:48:47.372" v="927" actId="20577"/>
          <ac:spMkLst>
            <pc:docMk/>
            <pc:sldMk cId="3580827090" sldId="425"/>
            <ac:spMk id="6" creationId="{7BEFCB63-9D51-0D82-7F53-9876DF776010}"/>
          </ac:spMkLst>
        </pc:spChg>
      </pc:sldChg>
      <pc:sldChg chg="modSp add del mod">
        <pc:chgData name="Van Brandt Assia" userId="8c972d2d-de00-4799-930b-1a55e72e3994" providerId="ADAL" clId="{4C5834AC-9D48-4CF6-BC56-7D0593E73B97}" dt="2023-06-09T09:49:04.744" v="928" actId="47"/>
        <pc:sldMkLst>
          <pc:docMk/>
          <pc:sldMk cId="2835787216" sldId="426"/>
        </pc:sldMkLst>
        <pc:spChg chg="mod">
          <ac:chgData name="Van Brandt Assia" userId="8c972d2d-de00-4799-930b-1a55e72e3994" providerId="ADAL" clId="{4C5834AC-9D48-4CF6-BC56-7D0593E73B97}" dt="2023-06-09T09:48:26.470" v="919" actId="21"/>
          <ac:spMkLst>
            <pc:docMk/>
            <pc:sldMk cId="2835787216" sldId="426"/>
            <ac:spMk id="3" creationId="{24FD94EA-26C4-4124-B249-57C2F99C3208}"/>
          </ac:spMkLst>
        </pc:spChg>
      </pc:sldChg>
      <pc:sldChg chg="modSp add del mod">
        <pc:chgData name="Van Brandt Assia" userId="8c972d2d-de00-4799-930b-1a55e72e3994" providerId="ADAL" clId="{4C5834AC-9D48-4CF6-BC56-7D0593E73B97}" dt="2023-06-09T12:45:59.068" v="1587"/>
        <pc:sldMkLst>
          <pc:docMk/>
          <pc:sldMk cId="3471551983" sldId="426"/>
        </pc:sldMkLst>
        <pc:spChg chg="mod">
          <ac:chgData name="Van Brandt Assia" userId="8c972d2d-de00-4799-930b-1a55e72e3994" providerId="ADAL" clId="{4C5834AC-9D48-4CF6-BC56-7D0593E73B97}" dt="2023-06-09T12:45:59.068" v="1587"/>
          <ac:spMkLst>
            <pc:docMk/>
            <pc:sldMk cId="3471551983" sldId="426"/>
            <ac:spMk id="2" creationId="{4244D73B-E7EC-64FA-1078-0C3FCE9DE7F0}"/>
          </ac:spMkLst>
        </pc:spChg>
        <pc:spChg chg="mod">
          <ac:chgData name="Van Brandt Assia" userId="8c972d2d-de00-4799-930b-1a55e72e3994" providerId="ADAL" clId="{4C5834AC-9D48-4CF6-BC56-7D0593E73B97}" dt="2023-06-09T09:55:49.807" v="968" actId="20577"/>
          <ac:spMkLst>
            <pc:docMk/>
            <pc:sldMk cId="3471551983" sldId="426"/>
            <ac:spMk id="5" creationId="{3468A92B-B83D-7CFF-0665-F319DF1533BD}"/>
          </ac:spMkLst>
        </pc:spChg>
        <pc:spChg chg="mod">
          <ac:chgData name="Van Brandt Assia" userId="8c972d2d-de00-4799-930b-1a55e72e3994" providerId="ADAL" clId="{4C5834AC-9D48-4CF6-BC56-7D0593E73B97}" dt="2023-06-09T09:56:51.108" v="993" actId="12"/>
          <ac:spMkLst>
            <pc:docMk/>
            <pc:sldMk cId="3471551983" sldId="426"/>
            <ac:spMk id="6" creationId="{7BEFCB63-9D51-0D82-7F53-9876DF776010}"/>
          </ac:spMkLst>
        </pc:spChg>
      </pc:sldChg>
      <pc:sldChg chg="modSp add del mod">
        <pc:chgData name="Van Brandt Assia" userId="8c972d2d-de00-4799-930b-1a55e72e3994" providerId="ADAL" clId="{4C5834AC-9D48-4CF6-BC56-7D0593E73B97}" dt="2023-06-09T10:02:16.683" v="1238" actId="47"/>
        <pc:sldMkLst>
          <pc:docMk/>
          <pc:sldMk cId="4118083801" sldId="427"/>
        </pc:sldMkLst>
        <pc:spChg chg="mod">
          <ac:chgData name="Van Brandt Assia" userId="8c972d2d-de00-4799-930b-1a55e72e3994" providerId="ADAL" clId="{4C5834AC-9D48-4CF6-BC56-7D0593E73B97}" dt="2023-06-09T09:55:57.250" v="971" actId="21"/>
          <ac:spMkLst>
            <pc:docMk/>
            <pc:sldMk cId="4118083801" sldId="427"/>
            <ac:spMk id="3" creationId="{24FD94EA-26C4-4124-B249-57C2F99C3208}"/>
          </ac:spMkLst>
        </pc:spChg>
      </pc:sldChg>
      <pc:sldChg chg="modSp add del mod">
        <pc:chgData name="Van Brandt Assia" userId="8c972d2d-de00-4799-930b-1a55e72e3994" providerId="ADAL" clId="{4C5834AC-9D48-4CF6-BC56-7D0593E73B97}" dt="2023-06-09T10:02:16.651" v="1237" actId="47"/>
        <pc:sldMkLst>
          <pc:docMk/>
          <pc:sldMk cId="2533208197" sldId="428"/>
        </pc:sldMkLst>
        <pc:spChg chg="mod">
          <ac:chgData name="Van Brandt Assia" userId="8c972d2d-de00-4799-930b-1a55e72e3994" providerId="ADAL" clId="{4C5834AC-9D48-4CF6-BC56-7D0593E73B97}" dt="2023-06-09T09:56:33.489" v="983" actId="21"/>
          <ac:spMkLst>
            <pc:docMk/>
            <pc:sldMk cId="2533208197" sldId="428"/>
            <ac:spMk id="3" creationId="{24FD94EA-26C4-4124-B249-57C2F99C3208}"/>
          </ac:spMkLst>
        </pc:spChg>
      </pc:sldChg>
      <pc:sldChg chg="modSp add del mod">
        <pc:chgData name="Van Brandt Assia" userId="8c972d2d-de00-4799-930b-1a55e72e3994" providerId="ADAL" clId="{4C5834AC-9D48-4CF6-BC56-7D0593E73B97}" dt="2023-06-09T10:02:16.618" v="1236" actId="47"/>
        <pc:sldMkLst>
          <pc:docMk/>
          <pc:sldMk cId="1063323774" sldId="429"/>
        </pc:sldMkLst>
        <pc:spChg chg="mod">
          <ac:chgData name="Van Brandt Assia" userId="8c972d2d-de00-4799-930b-1a55e72e3994" providerId="ADAL" clId="{4C5834AC-9D48-4CF6-BC56-7D0593E73B97}" dt="2023-06-09T09:57:16.970" v="996" actId="27636"/>
          <ac:spMkLst>
            <pc:docMk/>
            <pc:sldMk cId="1063323774" sldId="429"/>
            <ac:spMk id="3" creationId="{24FD94EA-26C4-4124-B249-57C2F99C3208}"/>
          </ac:spMkLst>
        </pc:spChg>
      </pc:sldChg>
      <pc:sldChg chg="modSp add del mod">
        <pc:chgData name="Van Brandt Assia" userId="8c972d2d-de00-4799-930b-1a55e72e3994" providerId="ADAL" clId="{4C5834AC-9D48-4CF6-BC56-7D0593E73B97}" dt="2023-06-09T12:46:02.423" v="1588"/>
        <pc:sldMkLst>
          <pc:docMk/>
          <pc:sldMk cId="2482413634" sldId="430"/>
        </pc:sldMkLst>
        <pc:spChg chg="mod">
          <ac:chgData name="Van Brandt Assia" userId="8c972d2d-de00-4799-930b-1a55e72e3994" providerId="ADAL" clId="{4C5834AC-9D48-4CF6-BC56-7D0593E73B97}" dt="2023-06-09T12:46:02.423" v="1588"/>
          <ac:spMkLst>
            <pc:docMk/>
            <pc:sldMk cId="2482413634" sldId="430"/>
            <ac:spMk id="2" creationId="{4244D73B-E7EC-64FA-1078-0C3FCE9DE7F0}"/>
          </ac:spMkLst>
        </pc:spChg>
        <pc:spChg chg="mod">
          <ac:chgData name="Van Brandt Assia" userId="8c972d2d-de00-4799-930b-1a55e72e3994" providerId="ADAL" clId="{4C5834AC-9D48-4CF6-BC56-7D0593E73B97}" dt="2023-06-09T09:57:44.366" v="1003" actId="20577"/>
          <ac:spMkLst>
            <pc:docMk/>
            <pc:sldMk cId="2482413634" sldId="430"/>
            <ac:spMk id="6" creationId="{7BEFCB63-9D51-0D82-7F53-9876DF776010}"/>
          </ac:spMkLst>
        </pc:spChg>
      </pc:sldChg>
      <pc:sldChg chg="modSp add del mod">
        <pc:chgData name="Van Brandt Assia" userId="8c972d2d-de00-4799-930b-1a55e72e3994" providerId="ADAL" clId="{4C5834AC-9D48-4CF6-BC56-7D0593E73B97}" dt="2023-06-09T12:46:04.714" v="1589"/>
        <pc:sldMkLst>
          <pc:docMk/>
          <pc:sldMk cId="781413978" sldId="431"/>
        </pc:sldMkLst>
        <pc:spChg chg="mod">
          <ac:chgData name="Van Brandt Assia" userId="8c972d2d-de00-4799-930b-1a55e72e3994" providerId="ADAL" clId="{4C5834AC-9D48-4CF6-BC56-7D0593E73B97}" dt="2023-06-09T12:46:04.714" v="1589"/>
          <ac:spMkLst>
            <pc:docMk/>
            <pc:sldMk cId="781413978" sldId="431"/>
            <ac:spMk id="2" creationId="{4244D73B-E7EC-64FA-1078-0C3FCE9DE7F0}"/>
          </ac:spMkLst>
        </pc:spChg>
        <pc:spChg chg="mod">
          <ac:chgData name="Van Brandt Assia" userId="8c972d2d-de00-4799-930b-1a55e72e3994" providerId="ADAL" clId="{4C5834AC-9D48-4CF6-BC56-7D0593E73B97}" dt="2023-06-09T09:58:27.708" v="1016" actId="6549"/>
          <ac:spMkLst>
            <pc:docMk/>
            <pc:sldMk cId="781413978" sldId="431"/>
            <ac:spMk id="6" creationId="{7BEFCB63-9D51-0D82-7F53-9876DF776010}"/>
          </ac:spMkLst>
        </pc:spChg>
      </pc:sldChg>
      <pc:sldChg chg="add del">
        <pc:chgData name="Van Brandt Assia" userId="8c972d2d-de00-4799-930b-1a55e72e3994" providerId="ADAL" clId="{4C5834AC-9D48-4CF6-BC56-7D0593E73B97}" dt="2023-06-09T10:02:16.590" v="1235" actId="47"/>
        <pc:sldMkLst>
          <pc:docMk/>
          <pc:sldMk cId="1989280260" sldId="432"/>
        </pc:sldMkLst>
      </pc:sldChg>
      <pc:sldChg chg="modSp add del mod">
        <pc:chgData name="Van Brandt Assia" userId="8c972d2d-de00-4799-930b-1a55e72e3994" providerId="ADAL" clId="{4C5834AC-9D48-4CF6-BC56-7D0593E73B97}" dt="2023-06-09T12:46:07.928" v="1590"/>
        <pc:sldMkLst>
          <pc:docMk/>
          <pc:sldMk cId="2119434414" sldId="433"/>
        </pc:sldMkLst>
        <pc:spChg chg="mod">
          <ac:chgData name="Van Brandt Assia" userId="8c972d2d-de00-4799-930b-1a55e72e3994" providerId="ADAL" clId="{4C5834AC-9D48-4CF6-BC56-7D0593E73B97}" dt="2023-06-09T12:46:07.928" v="1590"/>
          <ac:spMkLst>
            <pc:docMk/>
            <pc:sldMk cId="2119434414" sldId="433"/>
            <ac:spMk id="2" creationId="{4244D73B-E7EC-64FA-1078-0C3FCE9DE7F0}"/>
          </ac:spMkLst>
        </pc:spChg>
        <pc:spChg chg="mod">
          <ac:chgData name="Van Brandt Assia" userId="8c972d2d-de00-4799-930b-1a55e72e3994" providerId="ADAL" clId="{4C5834AC-9D48-4CF6-BC56-7D0593E73B97}" dt="2023-06-09T09:58:51.781" v="1038" actId="20577"/>
          <ac:spMkLst>
            <pc:docMk/>
            <pc:sldMk cId="2119434414" sldId="433"/>
            <ac:spMk id="5" creationId="{3468A92B-B83D-7CFF-0665-F319DF1533BD}"/>
          </ac:spMkLst>
        </pc:spChg>
        <pc:spChg chg="mod">
          <ac:chgData name="Van Brandt Assia" userId="8c972d2d-de00-4799-930b-1a55e72e3994" providerId="ADAL" clId="{4C5834AC-9D48-4CF6-BC56-7D0593E73B97}" dt="2023-06-09T10:00:03.260" v="1094" actId="6549"/>
          <ac:spMkLst>
            <pc:docMk/>
            <pc:sldMk cId="2119434414" sldId="433"/>
            <ac:spMk id="6" creationId="{7BEFCB63-9D51-0D82-7F53-9876DF776010}"/>
          </ac:spMkLst>
        </pc:spChg>
      </pc:sldChg>
      <pc:sldChg chg="modSp add del mod">
        <pc:chgData name="Van Brandt Assia" userId="8c972d2d-de00-4799-930b-1a55e72e3994" providerId="ADAL" clId="{4C5834AC-9D48-4CF6-BC56-7D0593E73B97}" dt="2023-06-09T10:02:16.556" v="1234" actId="47"/>
        <pc:sldMkLst>
          <pc:docMk/>
          <pc:sldMk cId="3675007648" sldId="434"/>
        </pc:sldMkLst>
        <pc:spChg chg="mod">
          <ac:chgData name="Van Brandt Assia" userId="8c972d2d-de00-4799-930b-1a55e72e3994" providerId="ADAL" clId="{4C5834AC-9D48-4CF6-BC56-7D0593E73B97}" dt="2023-06-09T09:59:05.482" v="1041" actId="21"/>
          <ac:spMkLst>
            <pc:docMk/>
            <pc:sldMk cId="3675007648" sldId="434"/>
            <ac:spMk id="3" creationId="{24FD94EA-26C4-4124-B249-57C2F99C3208}"/>
          </ac:spMkLst>
        </pc:spChg>
      </pc:sldChg>
      <pc:sldChg chg="modSp add del mod">
        <pc:chgData name="Van Brandt Assia" userId="8c972d2d-de00-4799-930b-1a55e72e3994" providerId="ADAL" clId="{4C5834AC-9D48-4CF6-BC56-7D0593E73B97}" dt="2023-06-09T12:46:09.895" v="1591"/>
        <pc:sldMkLst>
          <pc:docMk/>
          <pc:sldMk cId="986918510" sldId="435"/>
        </pc:sldMkLst>
        <pc:spChg chg="mod">
          <ac:chgData name="Van Brandt Assia" userId="8c972d2d-de00-4799-930b-1a55e72e3994" providerId="ADAL" clId="{4C5834AC-9D48-4CF6-BC56-7D0593E73B97}" dt="2023-06-09T12:46:09.895" v="1591"/>
          <ac:spMkLst>
            <pc:docMk/>
            <pc:sldMk cId="986918510" sldId="435"/>
            <ac:spMk id="2" creationId="{4244D73B-E7EC-64FA-1078-0C3FCE9DE7F0}"/>
          </ac:spMkLst>
        </pc:spChg>
        <pc:spChg chg="mod">
          <ac:chgData name="Van Brandt Assia" userId="8c972d2d-de00-4799-930b-1a55e72e3994" providerId="ADAL" clId="{4C5834AC-9D48-4CF6-BC56-7D0593E73B97}" dt="2023-06-09T10:01:14.981" v="1213" actId="12"/>
          <ac:spMkLst>
            <pc:docMk/>
            <pc:sldMk cId="986918510" sldId="435"/>
            <ac:spMk id="6" creationId="{7BEFCB63-9D51-0D82-7F53-9876DF776010}"/>
          </ac:spMkLst>
        </pc:spChg>
      </pc:sldChg>
      <pc:sldChg chg="add del">
        <pc:chgData name="Van Brandt Assia" userId="8c972d2d-de00-4799-930b-1a55e72e3994" providerId="ADAL" clId="{4C5834AC-9D48-4CF6-BC56-7D0593E73B97}" dt="2023-06-09T10:02:16.529" v="1233" actId="47"/>
        <pc:sldMkLst>
          <pc:docMk/>
          <pc:sldMk cId="3843890545" sldId="436"/>
        </pc:sldMkLst>
      </pc:sldChg>
      <pc:sldChg chg="modSp add del mod">
        <pc:chgData name="Van Brandt Assia" userId="8c972d2d-de00-4799-930b-1a55e72e3994" providerId="ADAL" clId="{4C5834AC-9D48-4CF6-BC56-7D0593E73B97}" dt="2023-06-09T12:46:12.053" v="1592"/>
        <pc:sldMkLst>
          <pc:docMk/>
          <pc:sldMk cId="2088635183" sldId="437"/>
        </pc:sldMkLst>
        <pc:spChg chg="mod">
          <ac:chgData name="Van Brandt Assia" userId="8c972d2d-de00-4799-930b-1a55e72e3994" providerId="ADAL" clId="{4C5834AC-9D48-4CF6-BC56-7D0593E73B97}" dt="2023-06-09T12:46:12.053" v="1592"/>
          <ac:spMkLst>
            <pc:docMk/>
            <pc:sldMk cId="2088635183" sldId="437"/>
            <ac:spMk id="2" creationId="{4244D73B-E7EC-64FA-1078-0C3FCE9DE7F0}"/>
          </ac:spMkLst>
        </pc:spChg>
        <pc:spChg chg="mod">
          <ac:chgData name="Van Brandt Assia" userId="8c972d2d-de00-4799-930b-1a55e72e3994" providerId="ADAL" clId="{4C5834AC-9D48-4CF6-BC56-7D0593E73B97}" dt="2023-06-09T10:02:02.076" v="1231" actId="20577"/>
          <ac:spMkLst>
            <pc:docMk/>
            <pc:sldMk cId="2088635183" sldId="437"/>
            <ac:spMk id="6" creationId="{7BEFCB63-9D51-0D82-7F53-9876DF776010}"/>
          </ac:spMkLst>
        </pc:spChg>
      </pc:sldChg>
      <pc:sldChg chg="add del">
        <pc:chgData name="Van Brandt Assia" userId="8c972d2d-de00-4799-930b-1a55e72e3994" providerId="ADAL" clId="{4C5834AC-9D48-4CF6-BC56-7D0593E73B97}" dt="2023-06-09T10:04:00.266" v="1361" actId="47"/>
        <pc:sldMkLst>
          <pc:docMk/>
          <pc:sldMk cId="191945216" sldId="438"/>
        </pc:sldMkLst>
      </pc:sldChg>
      <pc:sldChg chg="modSp add del mod">
        <pc:chgData name="Van Brandt Assia" userId="8c972d2d-de00-4799-930b-1a55e72e3994" providerId="ADAL" clId="{4C5834AC-9D48-4CF6-BC56-7D0593E73B97}" dt="2023-06-09T10:02:16.023" v="1232" actId="47"/>
        <pc:sldMkLst>
          <pc:docMk/>
          <pc:sldMk cId="2049230567" sldId="438"/>
        </pc:sldMkLst>
        <pc:spChg chg="mod">
          <ac:chgData name="Van Brandt Assia" userId="8c972d2d-de00-4799-930b-1a55e72e3994" providerId="ADAL" clId="{4C5834AC-9D48-4CF6-BC56-7D0593E73B97}" dt="2023-06-09T10:01:36.330" v="1217" actId="21"/>
          <ac:spMkLst>
            <pc:docMk/>
            <pc:sldMk cId="2049230567" sldId="438"/>
            <ac:spMk id="3" creationId="{24FD94EA-26C4-4124-B249-57C2F99C3208}"/>
          </ac:spMkLst>
        </pc:spChg>
      </pc:sldChg>
      <pc:sldChg chg="modSp new mod">
        <pc:chgData name="Van Brandt Assia" userId="8c972d2d-de00-4799-930b-1a55e72e3994" providerId="ADAL" clId="{4C5834AC-9D48-4CF6-BC56-7D0593E73B97}" dt="2023-06-09T13:09:36.461" v="1652" actId="20577"/>
        <pc:sldMkLst>
          <pc:docMk/>
          <pc:sldMk cId="2345417084" sldId="438"/>
        </pc:sldMkLst>
        <pc:spChg chg="mod">
          <ac:chgData name="Van Brandt Assia" userId="8c972d2d-de00-4799-930b-1a55e72e3994" providerId="ADAL" clId="{4C5834AC-9D48-4CF6-BC56-7D0593E73B97}" dt="2023-06-09T12:44:59.516" v="1568"/>
          <ac:spMkLst>
            <pc:docMk/>
            <pc:sldMk cId="2345417084" sldId="438"/>
            <ac:spMk id="2" creationId="{3C7DE6E6-3006-ABBF-C47B-76AF86D5CBE6}"/>
          </ac:spMkLst>
        </pc:spChg>
        <pc:spChg chg="mod">
          <ac:chgData name="Van Brandt Assia" userId="8c972d2d-de00-4799-930b-1a55e72e3994" providerId="ADAL" clId="{4C5834AC-9D48-4CF6-BC56-7D0593E73B97}" dt="2023-06-09T11:39:55.737" v="1439" actId="20577"/>
          <ac:spMkLst>
            <pc:docMk/>
            <pc:sldMk cId="2345417084" sldId="438"/>
            <ac:spMk id="4" creationId="{36330ECE-936B-EF52-8530-E2BDDD9D1396}"/>
          </ac:spMkLst>
        </pc:spChg>
        <pc:spChg chg="mod">
          <ac:chgData name="Van Brandt Assia" userId="8c972d2d-de00-4799-930b-1a55e72e3994" providerId="ADAL" clId="{4C5834AC-9D48-4CF6-BC56-7D0593E73B97}" dt="2023-06-09T11:41:41.684" v="1447" actId="6549"/>
          <ac:spMkLst>
            <pc:docMk/>
            <pc:sldMk cId="2345417084" sldId="438"/>
            <ac:spMk id="5" creationId="{0F4C3F2E-0BD1-D1D8-BFD2-9011A1766009}"/>
          </ac:spMkLst>
        </pc:spChg>
        <pc:spChg chg="mod">
          <ac:chgData name="Van Brandt Assia" userId="8c972d2d-de00-4799-930b-1a55e72e3994" providerId="ADAL" clId="{4C5834AC-9D48-4CF6-BC56-7D0593E73B97}" dt="2023-06-09T13:09:36.461" v="1652" actId="20577"/>
          <ac:spMkLst>
            <pc:docMk/>
            <pc:sldMk cId="2345417084" sldId="438"/>
            <ac:spMk id="6" creationId="{E477B051-FEA3-76E7-089B-972C620C1D1B}"/>
          </ac:spMkLst>
        </pc:spChg>
      </pc:sldChg>
      <pc:sldChg chg="modSp add mod">
        <pc:chgData name="Van Brandt Assia" userId="8c972d2d-de00-4799-930b-1a55e72e3994" providerId="ADAL" clId="{4C5834AC-9D48-4CF6-BC56-7D0593E73B97}" dt="2023-06-09T13:09:45.049" v="1653" actId="20577"/>
        <pc:sldMkLst>
          <pc:docMk/>
          <pc:sldMk cId="3116412269" sldId="439"/>
        </pc:sldMkLst>
        <pc:spChg chg="mod">
          <ac:chgData name="Van Brandt Assia" userId="8c972d2d-de00-4799-930b-1a55e72e3994" providerId="ADAL" clId="{4C5834AC-9D48-4CF6-BC56-7D0593E73B97}" dt="2023-06-09T12:45:04.708" v="1569"/>
          <ac:spMkLst>
            <pc:docMk/>
            <pc:sldMk cId="3116412269" sldId="439"/>
            <ac:spMk id="2" creationId="{3C7DE6E6-3006-ABBF-C47B-76AF86D5CBE6}"/>
          </ac:spMkLst>
        </pc:spChg>
        <pc:spChg chg="mod">
          <ac:chgData name="Van Brandt Assia" userId="8c972d2d-de00-4799-930b-1a55e72e3994" providerId="ADAL" clId="{4C5834AC-9D48-4CF6-BC56-7D0593E73B97}" dt="2023-06-09T13:09:45.049" v="1653" actId="20577"/>
          <ac:spMkLst>
            <pc:docMk/>
            <pc:sldMk cId="3116412269" sldId="439"/>
            <ac:spMk id="6" creationId="{E477B051-FEA3-76E7-089B-972C620C1D1B}"/>
          </ac:spMkLst>
        </pc:spChg>
      </pc:sldChg>
      <pc:sldChg chg="modSp add mod">
        <pc:chgData name="Van Brandt Assia" userId="8c972d2d-de00-4799-930b-1a55e72e3994" providerId="ADAL" clId="{4C5834AC-9D48-4CF6-BC56-7D0593E73B97}" dt="2023-06-09T12:45:07.947" v="1570"/>
        <pc:sldMkLst>
          <pc:docMk/>
          <pc:sldMk cId="3142170371" sldId="440"/>
        </pc:sldMkLst>
        <pc:spChg chg="mod">
          <ac:chgData name="Van Brandt Assia" userId="8c972d2d-de00-4799-930b-1a55e72e3994" providerId="ADAL" clId="{4C5834AC-9D48-4CF6-BC56-7D0593E73B97}" dt="2023-06-09T12:45:07.947" v="1570"/>
          <ac:spMkLst>
            <pc:docMk/>
            <pc:sldMk cId="3142170371" sldId="440"/>
            <ac:spMk id="2" creationId="{3C7DE6E6-3006-ABBF-C47B-76AF86D5CBE6}"/>
          </ac:spMkLst>
        </pc:spChg>
        <pc:spChg chg="mod">
          <ac:chgData name="Van Brandt Assia" userId="8c972d2d-de00-4799-930b-1a55e72e3994" providerId="ADAL" clId="{4C5834AC-9D48-4CF6-BC56-7D0593E73B97}" dt="2023-06-09T11:43:11.147" v="1459" actId="20577"/>
          <ac:spMkLst>
            <pc:docMk/>
            <pc:sldMk cId="3142170371" sldId="440"/>
            <ac:spMk id="6" creationId="{E477B051-FEA3-76E7-089B-972C620C1D1B}"/>
          </ac:spMkLst>
        </pc:spChg>
      </pc:sldChg>
      <pc:sldChg chg="modSp add mod">
        <pc:chgData name="Van Brandt Assia" userId="8c972d2d-de00-4799-930b-1a55e72e3994" providerId="ADAL" clId="{4C5834AC-9D48-4CF6-BC56-7D0593E73B97}" dt="2023-06-09T12:45:10.390" v="1571"/>
        <pc:sldMkLst>
          <pc:docMk/>
          <pc:sldMk cId="4194168274" sldId="441"/>
        </pc:sldMkLst>
        <pc:spChg chg="mod">
          <ac:chgData name="Van Brandt Assia" userId="8c972d2d-de00-4799-930b-1a55e72e3994" providerId="ADAL" clId="{4C5834AC-9D48-4CF6-BC56-7D0593E73B97}" dt="2023-06-09T12:45:10.390" v="1571"/>
          <ac:spMkLst>
            <pc:docMk/>
            <pc:sldMk cId="4194168274" sldId="441"/>
            <ac:spMk id="2" creationId="{3C7DE6E6-3006-ABBF-C47B-76AF86D5CBE6}"/>
          </ac:spMkLst>
        </pc:spChg>
        <pc:spChg chg="mod">
          <ac:chgData name="Van Brandt Assia" userId="8c972d2d-de00-4799-930b-1a55e72e3994" providerId="ADAL" clId="{4C5834AC-9D48-4CF6-BC56-7D0593E73B97}" dt="2023-06-09T11:43:44.488" v="1464" actId="20577"/>
          <ac:spMkLst>
            <pc:docMk/>
            <pc:sldMk cId="4194168274" sldId="441"/>
            <ac:spMk id="6" creationId="{E477B051-FEA3-76E7-089B-972C620C1D1B}"/>
          </ac:spMkLst>
        </pc:spChg>
      </pc:sldChg>
      <pc:sldChg chg="modSp add mod">
        <pc:chgData name="Van Brandt Assia" userId="8c972d2d-de00-4799-930b-1a55e72e3994" providerId="ADAL" clId="{4C5834AC-9D48-4CF6-BC56-7D0593E73B97}" dt="2023-06-09T12:45:28.695" v="1574"/>
        <pc:sldMkLst>
          <pc:docMk/>
          <pc:sldMk cId="1603594558" sldId="442"/>
        </pc:sldMkLst>
        <pc:spChg chg="mod">
          <ac:chgData name="Van Brandt Assia" userId="8c972d2d-de00-4799-930b-1a55e72e3994" providerId="ADAL" clId="{4C5834AC-9D48-4CF6-BC56-7D0593E73B97}" dt="2023-06-09T12:45:28.695" v="1574"/>
          <ac:spMkLst>
            <pc:docMk/>
            <pc:sldMk cId="1603594558" sldId="442"/>
            <ac:spMk id="2" creationId="{E16420A4-18A0-4334-86E7-575747908CB9}"/>
          </ac:spMkLst>
        </pc:spChg>
        <pc:spChg chg="mod">
          <ac:chgData name="Van Brandt Assia" userId="8c972d2d-de00-4799-930b-1a55e72e3994" providerId="ADAL" clId="{4C5834AC-9D48-4CF6-BC56-7D0593E73B97}" dt="2023-06-09T12:39:30.326" v="1559"/>
          <ac:spMkLst>
            <pc:docMk/>
            <pc:sldMk cId="1603594558" sldId="442"/>
            <ac:spMk id="28" creationId="{6DA57019-6951-4F54-AE99-B040DE96A055}"/>
          </ac:spMkLst>
        </pc:spChg>
      </pc:sldChg>
      <pc:sldMasterChg chg="add del addSldLayout delSldLayout">
        <pc:chgData name="Van Brandt Assia" userId="8c972d2d-de00-4799-930b-1a55e72e3994" providerId="ADAL" clId="{4C5834AC-9D48-4CF6-BC56-7D0593E73B97}" dt="2023-06-09T08:56:24.265" v="490" actId="47"/>
        <pc:sldMasterMkLst>
          <pc:docMk/>
          <pc:sldMasterMk cId="564943544" sldId="2147483660"/>
        </pc:sldMasterMkLst>
        <pc:sldLayoutChg chg="add del">
          <pc:chgData name="Van Brandt Assia" userId="8c972d2d-de00-4799-930b-1a55e72e3994" providerId="ADAL" clId="{4C5834AC-9D48-4CF6-BC56-7D0593E73B97}" dt="2023-06-09T08:36:17.921" v="46" actId="47"/>
          <pc:sldLayoutMkLst>
            <pc:docMk/>
            <pc:sldMasterMk cId="564943544" sldId="2147483660"/>
            <pc:sldLayoutMk cId="3450019460" sldId="2147483661"/>
          </pc:sldLayoutMkLst>
        </pc:sldLayoutChg>
        <pc:sldLayoutChg chg="add del">
          <pc:chgData name="Van Brandt Assia" userId="8c972d2d-de00-4799-930b-1a55e72e3994" providerId="ADAL" clId="{4C5834AC-9D48-4CF6-BC56-7D0593E73B97}" dt="2023-06-09T08:56:24.265" v="490" actId="47"/>
          <pc:sldLayoutMkLst>
            <pc:docMk/>
            <pc:sldMasterMk cId="564943544" sldId="2147483660"/>
            <pc:sldLayoutMk cId="3992075846" sldId="2147483662"/>
          </pc:sldLayoutMkLst>
        </pc:sldLayoutChg>
      </pc:sldMasterChg>
      <pc:sldMasterChg chg="addSldLayout delSldLayout">
        <pc:chgData name="Van Brandt Assia" userId="8c972d2d-de00-4799-930b-1a55e72e3994" providerId="ADAL" clId="{4C5834AC-9D48-4CF6-BC56-7D0593E73B97}" dt="2023-06-09T08:33:51.393" v="12" actId="27028"/>
        <pc:sldMasterMkLst>
          <pc:docMk/>
          <pc:sldMasterMk cId="1275698651" sldId="2147483713"/>
        </pc:sldMasterMkLst>
        <pc:sldLayoutChg chg="add replId">
          <pc:chgData name="Van Brandt Assia" userId="8c972d2d-de00-4799-930b-1a55e72e3994" providerId="ADAL" clId="{4C5834AC-9D48-4CF6-BC56-7D0593E73B97}" dt="2023-06-09T08:32:27.571" v="2" actId="27028"/>
          <pc:sldLayoutMkLst>
            <pc:docMk/>
            <pc:sldMasterMk cId="1275698651" sldId="2147483713"/>
            <pc:sldLayoutMk cId="2196570886" sldId="2147483714"/>
          </pc:sldLayoutMkLst>
        </pc:sldLayoutChg>
        <pc:sldLayoutChg chg="add">
          <pc:chgData name="Van Brandt Assia" userId="8c972d2d-de00-4799-930b-1a55e72e3994" providerId="ADAL" clId="{4C5834AC-9D48-4CF6-BC56-7D0593E73B97}" dt="2023-06-09T08:33:51.393" v="12" actId="27028"/>
          <pc:sldLayoutMkLst>
            <pc:docMk/>
            <pc:sldMasterMk cId="1275698651" sldId="2147483713"/>
            <pc:sldLayoutMk cId="1516255780" sldId="2147483715"/>
          </pc:sldLayoutMkLst>
        </pc:sldLayoutChg>
        <pc:sldLayoutChg chg="add del">
          <pc:chgData name="Van Brandt Assia" userId="8c972d2d-de00-4799-930b-1a55e72e3994" providerId="ADAL" clId="{4C5834AC-9D48-4CF6-BC56-7D0593E73B97}" dt="2023-06-09T08:33:35.889" v="8" actId="27028"/>
          <pc:sldLayoutMkLst>
            <pc:docMk/>
            <pc:sldMasterMk cId="1275698651" sldId="2147483713"/>
            <pc:sldLayoutMk cId="1829437889" sldId="214748371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A2B40-E1C4-4D62-ADBF-78962224FC79}" type="datetimeFigureOut">
              <a:rPr lang="nl-BE" smtClean="0"/>
              <a:t>9/06/2023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0888D-8B36-47BC-8230-9624D4BA2E88}" type="slidenum">
              <a:rPr lang="nl-BE" smtClean="0"/>
              <a:t>‹nr.›</a:t>
            </a:fld>
            <a:endParaRPr lang="nl-BE"/>
          </a:p>
        </p:txBody>
      </p:sp>
    </p:spTree>
    <p:extLst>
      <p:ext uri="{BB962C8B-B14F-4D97-AF65-F5344CB8AC3E}">
        <p14:creationId xmlns:p14="http://schemas.microsoft.com/office/powerpoint/2010/main" val="118497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roze">
    <p:bg>
      <p:bgRef idx="1001">
        <a:schemeClr val="bg2"/>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99DEDE1-C518-4BBF-AD76-B06DFC1253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013" y="609600"/>
            <a:ext cx="4639385" cy="1008000"/>
          </a:xfrm>
          <a:prstGeom prst="rect">
            <a:avLst/>
          </a:prstGeom>
        </p:spPr>
      </p:pic>
      <p:pic>
        <p:nvPicPr>
          <p:cNvPr id="5" name="Graphic 4">
            <a:extLst>
              <a:ext uri="{FF2B5EF4-FFF2-40B4-BE49-F238E27FC236}">
                <a16:creationId xmlns:a16="http://schemas.microsoft.com/office/drawing/2014/main" id="{A52CE650-128D-4790-8081-F59DB6E2AE0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0519" y="4096800"/>
            <a:ext cx="9121481" cy="2761200"/>
          </a:xfrm>
          <a:prstGeom prst="rect">
            <a:avLst/>
          </a:prstGeom>
        </p:spPr>
      </p:pic>
    </p:spTree>
    <p:extLst>
      <p:ext uri="{BB962C8B-B14F-4D97-AF65-F5344CB8AC3E}">
        <p14:creationId xmlns:p14="http://schemas.microsoft.com/office/powerpoint/2010/main" val="29809786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foto_rech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6CEB699-ABA4-4DFE-9E4C-3A4457FC27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0011" y="5893291"/>
            <a:ext cx="3837989" cy="1000800"/>
          </a:xfrm>
          <a:prstGeom prst="rect">
            <a:avLst/>
          </a:prstGeom>
        </p:spPr>
      </p:pic>
      <p:sp>
        <p:nvSpPr>
          <p:cNvPr id="8" name="Tijdelijke aanduiding voor afbeelding 3">
            <a:extLst>
              <a:ext uri="{FF2B5EF4-FFF2-40B4-BE49-F238E27FC236}">
                <a16:creationId xmlns:a16="http://schemas.microsoft.com/office/drawing/2014/main" id="{6AC50874-7052-4FF3-8322-871EE1FCFAA8}"/>
              </a:ext>
            </a:extLst>
          </p:cNvPr>
          <p:cNvSpPr>
            <a:spLocks noGrp="1"/>
          </p:cNvSpPr>
          <p:nvPr>
            <p:ph type="pic" sz="quarter" idx="16"/>
          </p:nvPr>
        </p:nvSpPr>
        <p:spPr>
          <a:xfrm>
            <a:off x="7008000" y="0"/>
            <a:ext cx="5184000" cy="6858000"/>
          </a:xfrm>
          <a:solidFill>
            <a:schemeClr val="bg2">
              <a:lumMod val="20000"/>
              <a:lumOff val="80000"/>
            </a:schemeClr>
          </a:solidFill>
        </p:spPr>
        <p:txBody>
          <a:bodyPr/>
          <a:lstStyle/>
          <a:p>
            <a:r>
              <a:rPr lang="nl-NL"/>
              <a:t>Klik op het pictogram als u een afbeelding wilt toevoegen</a:t>
            </a:r>
            <a:endParaRPr lang="nl-BE" dirty="0"/>
          </a:p>
        </p:txBody>
      </p:sp>
      <p:sp>
        <p:nvSpPr>
          <p:cNvPr id="5" name="Tijdelijke aanduiding voor voettekst 4">
            <a:extLst>
              <a:ext uri="{FF2B5EF4-FFF2-40B4-BE49-F238E27FC236}">
                <a16:creationId xmlns:a16="http://schemas.microsoft.com/office/drawing/2014/main" id="{FDEF42C9-EDB0-4058-8EB8-4FB5C1BA5B16}"/>
              </a:ext>
            </a:extLst>
          </p:cNvPr>
          <p:cNvSpPr>
            <a:spLocks noGrp="1"/>
          </p:cNvSpPr>
          <p:nvPr>
            <p:ph type="ftr" sz="quarter" idx="11"/>
          </p:nvPr>
        </p:nvSpPr>
        <p:spPr/>
        <p:txBody>
          <a:bodyPr/>
          <a:lstStyle/>
          <a:p>
            <a:r>
              <a:rPr lang="nl-BE"/>
              <a:t>Titel van de presentatie</a:t>
            </a:r>
          </a:p>
        </p:txBody>
      </p:sp>
      <p:sp>
        <p:nvSpPr>
          <p:cNvPr id="6" name="Tijdelijke aanduiding voor dianummer 5">
            <a:extLst>
              <a:ext uri="{FF2B5EF4-FFF2-40B4-BE49-F238E27FC236}">
                <a16:creationId xmlns:a16="http://schemas.microsoft.com/office/drawing/2014/main" id="{DFF549E4-6ADC-41F6-AA62-8DAA878FE173}"/>
              </a:ext>
            </a:extLst>
          </p:cNvPr>
          <p:cNvSpPr>
            <a:spLocks noGrp="1"/>
          </p:cNvSpPr>
          <p:nvPr>
            <p:ph type="sldNum" sz="quarter" idx="12"/>
          </p:nvPr>
        </p:nvSpPr>
        <p:spPr/>
        <p:txBody>
          <a:bodyPr/>
          <a:lstStyle/>
          <a:p>
            <a:fld id="{DFEB45F4-A723-4960-9E19-747FE5E1055D}" type="slidenum">
              <a:rPr lang="nl-BE" smtClean="0"/>
              <a:t>‹nr.›</a:t>
            </a:fld>
            <a:endParaRPr lang="nl-BE"/>
          </a:p>
        </p:txBody>
      </p:sp>
      <p:pic>
        <p:nvPicPr>
          <p:cNvPr id="9" name="Graphic 8">
            <a:extLst>
              <a:ext uri="{FF2B5EF4-FFF2-40B4-BE49-F238E27FC236}">
                <a16:creationId xmlns:a16="http://schemas.microsoft.com/office/drawing/2014/main" id="{E723FBB1-7278-4753-B3B9-222479C34D9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664815" y="5898888"/>
            <a:ext cx="917585" cy="338400"/>
          </a:xfrm>
          <a:prstGeom prst="rect">
            <a:avLst/>
          </a:prstGeom>
        </p:spPr>
      </p:pic>
      <p:sp>
        <p:nvSpPr>
          <p:cNvPr id="10" name="Tijdelijke aanduiding voor tekst 14">
            <a:extLst>
              <a:ext uri="{FF2B5EF4-FFF2-40B4-BE49-F238E27FC236}">
                <a16:creationId xmlns:a16="http://schemas.microsoft.com/office/drawing/2014/main" id="{71B38DF5-8F9B-4F2F-86D2-6CC74323F2B5}"/>
              </a:ext>
            </a:extLst>
          </p:cNvPr>
          <p:cNvSpPr>
            <a:spLocks noGrp="1"/>
          </p:cNvSpPr>
          <p:nvPr>
            <p:ph type="body" sz="quarter" idx="15" hasCustomPrompt="1"/>
          </p:nvPr>
        </p:nvSpPr>
        <p:spPr>
          <a:xfrm>
            <a:off x="608013" y="609600"/>
            <a:ext cx="3685113" cy="402400"/>
          </a:xfrm>
          <a:prstGeom prst="roundRect">
            <a:avLst>
              <a:gd name="adj" fmla="val 50000"/>
            </a:avLst>
          </a:prstGeom>
          <a:solidFill>
            <a:schemeClr val="accent4"/>
          </a:solidFill>
        </p:spPr>
        <p:txBody>
          <a:bodyPr wrap="none" lIns="108000" tIns="18000" rIns="108000" bIns="18000" anchor="ctr" anchorCtr="0">
            <a:spAutoFit/>
          </a:bodyPr>
          <a:lstStyle>
            <a:lvl1pPr>
              <a:defRPr sz="1600">
                <a:solidFill>
                  <a:schemeClr val="bg1"/>
                </a:solidFill>
              </a:defRPr>
            </a:lvl1pPr>
          </a:lstStyle>
          <a:p>
            <a:pPr lvl="0"/>
            <a:r>
              <a:rPr lang="nl-NL" dirty="0"/>
              <a:t>klikken om topicelement te bewerken</a:t>
            </a:r>
            <a:endParaRPr lang="nl-BE" dirty="0"/>
          </a:p>
        </p:txBody>
      </p:sp>
      <p:sp>
        <p:nvSpPr>
          <p:cNvPr id="2" name="Titel 1">
            <a:extLst>
              <a:ext uri="{FF2B5EF4-FFF2-40B4-BE49-F238E27FC236}">
                <a16:creationId xmlns:a16="http://schemas.microsoft.com/office/drawing/2014/main" id="{78E72CD9-FB5F-4877-8BB6-AC30A9F3E7BD}"/>
              </a:ext>
            </a:extLst>
          </p:cNvPr>
          <p:cNvSpPr>
            <a:spLocks noGrp="1"/>
          </p:cNvSpPr>
          <p:nvPr>
            <p:ph type="title" hasCustomPrompt="1"/>
          </p:nvPr>
        </p:nvSpPr>
        <p:spPr>
          <a:xfrm>
            <a:off x="1522414" y="1346400"/>
            <a:ext cx="5184000" cy="514157"/>
          </a:xfrm>
        </p:spPr>
        <p:txBody>
          <a:bodyPr wrap="square" bIns="180000" anchor="t" anchorCtr="0">
            <a:spAutoFit/>
          </a:bodyPr>
          <a:lstStyle>
            <a:lvl1pPr>
              <a:defRPr sz="2400">
                <a:solidFill>
                  <a:schemeClr val="accent4"/>
                </a:solidFill>
              </a:defRPr>
            </a:lvl1pPr>
          </a:lstStyle>
          <a:p>
            <a:r>
              <a:rPr lang="nl-NL" dirty="0"/>
              <a:t>Klik om titel te bewerken</a:t>
            </a:r>
            <a:endParaRPr lang="nl-BE" dirty="0"/>
          </a:p>
        </p:txBody>
      </p:sp>
      <p:sp>
        <p:nvSpPr>
          <p:cNvPr id="4" name="Tijdelijke aanduiding voor tekst 3">
            <a:extLst>
              <a:ext uri="{FF2B5EF4-FFF2-40B4-BE49-F238E27FC236}">
                <a16:creationId xmlns:a16="http://schemas.microsoft.com/office/drawing/2014/main" id="{727D5361-17F0-4800-AF5F-25F48162C8F1}"/>
              </a:ext>
            </a:extLst>
          </p:cNvPr>
          <p:cNvSpPr>
            <a:spLocks noGrp="1"/>
          </p:cNvSpPr>
          <p:nvPr>
            <p:ph type="body" sz="quarter" idx="17"/>
          </p:nvPr>
        </p:nvSpPr>
        <p:spPr>
          <a:xfrm>
            <a:off x="1522413" y="1860550"/>
            <a:ext cx="5184775" cy="40322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84030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fotovlak">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4E9328BF-F7A3-46D0-89E2-81B423DD9C5A}"/>
              </a:ext>
            </a:extLst>
          </p:cNvPr>
          <p:cNvSpPr/>
          <p:nvPr/>
        </p:nvSpPr>
        <p:spPr>
          <a:xfrm>
            <a:off x="6305564" y="0"/>
            <a:ext cx="5886117" cy="6858000"/>
          </a:xfrm>
          <a:custGeom>
            <a:avLst/>
            <a:gdLst>
              <a:gd name="connsiteX0" fmla="*/ 155560 w 5886117"/>
              <a:gd name="connsiteY0" fmla="*/ 0 h 6858000"/>
              <a:gd name="connsiteX1" fmla="*/ 1249665 w 5886117"/>
              <a:gd name="connsiteY1" fmla="*/ 6858000 h 6858000"/>
              <a:gd name="connsiteX2" fmla="*/ 5886118 w 5886117"/>
              <a:gd name="connsiteY2" fmla="*/ 6858000 h 6858000"/>
              <a:gd name="connsiteX3" fmla="*/ 5886118 w 5886117"/>
              <a:gd name="connsiteY3" fmla="*/ 0 h 6858000"/>
              <a:gd name="connsiteX4" fmla="*/ 155560 w 588611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6117" h="6858000">
                <a:moveTo>
                  <a:pt x="155560" y="0"/>
                </a:moveTo>
                <a:cubicBezTo>
                  <a:pt x="-264810" y="1907858"/>
                  <a:pt x="188898" y="4229735"/>
                  <a:pt x="1249665" y="6858000"/>
                </a:cubicBezTo>
                <a:lnTo>
                  <a:pt x="5886118" y="6858000"/>
                </a:lnTo>
                <a:lnTo>
                  <a:pt x="5886118" y="0"/>
                </a:lnTo>
                <a:lnTo>
                  <a:pt x="155560" y="0"/>
                </a:lnTo>
                <a:close/>
              </a:path>
            </a:pathLst>
          </a:custGeom>
          <a:solidFill>
            <a:schemeClr val="bg2">
              <a:lumMod val="20000"/>
              <a:lumOff val="80000"/>
            </a:schemeClr>
          </a:solidFill>
          <a:ln w="3175" cap="flat">
            <a:noFill/>
            <a:prstDash val="solid"/>
            <a:miter/>
          </a:ln>
        </p:spPr>
        <p:txBody>
          <a:bodyPr rtlCol="0" anchor="ctr"/>
          <a:lstStyle/>
          <a:p>
            <a:endParaRPr lang="nl-BE"/>
          </a:p>
        </p:txBody>
      </p:sp>
      <p:sp>
        <p:nvSpPr>
          <p:cNvPr id="5" name="Tijdelijke aanduiding voor voettekst 4">
            <a:extLst>
              <a:ext uri="{FF2B5EF4-FFF2-40B4-BE49-F238E27FC236}">
                <a16:creationId xmlns:a16="http://schemas.microsoft.com/office/drawing/2014/main" id="{FDEF42C9-EDB0-4058-8EB8-4FB5C1BA5B16}"/>
              </a:ext>
            </a:extLst>
          </p:cNvPr>
          <p:cNvSpPr>
            <a:spLocks noGrp="1"/>
          </p:cNvSpPr>
          <p:nvPr>
            <p:ph type="ftr" sz="quarter" idx="11"/>
          </p:nvPr>
        </p:nvSpPr>
        <p:spPr/>
        <p:txBody>
          <a:bodyPr/>
          <a:lstStyle/>
          <a:p>
            <a:r>
              <a:rPr lang="nl-BE"/>
              <a:t>Titel van de presentatie</a:t>
            </a:r>
          </a:p>
        </p:txBody>
      </p:sp>
      <p:sp>
        <p:nvSpPr>
          <p:cNvPr id="6" name="Tijdelijke aanduiding voor dianummer 5">
            <a:extLst>
              <a:ext uri="{FF2B5EF4-FFF2-40B4-BE49-F238E27FC236}">
                <a16:creationId xmlns:a16="http://schemas.microsoft.com/office/drawing/2014/main" id="{DFF549E4-6ADC-41F6-AA62-8DAA878FE173}"/>
              </a:ext>
            </a:extLst>
          </p:cNvPr>
          <p:cNvSpPr>
            <a:spLocks noGrp="1"/>
          </p:cNvSpPr>
          <p:nvPr>
            <p:ph type="sldNum" sz="quarter" idx="12"/>
          </p:nvPr>
        </p:nvSpPr>
        <p:spPr/>
        <p:txBody>
          <a:bodyPr/>
          <a:lstStyle/>
          <a:p>
            <a:fld id="{DFEB45F4-A723-4960-9E19-747FE5E1055D}" type="slidenum">
              <a:rPr lang="nl-BE" smtClean="0"/>
              <a:t>‹nr.›</a:t>
            </a:fld>
            <a:endParaRPr lang="nl-BE"/>
          </a:p>
        </p:txBody>
      </p:sp>
      <p:pic>
        <p:nvPicPr>
          <p:cNvPr id="9" name="Graphic 8">
            <a:extLst>
              <a:ext uri="{FF2B5EF4-FFF2-40B4-BE49-F238E27FC236}">
                <a16:creationId xmlns:a16="http://schemas.microsoft.com/office/drawing/2014/main" id="{E723FBB1-7278-4753-B3B9-222479C34D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4815" y="5898888"/>
            <a:ext cx="917585" cy="338400"/>
          </a:xfrm>
          <a:prstGeom prst="rect">
            <a:avLst/>
          </a:prstGeom>
        </p:spPr>
      </p:pic>
      <p:sp>
        <p:nvSpPr>
          <p:cNvPr id="2" name="Titel 1">
            <a:extLst>
              <a:ext uri="{FF2B5EF4-FFF2-40B4-BE49-F238E27FC236}">
                <a16:creationId xmlns:a16="http://schemas.microsoft.com/office/drawing/2014/main" id="{200B0057-340C-4BD8-8D70-3490FB8E1705}"/>
              </a:ext>
            </a:extLst>
          </p:cNvPr>
          <p:cNvSpPr>
            <a:spLocks noGrp="1"/>
          </p:cNvSpPr>
          <p:nvPr>
            <p:ph type="title" hasCustomPrompt="1"/>
          </p:nvPr>
        </p:nvSpPr>
        <p:spPr>
          <a:xfrm>
            <a:off x="1522413" y="1346400"/>
            <a:ext cx="4667371" cy="514157"/>
          </a:xfrm>
        </p:spPr>
        <p:txBody>
          <a:bodyPr wrap="square" bIns="180000" anchor="t" anchorCtr="0">
            <a:spAutoFit/>
          </a:bodyPr>
          <a:lstStyle>
            <a:lvl1pPr>
              <a:defRPr sz="2400">
                <a:solidFill>
                  <a:schemeClr val="accent4"/>
                </a:solidFill>
              </a:defRPr>
            </a:lvl1pPr>
          </a:lstStyle>
          <a:p>
            <a:r>
              <a:rPr lang="nl-NL" dirty="0"/>
              <a:t>Klik om titel te bewerken</a:t>
            </a:r>
            <a:endParaRPr lang="nl-BE" dirty="0"/>
          </a:p>
        </p:txBody>
      </p:sp>
      <p:sp>
        <p:nvSpPr>
          <p:cNvPr id="12" name="Tijdelijke aanduiding voor tekst 14">
            <a:extLst>
              <a:ext uri="{FF2B5EF4-FFF2-40B4-BE49-F238E27FC236}">
                <a16:creationId xmlns:a16="http://schemas.microsoft.com/office/drawing/2014/main" id="{150024FD-112C-42DA-85E3-4C3394D74927}"/>
              </a:ext>
            </a:extLst>
          </p:cNvPr>
          <p:cNvSpPr>
            <a:spLocks noGrp="1"/>
          </p:cNvSpPr>
          <p:nvPr>
            <p:ph type="body" sz="quarter" idx="15" hasCustomPrompt="1"/>
          </p:nvPr>
        </p:nvSpPr>
        <p:spPr>
          <a:xfrm>
            <a:off x="608013" y="609600"/>
            <a:ext cx="3685113" cy="402400"/>
          </a:xfrm>
          <a:prstGeom prst="roundRect">
            <a:avLst>
              <a:gd name="adj" fmla="val 50000"/>
            </a:avLst>
          </a:prstGeom>
          <a:solidFill>
            <a:schemeClr val="accent4"/>
          </a:solidFill>
        </p:spPr>
        <p:txBody>
          <a:bodyPr wrap="none" lIns="108000" tIns="18000" rIns="108000" bIns="18000" anchor="ctr" anchorCtr="0">
            <a:spAutoFit/>
          </a:bodyPr>
          <a:lstStyle>
            <a:lvl1pPr>
              <a:defRPr sz="1600">
                <a:solidFill>
                  <a:schemeClr val="bg1"/>
                </a:solidFill>
              </a:defRPr>
            </a:lvl1pPr>
          </a:lstStyle>
          <a:p>
            <a:pPr lvl="0"/>
            <a:r>
              <a:rPr lang="nl-NL" dirty="0"/>
              <a:t>klikken om topicelement te bewerken</a:t>
            </a:r>
            <a:endParaRPr lang="nl-BE" dirty="0"/>
          </a:p>
        </p:txBody>
      </p:sp>
      <p:sp>
        <p:nvSpPr>
          <p:cNvPr id="4" name="Tijdelijke aanduiding voor tekst 3">
            <a:extLst>
              <a:ext uri="{FF2B5EF4-FFF2-40B4-BE49-F238E27FC236}">
                <a16:creationId xmlns:a16="http://schemas.microsoft.com/office/drawing/2014/main" id="{2E41FE53-F779-4166-BDD6-9A717DA3729E}"/>
              </a:ext>
            </a:extLst>
          </p:cNvPr>
          <p:cNvSpPr>
            <a:spLocks noGrp="1"/>
          </p:cNvSpPr>
          <p:nvPr>
            <p:ph type="body" sz="quarter" idx="16"/>
          </p:nvPr>
        </p:nvSpPr>
        <p:spPr>
          <a:xfrm>
            <a:off x="1512888" y="1855788"/>
            <a:ext cx="4676896" cy="42576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786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co_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723FBB1-7278-4753-B3B9-222479C34D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4815" y="5898888"/>
            <a:ext cx="917585" cy="338400"/>
          </a:xfrm>
          <a:prstGeom prst="rect">
            <a:avLst/>
          </a:prstGeom>
        </p:spPr>
      </p:pic>
      <p:sp>
        <p:nvSpPr>
          <p:cNvPr id="4" name="Tijdelijke aanduiding voor voettekst 3">
            <a:extLst>
              <a:ext uri="{FF2B5EF4-FFF2-40B4-BE49-F238E27FC236}">
                <a16:creationId xmlns:a16="http://schemas.microsoft.com/office/drawing/2014/main" id="{FDE90350-9941-4EBB-B9C7-30F6CB9D9349}"/>
              </a:ext>
            </a:extLst>
          </p:cNvPr>
          <p:cNvSpPr>
            <a:spLocks noGrp="1"/>
          </p:cNvSpPr>
          <p:nvPr>
            <p:ph type="ftr" sz="quarter" idx="17"/>
          </p:nvPr>
        </p:nvSpPr>
        <p:spPr/>
        <p:txBody>
          <a:bodyPr/>
          <a:lstStyle/>
          <a:p>
            <a:r>
              <a:rPr lang="nl-BE" dirty="0"/>
              <a:t>Titel van de presentatie</a:t>
            </a:r>
          </a:p>
        </p:txBody>
      </p:sp>
      <p:sp>
        <p:nvSpPr>
          <p:cNvPr id="7" name="Tijdelijke aanduiding voor dianummer 6">
            <a:extLst>
              <a:ext uri="{FF2B5EF4-FFF2-40B4-BE49-F238E27FC236}">
                <a16:creationId xmlns:a16="http://schemas.microsoft.com/office/drawing/2014/main" id="{BBC98E4D-DD86-43E2-8A52-A380C2C86139}"/>
              </a:ext>
            </a:extLst>
          </p:cNvPr>
          <p:cNvSpPr>
            <a:spLocks noGrp="1"/>
          </p:cNvSpPr>
          <p:nvPr>
            <p:ph type="sldNum" sz="quarter" idx="18"/>
          </p:nvPr>
        </p:nvSpPr>
        <p:spPr/>
        <p:txBody>
          <a:bodyPr/>
          <a:lstStyle/>
          <a:p>
            <a:fld id="{DFEB45F4-A723-4960-9E19-747FE5E1055D}" type="slidenum">
              <a:rPr lang="nl-BE" smtClean="0"/>
              <a:pPr/>
              <a:t>‹nr.›</a:t>
            </a:fld>
            <a:endParaRPr lang="nl-BE"/>
          </a:p>
        </p:txBody>
      </p:sp>
      <p:sp>
        <p:nvSpPr>
          <p:cNvPr id="8" name="Tijdelijke aanduiding voor tekst 14">
            <a:extLst>
              <a:ext uri="{FF2B5EF4-FFF2-40B4-BE49-F238E27FC236}">
                <a16:creationId xmlns:a16="http://schemas.microsoft.com/office/drawing/2014/main" id="{DD9C5945-6AC9-4B18-AAFB-BFF045079E3A}"/>
              </a:ext>
            </a:extLst>
          </p:cNvPr>
          <p:cNvSpPr>
            <a:spLocks noGrp="1"/>
          </p:cNvSpPr>
          <p:nvPr>
            <p:ph type="body" sz="quarter" idx="15" hasCustomPrompt="1"/>
          </p:nvPr>
        </p:nvSpPr>
        <p:spPr>
          <a:xfrm>
            <a:off x="608013" y="609600"/>
            <a:ext cx="3685113" cy="402400"/>
          </a:xfrm>
          <a:prstGeom prst="roundRect">
            <a:avLst>
              <a:gd name="adj" fmla="val 50000"/>
            </a:avLst>
          </a:prstGeom>
          <a:solidFill>
            <a:schemeClr val="accent4"/>
          </a:solidFill>
        </p:spPr>
        <p:txBody>
          <a:bodyPr wrap="none" lIns="108000" tIns="18000" rIns="108000" bIns="18000" anchor="ctr" anchorCtr="0">
            <a:spAutoFit/>
          </a:bodyPr>
          <a:lstStyle>
            <a:lvl1pPr>
              <a:defRPr sz="1600">
                <a:solidFill>
                  <a:schemeClr val="bg1"/>
                </a:solidFill>
              </a:defRPr>
            </a:lvl1pPr>
          </a:lstStyle>
          <a:p>
            <a:pPr lvl="0"/>
            <a:r>
              <a:rPr lang="nl-NL" dirty="0"/>
              <a:t>klikken om topicelement te bewerken</a:t>
            </a:r>
            <a:endParaRPr lang="nl-BE" dirty="0"/>
          </a:p>
        </p:txBody>
      </p:sp>
      <p:sp>
        <p:nvSpPr>
          <p:cNvPr id="3" name="Tijdelijke aanduiding voor inhoud 2">
            <a:extLst>
              <a:ext uri="{FF2B5EF4-FFF2-40B4-BE49-F238E27FC236}">
                <a16:creationId xmlns:a16="http://schemas.microsoft.com/office/drawing/2014/main" id="{BEA74E70-44B8-4892-B91D-462E642347C6}"/>
              </a:ext>
            </a:extLst>
          </p:cNvPr>
          <p:cNvSpPr>
            <a:spLocks noGrp="1"/>
          </p:cNvSpPr>
          <p:nvPr>
            <p:ph sz="quarter" idx="19"/>
          </p:nvPr>
        </p:nvSpPr>
        <p:spPr>
          <a:xfrm>
            <a:off x="608013" y="1266563"/>
            <a:ext cx="10974387" cy="46323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75789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slide_roze">
    <p:bg>
      <p:bgRef idx="1001">
        <a:schemeClr val="bg2"/>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A05EC41-4A2D-4EA1-94D9-FE4BCDF8DA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013" y="609600"/>
            <a:ext cx="4639385" cy="1008000"/>
          </a:xfrm>
          <a:prstGeom prst="rect">
            <a:avLst/>
          </a:prstGeom>
        </p:spPr>
      </p:pic>
      <p:pic>
        <p:nvPicPr>
          <p:cNvPr id="10" name="Graphic 9">
            <a:extLst>
              <a:ext uri="{FF2B5EF4-FFF2-40B4-BE49-F238E27FC236}">
                <a16:creationId xmlns:a16="http://schemas.microsoft.com/office/drawing/2014/main" id="{4916D27E-1B75-4CDD-B0EE-E63743D63B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9071" y="0"/>
            <a:ext cx="6202929" cy="3034800"/>
          </a:xfrm>
          <a:prstGeom prst="rect">
            <a:avLst/>
          </a:prstGeom>
        </p:spPr>
      </p:pic>
      <p:sp>
        <p:nvSpPr>
          <p:cNvPr id="5" name="Tijdelijke aanduiding voor afbeelding 4">
            <a:extLst>
              <a:ext uri="{FF2B5EF4-FFF2-40B4-BE49-F238E27FC236}">
                <a16:creationId xmlns:a16="http://schemas.microsoft.com/office/drawing/2014/main" id="{7BB1F566-DE71-4B43-A86D-4882B651E423}"/>
              </a:ext>
            </a:extLst>
          </p:cNvPr>
          <p:cNvSpPr>
            <a:spLocks noGrp="1"/>
          </p:cNvSpPr>
          <p:nvPr>
            <p:ph type="pic" sz="quarter" idx="11"/>
          </p:nvPr>
        </p:nvSpPr>
        <p:spPr>
          <a:xfrm>
            <a:off x="1685925" y="3630329"/>
            <a:ext cx="1662914" cy="1637688"/>
          </a:xfrm>
          <a:prstGeom prst="ellipse">
            <a:avLst/>
          </a:prstGeom>
          <a:solidFill>
            <a:schemeClr val="bg1"/>
          </a:solidFill>
        </p:spPr>
        <p:txBody>
          <a:bodyPr>
            <a:normAutofit/>
          </a:bodyPr>
          <a:lstStyle>
            <a:lvl1pPr>
              <a:defRPr sz="1600"/>
            </a:lvl1pPr>
          </a:lstStyle>
          <a:p>
            <a:r>
              <a:rPr lang="nl-NL"/>
              <a:t>Klik op het pictogram als u een afbeelding wilt toevoegen</a:t>
            </a:r>
          </a:p>
        </p:txBody>
      </p:sp>
      <p:sp>
        <p:nvSpPr>
          <p:cNvPr id="14" name="Titel 8">
            <a:extLst>
              <a:ext uri="{FF2B5EF4-FFF2-40B4-BE49-F238E27FC236}">
                <a16:creationId xmlns:a16="http://schemas.microsoft.com/office/drawing/2014/main" id="{3A7EE454-3BEB-4FEB-B79C-5107F8FC5364}"/>
              </a:ext>
            </a:extLst>
          </p:cNvPr>
          <p:cNvSpPr>
            <a:spLocks noGrp="1"/>
          </p:cNvSpPr>
          <p:nvPr>
            <p:ph type="title" hasCustomPrompt="1"/>
          </p:nvPr>
        </p:nvSpPr>
        <p:spPr>
          <a:xfrm>
            <a:off x="3579813" y="3630329"/>
            <a:ext cx="8002587" cy="642441"/>
          </a:xfrm>
        </p:spPr>
        <p:txBody>
          <a:bodyPr wrap="square" bIns="180000" anchor="t" anchorCtr="0">
            <a:spAutoFit/>
          </a:bodyPr>
          <a:lstStyle>
            <a:lvl1pPr>
              <a:defRPr>
                <a:solidFill>
                  <a:schemeClr val="bg1"/>
                </a:solidFill>
              </a:defRPr>
            </a:lvl1pPr>
          </a:lstStyle>
          <a:p>
            <a:r>
              <a:rPr lang="nl-NL"/>
              <a:t>Vragen? </a:t>
            </a:r>
            <a:endParaRPr lang="nl-BE"/>
          </a:p>
        </p:txBody>
      </p:sp>
      <p:sp>
        <p:nvSpPr>
          <p:cNvPr id="15" name="Tijdelijke aanduiding voor tekst 12">
            <a:extLst>
              <a:ext uri="{FF2B5EF4-FFF2-40B4-BE49-F238E27FC236}">
                <a16:creationId xmlns:a16="http://schemas.microsoft.com/office/drawing/2014/main" id="{1EE41736-A3F6-4F71-A220-4A2CE7688BFB}"/>
              </a:ext>
            </a:extLst>
          </p:cNvPr>
          <p:cNvSpPr>
            <a:spLocks noGrp="1"/>
          </p:cNvSpPr>
          <p:nvPr>
            <p:ph type="body" sz="quarter" idx="13" hasCustomPrompt="1"/>
          </p:nvPr>
        </p:nvSpPr>
        <p:spPr>
          <a:xfrm>
            <a:off x="3579812" y="4278579"/>
            <a:ext cx="8002587" cy="989438"/>
          </a:xfrm>
        </p:spPr>
        <p:txBody>
          <a:bodyPr wrap="square">
            <a:spAutoFit/>
          </a:bodyPr>
          <a:lstStyle>
            <a:lvl1pPr>
              <a:defRPr sz="2000" u="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Voornaam Naam</a:t>
            </a:r>
          </a:p>
          <a:p>
            <a:pPr lvl="0"/>
            <a:r>
              <a:rPr lang="nl-NL" dirty="0"/>
              <a:t>E-mail</a:t>
            </a:r>
          </a:p>
          <a:p>
            <a:pPr lvl="0"/>
            <a:r>
              <a:rPr lang="nl-NL" dirty="0"/>
              <a:t>(telefoon) </a:t>
            </a:r>
          </a:p>
        </p:txBody>
      </p:sp>
    </p:spTree>
    <p:extLst>
      <p:ext uri="{BB962C8B-B14F-4D97-AF65-F5344CB8AC3E}">
        <p14:creationId xmlns:p14="http://schemas.microsoft.com/office/powerpoint/2010/main" val="39244826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255" userDrawn="1">
          <p15:clr>
            <a:srgbClr val="FBAE40"/>
          </p15:clr>
        </p15:guide>
        <p15:guide id="2" orient="horz" pos="379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inde_rood">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A05EC41-4A2D-4EA1-94D9-FE4BCDF8DA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013" y="609600"/>
            <a:ext cx="4639385" cy="1008000"/>
          </a:xfrm>
          <a:prstGeom prst="rect">
            <a:avLst/>
          </a:prstGeom>
        </p:spPr>
      </p:pic>
      <p:sp>
        <p:nvSpPr>
          <p:cNvPr id="5" name="Tijdelijke aanduiding voor tekst 3">
            <a:extLst>
              <a:ext uri="{FF2B5EF4-FFF2-40B4-BE49-F238E27FC236}">
                <a16:creationId xmlns:a16="http://schemas.microsoft.com/office/drawing/2014/main" id="{4E1EEA49-0D4D-48F8-B30C-E33BB9112F63}"/>
              </a:ext>
            </a:extLst>
          </p:cNvPr>
          <p:cNvSpPr>
            <a:spLocks noGrp="1"/>
          </p:cNvSpPr>
          <p:nvPr>
            <p:ph type="body" sz="quarter" idx="10"/>
          </p:nvPr>
        </p:nvSpPr>
        <p:spPr>
          <a:xfrm>
            <a:off x="3579813" y="4564566"/>
            <a:ext cx="8002587" cy="374718"/>
          </a:xfrm>
        </p:spPr>
        <p:txBody>
          <a:bodyPr anchor="b" anchorCtr="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pic>
        <p:nvPicPr>
          <p:cNvPr id="7" name="Graphic 6">
            <a:extLst>
              <a:ext uri="{FF2B5EF4-FFF2-40B4-BE49-F238E27FC236}">
                <a16:creationId xmlns:a16="http://schemas.microsoft.com/office/drawing/2014/main" id="{B1AD3C0C-A058-46BF-98BE-1F0DD80DD80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3660278"/>
            <a:ext cx="3142800" cy="3199942"/>
          </a:xfrm>
          <a:prstGeom prst="rect">
            <a:avLst/>
          </a:prstGeom>
        </p:spPr>
      </p:pic>
    </p:spTree>
    <p:extLst>
      <p:ext uri="{BB962C8B-B14F-4D97-AF65-F5344CB8AC3E}">
        <p14:creationId xmlns:p14="http://schemas.microsoft.com/office/powerpoint/2010/main" val="897512558"/>
      </p:ext>
    </p:extLst>
  </p:cSld>
  <p:clrMapOvr>
    <a:masterClrMapping/>
  </p:clrMapOvr>
  <p:extLst>
    <p:ext uri="{DCECCB84-F9BA-43D5-87BE-67443E8EF086}">
      <p15:sldGuideLst xmlns:p15="http://schemas.microsoft.com/office/powerpoint/2012/main">
        <p15:guide id="1" pos="2255" userDrawn="1">
          <p15:clr>
            <a:srgbClr val="FBAE40"/>
          </p15:clr>
        </p15:guide>
        <p15:guide id="2" orient="horz" pos="379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94768" y="0"/>
            <a:ext cx="9806544" cy="853440"/>
          </a:xfrm>
        </p:spPr>
        <p:txBody>
          <a:bodyPr lIns="0" tIns="0" rIns="0" bIns="0" anchor="b" anchorCtr="0">
            <a:normAutofit/>
          </a:bodyPr>
          <a:lstStyle>
            <a:lvl1pPr algn="l">
              <a:defRPr sz="2800" b="1">
                <a:solidFill>
                  <a:schemeClr val="accent1"/>
                </a:solidFill>
              </a:defRPr>
            </a:lvl1pPr>
          </a:lstStyle>
          <a:p>
            <a:r>
              <a:rPr lang="nl-NL"/>
              <a:t>Klik om de stijl te bewerken</a:t>
            </a:r>
            <a:endParaRPr lang="nl-NL" dirty="0"/>
          </a:p>
        </p:txBody>
      </p:sp>
      <p:sp>
        <p:nvSpPr>
          <p:cNvPr id="3" name="Tijdelijke aanduiding voor inhoud 2"/>
          <p:cNvSpPr>
            <a:spLocks noGrp="1"/>
          </p:cNvSpPr>
          <p:nvPr>
            <p:ph idx="1"/>
          </p:nvPr>
        </p:nvSpPr>
        <p:spPr>
          <a:xfrm>
            <a:off x="594768" y="1276344"/>
            <a:ext cx="11002464" cy="5022864"/>
          </a:xfrm>
        </p:spPr>
        <p:txBody>
          <a:bodyPr lIns="0" tIns="0" rIns="0" bIns="0"/>
          <a:lstStyle>
            <a:lvl1pPr>
              <a:buFont typeface="Arial" pitchFamily="34" charset="0"/>
              <a:buChar char="•"/>
              <a:defRPr>
                <a:solidFill>
                  <a:schemeClr val="tx1"/>
                </a:solidFill>
              </a:defRPr>
            </a:lvl1pPr>
            <a:lvl2pPr>
              <a:buFont typeface="Arial" pitchFamily="34" charset="0"/>
              <a:buChar char="•"/>
              <a:defRPr>
                <a:solidFill>
                  <a:schemeClr val="tx1"/>
                </a:solidFill>
              </a:defRPr>
            </a:lvl2pPr>
            <a:lvl3pPr>
              <a:buFont typeface="Arial" pitchFamily="34" charset="0"/>
              <a:buChar char="•"/>
              <a:defRPr>
                <a:solidFill>
                  <a:schemeClr val="tx1"/>
                </a:solidFill>
              </a:defRPr>
            </a:lvl3pPr>
            <a:lvl4pPr>
              <a:buFont typeface="Arial" pitchFamily="34" charset="0"/>
              <a:buChar char="•"/>
              <a:defRPr>
                <a:solidFill>
                  <a:schemeClr val="tx1"/>
                </a:solidFill>
              </a:defRPr>
            </a:lvl4pPr>
            <a:lvl5pPr>
              <a:buFont typeface="Arial" pitchFamily="34" charset="0"/>
              <a:buChar cha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voettekst 4"/>
          <p:cNvSpPr>
            <a:spLocks noGrp="1"/>
          </p:cNvSpPr>
          <p:nvPr>
            <p:ph type="ftr" sz="quarter" idx="3"/>
          </p:nvPr>
        </p:nvSpPr>
        <p:spPr>
          <a:xfrm>
            <a:off x="1176000" y="6534874"/>
            <a:ext cx="8849808" cy="123111"/>
          </a:xfrm>
          <a:prstGeom prst="rect">
            <a:avLst/>
          </a:prstGeom>
        </p:spPr>
        <p:txBody>
          <a:bodyPr vert="horz" wrap="square" lIns="0" tIns="0" rIns="0" bIns="0" rtlCol="0" anchor="b" anchorCtr="0">
            <a:spAutoFit/>
          </a:bodyPr>
          <a:lstStyle>
            <a:lvl1pPr algn="l">
              <a:defRPr sz="800">
                <a:solidFill>
                  <a:schemeClr val="accent1"/>
                </a:solidFill>
              </a:defRPr>
            </a:lvl1pPr>
          </a:lstStyle>
          <a:p>
            <a:r>
              <a:rPr lang="nl-NL">
                <a:solidFill>
                  <a:srgbClr val="773388"/>
                </a:solidFill>
              </a:rPr>
              <a:t>Pas aan bij: Invoegen / Koptekst en Voettekst</a:t>
            </a:r>
            <a:endParaRPr lang="nl-NL" dirty="0">
              <a:solidFill>
                <a:srgbClr val="773388"/>
              </a:solidFill>
            </a:endParaRPr>
          </a:p>
        </p:txBody>
      </p:sp>
      <p:sp>
        <p:nvSpPr>
          <p:cNvPr id="12" name="Tijdelijke aanduiding voor dianummer 5"/>
          <p:cNvSpPr>
            <a:spLocks noGrp="1"/>
          </p:cNvSpPr>
          <p:nvPr>
            <p:ph type="sldNum" sz="quarter" idx="4"/>
          </p:nvPr>
        </p:nvSpPr>
        <p:spPr>
          <a:xfrm>
            <a:off x="0" y="6534875"/>
            <a:ext cx="528000" cy="123110"/>
          </a:xfrm>
          <a:prstGeom prst="rect">
            <a:avLst/>
          </a:prstGeom>
        </p:spPr>
        <p:txBody>
          <a:bodyPr vert="horz" wrap="square" lIns="0" tIns="0" rIns="0" bIns="0" rtlCol="0" anchor="b" anchorCtr="0">
            <a:spAutoFit/>
          </a:bodyPr>
          <a:lstStyle>
            <a:lvl1pPr algn="r">
              <a:defRPr sz="800">
                <a:solidFill>
                  <a:schemeClr val="accent1"/>
                </a:solidFill>
              </a:defRPr>
            </a:lvl1pPr>
          </a:lstStyle>
          <a:p>
            <a:fld id="{D7804397-26B8-4FA0-AB6D-6630021855CD}" type="slidenum">
              <a:rPr lang="nl-NL" smtClean="0">
                <a:solidFill>
                  <a:srgbClr val="773388"/>
                </a:solidFill>
              </a:rPr>
              <a:pPr/>
              <a:t>‹nr.›</a:t>
            </a:fld>
            <a:r>
              <a:rPr lang="nl-NL">
                <a:solidFill>
                  <a:srgbClr val="773388"/>
                </a:solidFill>
              </a:rPr>
              <a:t>  -</a:t>
            </a:r>
            <a:endParaRPr lang="nl-NL" dirty="0">
              <a:solidFill>
                <a:srgbClr val="773388"/>
              </a:solidFill>
            </a:endParaRPr>
          </a:p>
        </p:txBody>
      </p:sp>
      <p:sp>
        <p:nvSpPr>
          <p:cNvPr id="13" name="Rechthoek 12"/>
          <p:cNvSpPr/>
          <p:nvPr/>
        </p:nvSpPr>
        <p:spPr>
          <a:xfrm>
            <a:off x="594768" y="917569"/>
            <a:ext cx="550123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594768" y="6534875"/>
            <a:ext cx="576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15" name="Rechthoek 14"/>
          <p:cNvSpPr/>
          <p:nvPr/>
        </p:nvSpPr>
        <p:spPr>
          <a:xfrm>
            <a:off x="6096000" y="917569"/>
            <a:ext cx="263102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7" name="Rechthoek 16"/>
          <p:cNvSpPr/>
          <p:nvPr/>
        </p:nvSpPr>
        <p:spPr>
          <a:xfrm>
            <a:off x="8727024" y="917569"/>
            <a:ext cx="191347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8" name="Rechthoek 17"/>
          <p:cNvSpPr/>
          <p:nvPr/>
        </p:nvSpPr>
        <p:spPr>
          <a:xfrm>
            <a:off x="10640496" y="917569"/>
            <a:ext cx="956736"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9" name="Afbeelding 18" descr="VVSG_lo_RGB.png"/>
          <p:cNvPicPr>
            <a:picLocks noChangeAspect="1"/>
          </p:cNvPicPr>
          <p:nvPr/>
        </p:nvPicPr>
        <p:blipFill>
          <a:blip r:embed="rId2" cstate="print"/>
          <a:stretch>
            <a:fillRect/>
          </a:stretch>
        </p:blipFill>
        <p:spPr>
          <a:xfrm>
            <a:off x="10733232" y="200016"/>
            <a:ext cx="864000" cy="648000"/>
          </a:xfrm>
          <a:prstGeom prst="rect">
            <a:avLst/>
          </a:prstGeom>
        </p:spPr>
      </p:pic>
      <p:sp>
        <p:nvSpPr>
          <p:cNvPr id="20" name="Tijdelijke aanduiding voor datum 3"/>
          <p:cNvSpPr>
            <a:spLocks noGrp="1"/>
          </p:cNvSpPr>
          <p:nvPr>
            <p:ph type="dt" sz="half" idx="2"/>
          </p:nvPr>
        </p:nvSpPr>
        <p:spPr>
          <a:xfrm>
            <a:off x="10640496" y="6534874"/>
            <a:ext cx="956736" cy="123111"/>
          </a:xfrm>
          <a:prstGeom prst="rect">
            <a:avLst/>
          </a:prstGeom>
        </p:spPr>
        <p:txBody>
          <a:bodyPr vert="horz" wrap="square" lIns="0" tIns="0" rIns="0" bIns="0" rtlCol="0" anchor="b" anchorCtr="0">
            <a:spAutoFit/>
          </a:bodyPr>
          <a:lstStyle>
            <a:lvl1pPr algn="l">
              <a:defRPr sz="800">
                <a:solidFill>
                  <a:schemeClr val="accent1"/>
                </a:solidFill>
              </a:defRPr>
            </a:lvl1pPr>
          </a:lstStyle>
          <a:p>
            <a:pPr algn="r"/>
            <a:fld id="{3B4535AB-893C-44D2-B0B6-5BDFB7C56C5F}" type="datetime1">
              <a:rPr lang="nl-NL" smtClean="0">
                <a:solidFill>
                  <a:srgbClr val="773388"/>
                </a:solidFill>
              </a:rPr>
              <a:pPr algn="r"/>
              <a:t>9-6-2023</a:t>
            </a:fld>
            <a:endParaRPr lang="nl-NL" dirty="0">
              <a:solidFill>
                <a:srgbClr val="773388"/>
              </a:solidFill>
            </a:endParaRPr>
          </a:p>
        </p:txBody>
      </p:sp>
      <p:sp>
        <p:nvSpPr>
          <p:cNvPr id="14" name="Rechthoek 13"/>
          <p:cNvSpPr/>
          <p:nvPr userDrawn="1"/>
        </p:nvSpPr>
        <p:spPr>
          <a:xfrm>
            <a:off x="594768" y="917569"/>
            <a:ext cx="550123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1" name="Tekstvak 20"/>
          <p:cNvSpPr txBox="1"/>
          <p:nvPr userDrawn="1"/>
        </p:nvSpPr>
        <p:spPr>
          <a:xfrm>
            <a:off x="594768" y="6534875"/>
            <a:ext cx="576000" cy="123110"/>
          </a:xfrm>
          <a:prstGeom prst="rect">
            <a:avLst/>
          </a:prstGeom>
          <a:noFill/>
        </p:spPr>
        <p:txBody>
          <a:bodyPr wrap="square" lIns="0" tIns="0" rIns="0" bIns="0" rtlCol="0" anchor="b" anchorCtr="0">
            <a:spAutoFit/>
          </a:bodyPr>
          <a:lstStyle/>
          <a:p>
            <a:pPr>
              <a:defRPr/>
            </a:pPr>
            <a:r>
              <a:rPr lang="nl-NL" sz="800" dirty="0">
                <a:solidFill>
                  <a:srgbClr val="773388"/>
                </a:solidFill>
              </a:rPr>
              <a:t>VVSG  -</a:t>
            </a:r>
          </a:p>
        </p:txBody>
      </p:sp>
      <p:sp>
        <p:nvSpPr>
          <p:cNvPr id="22" name="Rechthoek 21"/>
          <p:cNvSpPr/>
          <p:nvPr userDrawn="1"/>
        </p:nvSpPr>
        <p:spPr>
          <a:xfrm>
            <a:off x="6096000" y="917569"/>
            <a:ext cx="2631024"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3" name="Rechthoek 22"/>
          <p:cNvSpPr/>
          <p:nvPr userDrawn="1"/>
        </p:nvSpPr>
        <p:spPr>
          <a:xfrm>
            <a:off x="8727024" y="917569"/>
            <a:ext cx="191347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4" name="Rechthoek 23"/>
          <p:cNvSpPr/>
          <p:nvPr userDrawn="1"/>
        </p:nvSpPr>
        <p:spPr>
          <a:xfrm>
            <a:off x="10640496" y="917569"/>
            <a:ext cx="956736"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5" name="Afbeelding 24" descr="VVSG_lo_RGB.png"/>
          <p:cNvPicPr>
            <a:picLocks noChangeAspect="1"/>
          </p:cNvPicPr>
          <p:nvPr userDrawn="1"/>
        </p:nvPicPr>
        <p:blipFill>
          <a:blip r:embed="rId2" cstate="print"/>
          <a:stretch>
            <a:fillRect/>
          </a:stretch>
        </p:blipFill>
        <p:spPr>
          <a:xfrm>
            <a:off x="10733232" y="200016"/>
            <a:ext cx="864000" cy="648000"/>
          </a:xfrm>
          <a:prstGeom prst="rect">
            <a:avLst/>
          </a:prstGeom>
        </p:spPr>
      </p:pic>
    </p:spTree>
    <p:extLst>
      <p:ext uri="{BB962C8B-B14F-4D97-AF65-F5344CB8AC3E}">
        <p14:creationId xmlns:p14="http://schemas.microsoft.com/office/powerpoint/2010/main" val="2196570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17" name="Afbeelding 16" descr="091123VVSG225.jpg"/>
          <p:cNvPicPr>
            <a:picLocks noChangeAspect="1"/>
          </p:cNvPicPr>
          <p:nvPr userDrawn="1"/>
        </p:nvPicPr>
        <p:blipFill>
          <a:blip r:embed="rId2" cstate="print"/>
          <a:srcRect l="18920" r="22972"/>
          <a:stretch>
            <a:fillRect/>
          </a:stretch>
        </p:blipFill>
        <p:spPr>
          <a:xfrm>
            <a:off x="0" y="2714621"/>
            <a:ext cx="4095736" cy="3500462"/>
          </a:xfrm>
          <a:prstGeom prst="rect">
            <a:avLst/>
          </a:prstGeom>
        </p:spPr>
      </p:pic>
      <p:pic>
        <p:nvPicPr>
          <p:cNvPr id="6" name="Afbeelding 5" descr="VVSG_op_ppt_titelslide.png"/>
          <p:cNvPicPr>
            <a:picLocks noChangeAspect="1"/>
          </p:cNvPicPr>
          <p:nvPr/>
        </p:nvPicPr>
        <p:blipFill>
          <a:blip r:embed="rId3" cstate="print"/>
          <a:srcRect l="33594" b="2000"/>
          <a:stretch>
            <a:fillRect/>
          </a:stretch>
        </p:blipFill>
        <p:spPr>
          <a:xfrm>
            <a:off x="4095736" y="2714620"/>
            <a:ext cx="8096264" cy="3500462"/>
          </a:xfrm>
          <a:prstGeom prst="rect">
            <a:avLst/>
          </a:prstGeom>
        </p:spPr>
      </p:pic>
      <p:sp>
        <p:nvSpPr>
          <p:cNvPr id="14" name="Titel 1"/>
          <p:cNvSpPr>
            <a:spLocks noGrp="1"/>
          </p:cNvSpPr>
          <p:nvPr>
            <p:ph type="ctrTitle"/>
          </p:nvPr>
        </p:nvSpPr>
        <p:spPr>
          <a:xfrm>
            <a:off x="4421712" y="2890836"/>
            <a:ext cx="7175520" cy="2332044"/>
          </a:xfrm>
        </p:spPr>
        <p:txBody>
          <a:bodyPr lIns="0" tIns="0" rIns="0" bIns="0" anchor="b" anchorCtr="0">
            <a:normAutofit/>
          </a:bodyPr>
          <a:lstStyle>
            <a:lvl1pPr algn="l">
              <a:lnSpc>
                <a:spcPts val="3200"/>
              </a:lnSpc>
              <a:defRPr sz="3200" b="1">
                <a:solidFill>
                  <a:schemeClr val="accent1"/>
                </a:solidFill>
              </a:defRPr>
            </a:lvl1pPr>
          </a:lstStyle>
          <a:p>
            <a:r>
              <a:rPr lang="nl-NL"/>
              <a:t>Klik om de stijl te bewerken</a:t>
            </a:r>
            <a:endParaRPr lang="nl-NL" dirty="0"/>
          </a:p>
        </p:txBody>
      </p:sp>
      <p:sp>
        <p:nvSpPr>
          <p:cNvPr id="15" name="Ondertitel 2"/>
          <p:cNvSpPr>
            <a:spLocks noGrp="1"/>
          </p:cNvSpPr>
          <p:nvPr>
            <p:ph type="subTitle" idx="1"/>
          </p:nvPr>
        </p:nvSpPr>
        <p:spPr>
          <a:xfrm>
            <a:off x="4421712" y="5402268"/>
            <a:ext cx="7175520" cy="538164"/>
          </a:xfrm>
        </p:spPr>
        <p:txBody>
          <a:bodyPr lIns="0" tIns="0" rIns="0" bIns="0">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pic>
        <p:nvPicPr>
          <p:cNvPr id="12" name="Afbeelding 11" descr="VVSG_lo_RGB.png"/>
          <p:cNvPicPr>
            <a:picLocks noChangeAspect="1"/>
          </p:cNvPicPr>
          <p:nvPr/>
        </p:nvPicPr>
        <p:blipFill>
          <a:blip r:embed="rId4" cstate="print"/>
          <a:stretch>
            <a:fillRect/>
          </a:stretch>
        </p:blipFill>
        <p:spPr>
          <a:xfrm>
            <a:off x="9444576" y="558792"/>
            <a:ext cx="1913472" cy="1435104"/>
          </a:xfrm>
          <a:prstGeom prst="rect">
            <a:avLst/>
          </a:prstGeom>
        </p:spPr>
      </p:pic>
      <p:pic>
        <p:nvPicPr>
          <p:cNvPr id="8" name="Afbeelding 7" descr="VVSG_lo_RGB.png"/>
          <p:cNvPicPr>
            <a:picLocks noChangeAspect="1"/>
          </p:cNvPicPr>
          <p:nvPr userDrawn="1"/>
        </p:nvPicPr>
        <p:blipFill>
          <a:blip r:embed="rId4" cstate="print"/>
          <a:stretch>
            <a:fillRect/>
          </a:stretch>
        </p:blipFill>
        <p:spPr>
          <a:xfrm>
            <a:off x="9444576" y="558792"/>
            <a:ext cx="1913472" cy="1435104"/>
          </a:xfrm>
          <a:prstGeom prst="rect">
            <a:avLst/>
          </a:prstGeom>
        </p:spPr>
      </p:pic>
      <p:sp>
        <p:nvSpPr>
          <p:cNvPr id="13" name="Rechthoek 12"/>
          <p:cNvSpPr/>
          <p:nvPr userDrawn="1"/>
        </p:nvSpPr>
        <p:spPr>
          <a:xfrm>
            <a:off x="3143229" y="2714620"/>
            <a:ext cx="952507" cy="3500462"/>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151625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met titel_roze">
    <p:bg>
      <p:bgRef idx="1001">
        <a:schemeClr val="bg2"/>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A05EC41-4A2D-4EA1-94D9-FE4BCDF8DA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013" y="609600"/>
            <a:ext cx="4639385" cy="1008000"/>
          </a:xfrm>
          <a:prstGeom prst="rect">
            <a:avLst/>
          </a:prstGeom>
        </p:spPr>
      </p:pic>
      <p:sp>
        <p:nvSpPr>
          <p:cNvPr id="2" name="Titel 1">
            <a:extLst>
              <a:ext uri="{FF2B5EF4-FFF2-40B4-BE49-F238E27FC236}">
                <a16:creationId xmlns:a16="http://schemas.microsoft.com/office/drawing/2014/main" id="{9578149E-3A0B-4019-8E9B-D00B24DBD033}"/>
              </a:ext>
            </a:extLst>
          </p:cNvPr>
          <p:cNvSpPr>
            <a:spLocks noGrp="1"/>
          </p:cNvSpPr>
          <p:nvPr>
            <p:ph type="title" hasCustomPrompt="1"/>
          </p:nvPr>
        </p:nvSpPr>
        <p:spPr>
          <a:xfrm>
            <a:off x="3579813" y="4855415"/>
            <a:ext cx="8002585" cy="1062444"/>
          </a:xfrm>
        </p:spPr>
        <p:txBody>
          <a:bodyPr tIns="720000" anchor="b" anchorCtr="0">
            <a:spAutoFit/>
          </a:bodyPr>
          <a:lstStyle>
            <a:lvl1pPr>
              <a:lnSpc>
                <a:spcPct val="120000"/>
              </a:lnSpc>
              <a:defRPr sz="2000">
                <a:solidFill>
                  <a:schemeClr val="bg1"/>
                </a:solidFill>
                <a:latin typeface="+mn-lt"/>
              </a:defRPr>
            </a:lvl1pPr>
          </a:lstStyle>
          <a:p>
            <a:r>
              <a:rPr lang="nl-NL"/>
              <a:t>Klik om subtitel te bewerken</a:t>
            </a:r>
            <a:endParaRPr lang="nl-BE"/>
          </a:p>
        </p:txBody>
      </p:sp>
      <p:pic>
        <p:nvPicPr>
          <p:cNvPr id="5" name="Graphic 4">
            <a:extLst>
              <a:ext uri="{FF2B5EF4-FFF2-40B4-BE49-F238E27FC236}">
                <a16:creationId xmlns:a16="http://schemas.microsoft.com/office/drawing/2014/main" id="{8DE4FBB3-F6D8-4BCC-8CED-FBDCC536762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674800"/>
            <a:ext cx="3163604" cy="4183200"/>
          </a:xfrm>
          <a:prstGeom prst="rect">
            <a:avLst/>
          </a:prstGeom>
        </p:spPr>
      </p:pic>
      <p:sp>
        <p:nvSpPr>
          <p:cNvPr id="6" name="Tijdelijke aanduiding voor tekst 3">
            <a:extLst>
              <a:ext uri="{FF2B5EF4-FFF2-40B4-BE49-F238E27FC236}">
                <a16:creationId xmlns:a16="http://schemas.microsoft.com/office/drawing/2014/main" id="{786BF47B-F9F1-41F1-8E49-02EC743DC33C}"/>
              </a:ext>
            </a:extLst>
          </p:cNvPr>
          <p:cNvSpPr>
            <a:spLocks noGrp="1"/>
          </p:cNvSpPr>
          <p:nvPr>
            <p:ph type="body" sz="quarter" idx="10" hasCustomPrompt="1"/>
          </p:nvPr>
        </p:nvSpPr>
        <p:spPr>
          <a:xfrm>
            <a:off x="3579813" y="3865336"/>
            <a:ext cx="8002587" cy="1073948"/>
          </a:xfrm>
        </p:spPr>
        <p:txBody>
          <a:bodyPr anchor="b" anchorCtr="0">
            <a:spAutoFit/>
          </a:bodyPr>
          <a:lstStyle>
            <a:lvl1pPr>
              <a:defRPr sz="3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titel van de presentatie te bewerken</a:t>
            </a:r>
          </a:p>
        </p:txBody>
      </p:sp>
    </p:spTree>
    <p:extLst>
      <p:ext uri="{BB962C8B-B14F-4D97-AF65-F5344CB8AC3E}">
        <p14:creationId xmlns:p14="http://schemas.microsoft.com/office/powerpoint/2010/main" val="34944623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255" userDrawn="1">
          <p15:clr>
            <a:srgbClr val="FBAE40"/>
          </p15:clr>
        </p15:guide>
        <p15:guide id="2" orient="horz" pos="379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pagina_roz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A05EC41-4A2D-4EA1-94D9-FE4BCDF8DA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8013" y="5562837"/>
            <a:ext cx="1828800" cy="674451"/>
          </a:xfrm>
          <a:prstGeom prst="rect">
            <a:avLst/>
          </a:prstGeom>
        </p:spPr>
      </p:pic>
      <p:sp>
        <p:nvSpPr>
          <p:cNvPr id="4" name="Tijdelijke aanduiding voor afbeelding 3">
            <a:extLst>
              <a:ext uri="{FF2B5EF4-FFF2-40B4-BE49-F238E27FC236}">
                <a16:creationId xmlns:a16="http://schemas.microsoft.com/office/drawing/2014/main" id="{7FCA1AE3-026C-4E61-AA07-38A900BA3776}"/>
              </a:ext>
            </a:extLst>
          </p:cNvPr>
          <p:cNvSpPr>
            <a:spLocks noGrp="1"/>
          </p:cNvSpPr>
          <p:nvPr>
            <p:ph type="pic" sz="quarter" idx="10"/>
          </p:nvPr>
        </p:nvSpPr>
        <p:spPr>
          <a:xfrm>
            <a:off x="4707600" y="0"/>
            <a:ext cx="7484400" cy="6858000"/>
          </a:xfrm>
          <a:solidFill>
            <a:schemeClr val="bg2">
              <a:lumMod val="20000"/>
              <a:lumOff val="80000"/>
            </a:schemeClr>
          </a:solidFill>
        </p:spPr>
        <p:txBody>
          <a:bodyPr/>
          <a:lstStyle/>
          <a:p>
            <a:r>
              <a:rPr lang="nl-NL"/>
              <a:t>Klik op het pictogram als u een afbeelding wilt toevoegen</a:t>
            </a:r>
            <a:endParaRPr lang="nl-BE"/>
          </a:p>
        </p:txBody>
      </p:sp>
      <p:sp>
        <p:nvSpPr>
          <p:cNvPr id="5" name="Titel 4">
            <a:extLst>
              <a:ext uri="{FF2B5EF4-FFF2-40B4-BE49-F238E27FC236}">
                <a16:creationId xmlns:a16="http://schemas.microsoft.com/office/drawing/2014/main" id="{B01AD8B4-40DC-4B7A-985F-1C171675FB2F}"/>
              </a:ext>
            </a:extLst>
          </p:cNvPr>
          <p:cNvSpPr>
            <a:spLocks noGrp="1"/>
          </p:cNvSpPr>
          <p:nvPr>
            <p:ph type="title" hasCustomPrompt="1"/>
          </p:nvPr>
        </p:nvSpPr>
        <p:spPr>
          <a:xfrm>
            <a:off x="608012" y="1285200"/>
            <a:ext cx="3902441" cy="1095854"/>
          </a:xfrm>
        </p:spPr>
        <p:txBody>
          <a:bodyPr wrap="square" bIns="180000" anchor="t" anchorCtr="0">
            <a:spAutoFit/>
          </a:bodyPr>
          <a:lstStyle>
            <a:lvl1pPr>
              <a:defRPr/>
            </a:lvl1pPr>
          </a:lstStyle>
          <a:p>
            <a:r>
              <a:rPr lang="nl-NL" dirty="0"/>
              <a:t>Klik om titel te bewerken</a:t>
            </a:r>
            <a:endParaRPr lang="nl-BE" dirty="0"/>
          </a:p>
        </p:txBody>
      </p:sp>
      <p:pic>
        <p:nvPicPr>
          <p:cNvPr id="3" name="Graphic 2">
            <a:extLst>
              <a:ext uri="{FF2B5EF4-FFF2-40B4-BE49-F238E27FC236}">
                <a16:creationId xmlns:a16="http://schemas.microsoft.com/office/drawing/2014/main" id="{587AF4A0-D5CA-4C25-876F-4FA213B4B50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8792" y="2782800"/>
            <a:ext cx="3913208" cy="4075200"/>
          </a:xfrm>
          <a:prstGeom prst="rect">
            <a:avLst/>
          </a:prstGeom>
        </p:spPr>
      </p:pic>
      <p:sp>
        <p:nvSpPr>
          <p:cNvPr id="7" name="Tijdelijke aanduiding voor tekst 14">
            <a:extLst>
              <a:ext uri="{FF2B5EF4-FFF2-40B4-BE49-F238E27FC236}">
                <a16:creationId xmlns:a16="http://schemas.microsoft.com/office/drawing/2014/main" id="{63A68D3D-3607-463B-8AA5-56C0199F5AB9}"/>
              </a:ext>
            </a:extLst>
          </p:cNvPr>
          <p:cNvSpPr>
            <a:spLocks noGrp="1"/>
          </p:cNvSpPr>
          <p:nvPr>
            <p:ph type="body" sz="quarter" idx="15" hasCustomPrompt="1"/>
          </p:nvPr>
        </p:nvSpPr>
        <p:spPr>
          <a:xfrm>
            <a:off x="608013" y="609600"/>
            <a:ext cx="3685113" cy="402400"/>
          </a:xfrm>
          <a:prstGeom prst="roundRect">
            <a:avLst>
              <a:gd name="adj" fmla="val 50000"/>
            </a:avLst>
          </a:prstGeom>
          <a:solidFill>
            <a:schemeClr val="accent4"/>
          </a:solidFill>
        </p:spPr>
        <p:txBody>
          <a:bodyPr wrap="none" lIns="108000" tIns="18000" rIns="108000" bIns="18000" anchor="ctr" anchorCtr="0">
            <a:spAutoFit/>
          </a:bodyPr>
          <a:lstStyle>
            <a:lvl1pPr>
              <a:defRPr sz="1600">
                <a:solidFill>
                  <a:schemeClr val="bg1"/>
                </a:solidFill>
              </a:defRPr>
            </a:lvl1pPr>
          </a:lstStyle>
          <a:p>
            <a:pPr lvl="0"/>
            <a:r>
              <a:rPr lang="nl-NL" dirty="0"/>
              <a:t>klikken om topicelement te bewerken</a:t>
            </a:r>
            <a:endParaRPr lang="nl-BE" dirty="0"/>
          </a:p>
        </p:txBody>
      </p:sp>
      <p:sp>
        <p:nvSpPr>
          <p:cNvPr id="6" name="Tijdelijke aanduiding voor tekst 5">
            <a:extLst>
              <a:ext uri="{FF2B5EF4-FFF2-40B4-BE49-F238E27FC236}">
                <a16:creationId xmlns:a16="http://schemas.microsoft.com/office/drawing/2014/main" id="{B9DD6429-BDB5-44BC-871C-317B398E9778}"/>
              </a:ext>
            </a:extLst>
          </p:cNvPr>
          <p:cNvSpPr>
            <a:spLocks noGrp="1"/>
          </p:cNvSpPr>
          <p:nvPr>
            <p:ph type="body" sz="quarter" idx="16" hasCustomPrompt="1"/>
          </p:nvPr>
        </p:nvSpPr>
        <p:spPr>
          <a:xfrm>
            <a:off x="608013" y="2381250"/>
            <a:ext cx="3902440" cy="312330"/>
          </a:xfrm>
        </p:spPr>
        <p:txBody>
          <a:bodyPr wrap="square">
            <a:spAutoFit/>
          </a:bodyPr>
          <a:lstStyle>
            <a:lvl1pPr>
              <a:defRPr sz="2000"/>
            </a:lvl1pPr>
          </a:lstStyle>
          <a:p>
            <a:pPr lvl="0"/>
            <a:r>
              <a:rPr lang="nl-NL" dirty="0"/>
              <a:t>Klik om de subtitel te bewerken</a:t>
            </a:r>
          </a:p>
        </p:txBody>
      </p:sp>
    </p:spTree>
    <p:extLst>
      <p:ext uri="{BB962C8B-B14F-4D97-AF65-F5344CB8AC3E}">
        <p14:creationId xmlns:p14="http://schemas.microsoft.com/office/powerpoint/2010/main" val="71121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pagina_roze_fotovlak">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A05EC41-4A2D-4EA1-94D9-FE4BCDF8DA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8013" y="5562837"/>
            <a:ext cx="1828800" cy="674451"/>
          </a:xfrm>
          <a:prstGeom prst="rect">
            <a:avLst/>
          </a:prstGeom>
        </p:spPr>
      </p:pic>
      <p:sp>
        <p:nvSpPr>
          <p:cNvPr id="5" name="Titel 4">
            <a:extLst>
              <a:ext uri="{FF2B5EF4-FFF2-40B4-BE49-F238E27FC236}">
                <a16:creationId xmlns:a16="http://schemas.microsoft.com/office/drawing/2014/main" id="{B01AD8B4-40DC-4B7A-985F-1C171675FB2F}"/>
              </a:ext>
            </a:extLst>
          </p:cNvPr>
          <p:cNvSpPr>
            <a:spLocks noGrp="1"/>
          </p:cNvSpPr>
          <p:nvPr>
            <p:ph type="title"/>
          </p:nvPr>
        </p:nvSpPr>
        <p:spPr>
          <a:xfrm>
            <a:off x="608013" y="1285200"/>
            <a:ext cx="4210172" cy="1095854"/>
          </a:xfrm>
        </p:spPr>
        <p:txBody>
          <a:bodyPr wrap="square" bIns="180000" anchor="t" anchorCtr="0">
            <a:spAutoFit/>
          </a:bodyPr>
          <a:lstStyle/>
          <a:p>
            <a:r>
              <a:rPr lang="nl-NL"/>
              <a:t>Klik om stijl te bewerken</a:t>
            </a:r>
            <a:endParaRPr lang="nl-BE" dirty="0"/>
          </a:p>
        </p:txBody>
      </p:sp>
      <p:sp>
        <p:nvSpPr>
          <p:cNvPr id="6" name="Vrije vorm: vorm 5">
            <a:extLst>
              <a:ext uri="{FF2B5EF4-FFF2-40B4-BE49-F238E27FC236}">
                <a16:creationId xmlns:a16="http://schemas.microsoft.com/office/drawing/2014/main" id="{F46289F7-5ED6-4985-B8F7-25CD6EB8811C}"/>
              </a:ext>
            </a:extLst>
          </p:cNvPr>
          <p:cNvSpPr/>
          <p:nvPr/>
        </p:nvSpPr>
        <p:spPr>
          <a:xfrm>
            <a:off x="4174652" y="0"/>
            <a:ext cx="8017348" cy="6858000"/>
          </a:xfrm>
          <a:custGeom>
            <a:avLst/>
            <a:gdLst>
              <a:gd name="connsiteX0" fmla="*/ 2473480 w 8017348"/>
              <a:gd name="connsiteY0" fmla="*/ 0 h 6858000"/>
              <a:gd name="connsiteX1" fmla="*/ 3648 w 8017348"/>
              <a:gd name="connsiteY1" fmla="*/ 5375275 h 6858000"/>
              <a:gd name="connsiteX2" fmla="*/ 210340 w 8017348"/>
              <a:gd name="connsiteY2" fmla="*/ 6858000 h 6858000"/>
              <a:gd name="connsiteX3" fmla="*/ 8017348 w 8017348"/>
              <a:gd name="connsiteY3" fmla="*/ 6858000 h 6858000"/>
              <a:gd name="connsiteX4" fmla="*/ 8017348 w 8017348"/>
              <a:gd name="connsiteY4" fmla="*/ 0 h 6858000"/>
              <a:gd name="connsiteX5" fmla="*/ 2473480 w 801734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7348" h="6858000">
                <a:moveTo>
                  <a:pt x="2473480" y="0"/>
                </a:moveTo>
                <a:cubicBezTo>
                  <a:pt x="1072670" y="1901190"/>
                  <a:pt x="64290" y="3873818"/>
                  <a:pt x="3648" y="5375275"/>
                </a:cubicBezTo>
                <a:cubicBezTo>
                  <a:pt x="-17942" y="5900738"/>
                  <a:pt x="56988" y="6398895"/>
                  <a:pt x="210340" y="6858000"/>
                </a:cubicBezTo>
                <a:lnTo>
                  <a:pt x="8017348" y="6858000"/>
                </a:lnTo>
                <a:lnTo>
                  <a:pt x="8017348" y="0"/>
                </a:lnTo>
                <a:lnTo>
                  <a:pt x="2473480" y="0"/>
                </a:lnTo>
                <a:close/>
              </a:path>
            </a:pathLst>
          </a:custGeom>
          <a:solidFill>
            <a:schemeClr val="bg2">
              <a:lumMod val="20000"/>
              <a:lumOff val="80000"/>
            </a:schemeClr>
          </a:solidFill>
          <a:ln w="3172" cap="flat">
            <a:noFill/>
            <a:prstDash val="solid"/>
            <a:miter/>
          </a:ln>
        </p:spPr>
        <p:txBody>
          <a:bodyPr rtlCol="0" anchor="ctr"/>
          <a:lstStyle/>
          <a:p>
            <a:endParaRPr lang="nl-BE"/>
          </a:p>
        </p:txBody>
      </p:sp>
      <p:sp>
        <p:nvSpPr>
          <p:cNvPr id="7" name="Tijdelijke aanduiding voor tekst 14">
            <a:extLst>
              <a:ext uri="{FF2B5EF4-FFF2-40B4-BE49-F238E27FC236}">
                <a16:creationId xmlns:a16="http://schemas.microsoft.com/office/drawing/2014/main" id="{CF02546C-BCAC-4A50-BBA4-18138843E322}"/>
              </a:ext>
            </a:extLst>
          </p:cNvPr>
          <p:cNvSpPr>
            <a:spLocks noGrp="1"/>
          </p:cNvSpPr>
          <p:nvPr>
            <p:ph type="body" sz="quarter" idx="15" hasCustomPrompt="1"/>
          </p:nvPr>
        </p:nvSpPr>
        <p:spPr>
          <a:xfrm>
            <a:off x="608013" y="609600"/>
            <a:ext cx="3685113" cy="402400"/>
          </a:xfrm>
          <a:prstGeom prst="roundRect">
            <a:avLst>
              <a:gd name="adj" fmla="val 50000"/>
            </a:avLst>
          </a:prstGeom>
          <a:solidFill>
            <a:schemeClr val="accent4"/>
          </a:solidFill>
        </p:spPr>
        <p:txBody>
          <a:bodyPr wrap="none" lIns="108000" tIns="18000" rIns="108000" bIns="18000" anchor="ctr" anchorCtr="0">
            <a:spAutoFit/>
          </a:bodyPr>
          <a:lstStyle>
            <a:lvl1pPr>
              <a:defRPr sz="1600">
                <a:solidFill>
                  <a:schemeClr val="bg1"/>
                </a:solidFill>
              </a:defRPr>
            </a:lvl1pPr>
          </a:lstStyle>
          <a:p>
            <a:pPr lvl="0"/>
            <a:r>
              <a:rPr lang="nl-NL" dirty="0"/>
              <a:t>klikken om topicelement te bewerken</a:t>
            </a:r>
            <a:endParaRPr lang="nl-BE" dirty="0"/>
          </a:p>
        </p:txBody>
      </p:sp>
      <p:sp>
        <p:nvSpPr>
          <p:cNvPr id="3" name="Tijdelijke aanduiding voor tekst 2">
            <a:extLst>
              <a:ext uri="{FF2B5EF4-FFF2-40B4-BE49-F238E27FC236}">
                <a16:creationId xmlns:a16="http://schemas.microsoft.com/office/drawing/2014/main" id="{A74828B5-733A-4B34-A14D-B0A2A2FDB875}"/>
              </a:ext>
            </a:extLst>
          </p:cNvPr>
          <p:cNvSpPr>
            <a:spLocks noGrp="1"/>
          </p:cNvSpPr>
          <p:nvPr>
            <p:ph type="body" sz="quarter" idx="16"/>
          </p:nvPr>
        </p:nvSpPr>
        <p:spPr>
          <a:xfrm>
            <a:off x="608012" y="2381250"/>
            <a:ext cx="4210171" cy="650884"/>
          </a:xfrm>
        </p:spPr>
        <p:txBody>
          <a:bodyPr wrap="square">
            <a:spAutoFit/>
          </a:bodyPr>
          <a:lstStyle>
            <a:lvl1pPr>
              <a:defRPr sz="2000"/>
            </a:lvl1pPr>
          </a:lstStyle>
          <a:p>
            <a:pPr lvl="0"/>
            <a:r>
              <a:rPr lang="nl-NL"/>
              <a:t>Klikken om de tekststijl van het model te bewerken</a:t>
            </a:r>
          </a:p>
        </p:txBody>
      </p:sp>
    </p:spTree>
    <p:extLst>
      <p:ext uri="{BB962C8B-B14F-4D97-AF65-F5344CB8AC3E}">
        <p14:creationId xmlns:p14="http://schemas.microsoft.com/office/powerpoint/2010/main" val="349855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pagina_roos">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2E3D68BA-08C7-4593-9C65-EA934A2E9520}"/>
              </a:ext>
            </a:extLst>
          </p:cNvPr>
          <p:cNvSpPr>
            <a:spLocks noGrp="1"/>
          </p:cNvSpPr>
          <p:nvPr>
            <p:ph type="ftr" sz="quarter" idx="11"/>
          </p:nvPr>
        </p:nvSpPr>
        <p:spPr/>
        <p:txBody>
          <a:bodyPr/>
          <a:lstStyle/>
          <a:p>
            <a:r>
              <a:rPr lang="nl-BE"/>
              <a:t>Titel van de presentatie</a:t>
            </a:r>
          </a:p>
        </p:txBody>
      </p:sp>
      <p:sp>
        <p:nvSpPr>
          <p:cNvPr id="5" name="Tijdelijke aanduiding voor dianummer 4">
            <a:extLst>
              <a:ext uri="{FF2B5EF4-FFF2-40B4-BE49-F238E27FC236}">
                <a16:creationId xmlns:a16="http://schemas.microsoft.com/office/drawing/2014/main" id="{80FED013-F3D7-4CE3-9B08-C3126A186AAA}"/>
              </a:ext>
            </a:extLst>
          </p:cNvPr>
          <p:cNvSpPr>
            <a:spLocks noGrp="1"/>
          </p:cNvSpPr>
          <p:nvPr>
            <p:ph type="sldNum" sz="quarter" idx="12"/>
          </p:nvPr>
        </p:nvSpPr>
        <p:spPr/>
        <p:txBody>
          <a:bodyPr/>
          <a:lstStyle/>
          <a:p>
            <a:fld id="{DFEB45F4-A723-4960-9E19-747FE5E1055D}" type="slidenum">
              <a:rPr lang="nl-BE" smtClean="0"/>
              <a:pPr/>
              <a:t>‹nr.›</a:t>
            </a:fld>
            <a:endParaRPr lang="nl-BE"/>
          </a:p>
        </p:txBody>
      </p:sp>
      <p:sp>
        <p:nvSpPr>
          <p:cNvPr id="6" name="Tijdelijke aanduiding voor tekst 14">
            <a:extLst>
              <a:ext uri="{FF2B5EF4-FFF2-40B4-BE49-F238E27FC236}">
                <a16:creationId xmlns:a16="http://schemas.microsoft.com/office/drawing/2014/main" id="{2F98CC69-A159-404C-8E4F-26BF21A8564B}"/>
              </a:ext>
            </a:extLst>
          </p:cNvPr>
          <p:cNvSpPr>
            <a:spLocks noGrp="1"/>
          </p:cNvSpPr>
          <p:nvPr>
            <p:ph type="body" sz="quarter" idx="15" hasCustomPrompt="1"/>
          </p:nvPr>
        </p:nvSpPr>
        <p:spPr>
          <a:xfrm>
            <a:off x="608013" y="609600"/>
            <a:ext cx="1014266" cy="402400"/>
          </a:xfrm>
          <a:prstGeom prst="roundRect">
            <a:avLst>
              <a:gd name="adj" fmla="val 50000"/>
            </a:avLst>
          </a:prstGeom>
          <a:solidFill>
            <a:schemeClr val="accent4"/>
          </a:solidFill>
        </p:spPr>
        <p:txBody>
          <a:bodyPr wrap="none" lIns="108000" tIns="18000" rIns="108000" bIns="18000" anchor="ctr" anchorCtr="0">
            <a:spAutoFit/>
          </a:bodyPr>
          <a:lstStyle>
            <a:lvl1pPr>
              <a:defRPr sz="1600">
                <a:solidFill>
                  <a:schemeClr val="bg1"/>
                </a:solidFill>
              </a:defRPr>
            </a:lvl1pPr>
          </a:lstStyle>
          <a:p>
            <a:pPr lvl="0"/>
            <a:r>
              <a:rPr lang="nl-NL" dirty="0"/>
              <a:t>agenda</a:t>
            </a:r>
            <a:endParaRPr lang="nl-BE" dirty="0"/>
          </a:p>
        </p:txBody>
      </p:sp>
      <p:pic>
        <p:nvPicPr>
          <p:cNvPr id="7" name="Graphic 6">
            <a:extLst>
              <a:ext uri="{FF2B5EF4-FFF2-40B4-BE49-F238E27FC236}">
                <a16:creationId xmlns:a16="http://schemas.microsoft.com/office/drawing/2014/main" id="{9DC2760A-9386-4938-89C1-0D1A42312B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1830" y="0"/>
            <a:ext cx="3800170" cy="1558800"/>
          </a:xfrm>
          <a:prstGeom prst="rect">
            <a:avLst/>
          </a:prstGeom>
        </p:spPr>
      </p:pic>
      <p:pic>
        <p:nvPicPr>
          <p:cNvPr id="8" name="Graphic 7">
            <a:extLst>
              <a:ext uri="{FF2B5EF4-FFF2-40B4-BE49-F238E27FC236}">
                <a16:creationId xmlns:a16="http://schemas.microsoft.com/office/drawing/2014/main" id="{FEE2EB02-E35A-4D4B-832F-F501F0F34E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664815" y="5898888"/>
            <a:ext cx="917585" cy="338400"/>
          </a:xfrm>
          <a:prstGeom prst="rect">
            <a:avLst/>
          </a:prstGeom>
        </p:spPr>
      </p:pic>
      <p:sp>
        <p:nvSpPr>
          <p:cNvPr id="3" name="Tijdelijke aanduiding voor inhoud 2">
            <a:extLst>
              <a:ext uri="{FF2B5EF4-FFF2-40B4-BE49-F238E27FC236}">
                <a16:creationId xmlns:a16="http://schemas.microsoft.com/office/drawing/2014/main" id="{D57F7D17-C9A7-4A7E-9B3A-89B649A60E23}"/>
              </a:ext>
            </a:extLst>
          </p:cNvPr>
          <p:cNvSpPr>
            <a:spLocks noGrp="1"/>
          </p:cNvSpPr>
          <p:nvPr>
            <p:ph sz="quarter" idx="16"/>
          </p:nvPr>
        </p:nvSpPr>
        <p:spPr>
          <a:xfrm>
            <a:off x="608013" y="1522412"/>
            <a:ext cx="10973975" cy="4289425"/>
          </a:xfrm>
        </p:spPr>
        <p:txBody>
          <a:bodyPr/>
          <a:lstStyle>
            <a:lvl1pPr marL="457200" indent="-457200">
              <a:buFont typeface="+mj-lt"/>
              <a:buAutoNum type="arabicPeriod"/>
              <a:defRPr/>
            </a:lvl1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24547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_roos">
    <p:bg>
      <p:bgRef idx="1001">
        <a:schemeClr val="bg2"/>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665C32E-07B0-4F00-8059-55D060CE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4815" y="5898888"/>
            <a:ext cx="917585" cy="338400"/>
          </a:xfrm>
          <a:prstGeom prst="rect">
            <a:avLst/>
          </a:prstGeom>
        </p:spPr>
      </p:pic>
      <p:pic>
        <p:nvPicPr>
          <p:cNvPr id="3" name="Graphic 2">
            <a:extLst>
              <a:ext uri="{FF2B5EF4-FFF2-40B4-BE49-F238E27FC236}">
                <a16:creationId xmlns:a16="http://schemas.microsoft.com/office/drawing/2014/main" id="{056C9E95-1388-4BF9-941F-9810153CFC5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0417" y="3265200"/>
            <a:ext cx="8061583" cy="3592800"/>
          </a:xfrm>
          <a:prstGeom prst="rect">
            <a:avLst/>
          </a:prstGeom>
        </p:spPr>
      </p:pic>
      <p:sp>
        <p:nvSpPr>
          <p:cNvPr id="6" name="Tijdelijke aanduiding voor voettekst 5">
            <a:extLst>
              <a:ext uri="{FF2B5EF4-FFF2-40B4-BE49-F238E27FC236}">
                <a16:creationId xmlns:a16="http://schemas.microsoft.com/office/drawing/2014/main" id="{91FABDA9-4410-45DF-8045-99263EA4D3B5}"/>
              </a:ext>
            </a:extLst>
          </p:cNvPr>
          <p:cNvSpPr>
            <a:spLocks noGrp="1"/>
          </p:cNvSpPr>
          <p:nvPr>
            <p:ph type="ftr" sz="quarter" idx="11"/>
          </p:nvPr>
        </p:nvSpPr>
        <p:spPr/>
        <p:txBody>
          <a:bodyPr/>
          <a:lstStyle>
            <a:lvl1pPr>
              <a:defRPr>
                <a:solidFill>
                  <a:schemeClr val="bg2"/>
                </a:solidFill>
              </a:defRPr>
            </a:lvl1pPr>
          </a:lstStyle>
          <a:p>
            <a:r>
              <a:rPr lang="nl-BE"/>
              <a:t>Titel van de presentatie</a:t>
            </a:r>
          </a:p>
        </p:txBody>
      </p:sp>
      <p:sp>
        <p:nvSpPr>
          <p:cNvPr id="7" name="Tijdelijke aanduiding voor dianummer 6">
            <a:extLst>
              <a:ext uri="{FF2B5EF4-FFF2-40B4-BE49-F238E27FC236}">
                <a16:creationId xmlns:a16="http://schemas.microsoft.com/office/drawing/2014/main" id="{6EBF63BB-56CC-4106-BEA2-89D3C0760741}"/>
              </a:ext>
            </a:extLst>
          </p:cNvPr>
          <p:cNvSpPr>
            <a:spLocks noGrp="1"/>
          </p:cNvSpPr>
          <p:nvPr>
            <p:ph type="sldNum" sz="quarter" idx="12"/>
          </p:nvPr>
        </p:nvSpPr>
        <p:spPr/>
        <p:txBody>
          <a:bodyPr/>
          <a:lstStyle/>
          <a:p>
            <a:fld id="{DFEB45F4-A723-4960-9E19-747FE5E1055D}" type="slidenum">
              <a:rPr lang="nl-BE" smtClean="0"/>
              <a:pPr/>
              <a:t>‹nr.›</a:t>
            </a:fld>
            <a:endParaRPr lang="nl-BE"/>
          </a:p>
        </p:txBody>
      </p:sp>
      <p:sp>
        <p:nvSpPr>
          <p:cNvPr id="9" name="Titel 8">
            <a:extLst>
              <a:ext uri="{FF2B5EF4-FFF2-40B4-BE49-F238E27FC236}">
                <a16:creationId xmlns:a16="http://schemas.microsoft.com/office/drawing/2014/main" id="{2201AB81-76F0-4209-A1BB-F290CDA58422}"/>
              </a:ext>
            </a:extLst>
          </p:cNvPr>
          <p:cNvSpPr>
            <a:spLocks noGrp="1"/>
          </p:cNvSpPr>
          <p:nvPr>
            <p:ph type="title" hasCustomPrompt="1"/>
          </p:nvPr>
        </p:nvSpPr>
        <p:spPr>
          <a:xfrm>
            <a:off x="608012" y="1285200"/>
            <a:ext cx="8229600" cy="642441"/>
          </a:xfrm>
        </p:spPr>
        <p:txBody>
          <a:bodyPr wrap="square" bIns="180000" anchor="t" anchorCtr="0">
            <a:spAutoFit/>
          </a:bodyPr>
          <a:lstStyle>
            <a:lvl1pPr>
              <a:defRPr>
                <a:solidFill>
                  <a:schemeClr val="bg1"/>
                </a:solidFill>
              </a:defRPr>
            </a:lvl1pPr>
          </a:lstStyle>
          <a:p>
            <a:r>
              <a:rPr lang="nl-NL"/>
              <a:t>Klik om titel hoofdstuk te bewerken</a:t>
            </a:r>
            <a:endParaRPr lang="nl-BE"/>
          </a:p>
        </p:txBody>
      </p:sp>
      <p:sp>
        <p:nvSpPr>
          <p:cNvPr id="13" name="Tijdelijke aanduiding voor tekst 12">
            <a:extLst>
              <a:ext uri="{FF2B5EF4-FFF2-40B4-BE49-F238E27FC236}">
                <a16:creationId xmlns:a16="http://schemas.microsoft.com/office/drawing/2014/main" id="{4DE2EFF5-C08C-4587-827D-C7CBCA43BBDF}"/>
              </a:ext>
            </a:extLst>
          </p:cNvPr>
          <p:cNvSpPr>
            <a:spLocks noGrp="1"/>
          </p:cNvSpPr>
          <p:nvPr>
            <p:ph type="body" sz="quarter" idx="13" hasCustomPrompt="1"/>
          </p:nvPr>
        </p:nvSpPr>
        <p:spPr>
          <a:xfrm>
            <a:off x="608012" y="1927641"/>
            <a:ext cx="8229600" cy="312330"/>
          </a:xfrm>
        </p:spPr>
        <p:txBody>
          <a:bodyPr wrap="square">
            <a:sp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ondertitel te bewerken</a:t>
            </a:r>
          </a:p>
        </p:txBody>
      </p:sp>
      <p:sp>
        <p:nvSpPr>
          <p:cNvPr id="10" name="Tijdelijke aanduiding voor tekst 14">
            <a:extLst>
              <a:ext uri="{FF2B5EF4-FFF2-40B4-BE49-F238E27FC236}">
                <a16:creationId xmlns:a16="http://schemas.microsoft.com/office/drawing/2014/main" id="{06C3556B-DF68-49C8-B908-37E46AE03449}"/>
              </a:ext>
            </a:extLst>
          </p:cNvPr>
          <p:cNvSpPr>
            <a:spLocks noGrp="1"/>
          </p:cNvSpPr>
          <p:nvPr>
            <p:ph type="body" sz="quarter" idx="15" hasCustomPrompt="1"/>
          </p:nvPr>
        </p:nvSpPr>
        <p:spPr>
          <a:xfrm>
            <a:off x="608013" y="609600"/>
            <a:ext cx="3685113" cy="402400"/>
          </a:xfrm>
          <a:prstGeom prst="roundRect">
            <a:avLst>
              <a:gd name="adj" fmla="val 50000"/>
            </a:avLst>
          </a:prstGeom>
          <a:solidFill>
            <a:schemeClr val="accent4"/>
          </a:solidFill>
        </p:spPr>
        <p:txBody>
          <a:bodyPr wrap="none" lIns="108000" tIns="18000" rIns="108000" bIns="18000" anchor="ctr" anchorCtr="0">
            <a:spAutoFit/>
          </a:bodyPr>
          <a:lstStyle>
            <a:lvl1pPr>
              <a:defRPr sz="1600">
                <a:solidFill>
                  <a:schemeClr val="bg1"/>
                </a:solidFill>
              </a:defRPr>
            </a:lvl1pPr>
          </a:lstStyle>
          <a:p>
            <a:pPr lvl="0"/>
            <a:r>
              <a:rPr lang="nl-NL"/>
              <a:t>klikken om topicelement te bewerken</a:t>
            </a:r>
            <a:endParaRPr lang="nl-BE"/>
          </a:p>
        </p:txBody>
      </p:sp>
      <p:pic>
        <p:nvPicPr>
          <p:cNvPr id="11" name="Graphic 10">
            <a:extLst>
              <a:ext uri="{FF2B5EF4-FFF2-40B4-BE49-F238E27FC236}">
                <a16:creationId xmlns:a16="http://schemas.microsoft.com/office/drawing/2014/main" id="{7AEB4D06-E6A1-4F57-89F0-C7FD9A4C733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664814" y="5898888"/>
            <a:ext cx="917585" cy="338400"/>
          </a:xfrm>
          <a:prstGeom prst="rect">
            <a:avLst/>
          </a:prstGeom>
        </p:spPr>
      </p:pic>
    </p:spTree>
    <p:extLst>
      <p:ext uri="{BB962C8B-B14F-4D97-AF65-F5344CB8AC3E}">
        <p14:creationId xmlns:p14="http://schemas.microsoft.com/office/powerpoint/2010/main" val="127857855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_fotovlak">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8433B486-B578-439B-868B-40BC9BDADD51}"/>
              </a:ext>
            </a:extLst>
          </p:cNvPr>
          <p:cNvSpPr/>
          <p:nvPr/>
        </p:nvSpPr>
        <p:spPr>
          <a:xfrm>
            <a:off x="4670269" y="0"/>
            <a:ext cx="7522365" cy="6858000"/>
          </a:xfrm>
          <a:custGeom>
            <a:avLst/>
            <a:gdLst>
              <a:gd name="connsiteX0" fmla="*/ 2473480 w 7522365"/>
              <a:gd name="connsiteY0" fmla="*/ 0 h 6858000"/>
              <a:gd name="connsiteX1" fmla="*/ 3648 w 7522365"/>
              <a:gd name="connsiteY1" fmla="*/ 5375275 h 6858000"/>
              <a:gd name="connsiteX2" fmla="*/ 210340 w 7522365"/>
              <a:gd name="connsiteY2" fmla="*/ 6858000 h 6858000"/>
              <a:gd name="connsiteX3" fmla="*/ 7522365 w 7522365"/>
              <a:gd name="connsiteY3" fmla="*/ 6858000 h 6858000"/>
              <a:gd name="connsiteX4" fmla="*/ 7522365 w 7522365"/>
              <a:gd name="connsiteY4" fmla="*/ 0 h 6858000"/>
              <a:gd name="connsiteX5" fmla="*/ 2473480 w 752236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2365" h="6858000">
                <a:moveTo>
                  <a:pt x="2473480" y="0"/>
                </a:moveTo>
                <a:cubicBezTo>
                  <a:pt x="1072670" y="1901190"/>
                  <a:pt x="64290" y="3873818"/>
                  <a:pt x="3648" y="5375275"/>
                </a:cubicBezTo>
                <a:cubicBezTo>
                  <a:pt x="-17942" y="5900738"/>
                  <a:pt x="56988" y="6398895"/>
                  <a:pt x="210340" y="6858000"/>
                </a:cubicBezTo>
                <a:lnTo>
                  <a:pt x="7522365" y="6858000"/>
                </a:lnTo>
                <a:lnTo>
                  <a:pt x="7522365" y="0"/>
                </a:lnTo>
                <a:lnTo>
                  <a:pt x="2473480" y="0"/>
                </a:lnTo>
                <a:close/>
              </a:path>
            </a:pathLst>
          </a:custGeom>
          <a:solidFill>
            <a:schemeClr val="bg2">
              <a:lumMod val="20000"/>
              <a:lumOff val="80000"/>
            </a:schemeClr>
          </a:solidFill>
          <a:ln w="3172" cap="flat">
            <a:noFill/>
            <a:prstDash val="solid"/>
            <a:miter/>
          </a:ln>
        </p:spPr>
        <p:txBody>
          <a:bodyPr rtlCol="0" anchor="ctr"/>
          <a:lstStyle/>
          <a:p>
            <a:endParaRPr lang="nl-BE"/>
          </a:p>
        </p:txBody>
      </p:sp>
      <p:pic>
        <p:nvPicPr>
          <p:cNvPr id="4" name="Graphic 3">
            <a:extLst>
              <a:ext uri="{FF2B5EF4-FFF2-40B4-BE49-F238E27FC236}">
                <a16:creationId xmlns:a16="http://schemas.microsoft.com/office/drawing/2014/main" id="{D665C32E-07B0-4F00-8059-55D060CE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4815" y="5898888"/>
            <a:ext cx="917585" cy="338400"/>
          </a:xfrm>
          <a:prstGeom prst="rect">
            <a:avLst/>
          </a:prstGeom>
        </p:spPr>
      </p:pic>
      <p:sp>
        <p:nvSpPr>
          <p:cNvPr id="6" name="Tijdelijke aanduiding voor voettekst 5">
            <a:extLst>
              <a:ext uri="{FF2B5EF4-FFF2-40B4-BE49-F238E27FC236}">
                <a16:creationId xmlns:a16="http://schemas.microsoft.com/office/drawing/2014/main" id="{91FABDA9-4410-45DF-8045-99263EA4D3B5}"/>
              </a:ext>
            </a:extLst>
          </p:cNvPr>
          <p:cNvSpPr>
            <a:spLocks noGrp="1"/>
          </p:cNvSpPr>
          <p:nvPr>
            <p:ph type="ftr" sz="quarter" idx="11"/>
          </p:nvPr>
        </p:nvSpPr>
        <p:spPr/>
        <p:txBody>
          <a:bodyPr/>
          <a:lstStyle>
            <a:lvl1pPr>
              <a:defRPr>
                <a:solidFill>
                  <a:schemeClr val="tx2"/>
                </a:solidFill>
              </a:defRPr>
            </a:lvl1pPr>
          </a:lstStyle>
          <a:p>
            <a:r>
              <a:rPr lang="nl-BE"/>
              <a:t>Titel van de presentatie</a:t>
            </a:r>
            <a:endParaRPr lang="nl-BE" dirty="0"/>
          </a:p>
        </p:txBody>
      </p:sp>
      <p:sp>
        <p:nvSpPr>
          <p:cNvPr id="7" name="Tijdelijke aanduiding voor dianummer 6">
            <a:extLst>
              <a:ext uri="{FF2B5EF4-FFF2-40B4-BE49-F238E27FC236}">
                <a16:creationId xmlns:a16="http://schemas.microsoft.com/office/drawing/2014/main" id="{6EBF63BB-56CC-4106-BEA2-89D3C0760741}"/>
              </a:ext>
            </a:extLst>
          </p:cNvPr>
          <p:cNvSpPr>
            <a:spLocks noGrp="1"/>
          </p:cNvSpPr>
          <p:nvPr>
            <p:ph type="sldNum" sz="quarter" idx="12"/>
          </p:nvPr>
        </p:nvSpPr>
        <p:spPr/>
        <p:txBody>
          <a:bodyPr/>
          <a:lstStyle/>
          <a:p>
            <a:fld id="{DFEB45F4-A723-4960-9E19-747FE5E1055D}" type="slidenum">
              <a:rPr lang="nl-BE" smtClean="0"/>
              <a:pPr/>
              <a:t>‹nr.›</a:t>
            </a:fld>
            <a:endParaRPr lang="nl-BE" dirty="0"/>
          </a:p>
        </p:txBody>
      </p:sp>
      <p:sp>
        <p:nvSpPr>
          <p:cNvPr id="9" name="Titel 8">
            <a:extLst>
              <a:ext uri="{FF2B5EF4-FFF2-40B4-BE49-F238E27FC236}">
                <a16:creationId xmlns:a16="http://schemas.microsoft.com/office/drawing/2014/main" id="{2201AB81-76F0-4209-A1BB-F290CDA58422}"/>
              </a:ext>
            </a:extLst>
          </p:cNvPr>
          <p:cNvSpPr>
            <a:spLocks noGrp="1"/>
          </p:cNvSpPr>
          <p:nvPr>
            <p:ph type="title" hasCustomPrompt="1"/>
          </p:nvPr>
        </p:nvSpPr>
        <p:spPr>
          <a:xfrm>
            <a:off x="608011" y="1285200"/>
            <a:ext cx="4860803" cy="1095854"/>
          </a:xfrm>
        </p:spPr>
        <p:txBody>
          <a:bodyPr wrap="square" bIns="180000" anchor="t" anchorCtr="0">
            <a:spAutoFit/>
          </a:bodyPr>
          <a:lstStyle>
            <a:lvl1pPr>
              <a:defRPr>
                <a:solidFill>
                  <a:schemeClr val="tx2"/>
                </a:solidFill>
              </a:defRPr>
            </a:lvl1pPr>
          </a:lstStyle>
          <a:p>
            <a:r>
              <a:rPr lang="nl-NL" dirty="0"/>
              <a:t>Klik om de titel van dit hoofdstuk te bewerken</a:t>
            </a:r>
            <a:endParaRPr lang="nl-BE" dirty="0"/>
          </a:p>
        </p:txBody>
      </p:sp>
      <p:sp>
        <p:nvSpPr>
          <p:cNvPr id="13" name="Tijdelijke aanduiding voor tekst 12">
            <a:extLst>
              <a:ext uri="{FF2B5EF4-FFF2-40B4-BE49-F238E27FC236}">
                <a16:creationId xmlns:a16="http://schemas.microsoft.com/office/drawing/2014/main" id="{4DE2EFF5-C08C-4587-827D-C7CBCA43BBDF}"/>
              </a:ext>
            </a:extLst>
          </p:cNvPr>
          <p:cNvSpPr>
            <a:spLocks noGrp="1"/>
          </p:cNvSpPr>
          <p:nvPr>
            <p:ph type="body" sz="quarter" idx="13" hasCustomPrompt="1"/>
          </p:nvPr>
        </p:nvSpPr>
        <p:spPr>
          <a:xfrm>
            <a:off x="608012" y="2381054"/>
            <a:ext cx="4860802" cy="312330"/>
          </a:xfrm>
        </p:spPr>
        <p:txBody>
          <a:bodyPr wrap="square">
            <a:spAutoFit/>
          </a:bodyPr>
          <a:lstStyle>
            <a:lvl1pPr>
              <a:defRPr sz="20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ondertitel te bewerken</a:t>
            </a:r>
          </a:p>
        </p:txBody>
      </p:sp>
      <p:sp>
        <p:nvSpPr>
          <p:cNvPr id="10" name="Tijdelijke aanduiding voor tekst 14">
            <a:extLst>
              <a:ext uri="{FF2B5EF4-FFF2-40B4-BE49-F238E27FC236}">
                <a16:creationId xmlns:a16="http://schemas.microsoft.com/office/drawing/2014/main" id="{55D402E0-1993-4E95-9853-AF2C7D602A82}"/>
              </a:ext>
            </a:extLst>
          </p:cNvPr>
          <p:cNvSpPr>
            <a:spLocks noGrp="1"/>
          </p:cNvSpPr>
          <p:nvPr>
            <p:ph type="body" sz="quarter" idx="15" hasCustomPrompt="1"/>
          </p:nvPr>
        </p:nvSpPr>
        <p:spPr>
          <a:xfrm>
            <a:off x="608013" y="609600"/>
            <a:ext cx="3685113" cy="402400"/>
          </a:xfrm>
          <a:prstGeom prst="roundRect">
            <a:avLst>
              <a:gd name="adj" fmla="val 50000"/>
            </a:avLst>
          </a:prstGeom>
          <a:solidFill>
            <a:schemeClr val="accent4"/>
          </a:solidFill>
        </p:spPr>
        <p:txBody>
          <a:bodyPr wrap="none" lIns="108000" tIns="18000" rIns="108000" bIns="18000" anchor="ctr" anchorCtr="0">
            <a:spAutoFit/>
          </a:bodyPr>
          <a:lstStyle>
            <a:lvl1pPr>
              <a:defRPr sz="1600">
                <a:solidFill>
                  <a:schemeClr val="bg1"/>
                </a:solidFill>
              </a:defRPr>
            </a:lvl1pPr>
          </a:lstStyle>
          <a:p>
            <a:pPr lvl="0"/>
            <a:r>
              <a:rPr lang="nl-NL" dirty="0"/>
              <a:t>klikken om topicelement te bewerken</a:t>
            </a:r>
            <a:endParaRPr lang="nl-BE" dirty="0"/>
          </a:p>
        </p:txBody>
      </p:sp>
    </p:spTree>
    <p:extLst>
      <p:ext uri="{BB962C8B-B14F-4D97-AF65-F5344CB8AC3E}">
        <p14:creationId xmlns:p14="http://schemas.microsoft.com/office/powerpoint/2010/main" val="133575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_foto_recht">
    <p:spTree>
      <p:nvGrpSpPr>
        <p:cNvPr id="1" name=""/>
        <p:cNvGrpSpPr/>
        <p:nvPr/>
      </p:nvGrpSpPr>
      <p:grpSpPr>
        <a:xfrm>
          <a:off x="0" y="0"/>
          <a:ext cx="0" cy="0"/>
          <a:chOff x="0" y="0"/>
          <a:chExt cx="0" cy="0"/>
        </a:xfrm>
      </p:grpSpPr>
      <p:sp>
        <p:nvSpPr>
          <p:cNvPr id="10" name="Tijdelijke aanduiding voor afbeelding 3">
            <a:extLst>
              <a:ext uri="{FF2B5EF4-FFF2-40B4-BE49-F238E27FC236}">
                <a16:creationId xmlns:a16="http://schemas.microsoft.com/office/drawing/2014/main" id="{6B63A96B-290F-4EA3-8F37-7535F62F5A8D}"/>
              </a:ext>
            </a:extLst>
          </p:cNvPr>
          <p:cNvSpPr>
            <a:spLocks noGrp="1"/>
          </p:cNvSpPr>
          <p:nvPr>
            <p:ph type="pic" sz="quarter" idx="10"/>
          </p:nvPr>
        </p:nvSpPr>
        <p:spPr>
          <a:xfrm>
            <a:off x="4707600" y="0"/>
            <a:ext cx="7484400" cy="6858000"/>
          </a:xfrm>
          <a:solidFill>
            <a:schemeClr val="bg2">
              <a:lumMod val="20000"/>
              <a:lumOff val="80000"/>
            </a:schemeClr>
          </a:solidFill>
        </p:spPr>
        <p:txBody>
          <a:bodyPr/>
          <a:lstStyle/>
          <a:p>
            <a:r>
              <a:rPr lang="nl-NL"/>
              <a:t>Klik op het pictogram als u een afbeelding wilt toevoegen</a:t>
            </a:r>
            <a:endParaRPr lang="nl-BE"/>
          </a:p>
        </p:txBody>
      </p:sp>
      <p:pic>
        <p:nvPicPr>
          <p:cNvPr id="4" name="Graphic 3">
            <a:extLst>
              <a:ext uri="{FF2B5EF4-FFF2-40B4-BE49-F238E27FC236}">
                <a16:creationId xmlns:a16="http://schemas.microsoft.com/office/drawing/2014/main" id="{D665C32E-07B0-4F00-8059-55D060CE3C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4815" y="5898888"/>
            <a:ext cx="917585" cy="338400"/>
          </a:xfrm>
          <a:prstGeom prst="rect">
            <a:avLst/>
          </a:prstGeom>
        </p:spPr>
      </p:pic>
      <p:sp>
        <p:nvSpPr>
          <p:cNvPr id="6" name="Tijdelijke aanduiding voor voettekst 5">
            <a:extLst>
              <a:ext uri="{FF2B5EF4-FFF2-40B4-BE49-F238E27FC236}">
                <a16:creationId xmlns:a16="http://schemas.microsoft.com/office/drawing/2014/main" id="{91FABDA9-4410-45DF-8045-99263EA4D3B5}"/>
              </a:ext>
            </a:extLst>
          </p:cNvPr>
          <p:cNvSpPr>
            <a:spLocks noGrp="1"/>
          </p:cNvSpPr>
          <p:nvPr>
            <p:ph type="ftr" sz="quarter" idx="11"/>
          </p:nvPr>
        </p:nvSpPr>
        <p:spPr/>
        <p:txBody>
          <a:bodyPr/>
          <a:lstStyle>
            <a:lvl1pPr>
              <a:defRPr>
                <a:solidFill>
                  <a:schemeClr val="tx2"/>
                </a:solidFill>
              </a:defRPr>
            </a:lvl1pPr>
          </a:lstStyle>
          <a:p>
            <a:r>
              <a:rPr lang="nl-BE"/>
              <a:t>Titel van de presentatie</a:t>
            </a:r>
          </a:p>
        </p:txBody>
      </p:sp>
      <p:sp>
        <p:nvSpPr>
          <p:cNvPr id="7" name="Tijdelijke aanduiding voor dianummer 6">
            <a:extLst>
              <a:ext uri="{FF2B5EF4-FFF2-40B4-BE49-F238E27FC236}">
                <a16:creationId xmlns:a16="http://schemas.microsoft.com/office/drawing/2014/main" id="{6EBF63BB-56CC-4106-BEA2-89D3C0760741}"/>
              </a:ext>
            </a:extLst>
          </p:cNvPr>
          <p:cNvSpPr>
            <a:spLocks noGrp="1"/>
          </p:cNvSpPr>
          <p:nvPr>
            <p:ph type="sldNum" sz="quarter" idx="12"/>
          </p:nvPr>
        </p:nvSpPr>
        <p:spPr/>
        <p:txBody>
          <a:bodyPr/>
          <a:lstStyle/>
          <a:p>
            <a:fld id="{DFEB45F4-A723-4960-9E19-747FE5E1055D}" type="slidenum">
              <a:rPr lang="nl-BE" smtClean="0"/>
              <a:pPr/>
              <a:t>‹nr.›</a:t>
            </a:fld>
            <a:endParaRPr lang="nl-BE"/>
          </a:p>
        </p:txBody>
      </p:sp>
      <p:sp>
        <p:nvSpPr>
          <p:cNvPr id="9" name="Titel 8">
            <a:extLst>
              <a:ext uri="{FF2B5EF4-FFF2-40B4-BE49-F238E27FC236}">
                <a16:creationId xmlns:a16="http://schemas.microsoft.com/office/drawing/2014/main" id="{2201AB81-76F0-4209-A1BB-F290CDA58422}"/>
              </a:ext>
            </a:extLst>
          </p:cNvPr>
          <p:cNvSpPr>
            <a:spLocks noGrp="1"/>
          </p:cNvSpPr>
          <p:nvPr>
            <p:ph type="title" hasCustomPrompt="1"/>
          </p:nvPr>
        </p:nvSpPr>
        <p:spPr>
          <a:xfrm>
            <a:off x="608011" y="1285200"/>
            <a:ext cx="3946403" cy="1095854"/>
          </a:xfrm>
        </p:spPr>
        <p:txBody>
          <a:bodyPr wrap="square" bIns="180000" anchor="t" anchorCtr="0">
            <a:spAutoFit/>
          </a:bodyPr>
          <a:lstStyle>
            <a:lvl1pPr>
              <a:defRPr>
                <a:solidFill>
                  <a:schemeClr val="tx2"/>
                </a:solidFill>
              </a:defRPr>
            </a:lvl1pPr>
          </a:lstStyle>
          <a:p>
            <a:r>
              <a:rPr lang="nl-NL" dirty="0"/>
              <a:t>Klik om hoofdstuk te bewerken</a:t>
            </a:r>
            <a:endParaRPr lang="nl-BE" dirty="0"/>
          </a:p>
        </p:txBody>
      </p:sp>
      <p:sp>
        <p:nvSpPr>
          <p:cNvPr id="13" name="Tijdelijke aanduiding voor tekst 12">
            <a:extLst>
              <a:ext uri="{FF2B5EF4-FFF2-40B4-BE49-F238E27FC236}">
                <a16:creationId xmlns:a16="http://schemas.microsoft.com/office/drawing/2014/main" id="{4DE2EFF5-C08C-4587-827D-C7CBCA43BBDF}"/>
              </a:ext>
            </a:extLst>
          </p:cNvPr>
          <p:cNvSpPr>
            <a:spLocks noGrp="1"/>
          </p:cNvSpPr>
          <p:nvPr>
            <p:ph type="body" sz="quarter" idx="13"/>
          </p:nvPr>
        </p:nvSpPr>
        <p:spPr>
          <a:xfrm>
            <a:off x="635526" y="2381054"/>
            <a:ext cx="3918888" cy="1260475"/>
          </a:xfrm>
        </p:spPr>
        <p:txBody>
          <a:bodyPr wrap="square">
            <a:noAutofit/>
          </a:bodyPr>
          <a:lstStyle>
            <a:lvl1pPr>
              <a:defRPr sz="20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tekst 14">
            <a:extLst>
              <a:ext uri="{FF2B5EF4-FFF2-40B4-BE49-F238E27FC236}">
                <a16:creationId xmlns:a16="http://schemas.microsoft.com/office/drawing/2014/main" id="{DD463BA4-6F95-4D3A-B0A7-6464ADC9B38A}"/>
              </a:ext>
            </a:extLst>
          </p:cNvPr>
          <p:cNvSpPr>
            <a:spLocks noGrp="1"/>
          </p:cNvSpPr>
          <p:nvPr>
            <p:ph type="body" sz="quarter" idx="16" hasCustomPrompt="1"/>
          </p:nvPr>
        </p:nvSpPr>
        <p:spPr>
          <a:xfrm>
            <a:off x="608013" y="609600"/>
            <a:ext cx="3685113" cy="402400"/>
          </a:xfrm>
          <a:prstGeom prst="roundRect">
            <a:avLst>
              <a:gd name="adj" fmla="val 50000"/>
            </a:avLst>
          </a:prstGeom>
          <a:solidFill>
            <a:schemeClr val="accent4"/>
          </a:solidFill>
        </p:spPr>
        <p:txBody>
          <a:bodyPr wrap="none" lIns="108000" tIns="18000" rIns="108000" bIns="18000" anchor="ctr" anchorCtr="0">
            <a:spAutoFit/>
          </a:bodyPr>
          <a:lstStyle>
            <a:lvl1pPr>
              <a:defRPr sz="1600">
                <a:solidFill>
                  <a:schemeClr val="bg1"/>
                </a:solidFill>
              </a:defRPr>
            </a:lvl1pPr>
          </a:lstStyle>
          <a:p>
            <a:pPr lvl="0"/>
            <a:r>
              <a:rPr lang="nl-NL" dirty="0"/>
              <a:t>klikken om topicelement te bewerken</a:t>
            </a:r>
            <a:endParaRPr lang="nl-BE" dirty="0"/>
          </a:p>
        </p:txBody>
      </p:sp>
    </p:spTree>
    <p:extLst>
      <p:ext uri="{BB962C8B-B14F-4D97-AF65-F5344CB8AC3E}">
        <p14:creationId xmlns:p14="http://schemas.microsoft.com/office/powerpoint/2010/main" val="234804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_roz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37DB278-A57A-4A0A-9847-09E3EE44DA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42436" y="0"/>
            <a:ext cx="2049564" cy="3207600"/>
          </a:xfrm>
          <a:prstGeom prst="rect">
            <a:avLst/>
          </a:prstGeom>
        </p:spPr>
      </p:pic>
      <p:sp>
        <p:nvSpPr>
          <p:cNvPr id="5" name="Tijdelijke aanduiding voor voettekst 4">
            <a:extLst>
              <a:ext uri="{FF2B5EF4-FFF2-40B4-BE49-F238E27FC236}">
                <a16:creationId xmlns:a16="http://schemas.microsoft.com/office/drawing/2014/main" id="{FDEF42C9-EDB0-4058-8EB8-4FB5C1BA5B16}"/>
              </a:ext>
            </a:extLst>
          </p:cNvPr>
          <p:cNvSpPr>
            <a:spLocks noGrp="1"/>
          </p:cNvSpPr>
          <p:nvPr>
            <p:ph type="ftr" sz="quarter" idx="11"/>
          </p:nvPr>
        </p:nvSpPr>
        <p:spPr/>
        <p:txBody>
          <a:bodyPr/>
          <a:lstStyle/>
          <a:p>
            <a:r>
              <a:rPr lang="nl-BE"/>
              <a:t>Titel van de presentatie</a:t>
            </a:r>
          </a:p>
        </p:txBody>
      </p:sp>
      <p:sp>
        <p:nvSpPr>
          <p:cNvPr id="6" name="Tijdelijke aanduiding voor dianummer 5">
            <a:extLst>
              <a:ext uri="{FF2B5EF4-FFF2-40B4-BE49-F238E27FC236}">
                <a16:creationId xmlns:a16="http://schemas.microsoft.com/office/drawing/2014/main" id="{DFF549E4-6ADC-41F6-AA62-8DAA878FE173}"/>
              </a:ext>
            </a:extLst>
          </p:cNvPr>
          <p:cNvSpPr>
            <a:spLocks noGrp="1"/>
          </p:cNvSpPr>
          <p:nvPr>
            <p:ph type="sldNum" sz="quarter" idx="12"/>
          </p:nvPr>
        </p:nvSpPr>
        <p:spPr/>
        <p:txBody>
          <a:bodyPr/>
          <a:lstStyle/>
          <a:p>
            <a:fld id="{DFEB45F4-A723-4960-9E19-747FE5E1055D}" type="slidenum">
              <a:rPr lang="nl-BE" smtClean="0"/>
              <a:t>‹nr.›</a:t>
            </a:fld>
            <a:endParaRPr lang="nl-BE"/>
          </a:p>
        </p:txBody>
      </p:sp>
      <p:pic>
        <p:nvPicPr>
          <p:cNvPr id="9" name="Graphic 8">
            <a:extLst>
              <a:ext uri="{FF2B5EF4-FFF2-40B4-BE49-F238E27FC236}">
                <a16:creationId xmlns:a16="http://schemas.microsoft.com/office/drawing/2014/main" id="{E723FBB1-7278-4753-B3B9-222479C34D9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664815" y="5898888"/>
            <a:ext cx="917585" cy="338400"/>
          </a:xfrm>
          <a:prstGeom prst="rect">
            <a:avLst/>
          </a:prstGeom>
        </p:spPr>
      </p:pic>
      <p:sp>
        <p:nvSpPr>
          <p:cNvPr id="8" name="Tijdelijke aanduiding voor tekst 14">
            <a:extLst>
              <a:ext uri="{FF2B5EF4-FFF2-40B4-BE49-F238E27FC236}">
                <a16:creationId xmlns:a16="http://schemas.microsoft.com/office/drawing/2014/main" id="{BFDD5469-972C-445B-80E7-581EE41BEC2C}"/>
              </a:ext>
            </a:extLst>
          </p:cNvPr>
          <p:cNvSpPr>
            <a:spLocks noGrp="1"/>
          </p:cNvSpPr>
          <p:nvPr>
            <p:ph type="body" sz="quarter" idx="15" hasCustomPrompt="1"/>
          </p:nvPr>
        </p:nvSpPr>
        <p:spPr>
          <a:xfrm>
            <a:off x="608013" y="609600"/>
            <a:ext cx="3685113" cy="402400"/>
          </a:xfrm>
          <a:prstGeom prst="roundRect">
            <a:avLst>
              <a:gd name="adj" fmla="val 50000"/>
            </a:avLst>
          </a:prstGeom>
          <a:solidFill>
            <a:schemeClr val="accent4"/>
          </a:solidFill>
        </p:spPr>
        <p:txBody>
          <a:bodyPr wrap="none" lIns="108000" tIns="18000" rIns="108000" bIns="18000" anchor="ctr" anchorCtr="0">
            <a:spAutoFit/>
          </a:bodyPr>
          <a:lstStyle>
            <a:lvl1pPr>
              <a:defRPr sz="1600">
                <a:solidFill>
                  <a:schemeClr val="bg1"/>
                </a:solidFill>
              </a:defRPr>
            </a:lvl1pPr>
          </a:lstStyle>
          <a:p>
            <a:pPr lvl="0"/>
            <a:r>
              <a:rPr lang="nl-NL"/>
              <a:t>klikken om topicelement te bewerken</a:t>
            </a:r>
            <a:endParaRPr lang="nl-BE"/>
          </a:p>
        </p:txBody>
      </p:sp>
      <p:sp>
        <p:nvSpPr>
          <p:cNvPr id="2" name="Titel 1">
            <a:extLst>
              <a:ext uri="{FF2B5EF4-FFF2-40B4-BE49-F238E27FC236}">
                <a16:creationId xmlns:a16="http://schemas.microsoft.com/office/drawing/2014/main" id="{28FC96CE-4413-47E3-95A9-46148FD30752}"/>
              </a:ext>
            </a:extLst>
          </p:cNvPr>
          <p:cNvSpPr>
            <a:spLocks noGrp="1"/>
          </p:cNvSpPr>
          <p:nvPr>
            <p:ph type="title" hasCustomPrompt="1"/>
          </p:nvPr>
        </p:nvSpPr>
        <p:spPr>
          <a:xfrm>
            <a:off x="1522413" y="1346721"/>
            <a:ext cx="8736012" cy="514157"/>
          </a:xfrm>
        </p:spPr>
        <p:txBody>
          <a:bodyPr wrap="square" bIns="180000" anchor="t" anchorCtr="0">
            <a:spAutoFit/>
          </a:bodyPr>
          <a:lstStyle>
            <a:lvl1pPr>
              <a:defRPr sz="2400">
                <a:solidFill>
                  <a:schemeClr val="accent4"/>
                </a:solidFill>
              </a:defRPr>
            </a:lvl1pPr>
          </a:lstStyle>
          <a:p>
            <a:r>
              <a:rPr lang="nl-NL"/>
              <a:t>Klik om titel te bewerken</a:t>
            </a:r>
            <a:endParaRPr lang="nl-BE"/>
          </a:p>
        </p:txBody>
      </p:sp>
      <p:sp>
        <p:nvSpPr>
          <p:cNvPr id="7" name="Tijdelijke aanduiding voor tekst 6">
            <a:extLst>
              <a:ext uri="{FF2B5EF4-FFF2-40B4-BE49-F238E27FC236}">
                <a16:creationId xmlns:a16="http://schemas.microsoft.com/office/drawing/2014/main" id="{6BF30099-EEA5-4037-BB25-C3EE7611D0EB}"/>
              </a:ext>
            </a:extLst>
          </p:cNvPr>
          <p:cNvSpPr>
            <a:spLocks noGrp="1"/>
          </p:cNvSpPr>
          <p:nvPr>
            <p:ph type="body" sz="quarter" idx="16"/>
          </p:nvPr>
        </p:nvSpPr>
        <p:spPr>
          <a:xfrm>
            <a:off x="1522413" y="1860550"/>
            <a:ext cx="8736012" cy="42529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26326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00DFCD9-49D2-431D-AEF0-460F81D6E9B1}"/>
              </a:ext>
            </a:extLst>
          </p:cNvPr>
          <p:cNvSpPr>
            <a:spLocks noGrp="1"/>
          </p:cNvSpPr>
          <p:nvPr>
            <p:ph type="title"/>
          </p:nvPr>
        </p:nvSpPr>
        <p:spPr>
          <a:xfrm>
            <a:off x="608012" y="609600"/>
            <a:ext cx="10974387" cy="1260475"/>
          </a:xfrm>
          <a:prstGeom prst="rect">
            <a:avLst/>
          </a:prstGeom>
        </p:spPr>
        <p:txBody>
          <a:bodyPr vert="horz" lIns="0" tIns="0" rIns="0" bIns="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1A1FF30-489D-4AB5-A88C-47E64B22F2C0}"/>
              </a:ext>
            </a:extLst>
          </p:cNvPr>
          <p:cNvSpPr>
            <a:spLocks noGrp="1"/>
          </p:cNvSpPr>
          <p:nvPr>
            <p:ph type="body" idx="1"/>
          </p:nvPr>
        </p:nvSpPr>
        <p:spPr>
          <a:xfrm>
            <a:off x="608012" y="2005012"/>
            <a:ext cx="10974387" cy="3530549"/>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11548903-E7B2-44D7-83DA-8D577D21B500}"/>
              </a:ext>
            </a:extLst>
          </p:cNvPr>
          <p:cNvSpPr>
            <a:spLocks noGrp="1"/>
          </p:cNvSpPr>
          <p:nvPr>
            <p:ph type="dt" sz="half" idx="2"/>
          </p:nvPr>
        </p:nvSpPr>
        <p:spPr>
          <a:xfrm>
            <a:off x="9782399" y="6112800"/>
            <a:ext cx="1800000" cy="745200"/>
          </a:xfrm>
          <a:prstGeom prst="rect">
            <a:avLst/>
          </a:prstGeom>
        </p:spPr>
        <p:txBody>
          <a:bodyPr vert="horz" lIns="0" tIns="0" rIns="0" bIns="0" rtlCol="0" anchor="t" anchorCtr="0"/>
          <a:lstStyle>
            <a:lvl1pPr algn="r">
              <a:defRPr sz="10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BE" sz="1000" b="0" i="0" u="none" strike="noStrike" kern="1200" cap="none" spc="0" normalizeH="0" baseline="0" noProof="0">
              <a:ln>
                <a:noFill/>
              </a:ln>
              <a:solidFill>
                <a:srgbClr val="53565A"/>
              </a:solidFill>
              <a:effectLst/>
              <a:uLnTx/>
              <a:uFillTx/>
              <a:latin typeface="Arial"/>
              <a:ea typeface="+mn-ea"/>
              <a:cs typeface="+mn-cs"/>
            </a:endParaRPr>
          </a:p>
        </p:txBody>
      </p:sp>
      <p:sp>
        <p:nvSpPr>
          <p:cNvPr id="5" name="Tijdelijke aanduiding voor voettekst 4">
            <a:extLst>
              <a:ext uri="{FF2B5EF4-FFF2-40B4-BE49-F238E27FC236}">
                <a16:creationId xmlns:a16="http://schemas.microsoft.com/office/drawing/2014/main" id="{3FB7997F-DC4C-46CA-A0B6-19A79948FD9F}"/>
              </a:ext>
            </a:extLst>
          </p:cNvPr>
          <p:cNvSpPr>
            <a:spLocks noGrp="1"/>
          </p:cNvSpPr>
          <p:nvPr>
            <p:ph type="ftr" sz="quarter" idx="3"/>
          </p:nvPr>
        </p:nvSpPr>
        <p:spPr>
          <a:xfrm>
            <a:off x="860013" y="6112800"/>
            <a:ext cx="4271499" cy="745200"/>
          </a:xfrm>
          <a:prstGeom prst="rect">
            <a:avLst/>
          </a:prstGeom>
        </p:spPr>
        <p:txBody>
          <a:bodyPr vert="horz" lIns="0" tIns="0" rIns="0" bIns="0" rtlCol="0" anchor="t" anchorCtr="0"/>
          <a:lstStyle>
            <a:lvl1pPr marL="108000" indent="-108000" algn="l">
              <a:buFont typeface="Arial" panose="020B0604020202020204" pitchFamily="34" charset="0"/>
              <a:buChar char="•"/>
              <a:defRPr sz="1000">
                <a:solidFill>
                  <a:schemeClr val="tx2"/>
                </a:solidFill>
              </a:defRPr>
            </a:lvl1p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53565A"/>
                </a:solidFill>
              </a:rPr>
              <a:t>Titel van de presentatie</a:t>
            </a:r>
            <a:endParaRPr kumimoji="0" lang="nl-BE" sz="1000" b="0" i="0" u="none" strike="noStrike" kern="1200" cap="none" spc="0" normalizeH="0" baseline="0" noProof="0" dirty="0">
              <a:ln>
                <a:noFill/>
              </a:ln>
              <a:solidFill>
                <a:srgbClr val="53565A"/>
              </a:solidFill>
              <a:effectLst/>
              <a:uLnTx/>
              <a:uFillTx/>
              <a:latin typeface="Arial"/>
              <a:ea typeface="+mn-ea"/>
              <a:cs typeface="+mn-cs"/>
            </a:endParaRPr>
          </a:p>
        </p:txBody>
      </p:sp>
      <p:sp>
        <p:nvSpPr>
          <p:cNvPr id="6" name="Tijdelijke aanduiding voor dianummer 5">
            <a:extLst>
              <a:ext uri="{FF2B5EF4-FFF2-40B4-BE49-F238E27FC236}">
                <a16:creationId xmlns:a16="http://schemas.microsoft.com/office/drawing/2014/main" id="{3C2023A2-8C3F-4806-8080-901B5AF076C8}"/>
              </a:ext>
            </a:extLst>
          </p:cNvPr>
          <p:cNvSpPr>
            <a:spLocks noGrp="1"/>
          </p:cNvSpPr>
          <p:nvPr>
            <p:ph type="sldNum" sz="quarter" idx="4"/>
          </p:nvPr>
        </p:nvSpPr>
        <p:spPr>
          <a:xfrm>
            <a:off x="608013" y="6112800"/>
            <a:ext cx="252000" cy="745200"/>
          </a:xfrm>
          <a:prstGeom prst="rect">
            <a:avLst/>
          </a:prstGeom>
        </p:spPr>
        <p:txBody>
          <a:bodyPr vert="horz" lIns="0" tIns="0" rIns="0" bIns="0" rtlCol="0" anchor="t" anchorCtr="0"/>
          <a:lstStyle>
            <a:lvl1pPr algn="l">
              <a:defRPr sz="10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EB45F4-A723-4960-9E19-747FE5E1055D}" type="slidenum">
              <a:rPr kumimoji="0" lang="nl-BE" sz="1000" b="0" i="0" u="none" strike="noStrike" kern="1200" cap="none" spc="0" normalizeH="0" baseline="0" noProof="0" smtClean="0">
                <a:ln>
                  <a:noFill/>
                </a:ln>
                <a:solidFill>
                  <a:srgbClr val="97999B"/>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nl-BE" sz="1000" b="0" i="0" u="none" strike="noStrike" kern="1200" cap="none" spc="0" normalizeH="0" baseline="0" noProof="0">
              <a:ln>
                <a:noFill/>
              </a:ln>
              <a:solidFill>
                <a:srgbClr val="97999B"/>
              </a:solidFill>
              <a:effectLst/>
              <a:uLnTx/>
              <a:uFillTx/>
              <a:latin typeface="Arial"/>
              <a:ea typeface="+mn-ea"/>
              <a:cs typeface="+mn-cs"/>
            </a:endParaRPr>
          </a:p>
        </p:txBody>
      </p:sp>
    </p:spTree>
    <p:extLst>
      <p:ext uri="{BB962C8B-B14F-4D97-AF65-F5344CB8AC3E}">
        <p14:creationId xmlns:p14="http://schemas.microsoft.com/office/powerpoint/2010/main" val="1275698651"/>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64" r:id="rId3"/>
    <p:sldLayoutId id="2147483710" r:id="rId4"/>
    <p:sldLayoutId id="2147483682" r:id="rId5"/>
    <p:sldLayoutId id="2147483686" r:id="rId6"/>
    <p:sldLayoutId id="2147483712" r:id="rId7"/>
    <p:sldLayoutId id="2147483672" r:id="rId8"/>
    <p:sldLayoutId id="2147483701" r:id="rId9"/>
    <p:sldLayoutId id="2147483706" r:id="rId10"/>
    <p:sldLayoutId id="2147483708" r:id="rId11"/>
    <p:sldLayoutId id="2147483680" r:id="rId12"/>
    <p:sldLayoutId id="2147483698" r:id="rId13"/>
    <p:sldLayoutId id="2147483704" r:id="rId14"/>
    <p:sldLayoutId id="2147483714" r:id="rId15"/>
    <p:sldLayoutId id="2147483715" r:id="rId16"/>
  </p:sldLayoutIdLst>
  <p:hf hdr="0" dt="0"/>
  <p:txStyles>
    <p:titleStyle>
      <a:lvl1pPr algn="l" defTabSz="9144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n-lt"/>
          <a:ea typeface="+mn-ea"/>
          <a:cs typeface="+mn-cs"/>
        </a:defRPr>
      </a:lvl1pPr>
      <a:lvl2pPr marL="357188" indent="-357188" algn="l" defTabSz="914400" rtl="0" eaLnBrk="1" latinLnBrk="0" hangingPunct="1">
        <a:lnSpc>
          <a:spcPct val="110000"/>
        </a:lnSpc>
        <a:spcBef>
          <a:spcPts val="0"/>
        </a:spcBef>
        <a:buFont typeface="Arial" panose="020B0604020202020204" pitchFamily="34" charset="0"/>
        <a:buChar char="•"/>
        <a:defRPr sz="2000" b="0" kern="1200">
          <a:solidFill>
            <a:schemeClr val="tx2"/>
          </a:solidFill>
          <a:latin typeface="+mn-lt"/>
          <a:ea typeface="+mn-ea"/>
          <a:cs typeface="+mn-cs"/>
        </a:defRPr>
      </a:lvl2pPr>
      <a:lvl3pPr marL="700088" indent="-342900" algn="l" defTabSz="914400"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3pPr>
      <a:lvl4pPr marL="987425" indent="-273050" algn="l" defTabSz="914400" rtl="0" eaLnBrk="1" latinLnBrk="0" hangingPunct="1">
        <a:lnSpc>
          <a:spcPct val="110000"/>
        </a:lnSpc>
        <a:spcBef>
          <a:spcPts val="0"/>
        </a:spcBef>
        <a:buFont typeface="Arial" panose="020B0604020202020204" pitchFamily="34" charset="0"/>
        <a:buChar char="•"/>
        <a:tabLst>
          <a:tab pos="8158163" algn="l"/>
        </a:tabLst>
        <a:defRPr sz="2000" kern="1200">
          <a:solidFill>
            <a:schemeClr val="tx2"/>
          </a:solidFill>
          <a:latin typeface="+mn-lt"/>
          <a:ea typeface="+mn-ea"/>
          <a:cs typeface="+mn-cs"/>
        </a:defRPr>
      </a:lvl4pPr>
      <a:lvl5pPr marL="1250950" indent="-263525" algn="l" defTabSz="914400" rtl="0" eaLnBrk="1" latinLnBrk="0" hangingPunct="1">
        <a:lnSpc>
          <a:spcPct val="110000"/>
        </a:lnSpc>
        <a:spcBef>
          <a:spcPts val="0"/>
        </a:spcBef>
        <a:buFont typeface="Arial" panose="020B0604020202020204" pitchFamily="34" charset="0"/>
        <a:buChar char="•"/>
        <a:defRPr sz="2000" kern="1200">
          <a:solidFill>
            <a:schemeClr val="tx2"/>
          </a:solidFill>
          <a:latin typeface="+mn-lt"/>
          <a:ea typeface="+mn-ea"/>
          <a:cs typeface="+mn-cs"/>
        </a:defRPr>
      </a:lvl5pPr>
      <a:lvl6pPr marL="98425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
          <p15:clr>
            <a:srgbClr val="F26B43"/>
          </p15:clr>
        </p15:guide>
        <p15:guide id="2" pos="7296">
          <p15:clr>
            <a:srgbClr val="F26B43"/>
          </p15:clr>
        </p15:guide>
        <p15:guide id="3" orient="horz" pos="384">
          <p15:clr>
            <a:srgbClr val="F26B43"/>
          </p15:clr>
        </p15:guide>
        <p15:guide id="4" orient="horz" pos="3929">
          <p15:clr>
            <a:srgbClr val="F26B43"/>
          </p15:clr>
        </p15:guide>
        <p15:guide id="5" orient="horz" pos="9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forum.be/Chronos/text.php?id=68&amp;typ=3#--105361"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2EB23-041D-4B27-ACAC-BB1439340877}"/>
              </a:ext>
            </a:extLst>
          </p:cNvPr>
          <p:cNvSpPr>
            <a:spLocks noGrp="1"/>
          </p:cNvSpPr>
          <p:nvPr>
            <p:ph type="title"/>
          </p:nvPr>
        </p:nvSpPr>
        <p:spPr>
          <a:xfrm>
            <a:off x="661801" y="1285200"/>
            <a:ext cx="4165694" cy="1552902"/>
          </a:xfrm>
        </p:spPr>
        <p:txBody>
          <a:bodyPr/>
          <a:lstStyle/>
          <a:p>
            <a:pPr algn="ctr"/>
            <a:r>
              <a:rPr lang="nl-BE" dirty="0"/>
              <a:t>Rechtsbescherming bij overheidsopdrachten</a:t>
            </a:r>
          </a:p>
        </p:txBody>
      </p:sp>
      <p:sp>
        <p:nvSpPr>
          <p:cNvPr id="3" name="Vrije vorm: vorm 2">
            <a:extLst>
              <a:ext uri="{FF2B5EF4-FFF2-40B4-BE49-F238E27FC236}">
                <a16:creationId xmlns:a16="http://schemas.microsoft.com/office/drawing/2014/main" id="{BDCDB74F-009D-4E08-A47D-3F6B00A9174E}"/>
              </a:ext>
            </a:extLst>
          </p:cNvPr>
          <p:cNvSpPr/>
          <p:nvPr/>
        </p:nvSpPr>
        <p:spPr>
          <a:xfrm>
            <a:off x="4174652" y="0"/>
            <a:ext cx="8017348" cy="6858000"/>
          </a:xfrm>
          <a:custGeom>
            <a:avLst/>
            <a:gdLst>
              <a:gd name="connsiteX0" fmla="*/ 2473480 w 8017348"/>
              <a:gd name="connsiteY0" fmla="*/ 0 h 6858000"/>
              <a:gd name="connsiteX1" fmla="*/ 3648 w 8017348"/>
              <a:gd name="connsiteY1" fmla="*/ 5375275 h 6858000"/>
              <a:gd name="connsiteX2" fmla="*/ 210340 w 8017348"/>
              <a:gd name="connsiteY2" fmla="*/ 6858000 h 6858000"/>
              <a:gd name="connsiteX3" fmla="*/ 8017348 w 8017348"/>
              <a:gd name="connsiteY3" fmla="*/ 6858000 h 6858000"/>
              <a:gd name="connsiteX4" fmla="*/ 8017348 w 8017348"/>
              <a:gd name="connsiteY4" fmla="*/ 0 h 6858000"/>
              <a:gd name="connsiteX5" fmla="*/ 2473480 w 8017348"/>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7348" h="6858000">
                <a:moveTo>
                  <a:pt x="2473480" y="0"/>
                </a:moveTo>
                <a:cubicBezTo>
                  <a:pt x="1072670" y="1901190"/>
                  <a:pt x="64290" y="3873818"/>
                  <a:pt x="3648" y="5375275"/>
                </a:cubicBezTo>
                <a:cubicBezTo>
                  <a:pt x="-17942" y="5900738"/>
                  <a:pt x="56988" y="6398895"/>
                  <a:pt x="210340" y="6858000"/>
                </a:cubicBezTo>
                <a:lnTo>
                  <a:pt x="8017348" y="6858000"/>
                </a:lnTo>
                <a:lnTo>
                  <a:pt x="8017348" y="0"/>
                </a:lnTo>
                <a:lnTo>
                  <a:pt x="247348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w="3172" cap="flat">
            <a:noFill/>
            <a:prstDash val="solid"/>
            <a:miter/>
          </a:ln>
        </p:spPr>
        <p:txBody>
          <a:bodyPr rtlCol="0" anchor="ctr"/>
          <a:lstStyle/>
          <a:p>
            <a:endParaRPr lang="nl-BE" dirty="0"/>
          </a:p>
        </p:txBody>
      </p:sp>
    </p:spTree>
    <p:extLst>
      <p:ext uri="{BB962C8B-B14F-4D97-AF65-F5344CB8AC3E}">
        <p14:creationId xmlns:p14="http://schemas.microsoft.com/office/powerpoint/2010/main" val="227431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C7DE6E6-3006-ABBF-C47B-76AF86D5CBE6}"/>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5058E12C-6711-9483-D6E4-B9E0C869518A}"/>
              </a:ext>
            </a:extLst>
          </p:cNvPr>
          <p:cNvSpPr>
            <a:spLocks noGrp="1"/>
          </p:cNvSpPr>
          <p:nvPr>
            <p:ph type="sldNum" sz="quarter" idx="12"/>
          </p:nvPr>
        </p:nvSpPr>
        <p:spPr/>
        <p:txBody>
          <a:bodyPr/>
          <a:lstStyle/>
          <a:p>
            <a:fld id="{DFEB45F4-A723-4960-9E19-747FE5E1055D}" type="slidenum">
              <a:rPr lang="nl-BE" smtClean="0"/>
              <a:t>10</a:t>
            </a:fld>
            <a:endParaRPr lang="nl-BE"/>
          </a:p>
        </p:txBody>
      </p:sp>
      <p:sp>
        <p:nvSpPr>
          <p:cNvPr id="4" name="Tijdelijke aanduiding voor tekst 3">
            <a:extLst>
              <a:ext uri="{FF2B5EF4-FFF2-40B4-BE49-F238E27FC236}">
                <a16:creationId xmlns:a16="http://schemas.microsoft.com/office/drawing/2014/main" id="{36330ECE-936B-EF52-8530-E2BDDD9D1396}"/>
              </a:ext>
            </a:extLst>
          </p:cNvPr>
          <p:cNvSpPr>
            <a:spLocks noGrp="1"/>
          </p:cNvSpPr>
          <p:nvPr>
            <p:ph type="body" sz="quarter" idx="15"/>
          </p:nvPr>
        </p:nvSpPr>
        <p:spPr>
          <a:xfrm>
            <a:off x="608013" y="609600"/>
            <a:ext cx="6166091" cy="402400"/>
          </a:xfrm>
        </p:spPr>
        <p:txBody>
          <a:bodyPr/>
          <a:lstStyle/>
          <a:p>
            <a:r>
              <a:rPr lang="nl-NL" dirty="0"/>
              <a:t>Formele motiveringsplicht – Wet motivering bestuurshandelingen</a:t>
            </a:r>
          </a:p>
        </p:txBody>
      </p:sp>
      <p:sp>
        <p:nvSpPr>
          <p:cNvPr id="5" name="Titel 4">
            <a:extLst>
              <a:ext uri="{FF2B5EF4-FFF2-40B4-BE49-F238E27FC236}">
                <a16:creationId xmlns:a16="http://schemas.microsoft.com/office/drawing/2014/main" id="{0F4C3F2E-0BD1-D1D8-BFD2-9011A1766009}"/>
              </a:ext>
            </a:extLst>
          </p:cNvPr>
          <p:cNvSpPr>
            <a:spLocks noGrp="1"/>
          </p:cNvSpPr>
          <p:nvPr>
            <p:ph type="title"/>
          </p:nvPr>
        </p:nvSpPr>
        <p:spPr>
          <a:xfrm>
            <a:off x="1522413" y="1346721"/>
            <a:ext cx="8736012" cy="846555"/>
          </a:xfrm>
        </p:spPr>
        <p:txBody>
          <a:bodyPr/>
          <a:lstStyle/>
          <a:p>
            <a:r>
              <a:rPr lang="nl-BE" dirty="0"/>
              <a:t>Opdrachten ≥ Europese bekendmakingsdrempels</a:t>
            </a:r>
            <a:br>
              <a:rPr lang="nl-BE" dirty="0"/>
            </a:br>
            <a:r>
              <a:rPr lang="nl-BE" dirty="0"/>
              <a:t>Opdrachten &gt; 140.000 euro </a:t>
            </a:r>
            <a:endParaRPr lang="nl-NL" dirty="0"/>
          </a:p>
        </p:txBody>
      </p:sp>
      <p:sp>
        <p:nvSpPr>
          <p:cNvPr id="6" name="Tijdelijke aanduiding voor tekst 5">
            <a:extLst>
              <a:ext uri="{FF2B5EF4-FFF2-40B4-BE49-F238E27FC236}">
                <a16:creationId xmlns:a16="http://schemas.microsoft.com/office/drawing/2014/main" id="{E477B051-FEA3-76E7-089B-972C620C1D1B}"/>
              </a:ext>
            </a:extLst>
          </p:cNvPr>
          <p:cNvSpPr>
            <a:spLocks noGrp="1"/>
          </p:cNvSpPr>
          <p:nvPr>
            <p:ph type="body" sz="quarter" idx="16"/>
          </p:nvPr>
        </p:nvSpPr>
        <p:spPr>
          <a:xfrm>
            <a:off x="1522413" y="2138082"/>
            <a:ext cx="8736012" cy="3975381"/>
          </a:xfrm>
        </p:spPr>
        <p:txBody>
          <a:bodyPr/>
          <a:lstStyle/>
          <a:p>
            <a:pPr marL="0" indent="0">
              <a:buNone/>
            </a:pPr>
            <a:r>
              <a:rPr lang="nl-BE" dirty="0"/>
              <a:t>Altijd</a:t>
            </a:r>
          </a:p>
          <a:p>
            <a:pPr marL="0" indent="0">
              <a:buNone/>
            </a:pPr>
            <a:endParaRPr lang="nl-BE" dirty="0"/>
          </a:p>
          <a:p>
            <a:pPr marL="342900" indent="-342900">
              <a:buFont typeface="Arial" panose="020B0604020202020204" pitchFamily="34" charset="0"/>
              <a:buChar char="•"/>
            </a:pPr>
            <a:r>
              <a:rPr lang="nl-BE" dirty="0"/>
              <a:t>Duur wachttermijn: niet van wanneer tot wanneer; zelf goed uitrekenen!</a:t>
            </a:r>
            <a:r>
              <a:rPr lang="nl-NL" dirty="0"/>
              <a:t> </a:t>
            </a:r>
          </a:p>
          <a:p>
            <a:pPr marL="342900" indent="-342900">
              <a:buFont typeface="Arial" panose="020B0604020202020204" pitchFamily="34" charset="0"/>
              <a:buChar char="•"/>
            </a:pPr>
            <a:r>
              <a:rPr lang="nl-NL" dirty="0"/>
              <a:t>Beschikbare rechtsmiddelen - termijnen - beroepsinstanties &amp; relevante artikels in de wet (art. 9/1, § 2)</a:t>
            </a:r>
          </a:p>
          <a:p>
            <a:pPr marL="342900" indent="-342900">
              <a:buFont typeface="Arial" panose="020B0604020202020204" pitchFamily="34" charset="0"/>
              <a:buChar char="•"/>
            </a:pPr>
            <a:r>
              <a:rPr lang="nl-NL" dirty="0"/>
              <a:t>Vraag te verwittigen bij schorsingsprocedure + te gebruiken fax-/</a:t>
            </a:r>
            <a:r>
              <a:rPr lang="nl-NL" dirty="0" err="1"/>
              <a:t>mail-adres</a:t>
            </a:r>
            <a:r>
              <a:rPr lang="nl-NL" dirty="0"/>
              <a:t> (art. 8, § 1, 2e lid)</a:t>
            </a:r>
            <a:endParaRPr lang="nl-BE" dirty="0"/>
          </a:p>
          <a:p>
            <a:endParaRPr lang="nl-NL" dirty="0"/>
          </a:p>
        </p:txBody>
      </p:sp>
    </p:spTree>
    <p:extLst>
      <p:ext uri="{BB962C8B-B14F-4D97-AF65-F5344CB8AC3E}">
        <p14:creationId xmlns:p14="http://schemas.microsoft.com/office/powerpoint/2010/main" val="314217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C7DE6E6-3006-ABBF-C47B-76AF86D5CBE6}"/>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5058E12C-6711-9483-D6E4-B9E0C869518A}"/>
              </a:ext>
            </a:extLst>
          </p:cNvPr>
          <p:cNvSpPr>
            <a:spLocks noGrp="1"/>
          </p:cNvSpPr>
          <p:nvPr>
            <p:ph type="sldNum" sz="quarter" idx="12"/>
          </p:nvPr>
        </p:nvSpPr>
        <p:spPr/>
        <p:txBody>
          <a:bodyPr/>
          <a:lstStyle/>
          <a:p>
            <a:fld id="{DFEB45F4-A723-4960-9E19-747FE5E1055D}" type="slidenum">
              <a:rPr lang="nl-BE" smtClean="0"/>
              <a:t>11</a:t>
            </a:fld>
            <a:endParaRPr lang="nl-BE"/>
          </a:p>
        </p:txBody>
      </p:sp>
      <p:sp>
        <p:nvSpPr>
          <p:cNvPr id="4" name="Tijdelijke aanduiding voor tekst 3">
            <a:extLst>
              <a:ext uri="{FF2B5EF4-FFF2-40B4-BE49-F238E27FC236}">
                <a16:creationId xmlns:a16="http://schemas.microsoft.com/office/drawing/2014/main" id="{36330ECE-936B-EF52-8530-E2BDDD9D1396}"/>
              </a:ext>
            </a:extLst>
          </p:cNvPr>
          <p:cNvSpPr>
            <a:spLocks noGrp="1"/>
          </p:cNvSpPr>
          <p:nvPr>
            <p:ph type="body" sz="quarter" idx="15"/>
          </p:nvPr>
        </p:nvSpPr>
        <p:spPr>
          <a:xfrm>
            <a:off x="608013" y="609600"/>
            <a:ext cx="6166091" cy="402400"/>
          </a:xfrm>
        </p:spPr>
        <p:txBody>
          <a:bodyPr/>
          <a:lstStyle/>
          <a:p>
            <a:r>
              <a:rPr lang="nl-NL" dirty="0"/>
              <a:t>Formele motiveringsplicht – Wet motivering bestuurshandelingen</a:t>
            </a:r>
          </a:p>
        </p:txBody>
      </p:sp>
      <p:sp>
        <p:nvSpPr>
          <p:cNvPr id="5" name="Titel 4">
            <a:extLst>
              <a:ext uri="{FF2B5EF4-FFF2-40B4-BE49-F238E27FC236}">
                <a16:creationId xmlns:a16="http://schemas.microsoft.com/office/drawing/2014/main" id="{0F4C3F2E-0BD1-D1D8-BFD2-9011A1766009}"/>
              </a:ext>
            </a:extLst>
          </p:cNvPr>
          <p:cNvSpPr>
            <a:spLocks noGrp="1"/>
          </p:cNvSpPr>
          <p:nvPr>
            <p:ph type="title"/>
          </p:nvPr>
        </p:nvSpPr>
        <p:spPr>
          <a:xfrm>
            <a:off x="1522413" y="1346721"/>
            <a:ext cx="8736012" cy="846555"/>
          </a:xfrm>
        </p:spPr>
        <p:txBody>
          <a:bodyPr/>
          <a:lstStyle/>
          <a:p>
            <a:r>
              <a:rPr lang="nl-BE" dirty="0"/>
              <a:t>Opdrachten ≥ Europese bekendmakingsdrempels</a:t>
            </a:r>
            <a:br>
              <a:rPr lang="nl-BE" dirty="0"/>
            </a:br>
            <a:r>
              <a:rPr lang="nl-BE" dirty="0"/>
              <a:t>Opdrachten &gt; 140.000 euro </a:t>
            </a:r>
            <a:endParaRPr lang="nl-NL" dirty="0"/>
          </a:p>
        </p:txBody>
      </p:sp>
      <p:sp>
        <p:nvSpPr>
          <p:cNvPr id="6" name="Tijdelijke aanduiding voor tekst 5">
            <a:extLst>
              <a:ext uri="{FF2B5EF4-FFF2-40B4-BE49-F238E27FC236}">
                <a16:creationId xmlns:a16="http://schemas.microsoft.com/office/drawing/2014/main" id="{E477B051-FEA3-76E7-089B-972C620C1D1B}"/>
              </a:ext>
            </a:extLst>
          </p:cNvPr>
          <p:cNvSpPr>
            <a:spLocks noGrp="1"/>
          </p:cNvSpPr>
          <p:nvPr>
            <p:ph type="body" sz="quarter" idx="16"/>
          </p:nvPr>
        </p:nvSpPr>
        <p:spPr>
          <a:xfrm>
            <a:off x="1522413" y="2138082"/>
            <a:ext cx="8736012" cy="3975381"/>
          </a:xfrm>
        </p:spPr>
        <p:txBody>
          <a:bodyPr/>
          <a:lstStyle/>
          <a:p>
            <a:pPr marL="0" indent="0">
              <a:buNone/>
            </a:pPr>
            <a:r>
              <a:rPr lang="nl-BE" dirty="0"/>
              <a:t>Wanneer en hoe?</a:t>
            </a:r>
          </a:p>
          <a:p>
            <a:pPr marL="0" indent="0">
              <a:buNone/>
            </a:pPr>
            <a:endParaRPr lang="nl-BE" dirty="0"/>
          </a:p>
          <a:p>
            <a:pPr marL="342900" indent="-342900">
              <a:buFont typeface="Arial" panose="020B0604020202020204" pitchFamily="34" charset="0"/>
              <a:buChar char="•"/>
            </a:pPr>
            <a:r>
              <a:rPr lang="nl-BE" dirty="0"/>
              <a:t>‘Onverwijld’: onmiddellijk na nemen gemotiveerde gunningsbeslissing</a:t>
            </a:r>
          </a:p>
          <a:p>
            <a:pPr marL="342900" indent="-342900">
              <a:buFont typeface="Arial" panose="020B0604020202020204" pitchFamily="34" charset="0"/>
              <a:buChar char="•"/>
            </a:pPr>
            <a:r>
              <a:rPr lang="nl-NL" b="1" dirty="0"/>
              <a:t>Dubbele schriftelijke kennisgeving</a:t>
            </a:r>
            <a:r>
              <a:rPr lang="nl-NL" dirty="0"/>
              <a:t>: aangetekend schrijven + fax/mail/ander elektronisch middel (art. 14, § 7 wet OO; art. 9/1, § 1 WRB)</a:t>
            </a:r>
          </a:p>
          <a:p>
            <a:pPr marL="342900" indent="-342900">
              <a:buFont typeface="Arial" panose="020B0604020202020204" pitchFamily="34" charset="0"/>
              <a:buChar char="•"/>
            </a:pPr>
            <a:r>
              <a:rPr lang="nl-NL" dirty="0"/>
              <a:t>Onmiddellijk na beslissing tot niet-plaatsen en ev. nieuwe opdracht (art. 9)</a:t>
            </a:r>
            <a:endParaRPr lang="nl-BE" dirty="0"/>
          </a:p>
          <a:p>
            <a:endParaRPr lang="nl-NL" dirty="0"/>
          </a:p>
        </p:txBody>
      </p:sp>
    </p:spTree>
    <p:extLst>
      <p:ext uri="{BB962C8B-B14F-4D97-AF65-F5344CB8AC3E}">
        <p14:creationId xmlns:p14="http://schemas.microsoft.com/office/powerpoint/2010/main" val="419416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16420A4-18A0-4334-86E7-575747908CB9}"/>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DDD70D06-D79D-4DEB-9D0F-0FBDB2CF7D92}"/>
              </a:ext>
            </a:extLst>
          </p:cNvPr>
          <p:cNvSpPr>
            <a:spLocks noGrp="1"/>
          </p:cNvSpPr>
          <p:nvPr>
            <p:ph type="sldNum" sz="quarter" idx="12"/>
          </p:nvPr>
        </p:nvSpPr>
        <p:spPr/>
        <p:txBody>
          <a:bodyPr/>
          <a:lstStyle/>
          <a:p>
            <a:fld id="{DFEB45F4-A723-4960-9E19-747FE5E1055D}" type="slidenum">
              <a:rPr lang="nl-BE" smtClean="0"/>
              <a:pPr/>
              <a:t>12</a:t>
            </a:fld>
            <a:endParaRPr lang="nl-BE"/>
          </a:p>
        </p:txBody>
      </p:sp>
      <p:sp>
        <p:nvSpPr>
          <p:cNvPr id="4" name="Tijdelijke aanduiding voor tekst 3">
            <a:extLst>
              <a:ext uri="{FF2B5EF4-FFF2-40B4-BE49-F238E27FC236}">
                <a16:creationId xmlns:a16="http://schemas.microsoft.com/office/drawing/2014/main" id="{BBA7B4B4-8FD6-4830-9BC8-215482911BD6}"/>
              </a:ext>
            </a:extLst>
          </p:cNvPr>
          <p:cNvSpPr>
            <a:spLocks noGrp="1"/>
          </p:cNvSpPr>
          <p:nvPr>
            <p:ph type="body" sz="quarter" idx="15"/>
          </p:nvPr>
        </p:nvSpPr>
        <p:spPr>
          <a:xfrm>
            <a:off x="608014" y="609600"/>
            <a:ext cx="4811152" cy="402400"/>
          </a:xfrm>
          <a:solidFill>
            <a:schemeClr val="accent4"/>
          </a:solidFill>
        </p:spPr>
        <p:txBody>
          <a:bodyPr/>
          <a:lstStyle/>
          <a:p>
            <a:r>
              <a:rPr lang="nl-NL" dirty="0"/>
              <a:t>Informatieverplichtingen – Wet rechtsbescherming</a:t>
            </a:r>
          </a:p>
        </p:txBody>
      </p:sp>
      <p:sp>
        <p:nvSpPr>
          <p:cNvPr id="5" name="Titel 4">
            <a:extLst>
              <a:ext uri="{FF2B5EF4-FFF2-40B4-BE49-F238E27FC236}">
                <a16:creationId xmlns:a16="http://schemas.microsoft.com/office/drawing/2014/main" id="{5ABDE25F-E1B9-CFE6-BF31-F5E9E233D80C}"/>
              </a:ext>
            </a:extLst>
          </p:cNvPr>
          <p:cNvSpPr>
            <a:spLocks noGrp="1"/>
          </p:cNvSpPr>
          <p:nvPr>
            <p:ph type="title"/>
          </p:nvPr>
        </p:nvSpPr>
        <p:spPr>
          <a:xfrm>
            <a:off x="1522413" y="1346721"/>
            <a:ext cx="8736012" cy="514157"/>
          </a:xfrm>
        </p:spPr>
        <p:txBody>
          <a:bodyPr/>
          <a:lstStyle/>
          <a:p>
            <a:r>
              <a:rPr lang="nl-BE" dirty="0"/>
              <a:t>Opdrachten ≤ 140.000 euro behalve aanvaarde factuur</a:t>
            </a:r>
            <a:endParaRPr lang="nl-NL" dirty="0"/>
          </a:p>
        </p:txBody>
      </p:sp>
      <p:sp>
        <p:nvSpPr>
          <p:cNvPr id="28" name="Tijdelijke aanduiding voor tekst 27">
            <a:extLst>
              <a:ext uri="{FF2B5EF4-FFF2-40B4-BE49-F238E27FC236}">
                <a16:creationId xmlns:a16="http://schemas.microsoft.com/office/drawing/2014/main" id="{6DA57019-6951-4F54-AE99-B040DE96A055}"/>
              </a:ext>
            </a:extLst>
          </p:cNvPr>
          <p:cNvSpPr>
            <a:spLocks noGrp="1"/>
          </p:cNvSpPr>
          <p:nvPr>
            <p:ph type="body" sz="quarter" idx="16"/>
          </p:nvPr>
        </p:nvSpPr>
        <p:spPr/>
        <p:txBody>
          <a:bodyPr/>
          <a:lstStyle/>
          <a:p>
            <a:pPr marL="0" indent="0">
              <a:buNone/>
            </a:pPr>
            <a:r>
              <a:rPr lang="nl-BE" dirty="0"/>
              <a:t>Gemotiveerde selectiebeslissing 2-staps</a:t>
            </a:r>
          </a:p>
          <a:p>
            <a:pPr marL="342900" indent="-342900">
              <a:buFont typeface="Arial" panose="020B0604020202020204" pitchFamily="34" charset="0"/>
              <a:buChar char="•"/>
            </a:pPr>
            <a:r>
              <a:rPr lang="nl-BE" dirty="0"/>
              <a:t>niet-selectie</a:t>
            </a:r>
          </a:p>
          <a:p>
            <a:pPr marL="0" indent="0">
              <a:buNone/>
            </a:pPr>
            <a:endParaRPr lang="nl-BE" dirty="0"/>
          </a:p>
          <a:p>
            <a:pPr marL="0" indent="0">
              <a:buNone/>
            </a:pPr>
            <a:r>
              <a:rPr lang="nl-BE" dirty="0"/>
              <a:t>Gemotiveerde gunningsbeslissing:</a:t>
            </a:r>
          </a:p>
          <a:p>
            <a:pPr marL="342900" indent="-342900">
              <a:buFont typeface="Arial" panose="020B0604020202020204" pitchFamily="34" charset="0"/>
              <a:buChar char="•"/>
            </a:pPr>
            <a:r>
              <a:rPr lang="nl-BE" dirty="0"/>
              <a:t>niet-selectie</a:t>
            </a:r>
          </a:p>
          <a:p>
            <a:pPr marL="342900" indent="-342900">
              <a:buFont typeface="Arial" panose="020B0604020202020204" pitchFamily="34" charset="0"/>
              <a:buChar char="•"/>
            </a:pPr>
            <a:r>
              <a:rPr lang="nl-BE" dirty="0"/>
              <a:t>wering</a:t>
            </a:r>
          </a:p>
          <a:p>
            <a:pPr marL="342900" indent="-342900">
              <a:buFont typeface="Arial" panose="020B0604020202020204" pitchFamily="34" charset="0"/>
              <a:buChar char="•"/>
            </a:pPr>
            <a:r>
              <a:rPr lang="nl-BE" dirty="0"/>
              <a:t>niet-gekozen</a:t>
            </a:r>
          </a:p>
          <a:p>
            <a:pPr marL="342900" indent="-342900">
              <a:buFont typeface="Arial" panose="020B0604020202020204" pitchFamily="34" charset="0"/>
              <a:buChar char="•"/>
            </a:pPr>
            <a:r>
              <a:rPr lang="nl-BE" dirty="0"/>
              <a:t>Gekozen</a:t>
            </a:r>
          </a:p>
          <a:p>
            <a:pPr marL="342900" indent="-342900">
              <a:buFont typeface="Arial" panose="020B0604020202020204" pitchFamily="34" charset="0"/>
              <a:buChar char="•"/>
            </a:pPr>
            <a:endParaRPr lang="nl-BE" dirty="0"/>
          </a:p>
          <a:p>
            <a:pPr marL="0" indent="0">
              <a:buNone/>
            </a:pPr>
            <a:r>
              <a:rPr lang="nl-BE" dirty="0"/>
              <a:t>Meer info hoeft niet meegedeeld te worden maar kan wel opgevraagd worden.</a:t>
            </a:r>
          </a:p>
          <a:p>
            <a:pPr marL="0" indent="0">
              <a:buNone/>
            </a:pPr>
            <a:r>
              <a:rPr lang="nl-BE" dirty="0"/>
              <a:t>Dan spelen de regels van het </a:t>
            </a:r>
            <a:r>
              <a:rPr lang="nl-BE" dirty="0" err="1"/>
              <a:t>Bestuursdecreet</a:t>
            </a:r>
            <a:r>
              <a:rPr lang="nl-BE" dirty="0"/>
              <a:t> betreft de termijnen. </a:t>
            </a:r>
          </a:p>
          <a:p>
            <a:pPr marL="342900" indent="-342900">
              <a:buFont typeface="Arial" panose="020B0604020202020204" pitchFamily="34" charset="0"/>
              <a:buChar char="•"/>
            </a:pPr>
            <a:endParaRPr lang="nl-BE" dirty="0"/>
          </a:p>
          <a:p>
            <a:endParaRPr lang="nl-NL" dirty="0"/>
          </a:p>
        </p:txBody>
      </p:sp>
    </p:spTree>
    <p:extLst>
      <p:ext uri="{BB962C8B-B14F-4D97-AF65-F5344CB8AC3E}">
        <p14:creationId xmlns:p14="http://schemas.microsoft.com/office/powerpoint/2010/main" val="301662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16420A4-18A0-4334-86E7-575747908CB9}"/>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DDD70D06-D79D-4DEB-9D0F-0FBDB2CF7D92}"/>
              </a:ext>
            </a:extLst>
          </p:cNvPr>
          <p:cNvSpPr>
            <a:spLocks noGrp="1"/>
          </p:cNvSpPr>
          <p:nvPr>
            <p:ph type="sldNum" sz="quarter" idx="12"/>
          </p:nvPr>
        </p:nvSpPr>
        <p:spPr/>
        <p:txBody>
          <a:bodyPr/>
          <a:lstStyle/>
          <a:p>
            <a:fld id="{DFEB45F4-A723-4960-9E19-747FE5E1055D}" type="slidenum">
              <a:rPr lang="nl-BE" smtClean="0"/>
              <a:pPr/>
              <a:t>13</a:t>
            </a:fld>
            <a:endParaRPr lang="nl-BE"/>
          </a:p>
        </p:txBody>
      </p:sp>
      <p:sp>
        <p:nvSpPr>
          <p:cNvPr id="4" name="Tijdelijke aanduiding voor tekst 3">
            <a:extLst>
              <a:ext uri="{FF2B5EF4-FFF2-40B4-BE49-F238E27FC236}">
                <a16:creationId xmlns:a16="http://schemas.microsoft.com/office/drawing/2014/main" id="{BBA7B4B4-8FD6-4830-9BC8-215482911BD6}"/>
              </a:ext>
            </a:extLst>
          </p:cNvPr>
          <p:cNvSpPr>
            <a:spLocks noGrp="1"/>
          </p:cNvSpPr>
          <p:nvPr>
            <p:ph type="body" sz="quarter" idx="15"/>
          </p:nvPr>
        </p:nvSpPr>
        <p:spPr>
          <a:xfrm>
            <a:off x="608013" y="609600"/>
            <a:ext cx="4797705" cy="402400"/>
          </a:xfrm>
          <a:solidFill>
            <a:schemeClr val="accent4"/>
          </a:solidFill>
        </p:spPr>
        <p:txBody>
          <a:bodyPr/>
          <a:lstStyle/>
          <a:p>
            <a:r>
              <a:rPr lang="nl-NL" dirty="0"/>
              <a:t>Informatieverplichtingen – Wet rechtsbescherming</a:t>
            </a:r>
          </a:p>
        </p:txBody>
      </p:sp>
      <p:sp>
        <p:nvSpPr>
          <p:cNvPr id="5" name="Titel 4">
            <a:extLst>
              <a:ext uri="{FF2B5EF4-FFF2-40B4-BE49-F238E27FC236}">
                <a16:creationId xmlns:a16="http://schemas.microsoft.com/office/drawing/2014/main" id="{DDF0253B-B07A-59DD-89E3-F7E66FFDFB10}"/>
              </a:ext>
            </a:extLst>
          </p:cNvPr>
          <p:cNvSpPr>
            <a:spLocks noGrp="1"/>
          </p:cNvSpPr>
          <p:nvPr>
            <p:ph type="title"/>
          </p:nvPr>
        </p:nvSpPr>
        <p:spPr>
          <a:xfrm>
            <a:off x="1522413" y="1346721"/>
            <a:ext cx="8736012" cy="846555"/>
          </a:xfrm>
        </p:spPr>
        <p:txBody>
          <a:bodyPr/>
          <a:lstStyle/>
          <a:p>
            <a:r>
              <a:rPr lang="nl-BE" dirty="0"/>
              <a:t>Opdrachten ≤ 140.000 euro behalve aanvaarde factuur</a:t>
            </a:r>
            <a:br>
              <a:rPr lang="nl-BE" dirty="0"/>
            </a:br>
            <a:endParaRPr lang="nl-NL" dirty="0"/>
          </a:p>
        </p:txBody>
      </p:sp>
      <p:sp>
        <p:nvSpPr>
          <p:cNvPr id="28" name="Tijdelijke aanduiding voor tekst 27">
            <a:extLst>
              <a:ext uri="{FF2B5EF4-FFF2-40B4-BE49-F238E27FC236}">
                <a16:creationId xmlns:a16="http://schemas.microsoft.com/office/drawing/2014/main" id="{6DA57019-6951-4F54-AE99-B040DE96A055}"/>
              </a:ext>
            </a:extLst>
          </p:cNvPr>
          <p:cNvSpPr>
            <a:spLocks noGrp="1"/>
          </p:cNvSpPr>
          <p:nvPr>
            <p:ph type="body" sz="quarter" idx="16"/>
          </p:nvPr>
        </p:nvSpPr>
        <p:spPr/>
        <p:txBody>
          <a:bodyPr/>
          <a:lstStyle/>
          <a:p>
            <a:pPr marL="0" indent="0">
              <a:buNone/>
            </a:pPr>
            <a:r>
              <a:rPr lang="nl-BE" dirty="0"/>
              <a:t>Welke info:</a:t>
            </a:r>
          </a:p>
          <a:p>
            <a:pPr marL="342900" indent="-342900">
              <a:buFont typeface="Arial" panose="020B0604020202020204" pitchFamily="34" charset="0"/>
              <a:buChar char="•"/>
            </a:pPr>
            <a:r>
              <a:rPr lang="nl-BE" dirty="0"/>
              <a:t>uittreksel gemotiveerde beslissing niet-selectie</a:t>
            </a:r>
          </a:p>
          <a:p>
            <a:pPr marL="342900" indent="-342900">
              <a:buFont typeface="Arial" panose="020B0604020202020204" pitchFamily="34" charset="0"/>
              <a:buChar char="•"/>
            </a:pPr>
            <a:r>
              <a:rPr lang="nl-NL" dirty="0"/>
              <a:t>uittreksel gemotiveerde beslissing tot wering</a:t>
            </a:r>
          </a:p>
          <a:p>
            <a:pPr marL="342900" indent="-342900">
              <a:buFont typeface="Arial" panose="020B0604020202020204" pitchFamily="34" charset="0"/>
              <a:buChar char="•"/>
            </a:pPr>
            <a:r>
              <a:rPr lang="nl-NL" dirty="0"/>
              <a:t>gemotiveerde gunningsbeslissing opdrachtnemer en niet-gekozen inschrijver</a:t>
            </a:r>
          </a:p>
          <a:p>
            <a:pPr marL="0" indent="0">
              <a:buNone/>
            </a:pPr>
            <a:endParaRPr lang="nl-NL" dirty="0"/>
          </a:p>
          <a:p>
            <a:pPr marL="0" indent="0">
              <a:buNone/>
            </a:pPr>
            <a:r>
              <a:rPr lang="nl-NL" sz="1200" dirty="0"/>
              <a:t>TIP: stuur onmiddellijk (uittrekstel) gemotiveerde beslissing mee</a:t>
            </a:r>
          </a:p>
          <a:p>
            <a:pPr marL="0" indent="0">
              <a:buNone/>
            </a:pPr>
            <a:r>
              <a:rPr lang="nl-NL" sz="1200" dirty="0"/>
              <a:t>TIP: verstuur alles aangetekend</a:t>
            </a:r>
          </a:p>
          <a:p>
            <a:pPr marL="0" indent="0">
              <a:buNone/>
            </a:pPr>
            <a:endParaRPr lang="nl-NL" dirty="0"/>
          </a:p>
          <a:p>
            <a:pPr marL="0" indent="0">
              <a:buNone/>
            </a:pPr>
            <a:r>
              <a:rPr lang="nl-BE" dirty="0"/>
              <a:t>Welke info: alternatief</a:t>
            </a:r>
          </a:p>
          <a:p>
            <a:pPr marL="342900" indent="-342900">
              <a:buFont typeface="Arial" panose="020B0604020202020204" pitchFamily="34" charset="0"/>
              <a:buChar char="•"/>
            </a:pPr>
            <a:r>
              <a:rPr lang="nl-NL" dirty="0"/>
              <a:t>beslissing selectie/gunning + motieven </a:t>
            </a:r>
          </a:p>
          <a:p>
            <a:pPr marL="342900" indent="-342900">
              <a:buFont typeface="Arial" panose="020B0604020202020204" pitchFamily="34" charset="0"/>
              <a:buChar char="•"/>
            </a:pPr>
            <a:r>
              <a:rPr lang="nl-NL" dirty="0"/>
              <a:t>bij vrijwillige toepassing wachttermijn + gemotiveerde beslissing</a:t>
            </a:r>
            <a:endParaRPr lang="nl-BE" dirty="0"/>
          </a:p>
          <a:p>
            <a:pPr marL="0" indent="0">
              <a:buNone/>
            </a:pPr>
            <a:endParaRPr lang="nl-BE" dirty="0"/>
          </a:p>
          <a:p>
            <a:pPr marL="0" indent="0">
              <a:buNone/>
            </a:pPr>
            <a:endParaRPr lang="nl-BE" dirty="0"/>
          </a:p>
          <a:p>
            <a:endParaRPr lang="nl-NL" dirty="0"/>
          </a:p>
        </p:txBody>
      </p:sp>
    </p:spTree>
    <p:extLst>
      <p:ext uri="{BB962C8B-B14F-4D97-AF65-F5344CB8AC3E}">
        <p14:creationId xmlns:p14="http://schemas.microsoft.com/office/powerpoint/2010/main" val="272903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16420A4-18A0-4334-86E7-575747908CB9}"/>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DDD70D06-D79D-4DEB-9D0F-0FBDB2CF7D92}"/>
              </a:ext>
            </a:extLst>
          </p:cNvPr>
          <p:cNvSpPr>
            <a:spLocks noGrp="1"/>
          </p:cNvSpPr>
          <p:nvPr>
            <p:ph type="sldNum" sz="quarter" idx="12"/>
          </p:nvPr>
        </p:nvSpPr>
        <p:spPr/>
        <p:txBody>
          <a:bodyPr/>
          <a:lstStyle/>
          <a:p>
            <a:fld id="{DFEB45F4-A723-4960-9E19-747FE5E1055D}" type="slidenum">
              <a:rPr lang="nl-BE" smtClean="0"/>
              <a:pPr/>
              <a:t>14</a:t>
            </a:fld>
            <a:endParaRPr lang="nl-BE"/>
          </a:p>
        </p:txBody>
      </p:sp>
      <p:sp>
        <p:nvSpPr>
          <p:cNvPr id="4" name="Tijdelijke aanduiding voor tekst 3">
            <a:extLst>
              <a:ext uri="{FF2B5EF4-FFF2-40B4-BE49-F238E27FC236}">
                <a16:creationId xmlns:a16="http://schemas.microsoft.com/office/drawing/2014/main" id="{BBA7B4B4-8FD6-4830-9BC8-215482911BD6}"/>
              </a:ext>
            </a:extLst>
          </p:cNvPr>
          <p:cNvSpPr>
            <a:spLocks noGrp="1"/>
          </p:cNvSpPr>
          <p:nvPr>
            <p:ph type="body" sz="quarter" idx="15"/>
          </p:nvPr>
        </p:nvSpPr>
        <p:spPr>
          <a:xfrm>
            <a:off x="608013" y="609600"/>
            <a:ext cx="4797705" cy="402400"/>
          </a:xfrm>
          <a:solidFill>
            <a:schemeClr val="accent4"/>
          </a:solidFill>
        </p:spPr>
        <p:txBody>
          <a:bodyPr/>
          <a:lstStyle/>
          <a:p>
            <a:r>
              <a:rPr lang="nl-NL" dirty="0"/>
              <a:t>Informatieverplichtingen – Wet rechtsbescherming</a:t>
            </a:r>
          </a:p>
        </p:txBody>
      </p:sp>
      <p:sp>
        <p:nvSpPr>
          <p:cNvPr id="5" name="Titel 4">
            <a:extLst>
              <a:ext uri="{FF2B5EF4-FFF2-40B4-BE49-F238E27FC236}">
                <a16:creationId xmlns:a16="http://schemas.microsoft.com/office/drawing/2014/main" id="{DDF0253B-B07A-59DD-89E3-F7E66FFDFB10}"/>
              </a:ext>
            </a:extLst>
          </p:cNvPr>
          <p:cNvSpPr>
            <a:spLocks noGrp="1"/>
          </p:cNvSpPr>
          <p:nvPr>
            <p:ph type="title"/>
          </p:nvPr>
        </p:nvSpPr>
        <p:spPr>
          <a:xfrm>
            <a:off x="1522413" y="1346721"/>
            <a:ext cx="8736012" cy="846555"/>
          </a:xfrm>
        </p:spPr>
        <p:txBody>
          <a:bodyPr/>
          <a:lstStyle/>
          <a:p>
            <a:r>
              <a:rPr lang="nl-BE" dirty="0"/>
              <a:t>Opdrachten ≤ 140.000 euro behalve aanvaarde factuur</a:t>
            </a:r>
            <a:br>
              <a:rPr lang="nl-BE" dirty="0"/>
            </a:br>
            <a:endParaRPr lang="nl-NL" dirty="0"/>
          </a:p>
        </p:txBody>
      </p:sp>
      <p:sp>
        <p:nvSpPr>
          <p:cNvPr id="28" name="Tijdelijke aanduiding voor tekst 27">
            <a:extLst>
              <a:ext uri="{FF2B5EF4-FFF2-40B4-BE49-F238E27FC236}">
                <a16:creationId xmlns:a16="http://schemas.microsoft.com/office/drawing/2014/main" id="{6DA57019-6951-4F54-AE99-B040DE96A055}"/>
              </a:ext>
            </a:extLst>
          </p:cNvPr>
          <p:cNvSpPr>
            <a:spLocks noGrp="1"/>
          </p:cNvSpPr>
          <p:nvPr>
            <p:ph type="body" sz="quarter" idx="16"/>
          </p:nvPr>
        </p:nvSpPr>
        <p:spPr/>
        <p:txBody>
          <a:bodyPr/>
          <a:lstStyle/>
          <a:p>
            <a:pPr marL="0" indent="0">
              <a:buNone/>
            </a:pPr>
            <a:r>
              <a:rPr lang="nl-BE" dirty="0"/>
              <a:t>Wanneer?</a:t>
            </a:r>
          </a:p>
          <a:p>
            <a:pPr marL="0" indent="0">
              <a:buNone/>
            </a:pPr>
            <a:endParaRPr lang="nl-BE" dirty="0"/>
          </a:p>
          <a:p>
            <a:pPr marL="0" indent="0">
              <a:buNone/>
            </a:pPr>
            <a:r>
              <a:rPr lang="nl-NL" dirty="0"/>
              <a:t>Onmiddellijk na beslissing tot niet-plaatsen en ev. nieuwe opdracht</a:t>
            </a:r>
          </a:p>
          <a:p>
            <a:pPr marL="0" indent="0">
              <a:buNone/>
            </a:pPr>
            <a:endParaRPr lang="nl-BE" dirty="0"/>
          </a:p>
          <a:p>
            <a:pPr marL="0" indent="0">
              <a:buNone/>
            </a:pPr>
            <a:endParaRPr lang="nl-BE" dirty="0"/>
          </a:p>
          <a:p>
            <a:endParaRPr lang="nl-NL" dirty="0"/>
          </a:p>
        </p:txBody>
      </p:sp>
    </p:spTree>
    <p:extLst>
      <p:ext uri="{BB962C8B-B14F-4D97-AF65-F5344CB8AC3E}">
        <p14:creationId xmlns:p14="http://schemas.microsoft.com/office/powerpoint/2010/main" val="160359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16420A4-18A0-4334-86E7-575747908CB9}"/>
              </a:ext>
            </a:extLst>
          </p:cNvPr>
          <p:cNvSpPr>
            <a:spLocks noGrp="1"/>
          </p:cNvSpPr>
          <p:nvPr>
            <p:ph type="ftr" sz="quarter" idx="11"/>
          </p:nvPr>
        </p:nvSpPr>
        <p:spPr>
          <a:xfrm>
            <a:off x="860013" y="6112800"/>
            <a:ext cx="4271499" cy="745200"/>
          </a:xfrm>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DDD70D06-D79D-4DEB-9D0F-0FBDB2CF7D92}"/>
              </a:ext>
            </a:extLst>
          </p:cNvPr>
          <p:cNvSpPr>
            <a:spLocks noGrp="1"/>
          </p:cNvSpPr>
          <p:nvPr>
            <p:ph type="sldNum" sz="quarter" idx="12"/>
          </p:nvPr>
        </p:nvSpPr>
        <p:spPr>
          <a:xfrm>
            <a:off x="608013" y="6112800"/>
            <a:ext cx="252000" cy="745200"/>
          </a:xfrm>
        </p:spPr>
        <p:txBody>
          <a:bodyPr/>
          <a:lstStyle/>
          <a:p>
            <a:fld id="{DFEB45F4-A723-4960-9E19-747FE5E1055D}" type="slidenum">
              <a:rPr lang="nl-BE" smtClean="0"/>
              <a:pPr/>
              <a:t>15</a:t>
            </a:fld>
            <a:endParaRPr lang="nl-BE"/>
          </a:p>
        </p:txBody>
      </p:sp>
      <p:sp>
        <p:nvSpPr>
          <p:cNvPr id="4" name="Tijdelijke aanduiding voor tekst 3">
            <a:extLst>
              <a:ext uri="{FF2B5EF4-FFF2-40B4-BE49-F238E27FC236}">
                <a16:creationId xmlns:a16="http://schemas.microsoft.com/office/drawing/2014/main" id="{BBA7B4B4-8FD6-4830-9BC8-215482911BD6}"/>
              </a:ext>
            </a:extLst>
          </p:cNvPr>
          <p:cNvSpPr>
            <a:spLocks noGrp="1"/>
          </p:cNvSpPr>
          <p:nvPr>
            <p:ph type="body" sz="quarter" idx="15"/>
          </p:nvPr>
        </p:nvSpPr>
        <p:spPr>
          <a:xfrm>
            <a:off x="608014" y="609600"/>
            <a:ext cx="6271295" cy="402400"/>
          </a:xfrm>
          <a:solidFill>
            <a:schemeClr val="accent4"/>
          </a:solidFill>
        </p:spPr>
        <p:txBody>
          <a:bodyPr/>
          <a:lstStyle/>
          <a:p>
            <a:r>
              <a:rPr lang="nl-NL" dirty="0"/>
              <a:t>Informatieverplichtingen – Uitzonderingen Wet rechtsbescherming</a:t>
            </a:r>
          </a:p>
        </p:txBody>
      </p:sp>
      <p:sp>
        <p:nvSpPr>
          <p:cNvPr id="28" name="Tijdelijke aanduiding voor tekst 27">
            <a:extLst>
              <a:ext uri="{FF2B5EF4-FFF2-40B4-BE49-F238E27FC236}">
                <a16:creationId xmlns:a16="http://schemas.microsoft.com/office/drawing/2014/main" id="{6DA57019-6951-4F54-AE99-B040DE96A055}"/>
              </a:ext>
            </a:extLst>
          </p:cNvPr>
          <p:cNvSpPr>
            <a:spLocks noGrp="1"/>
          </p:cNvSpPr>
          <p:nvPr>
            <p:ph type="body" sz="quarter" idx="16"/>
          </p:nvPr>
        </p:nvSpPr>
        <p:spPr>
          <a:xfrm>
            <a:off x="1522413" y="1328928"/>
            <a:ext cx="8736012" cy="4784535"/>
          </a:xfrm>
        </p:spPr>
        <p:txBody>
          <a:bodyPr/>
          <a:lstStyle/>
          <a:p>
            <a:pPr marL="0" indent="0">
              <a:buNone/>
            </a:pPr>
            <a:r>
              <a:rPr lang="nl-NL" dirty="0"/>
              <a:t>Art. 10, lid 1</a:t>
            </a:r>
          </a:p>
          <a:p>
            <a:pPr marL="0" indent="0">
              <a:buNone/>
            </a:pPr>
            <a:r>
              <a:rPr lang="nl-NL" i="1" dirty="0"/>
              <a:t>Onverminderd </a:t>
            </a:r>
            <a:r>
              <a:rPr lang="nl-NL" i="1" dirty="0">
                <a:hlinkClick r:id="rId2"/>
              </a:rPr>
              <a:t>artikel 13</a:t>
            </a:r>
            <a:r>
              <a:rPr lang="nl-NL" i="1" dirty="0"/>
              <a:t> van de wet inzake overheidsopdrachten en artikel 31 van de wet betreffende de concessies, mogen bepaalde gegevens evenwel niet worden meegedeeld indien de openbaarmaking ervan de toepassing van een wet zou belemmeren, in strijd zou zijn met het openbaar belang, nadelig zou zijn voor de rechtmatige commerciële belangen van publieke of private ondernemers of de eerlijke mededinging tussen hen zou kunnen schaden.</a:t>
            </a:r>
            <a:br>
              <a:rPr lang="nl-NL" dirty="0"/>
            </a:br>
            <a:br>
              <a:rPr lang="nl-NL" dirty="0"/>
            </a:br>
            <a:r>
              <a:rPr lang="nl-NL" dirty="0"/>
              <a:t>Art. 13 WOO: vertrouwelijkheid</a:t>
            </a:r>
          </a:p>
          <a:p>
            <a:pPr marL="0" indent="0">
              <a:buNone/>
            </a:pPr>
            <a:endParaRPr lang="nl-BE" dirty="0"/>
          </a:p>
          <a:p>
            <a:pPr marL="0" indent="0">
              <a:buNone/>
            </a:pPr>
            <a:endParaRPr lang="nl-BE" dirty="0"/>
          </a:p>
          <a:p>
            <a:endParaRPr lang="nl-NL" dirty="0"/>
          </a:p>
        </p:txBody>
      </p:sp>
    </p:spTree>
    <p:extLst>
      <p:ext uri="{BB962C8B-B14F-4D97-AF65-F5344CB8AC3E}">
        <p14:creationId xmlns:p14="http://schemas.microsoft.com/office/powerpoint/2010/main" val="362913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16420A4-18A0-4334-86E7-575747908CB9}"/>
              </a:ext>
            </a:extLst>
          </p:cNvPr>
          <p:cNvSpPr>
            <a:spLocks noGrp="1"/>
          </p:cNvSpPr>
          <p:nvPr>
            <p:ph type="ftr" sz="quarter" idx="11"/>
          </p:nvPr>
        </p:nvSpPr>
        <p:spPr>
          <a:xfrm>
            <a:off x="860013" y="6112800"/>
            <a:ext cx="4271499" cy="745200"/>
          </a:xfrm>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DDD70D06-D79D-4DEB-9D0F-0FBDB2CF7D92}"/>
              </a:ext>
            </a:extLst>
          </p:cNvPr>
          <p:cNvSpPr>
            <a:spLocks noGrp="1"/>
          </p:cNvSpPr>
          <p:nvPr>
            <p:ph type="sldNum" sz="quarter" idx="12"/>
          </p:nvPr>
        </p:nvSpPr>
        <p:spPr>
          <a:xfrm>
            <a:off x="608013" y="6112800"/>
            <a:ext cx="252000" cy="745200"/>
          </a:xfrm>
        </p:spPr>
        <p:txBody>
          <a:bodyPr/>
          <a:lstStyle/>
          <a:p>
            <a:fld id="{DFEB45F4-A723-4960-9E19-747FE5E1055D}" type="slidenum">
              <a:rPr lang="nl-BE" smtClean="0"/>
              <a:pPr/>
              <a:t>16</a:t>
            </a:fld>
            <a:endParaRPr lang="nl-BE"/>
          </a:p>
        </p:txBody>
      </p:sp>
      <p:sp>
        <p:nvSpPr>
          <p:cNvPr id="4" name="Tijdelijke aanduiding voor tekst 3">
            <a:extLst>
              <a:ext uri="{FF2B5EF4-FFF2-40B4-BE49-F238E27FC236}">
                <a16:creationId xmlns:a16="http://schemas.microsoft.com/office/drawing/2014/main" id="{BBA7B4B4-8FD6-4830-9BC8-215482911BD6}"/>
              </a:ext>
            </a:extLst>
          </p:cNvPr>
          <p:cNvSpPr>
            <a:spLocks noGrp="1"/>
          </p:cNvSpPr>
          <p:nvPr>
            <p:ph type="body" sz="quarter" idx="15"/>
          </p:nvPr>
        </p:nvSpPr>
        <p:spPr>
          <a:xfrm>
            <a:off x="608014" y="609600"/>
            <a:ext cx="6271295" cy="402400"/>
          </a:xfrm>
          <a:solidFill>
            <a:schemeClr val="accent4"/>
          </a:solidFill>
        </p:spPr>
        <p:txBody>
          <a:bodyPr/>
          <a:lstStyle/>
          <a:p>
            <a:r>
              <a:rPr lang="nl-NL" dirty="0"/>
              <a:t>Informatieverplichtingen – Uitzonderingen Wet rechtsbescherming</a:t>
            </a:r>
          </a:p>
        </p:txBody>
      </p:sp>
      <p:sp>
        <p:nvSpPr>
          <p:cNvPr id="28" name="Tijdelijke aanduiding voor tekst 27">
            <a:extLst>
              <a:ext uri="{FF2B5EF4-FFF2-40B4-BE49-F238E27FC236}">
                <a16:creationId xmlns:a16="http://schemas.microsoft.com/office/drawing/2014/main" id="{6DA57019-6951-4F54-AE99-B040DE96A055}"/>
              </a:ext>
            </a:extLst>
          </p:cNvPr>
          <p:cNvSpPr>
            <a:spLocks noGrp="1"/>
          </p:cNvSpPr>
          <p:nvPr>
            <p:ph type="body" sz="quarter" idx="16"/>
          </p:nvPr>
        </p:nvSpPr>
        <p:spPr>
          <a:xfrm>
            <a:off x="1522413" y="1328928"/>
            <a:ext cx="8736012" cy="4784535"/>
          </a:xfrm>
        </p:spPr>
        <p:txBody>
          <a:bodyPr/>
          <a:lstStyle/>
          <a:p>
            <a:pPr marL="0" indent="0">
              <a:buNone/>
            </a:pPr>
            <a:r>
              <a:rPr lang="nl-NL" dirty="0"/>
              <a:t>Art. 10, lid 1</a:t>
            </a:r>
          </a:p>
          <a:p>
            <a:pPr marL="0" indent="0">
              <a:buNone/>
            </a:pPr>
            <a:endParaRPr lang="nl-BE" dirty="0"/>
          </a:p>
          <a:p>
            <a:pPr marL="0" indent="0">
              <a:buNone/>
            </a:pPr>
            <a:r>
              <a:rPr lang="nl-BE" dirty="0"/>
              <a:t>Bv. geboden eenheids- of totale prijzen voor posten van de samenvattende opmeting of de inventaris, niet over de totale offertebedragen.</a:t>
            </a:r>
          </a:p>
          <a:p>
            <a:pPr marL="0" indent="0">
              <a:buNone/>
            </a:pPr>
            <a:endParaRPr lang="nl-BE" dirty="0"/>
          </a:p>
          <a:p>
            <a:pPr marL="0" indent="0">
              <a:buNone/>
            </a:pPr>
            <a:endParaRPr lang="nl-BE" dirty="0"/>
          </a:p>
          <a:p>
            <a:endParaRPr lang="nl-NL" dirty="0"/>
          </a:p>
        </p:txBody>
      </p:sp>
    </p:spTree>
    <p:extLst>
      <p:ext uri="{BB962C8B-B14F-4D97-AF65-F5344CB8AC3E}">
        <p14:creationId xmlns:p14="http://schemas.microsoft.com/office/powerpoint/2010/main" val="123156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6362068-0D5C-6D43-BBE9-1AC09CEDF491}"/>
              </a:ext>
            </a:extLst>
          </p:cNvPr>
          <p:cNvSpPr>
            <a:spLocks noGrp="1"/>
          </p:cNvSpPr>
          <p:nvPr>
            <p:ph type="ftr" sz="quarter" idx="17"/>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144681ED-60CC-6090-6832-1BE312CEEF9A}"/>
              </a:ext>
            </a:extLst>
          </p:cNvPr>
          <p:cNvSpPr>
            <a:spLocks noGrp="1"/>
          </p:cNvSpPr>
          <p:nvPr>
            <p:ph type="sldNum" sz="quarter" idx="18"/>
          </p:nvPr>
        </p:nvSpPr>
        <p:spPr/>
        <p:txBody>
          <a:bodyPr/>
          <a:lstStyle/>
          <a:p>
            <a:fld id="{DFEB45F4-A723-4960-9E19-747FE5E1055D}" type="slidenum">
              <a:rPr lang="nl-BE" smtClean="0"/>
              <a:pPr/>
              <a:t>17</a:t>
            </a:fld>
            <a:endParaRPr lang="nl-BE"/>
          </a:p>
        </p:txBody>
      </p:sp>
      <p:sp>
        <p:nvSpPr>
          <p:cNvPr id="4" name="Tijdelijke aanduiding voor tekst 3">
            <a:extLst>
              <a:ext uri="{FF2B5EF4-FFF2-40B4-BE49-F238E27FC236}">
                <a16:creationId xmlns:a16="http://schemas.microsoft.com/office/drawing/2014/main" id="{2437E020-1AC7-B021-C97B-D98604A7C503}"/>
              </a:ext>
            </a:extLst>
          </p:cNvPr>
          <p:cNvSpPr>
            <a:spLocks noGrp="1"/>
          </p:cNvSpPr>
          <p:nvPr>
            <p:ph type="body" sz="quarter" idx="15"/>
          </p:nvPr>
        </p:nvSpPr>
        <p:spPr>
          <a:xfrm>
            <a:off x="608013" y="609600"/>
            <a:ext cx="1516852" cy="402400"/>
          </a:xfrm>
        </p:spPr>
        <p:txBody>
          <a:bodyPr/>
          <a:lstStyle/>
          <a:p>
            <a:r>
              <a:rPr lang="nl-BE" dirty="0"/>
              <a:t>Wachttermijn</a:t>
            </a:r>
            <a:endParaRPr lang="nl-NL" dirty="0"/>
          </a:p>
        </p:txBody>
      </p:sp>
      <p:sp>
        <p:nvSpPr>
          <p:cNvPr id="5" name="Tijdelijke aanduiding voor inhoud 4">
            <a:extLst>
              <a:ext uri="{FF2B5EF4-FFF2-40B4-BE49-F238E27FC236}">
                <a16:creationId xmlns:a16="http://schemas.microsoft.com/office/drawing/2014/main" id="{F492B7F9-95D6-FC56-D284-23459C8A7E55}"/>
              </a:ext>
            </a:extLst>
          </p:cNvPr>
          <p:cNvSpPr>
            <a:spLocks noGrp="1"/>
          </p:cNvSpPr>
          <p:nvPr>
            <p:ph sz="quarter" idx="19"/>
          </p:nvPr>
        </p:nvSpPr>
        <p:spPr/>
        <p:txBody>
          <a:bodyPr/>
          <a:lstStyle/>
          <a:p>
            <a:pPr marL="342900" indent="-342900">
              <a:buFont typeface="Arial" panose="020B0604020202020204" pitchFamily="34" charset="0"/>
              <a:buChar char="•"/>
            </a:pPr>
            <a:r>
              <a:rPr lang="nl-BE" dirty="0"/>
              <a:t>Non-actie tussen gunning en sluiting</a:t>
            </a:r>
          </a:p>
          <a:p>
            <a:pPr marL="342900" indent="-342900">
              <a:buFont typeface="Arial" panose="020B0604020202020204" pitchFamily="34" charset="0"/>
              <a:buChar char="•"/>
            </a:pPr>
            <a:r>
              <a:rPr lang="nl-BE" dirty="0"/>
              <a:t>Waarom? Mogelijkheid verhaalprocedure in te stellen door niet-geselecteerde, geweerde of niet-gekozen inschrijvers.</a:t>
            </a:r>
          </a:p>
          <a:p>
            <a:pPr marL="342900" indent="-342900">
              <a:buFont typeface="Arial" panose="020B0604020202020204" pitchFamily="34" charset="0"/>
              <a:buChar char="•"/>
            </a:pPr>
            <a:r>
              <a:rPr lang="nl-BE" dirty="0"/>
              <a:t>Doel? Schorsing gunningsbeslissing met bedoeling zelf de opdracht te krijgen.</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endParaRPr lang="nl-BE" dirty="0"/>
          </a:p>
          <a:p>
            <a:endParaRPr lang="nl-NL" dirty="0"/>
          </a:p>
        </p:txBody>
      </p:sp>
    </p:spTree>
    <p:extLst>
      <p:ext uri="{BB962C8B-B14F-4D97-AF65-F5344CB8AC3E}">
        <p14:creationId xmlns:p14="http://schemas.microsoft.com/office/powerpoint/2010/main" val="1371605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D0DD450-1411-2527-6413-EF7C6E9AB84F}"/>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CF15F8DD-71BD-F888-E899-430629649C36}"/>
              </a:ext>
            </a:extLst>
          </p:cNvPr>
          <p:cNvSpPr>
            <a:spLocks noGrp="1"/>
          </p:cNvSpPr>
          <p:nvPr>
            <p:ph type="sldNum" sz="quarter" idx="12"/>
          </p:nvPr>
        </p:nvSpPr>
        <p:spPr/>
        <p:txBody>
          <a:bodyPr/>
          <a:lstStyle/>
          <a:p>
            <a:fld id="{DFEB45F4-A723-4960-9E19-747FE5E1055D}" type="slidenum">
              <a:rPr lang="nl-BE" smtClean="0"/>
              <a:t>18</a:t>
            </a:fld>
            <a:endParaRPr lang="nl-BE"/>
          </a:p>
        </p:txBody>
      </p:sp>
      <p:sp>
        <p:nvSpPr>
          <p:cNvPr id="4" name="Tijdelijke aanduiding voor tekst 3">
            <a:extLst>
              <a:ext uri="{FF2B5EF4-FFF2-40B4-BE49-F238E27FC236}">
                <a16:creationId xmlns:a16="http://schemas.microsoft.com/office/drawing/2014/main" id="{B6E81289-1821-5EFF-A967-CD94B9F97338}"/>
              </a:ext>
            </a:extLst>
          </p:cNvPr>
          <p:cNvSpPr>
            <a:spLocks noGrp="1"/>
          </p:cNvSpPr>
          <p:nvPr>
            <p:ph type="body" sz="quarter" idx="15"/>
          </p:nvPr>
        </p:nvSpPr>
        <p:spPr>
          <a:xfrm>
            <a:off x="608013" y="609600"/>
            <a:ext cx="1516852" cy="402400"/>
          </a:xfrm>
        </p:spPr>
        <p:txBody>
          <a:bodyPr/>
          <a:lstStyle/>
          <a:p>
            <a:r>
              <a:rPr lang="nl-BE" dirty="0"/>
              <a:t>Wachttermijn</a:t>
            </a:r>
            <a:endParaRPr lang="nl-NL" dirty="0"/>
          </a:p>
        </p:txBody>
      </p:sp>
      <p:sp>
        <p:nvSpPr>
          <p:cNvPr id="5" name="Titel 4">
            <a:extLst>
              <a:ext uri="{FF2B5EF4-FFF2-40B4-BE49-F238E27FC236}">
                <a16:creationId xmlns:a16="http://schemas.microsoft.com/office/drawing/2014/main" id="{AE9B8A94-476E-DF40-F0D4-B2D74E52BB2A}"/>
              </a:ext>
            </a:extLst>
          </p:cNvPr>
          <p:cNvSpPr>
            <a:spLocks noGrp="1"/>
          </p:cNvSpPr>
          <p:nvPr>
            <p:ph type="title"/>
          </p:nvPr>
        </p:nvSpPr>
        <p:spPr/>
        <p:txBody>
          <a:bodyPr/>
          <a:lstStyle/>
          <a:p>
            <a:r>
              <a:rPr lang="nl-BE" dirty="0"/>
              <a:t>Welke opdrachten</a:t>
            </a:r>
            <a:endParaRPr lang="nl-NL" dirty="0"/>
          </a:p>
        </p:txBody>
      </p:sp>
      <p:sp>
        <p:nvSpPr>
          <p:cNvPr id="6" name="Tijdelijke aanduiding voor tekst 5">
            <a:extLst>
              <a:ext uri="{FF2B5EF4-FFF2-40B4-BE49-F238E27FC236}">
                <a16:creationId xmlns:a16="http://schemas.microsoft.com/office/drawing/2014/main" id="{D6334A2B-AEE2-B132-7B94-D21062573CAC}"/>
              </a:ext>
            </a:extLst>
          </p:cNvPr>
          <p:cNvSpPr>
            <a:spLocks noGrp="1"/>
          </p:cNvSpPr>
          <p:nvPr>
            <p:ph type="body" sz="quarter" idx="16"/>
          </p:nvPr>
        </p:nvSpPr>
        <p:spPr/>
        <p:txBody>
          <a:bodyPr/>
          <a:lstStyle/>
          <a:p>
            <a:pPr marL="0" indent="0">
              <a:buNone/>
            </a:pPr>
            <a:r>
              <a:rPr lang="nl-NL" dirty="0">
                <a:solidFill>
                  <a:srgbClr val="FF0000"/>
                </a:solidFill>
              </a:rPr>
              <a:t>NIET </a:t>
            </a:r>
          </a:p>
          <a:p>
            <a:pPr marL="342900" indent="-342900">
              <a:buFont typeface="Arial" panose="020B0604020202020204" pitchFamily="34" charset="0"/>
              <a:buChar char="•"/>
            </a:pPr>
            <a:r>
              <a:rPr lang="nl-NL" dirty="0"/>
              <a:t>&lt; toepasselijke EU-drempel </a:t>
            </a:r>
          </a:p>
          <a:p>
            <a:pPr marL="342900" indent="-342900">
              <a:buFont typeface="Arial" panose="020B0604020202020204" pitchFamily="34" charset="0"/>
              <a:buChar char="•"/>
            </a:pPr>
            <a:r>
              <a:rPr lang="nl-NL" dirty="0"/>
              <a:t>gegund aan enige inschrijver </a:t>
            </a:r>
          </a:p>
          <a:p>
            <a:pPr marL="342900" indent="-342900">
              <a:buFont typeface="Arial" panose="020B0604020202020204" pitchFamily="34" charset="0"/>
              <a:buChar char="•"/>
            </a:pPr>
            <a:r>
              <a:rPr lang="nl-NL" dirty="0"/>
              <a:t>opdracht gebaseerd op een RO (art. 12)</a:t>
            </a:r>
          </a:p>
          <a:p>
            <a:pPr marL="0" indent="0">
              <a:buNone/>
            </a:pPr>
            <a:r>
              <a:rPr lang="nl-NL" dirty="0">
                <a:solidFill>
                  <a:srgbClr val="FF0000"/>
                </a:solidFill>
              </a:rPr>
              <a:t>Bestuur kan onmiddellijk de gunningsbeslissing betekenen en tegelijk sluiten: onaantastbaarheid van het contract o.b.v. OO-recht</a:t>
            </a:r>
          </a:p>
          <a:p>
            <a:pPr marL="0" indent="0">
              <a:buNone/>
            </a:pPr>
            <a:endParaRPr lang="nl-NL" dirty="0">
              <a:solidFill>
                <a:srgbClr val="FF0000"/>
              </a:solidFill>
            </a:endParaRPr>
          </a:p>
          <a:p>
            <a:pPr marL="0" indent="0">
              <a:buNone/>
            </a:pPr>
            <a:r>
              <a:rPr lang="nl-NL" dirty="0">
                <a:solidFill>
                  <a:srgbClr val="FF0000"/>
                </a:solidFill>
              </a:rPr>
              <a:t>WEL </a:t>
            </a:r>
          </a:p>
          <a:p>
            <a:pPr marL="342900" indent="-342900">
              <a:buFont typeface="Arial" panose="020B0604020202020204" pitchFamily="34" charset="0"/>
              <a:buChar char="•"/>
            </a:pPr>
            <a:r>
              <a:rPr lang="nl-BE" dirty="0">
                <a:solidFill>
                  <a:srgbClr val="666666"/>
                </a:solidFill>
              </a:rPr>
              <a:t>Leveringen</a:t>
            </a:r>
            <a:r>
              <a:rPr lang="nl-BE" dirty="0"/>
              <a:t> en diensten ≥ EU-drempel </a:t>
            </a:r>
          </a:p>
          <a:p>
            <a:pPr marL="342900" indent="-342900">
              <a:buFont typeface="Arial" panose="020B0604020202020204" pitchFamily="34" charset="0"/>
              <a:buChar char="•"/>
            </a:pPr>
            <a:r>
              <a:rPr lang="nl-BE" dirty="0"/>
              <a:t>Werken ≥ EU-drempel : 2 (art. 11 en 30, § 1)</a:t>
            </a:r>
          </a:p>
          <a:p>
            <a:pPr marL="342900" indent="-342900">
              <a:buFont typeface="Arial" panose="020B0604020202020204" pitchFamily="34" charset="0"/>
              <a:buChar char="•"/>
            </a:pPr>
            <a:r>
              <a:rPr lang="nl-BE" dirty="0"/>
              <a:t>Vrijwillig</a:t>
            </a:r>
          </a:p>
          <a:p>
            <a:pPr marL="0" indent="0">
              <a:buNone/>
            </a:pPr>
            <a:endParaRPr lang="nl-BE" dirty="0">
              <a:solidFill>
                <a:srgbClr val="FF0000"/>
              </a:solidFill>
            </a:endParaRPr>
          </a:p>
          <a:p>
            <a:endParaRPr lang="nl-NL" dirty="0"/>
          </a:p>
        </p:txBody>
      </p:sp>
    </p:spTree>
    <p:extLst>
      <p:ext uri="{BB962C8B-B14F-4D97-AF65-F5344CB8AC3E}">
        <p14:creationId xmlns:p14="http://schemas.microsoft.com/office/powerpoint/2010/main" val="169670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D0DD450-1411-2527-6413-EF7C6E9AB84F}"/>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CF15F8DD-71BD-F888-E899-430629649C36}"/>
              </a:ext>
            </a:extLst>
          </p:cNvPr>
          <p:cNvSpPr>
            <a:spLocks noGrp="1"/>
          </p:cNvSpPr>
          <p:nvPr>
            <p:ph type="sldNum" sz="quarter" idx="12"/>
          </p:nvPr>
        </p:nvSpPr>
        <p:spPr/>
        <p:txBody>
          <a:bodyPr/>
          <a:lstStyle/>
          <a:p>
            <a:fld id="{DFEB45F4-A723-4960-9E19-747FE5E1055D}" type="slidenum">
              <a:rPr lang="nl-BE" smtClean="0"/>
              <a:t>19</a:t>
            </a:fld>
            <a:endParaRPr lang="nl-BE"/>
          </a:p>
        </p:txBody>
      </p:sp>
      <p:sp>
        <p:nvSpPr>
          <p:cNvPr id="4" name="Tijdelijke aanduiding voor tekst 3">
            <a:extLst>
              <a:ext uri="{FF2B5EF4-FFF2-40B4-BE49-F238E27FC236}">
                <a16:creationId xmlns:a16="http://schemas.microsoft.com/office/drawing/2014/main" id="{B6E81289-1821-5EFF-A967-CD94B9F97338}"/>
              </a:ext>
            </a:extLst>
          </p:cNvPr>
          <p:cNvSpPr>
            <a:spLocks noGrp="1"/>
          </p:cNvSpPr>
          <p:nvPr>
            <p:ph type="body" sz="quarter" idx="15"/>
          </p:nvPr>
        </p:nvSpPr>
        <p:spPr>
          <a:xfrm>
            <a:off x="608013" y="609600"/>
            <a:ext cx="1516852" cy="402400"/>
          </a:xfrm>
        </p:spPr>
        <p:txBody>
          <a:bodyPr/>
          <a:lstStyle/>
          <a:p>
            <a:r>
              <a:rPr lang="nl-BE" dirty="0"/>
              <a:t>Wachttermijn</a:t>
            </a:r>
            <a:endParaRPr lang="nl-NL" dirty="0"/>
          </a:p>
        </p:txBody>
      </p:sp>
      <p:sp>
        <p:nvSpPr>
          <p:cNvPr id="5" name="Titel 4">
            <a:extLst>
              <a:ext uri="{FF2B5EF4-FFF2-40B4-BE49-F238E27FC236}">
                <a16:creationId xmlns:a16="http://schemas.microsoft.com/office/drawing/2014/main" id="{AE9B8A94-476E-DF40-F0D4-B2D74E52BB2A}"/>
              </a:ext>
            </a:extLst>
          </p:cNvPr>
          <p:cNvSpPr>
            <a:spLocks noGrp="1"/>
          </p:cNvSpPr>
          <p:nvPr>
            <p:ph type="title"/>
          </p:nvPr>
        </p:nvSpPr>
        <p:spPr/>
        <p:txBody>
          <a:bodyPr/>
          <a:lstStyle/>
          <a:p>
            <a:r>
              <a:rPr lang="nl-BE" dirty="0"/>
              <a:t>Duur?</a:t>
            </a:r>
            <a:endParaRPr lang="nl-NL" dirty="0"/>
          </a:p>
        </p:txBody>
      </p:sp>
      <p:sp>
        <p:nvSpPr>
          <p:cNvPr id="6" name="Tijdelijke aanduiding voor tekst 5">
            <a:extLst>
              <a:ext uri="{FF2B5EF4-FFF2-40B4-BE49-F238E27FC236}">
                <a16:creationId xmlns:a16="http://schemas.microsoft.com/office/drawing/2014/main" id="{D6334A2B-AEE2-B132-7B94-D21062573CAC}"/>
              </a:ext>
            </a:extLst>
          </p:cNvPr>
          <p:cNvSpPr>
            <a:spLocks noGrp="1"/>
          </p:cNvSpPr>
          <p:nvPr>
            <p:ph type="body" sz="quarter" idx="16"/>
          </p:nvPr>
        </p:nvSpPr>
        <p:spPr/>
        <p:txBody>
          <a:bodyPr/>
          <a:lstStyle/>
          <a:p>
            <a:pPr marL="0" indent="0">
              <a:buNone/>
            </a:pPr>
            <a:endParaRPr lang="nl-BE" dirty="0"/>
          </a:p>
          <a:p>
            <a:pPr marL="0" indent="0">
              <a:buNone/>
            </a:pPr>
            <a:r>
              <a:rPr lang="nl-NL" dirty="0"/>
              <a:t>15 kalenderdagen ingaand de dag na (laatste) verzending gemotiveerde gunningsbeslissing. Pas dan sluiting mogelijk (vanaf 16e dag).</a:t>
            </a:r>
          </a:p>
          <a:p>
            <a:pPr marL="0" indent="0">
              <a:buNone/>
            </a:pPr>
            <a:endParaRPr lang="nl-NL" dirty="0"/>
          </a:p>
          <a:p>
            <a:pPr marL="0" indent="0">
              <a:buNone/>
            </a:pPr>
            <a:r>
              <a:rPr lang="nl-NL" dirty="0"/>
              <a:t>10 kalenderdagen bij vrijwillige ex ante EU-bekendmaking</a:t>
            </a:r>
          </a:p>
          <a:p>
            <a:pPr marL="0" indent="0">
              <a:buNone/>
            </a:pPr>
            <a:endParaRPr lang="nl-NL" dirty="0"/>
          </a:p>
          <a:p>
            <a:pPr marL="0" indent="0">
              <a:buNone/>
            </a:pPr>
            <a:r>
              <a:rPr lang="nl-NL" dirty="0">
                <a:solidFill>
                  <a:srgbClr val="FF0000"/>
                </a:solidFill>
              </a:rPr>
              <a:t>Einde in weekend of op wettelijke feestdag: eerstvolgende werkdag!</a:t>
            </a:r>
            <a:endParaRPr lang="nl-BE" dirty="0">
              <a:solidFill>
                <a:srgbClr val="FF0000"/>
              </a:solidFill>
            </a:endParaRPr>
          </a:p>
          <a:p>
            <a:pPr marL="0" indent="0">
              <a:buNone/>
            </a:pPr>
            <a:endParaRPr lang="nl-BE" dirty="0">
              <a:solidFill>
                <a:srgbClr val="FF0000"/>
              </a:solidFill>
            </a:endParaRPr>
          </a:p>
          <a:p>
            <a:endParaRPr lang="nl-NL" dirty="0"/>
          </a:p>
        </p:txBody>
      </p:sp>
    </p:spTree>
    <p:extLst>
      <p:ext uri="{BB962C8B-B14F-4D97-AF65-F5344CB8AC3E}">
        <p14:creationId xmlns:p14="http://schemas.microsoft.com/office/powerpoint/2010/main" val="240161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2F3CA1F-A3D6-32EA-CC5E-E96A8C55C80E}"/>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EFCCE862-AEF8-B7C2-F761-7B6A6B47DFED}"/>
              </a:ext>
            </a:extLst>
          </p:cNvPr>
          <p:cNvSpPr>
            <a:spLocks noGrp="1"/>
          </p:cNvSpPr>
          <p:nvPr>
            <p:ph type="sldNum" sz="quarter" idx="12"/>
          </p:nvPr>
        </p:nvSpPr>
        <p:spPr/>
        <p:txBody>
          <a:bodyPr/>
          <a:lstStyle/>
          <a:p>
            <a:fld id="{DFEB45F4-A723-4960-9E19-747FE5E1055D}" type="slidenum">
              <a:rPr lang="nl-BE" smtClean="0"/>
              <a:pPr/>
              <a:t>2</a:t>
            </a:fld>
            <a:endParaRPr lang="nl-BE"/>
          </a:p>
        </p:txBody>
      </p:sp>
      <p:sp>
        <p:nvSpPr>
          <p:cNvPr id="4" name="Tijdelijke aanduiding voor tekst 3">
            <a:extLst>
              <a:ext uri="{FF2B5EF4-FFF2-40B4-BE49-F238E27FC236}">
                <a16:creationId xmlns:a16="http://schemas.microsoft.com/office/drawing/2014/main" id="{641DA7FA-8C81-0D9D-837A-19568FDC1F07}"/>
              </a:ext>
            </a:extLst>
          </p:cNvPr>
          <p:cNvSpPr>
            <a:spLocks noGrp="1"/>
          </p:cNvSpPr>
          <p:nvPr>
            <p:ph type="body" sz="quarter" idx="15"/>
          </p:nvPr>
        </p:nvSpPr>
        <p:spPr>
          <a:xfrm>
            <a:off x="608013" y="609600"/>
            <a:ext cx="959278" cy="402400"/>
          </a:xfrm>
        </p:spPr>
        <p:txBody>
          <a:bodyPr/>
          <a:lstStyle/>
          <a:p>
            <a:r>
              <a:rPr lang="nl-BE" dirty="0"/>
              <a:t>Inhoud</a:t>
            </a:r>
            <a:endParaRPr lang="nl-NL" dirty="0"/>
          </a:p>
        </p:txBody>
      </p:sp>
      <p:sp>
        <p:nvSpPr>
          <p:cNvPr id="5" name="Tijdelijke aanduiding voor inhoud 4">
            <a:extLst>
              <a:ext uri="{FF2B5EF4-FFF2-40B4-BE49-F238E27FC236}">
                <a16:creationId xmlns:a16="http://schemas.microsoft.com/office/drawing/2014/main" id="{0FA6D2AF-E7EE-AA3C-58A5-BC8116329DF9}"/>
              </a:ext>
            </a:extLst>
          </p:cNvPr>
          <p:cNvSpPr>
            <a:spLocks noGrp="1"/>
          </p:cNvSpPr>
          <p:nvPr>
            <p:ph sz="quarter" idx="16"/>
          </p:nvPr>
        </p:nvSpPr>
        <p:spPr/>
        <p:txBody>
          <a:bodyPr/>
          <a:lstStyle/>
          <a:p>
            <a:r>
              <a:rPr lang="nl-BE" dirty="0"/>
              <a:t>Formele motiveringsverplichtingen</a:t>
            </a:r>
          </a:p>
          <a:p>
            <a:r>
              <a:rPr lang="nl-BE" dirty="0"/>
              <a:t>Informatieverplichtingen</a:t>
            </a:r>
          </a:p>
          <a:p>
            <a:r>
              <a:rPr lang="nl-BE" dirty="0"/>
              <a:t>Wachttermijn</a:t>
            </a:r>
          </a:p>
          <a:p>
            <a:r>
              <a:rPr lang="nl-BE" dirty="0"/>
              <a:t>Verhaalprocedures</a:t>
            </a:r>
          </a:p>
          <a:p>
            <a:endParaRPr lang="nl-NL" dirty="0"/>
          </a:p>
        </p:txBody>
      </p:sp>
    </p:spTree>
    <p:extLst>
      <p:ext uri="{BB962C8B-B14F-4D97-AF65-F5344CB8AC3E}">
        <p14:creationId xmlns:p14="http://schemas.microsoft.com/office/powerpoint/2010/main" val="591173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6362068-0D5C-6D43-BBE9-1AC09CEDF491}"/>
              </a:ext>
            </a:extLst>
          </p:cNvPr>
          <p:cNvSpPr>
            <a:spLocks noGrp="1"/>
          </p:cNvSpPr>
          <p:nvPr>
            <p:ph type="ftr" sz="quarter" idx="17"/>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144681ED-60CC-6090-6832-1BE312CEEF9A}"/>
              </a:ext>
            </a:extLst>
          </p:cNvPr>
          <p:cNvSpPr>
            <a:spLocks noGrp="1"/>
          </p:cNvSpPr>
          <p:nvPr>
            <p:ph type="sldNum" sz="quarter" idx="18"/>
          </p:nvPr>
        </p:nvSpPr>
        <p:spPr/>
        <p:txBody>
          <a:bodyPr/>
          <a:lstStyle/>
          <a:p>
            <a:fld id="{DFEB45F4-A723-4960-9E19-747FE5E1055D}" type="slidenum">
              <a:rPr lang="nl-BE" smtClean="0"/>
              <a:pPr/>
              <a:t>20</a:t>
            </a:fld>
            <a:endParaRPr lang="nl-BE"/>
          </a:p>
        </p:txBody>
      </p:sp>
      <p:sp>
        <p:nvSpPr>
          <p:cNvPr id="4" name="Tijdelijke aanduiding voor tekst 3">
            <a:extLst>
              <a:ext uri="{FF2B5EF4-FFF2-40B4-BE49-F238E27FC236}">
                <a16:creationId xmlns:a16="http://schemas.microsoft.com/office/drawing/2014/main" id="{2437E020-1AC7-B021-C97B-D98604A7C503}"/>
              </a:ext>
            </a:extLst>
          </p:cNvPr>
          <p:cNvSpPr>
            <a:spLocks noGrp="1"/>
          </p:cNvSpPr>
          <p:nvPr>
            <p:ph type="body" sz="quarter" idx="15"/>
          </p:nvPr>
        </p:nvSpPr>
        <p:spPr>
          <a:xfrm>
            <a:off x="608013" y="609600"/>
            <a:ext cx="1516852" cy="402400"/>
          </a:xfrm>
        </p:spPr>
        <p:txBody>
          <a:bodyPr/>
          <a:lstStyle/>
          <a:p>
            <a:r>
              <a:rPr lang="nl-BE" dirty="0"/>
              <a:t>Wachttermijn</a:t>
            </a:r>
            <a:endParaRPr lang="nl-NL" dirty="0"/>
          </a:p>
        </p:txBody>
      </p:sp>
      <p:sp>
        <p:nvSpPr>
          <p:cNvPr id="5" name="Tijdelijke aanduiding voor inhoud 4">
            <a:extLst>
              <a:ext uri="{FF2B5EF4-FFF2-40B4-BE49-F238E27FC236}">
                <a16:creationId xmlns:a16="http://schemas.microsoft.com/office/drawing/2014/main" id="{F492B7F9-95D6-FC56-D284-23459C8A7E55}"/>
              </a:ext>
            </a:extLst>
          </p:cNvPr>
          <p:cNvSpPr>
            <a:spLocks noGrp="1"/>
          </p:cNvSpPr>
          <p:nvPr>
            <p:ph sz="quarter" idx="19"/>
          </p:nvPr>
        </p:nvSpPr>
        <p:spPr/>
        <p:txBody>
          <a:bodyPr/>
          <a:lstStyle/>
          <a:p>
            <a:pPr marL="0" indent="0">
              <a:buNone/>
            </a:pPr>
            <a:r>
              <a:rPr lang="nl-NL" dirty="0">
                <a:solidFill>
                  <a:srgbClr val="FF0000"/>
                </a:solidFill>
              </a:rPr>
              <a:t>Schorsingsprocedure binnen wachttermijn</a:t>
            </a:r>
          </a:p>
          <a:p>
            <a:pPr marL="342900" indent="-342900">
              <a:buFont typeface="Arial" panose="020B0604020202020204" pitchFamily="34" charset="0"/>
              <a:buChar char="•"/>
            </a:pPr>
            <a:r>
              <a:rPr lang="nl-NL" dirty="0">
                <a:solidFill>
                  <a:srgbClr val="666666"/>
                </a:solidFill>
              </a:rPr>
              <a:t>Sluiten vanaf uitspraak 1</a:t>
            </a:r>
            <a:r>
              <a:rPr lang="nl-NL" baseline="30000" dirty="0">
                <a:solidFill>
                  <a:srgbClr val="666666"/>
                </a:solidFill>
              </a:rPr>
              <a:t>e</a:t>
            </a:r>
            <a:r>
              <a:rPr lang="nl-NL" dirty="0">
                <a:solidFill>
                  <a:srgbClr val="666666"/>
                </a:solidFill>
              </a:rPr>
              <a:t> aanleg.</a:t>
            </a:r>
          </a:p>
          <a:p>
            <a:pPr marL="342900" indent="-342900">
              <a:buFont typeface="Arial" panose="020B0604020202020204" pitchFamily="34" charset="0"/>
              <a:buChar char="•"/>
            </a:pPr>
            <a:r>
              <a:rPr lang="nl-NL" dirty="0">
                <a:solidFill>
                  <a:srgbClr val="666666"/>
                </a:solidFill>
              </a:rPr>
              <a:t>Stel: toch sluiting en er is schorsing bekomen: van rechtswege schorsing uitvoering</a:t>
            </a:r>
          </a:p>
          <a:p>
            <a:pPr marL="0" indent="0">
              <a:buNone/>
            </a:pPr>
            <a:endParaRPr lang="nl-NL" dirty="0">
              <a:solidFill>
                <a:srgbClr val="666666"/>
              </a:solidFill>
            </a:endParaRPr>
          </a:p>
          <a:p>
            <a:pPr marL="0" indent="0">
              <a:buNone/>
            </a:pPr>
            <a:r>
              <a:rPr lang="nl-NL" dirty="0">
                <a:solidFill>
                  <a:srgbClr val="FF0000"/>
                </a:solidFill>
              </a:rPr>
              <a:t>Geen vernietigings- of ontbindingsprocedure na schorsing?</a:t>
            </a:r>
          </a:p>
          <a:p>
            <a:pPr marL="0" indent="0">
              <a:buNone/>
            </a:pPr>
            <a:r>
              <a:rPr lang="nl-NL" dirty="0">
                <a:solidFill>
                  <a:srgbClr val="666666"/>
                </a:solidFill>
              </a:rPr>
              <a:t>Schorsing van rechtswege opgeheven en opdracht kan uitgevoerd worden.</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endParaRPr lang="nl-BE" dirty="0"/>
          </a:p>
          <a:p>
            <a:endParaRPr lang="nl-NL" dirty="0"/>
          </a:p>
        </p:txBody>
      </p:sp>
    </p:spTree>
    <p:extLst>
      <p:ext uri="{BB962C8B-B14F-4D97-AF65-F5344CB8AC3E}">
        <p14:creationId xmlns:p14="http://schemas.microsoft.com/office/powerpoint/2010/main" val="3409564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513EFC40-91B3-6921-B0E5-4C1F4254C780}"/>
              </a:ext>
            </a:extLst>
          </p:cNvPr>
          <p:cNvSpPr>
            <a:spLocks noGrp="1"/>
          </p:cNvSpPr>
          <p:nvPr>
            <p:ph type="ftr" sz="quarter" idx="17"/>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06AC6EDC-5DE6-4CFA-EF35-4490ADEAEAB8}"/>
              </a:ext>
            </a:extLst>
          </p:cNvPr>
          <p:cNvSpPr>
            <a:spLocks noGrp="1"/>
          </p:cNvSpPr>
          <p:nvPr>
            <p:ph type="sldNum" sz="quarter" idx="18"/>
          </p:nvPr>
        </p:nvSpPr>
        <p:spPr/>
        <p:txBody>
          <a:bodyPr/>
          <a:lstStyle/>
          <a:p>
            <a:fld id="{DFEB45F4-A723-4960-9E19-747FE5E1055D}" type="slidenum">
              <a:rPr lang="nl-BE" smtClean="0"/>
              <a:pPr/>
              <a:t>21</a:t>
            </a:fld>
            <a:endParaRPr lang="nl-BE"/>
          </a:p>
        </p:txBody>
      </p:sp>
      <p:sp>
        <p:nvSpPr>
          <p:cNvPr id="4" name="Tijdelijke aanduiding voor tekst 3">
            <a:extLst>
              <a:ext uri="{FF2B5EF4-FFF2-40B4-BE49-F238E27FC236}">
                <a16:creationId xmlns:a16="http://schemas.microsoft.com/office/drawing/2014/main" id="{40E1338F-3EC0-27DB-037B-F8F7A3654593}"/>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jdelijke aanduiding voor inhoud 4">
            <a:extLst>
              <a:ext uri="{FF2B5EF4-FFF2-40B4-BE49-F238E27FC236}">
                <a16:creationId xmlns:a16="http://schemas.microsoft.com/office/drawing/2014/main" id="{CFC7D16E-EA3B-E695-ECB8-6C5E784A2C32}"/>
              </a:ext>
            </a:extLst>
          </p:cNvPr>
          <p:cNvSpPr>
            <a:spLocks noGrp="1"/>
          </p:cNvSpPr>
          <p:nvPr>
            <p:ph sz="quarter" idx="19"/>
          </p:nvPr>
        </p:nvSpPr>
        <p:spPr/>
        <p:txBody>
          <a:bodyPr/>
          <a:lstStyle/>
          <a:p>
            <a:pPr marL="342900" indent="-342900">
              <a:buFont typeface="Arial" panose="020B0604020202020204" pitchFamily="34" charset="0"/>
              <a:buChar char="•"/>
            </a:pPr>
            <a:r>
              <a:rPr lang="nl-BE" dirty="0"/>
              <a:t>Vernietiging</a:t>
            </a:r>
          </a:p>
          <a:p>
            <a:pPr marL="342900" indent="-342900">
              <a:buFont typeface="Arial" panose="020B0604020202020204" pitchFamily="34" charset="0"/>
              <a:buChar char="•"/>
            </a:pPr>
            <a:r>
              <a:rPr lang="nl-BE" dirty="0"/>
              <a:t>Schorsing</a:t>
            </a:r>
          </a:p>
          <a:p>
            <a:pPr marL="342900" indent="-342900">
              <a:buFont typeface="Arial" panose="020B0604020202020204" pitchFamily="34" charset="0"/>
              <a:buChar char="•"/>
            </a:pPr>
            <a:r>
              <a:rPr lang="nl-BE" dirty="0"/>
              <a:t>Schadevergoeding</a:t>
            </a:r>
          </a:p>
          <a:p>
            <a:pPr marL="342900" indent="-342900">
              <a:buFont typeface="Arial" panose="020B0604020202020204" pitchFamily="34" charset="0"/>
              <a:buChar char="•"/>
            </a:pPr>
            <a:r>
              <a:rPr lang="nl-BE" dirty="0" err="1"/>
              <a:t>Onverbindendverklaring</a:t>
            </a:r>
            <a:endParaRPr lang="nl-BE" dirty="0"/>
          </a:p>
          <a:p>
            <a:pPr marL="342900" indent="-342900">
              <a:buFont typeface="Arial" panose="020B0604020202020204" pitchFamily="34" charset="0"/>
              <a:buChar char="•"/>
            </a:pPr>
            <a:r>
              <a:rPr lang="nl-BE" dirty="0"/>
              <a:t>Alternatieve sancties</a:t>
            </a:r>
            <a:endParaRPr lang="nl-NL" dirty="0"/>
          </a:p>
        </p:txBody>
      </p:sp>
    </p:spTree>
    <p:extLst>
      <p:ext uri="{BB962C8B-B14F-4D97-AF65-F5344CB8AC3E}">
        <p14:creationId xmlns:p14="http://schemas.microsoft.com/office/powerpoint/2010/main" val="107883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44D73B-E7EC-64FA-1078-0C3FCE9DE7F0}"/>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B4559C35-AF86-59B5-BAF0-629D30BBAECC}"/>
              </a:ext>
            </a:extLst>
          </p:cNvPr>
          <p:cNvSpPr>
            <a:spLocks noGrp="1"/>
          </p:cNvSpPr>
          <p:nvPr>
            <p:ph type="sldNum" sz="quarter" idx="12"/>
          </p:nvPr>
        </p:nvSpPr>
        <p:spPr/>
        <p:txBody>
          <a:bodyPr/>
          <a:lstStyle/>
          <a:p>
            <a:fld id="{DFEB45F4-A723-4960-9E19-747FE5E1055D}" type="slidenum">
              <a:rPr lang="nl-BE" smtClean="0"/>
              <a:t>22</a:t>
            </a:fld>
            <a:endParaRPr lang="nl-BE"/>
          </a:p>
        </p:txBody>
      </p:sp>
      <p:sp>
        <p:nvSpPr>
          <p:cNvPr id="4" name="Tijdelijke aanduiding voor tekst 3">
            <a:extLst>
              <a:ext uri="{FF2B5EF4-FFF2-40B4-BE49-F238E27FC236}">
                <a16:creationId xmlns:a16="http://schemas.microsoft.com/office/drawing/2014/main" id="{E12CD39C-F416-4050-9B33-C0DD8E18D5C7}"/>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tel 4">
            <a:extLst>
              <a:ext uri="{FF2B5EF4-FFF2-40B4-BE49-F238E27FC236}">
                <a16:creationId xmlns:a16="http://schemas.microsoft.com/office/drawing/2014/main" id="{3468A92B-B83D-7CFF-0665-F319DF1533BD}"/>
              </a:ext>
            </a:extLst>
          </p:cNvPr>
          <p:cNvSpPr>
            <a:spLocks noGrp="1"/>
          </p:cNvSpPr>
          <p:nvPr>
            <p:ph type="title"/>
          </p:nvPr>
        </p:nvSpPr>
        <p:spPr/>
        <p:txBody>
          <a:bodyPr/>
          <a:lstStyle/>
          <a:p>
            <a:r>
              <a:rPr lang="nl-BE" dirty="0"/>
              <a:t>Schorsing en vernietiging</a:t>
            </a:r>
            <a:endParaRPr lang="nl-NL" dirty="0"/>
          </a:p>
        </p:txBody>
      </p:sp>
      <p:sp>
        <p:nvSpPr>
          <p:cNvPr id="6" name="Tijdelijke aanduiding voor tekst 5">
            <a:extLst>
              <a:ext uri="{FF2B5EF4-FFF2-40B4-BE49-F238E27FC236}">
                <a16:creationId xmlns:a16="http://schemas.microsoft.com/office/drawing/2014/main" id="{7BEFCB63-9D51-0D82-7F53-9876DF776010}"/>
              </a:ext>
            </a:extLst>
          </p:cNvPr>
          <p:cNvSpPr>
            <a:spLocks noGrp="1"/>
          </p:cNvSpPr>
          <p:nvPr>
            <p:ph type="body" sz="quarter" idx="16"/>
          </p:nvPr>
        </p:nvSpPr>
        <p:spPr/>
        <p:txBody>
          <a:bodyPr/>
          <a:lstStyle/>
          <a:p>
            <a:pPr marL="0" indent="0">
              <a:buNone/>
            </a:pPr>
            <a:r>
              <a:rPr lang="nl-BE" dirty="0"/>
              <a:t>I.v.m. </a:t>
            </a:r>
            <a:r>
              <a:rPr lang="nl-BE" dirty="0">
                <a:solidFill>
                  <a:srgbClr val="FF0000"/>
                </a:solidFill>
              </a:rPr>
              <a:t>opdrachten</a:t>
            </a:r>
            <a:r>
              <a:rPr lang="nl-BE" dirty="0"/>
              <a:t> onder en boven de EU-drempels</a:t>
            </a:r>
          </a:p>
          <a:p>
            <a:pPr marL="0" indent="0">
              <a:buNone/>
            </a:pPr>
            <a:endParaRPr lang="nl-BE" dirty="0"/>
          </a:p>
          <a:p>
            <a:pPr marL="342900" indent="-342900">
              <a:buFont typeface="Arial" panose="020B0604020202020204" pitchFamily="34" charset="0"/>
              <a:buChar char="•"/>
            </a:pPr>
            <a:r>
              <a:rPr lang="nl-NL" dirty="0">
                <a:solidFill>
                  <a:srgbClr val="FF0000"/>
                </a:solidFill>
              </a:rPr>
              <a:t>door</a:t>
            </a:r>
            <a:r>
              <a:rPr lang="nl-NL" dirty="0">
                <a:solidFill>
                  <a:schemeClr val="tx1"/>
                </a:solidFill>
              </a:rPr>
              <a:t> elke belanghebbende die opdracht is misgelopen of dreigt mis te lopen</a:t>
            </a:r>
          </a:p>
          <a:p>
            <a:pPr marL="342900" indent="-342900">
              <a:buFont typeface="Arial" panose="020B0604020202020204" pitchFamily="34" charset="0"/>
              <a:buChar char="•"/>
            </a:pPr>
            <a:r>
              <a:rPr lang="nl-NL" dirty="0">
                <a:solidFill>
                  <a:schemeClr val="tx1"/>
                </a:solidFill>
              </a:rPr>
              <a:t>dreigt: dus ook tegen bestek!!</a:t>
            </a:r>
          </a:p>
          <a:p>
            <a:pPr marL="0" indent="0">
              <a:buNone/>
            </a:pPr>
            <a:endParaRPr lang="nl-BE" dirty="0"/>
          </a:p>
          <a:p>
            <a:pPr marL="0" indent="0">
              <a:buNone/>
            </a:pPr>
            <a:r>
              <a:rPr lang="nl-NL" dirty="0">
                <a:solidFill>
                  <a:srgbClr val="FF0000"/>
                </a:solidFill>
              </a:rPr>
              <a:t>Van beslissingen</a:t>
            </a:r>
            <a:r>
              <a:rPr lang="nl-NL" dirty="0"/>
              <a:t> die inhouden </a:t>
            </a:r>
          </a:p>
          <a:p>
            <a:pPr marL="342900" indent="-342900">
              <a:buFont typeface="Arial" panose="020B0604020202020204" pitchFamily="34" charset="0"/>
              <a:buChar char="•"/>
            </a:pPr>
            <a:r>
              <a:rPr lang="nl-NL" dirty="0"/>
              <a:t>discriminerende technische, economische of financiële specificaties; </a:t>
            </a:r>
          </a:p>
          <a:p>
            <a:pPr marL="342900" indent="-342900">
              <a:buFont typeface="Arial" panose="020B0604020202020204" pitchFamily="34" charset="0"/>
              <a:buChar char="•"/>
            </a:pPr>
            <a:r>
              <a:rPr lang="nl-NL" dirty="0"/>
              <a:t>machtsafwending; </a:t>
            </a:r>
          </a:p>
          <a:p>
            <a:pPr marL="342900" indent="-342900">
              <a:buFont typeface="Arial" panose="020B0604020202020204" pitchFamily="34" charset="0"/>
              <a:buChar char="•"/>
            </a:pPr>
            <a:r>
              <a:rPr lang="nl-NL" dirty="0"/>
              <a:t>een inbreuk op de plaatsingsregels, de algemene rechtsbeginselen, de opdrachtdocumenten.</a:t>
            </a:r>
            <a:endParaRPr lang="nl-BE" dirty="0"/>
          </a:p>
          <a:p>
            <a:endParaRPr lang="nl-NL" dirty="0"/>
          </a:p>
        </p:txBody>
      </p:sp>
    </p:spTree>
    <p:extLst>
      <p:ext uri="{BB962C8B-B14F-4D97-AF65-F5344CB8AC3E}">
        <p14:creationId xmlns:p14="http://schemas.microsoft.com/office/powerpoint/2010/main" val="4244841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44D73B-E7EC-64FA-1078-0C3FCE9DE7F0}"/>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B4559C35-AF86-59B5-BAF0-629D30BBAECC}"/>
              </a:ext>
            </a:extLst>
          </p:cNvPr>
          <p:cNvSpPr>
            <a:spLocks noGrp="1"/>
          </p:cNvSpPr>
          <p:nvPr>
            <p:ph type="sldNum" sz="quarter" idx="12"/>
          </p:nvPr>
        </p:nvSpPr>
        <p:spPr/>
        <p:txBody>
          <a:bodyPr/>
          <a:lstStyle/>
          <a:p>
            <a:fld id="{DFEB45F4-A723-4960-9E19-747FE5E1055D}" type="slidenum">
              <a:rPr lang="nl-BE" smtClean="0"/>
              <a:t>23</a:t>
            </a:fld>
            <a:endParaRPr lang="nl-BE"/>
          </a:p>
        </p:txBody>
      </p:sp>
      <p:sp>
        <p:nvSpPr>
          <p:cNvPr id="4" name="Tijdelijke aanduiding voor tekst 3">
            <a:extLst>
              <a:ext uri="{FF2B5EF4-FFF2-40B4-BE49-F238E27FC236}">
                <a16:creationId xmlns:a16="http://schemas.microsoft.com/office/drawing/2014/main" id="{E12CD39C-F416-4050-9B33-C0DD8E18D5C7}"/>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tel 4">
            <a:extLst>
              <a:ext uri="{FF2B5EF4-FFF2-40B4-BE49-F238E27FC236}">
                <a16:creationId xmlns:a16="http://schemas.microsoft.com/office/drawing/2014/main" id="{3468A92B-B83D-7CFF-0665-F319DF1533BD}"/>
              </a:ext>
            </a:extLst>
          </p:cNvPr>
          <p:cNvSpPr>
            <a:spLocks noGrp="1"/>
          </p:cNvSpPr>
          <p:nvPr>
            <p:ph type="title"/>
          </p:nvPr>
        </p:nvSpPr>
        <p:spPr/>
        <p:txBody>
          <a:bodyPr/>
          <a:lstStyle/>
          <a:p>
            <a:r>
              <a:rPr lang="nl-BE" dirty="0"/>
              <a:t>Schorsing en vernietiging</a:t>
            </a:r>
            <a:endParaRPr lang="nl-NL" dirty="0"/>
          </a:p>
        </p:txBody>
      </p:sp>
      <p:sp>
        <p:nvSpPr>
          <p:cNvPr id="6" name="Tijdelijke aanduiding voor tekst 5">
            <a:extLst>
              <a:ext uri="{FF2B5EF4-FFF2-40B4-BE49-F238E27FC236}">
                <a16:creationId xmlns:a16="http://schemas.microsoft.com/office/drawing/2014/main" id="{7BEFCB63-9D51-0D82-7F53-9876DF776010}"/>
              </a:ext>
            </a:extLst>
          </p:cNvPr>
          <p:cNvSpPr>
            <a:spLocks noGrp="1"/>
          </p:cNvSpPr>
          <p:nvPr>
            <p:ph type="body" sz="quarter" idx="16"/>
          </p:nvPr>
        </p:nvSpPr>
        <p:spPr/>
        <p:txBody>
          <a:bodyPr/>
          <a:lstStyle/>
          <a:p>
            <a:pPr marL="0" indent="0">
              <a:buNone/>
            </a:pPr>
            <a:r>
              <a:rPr lang="nl-BE" dirty="0">
                <a:solidFill>
                  <a:srgbClr val="FF0000"/>
                </a:solidFill>
              </a:rPr>
              <a:t>Termijnen</a:t>
            </a:r>
            <a:r>
              <a:rPr lang="nl-BE" dirty="0"/>
              <a:t>:</a:t>
            </a:r>
          </a:p>
          <a:p>
            <a:pPr marL="342900" indent="-342900">
              <a:buFont typeface="Arial" panose="020B0604020202020204" pitchFamily="34" charset="0"/>
              <a:buChar char="•"/>
            </a:pPr>
            <a:r>
              <a:rPr lang="nl-BE" dirty="0"/>
              <a:t>kalenderdagen</a:t>
            </a:r>
          </a:p>
          <a:p>
            <a:pPr marL="342900" indent="-342900">
              <a:buFont typeface="Arial" panose="020B0604020202020204" pitchFamily="34" charset="0"/>
              <a:buChar char="•"/>
            </a:pPr>
            <a:r>
              <a:rPr lang="nl-BE" dirty="0"/>
              <a:t>schorsing 15 (!!</a:t>
            </a:r>
            <a:r>
              <a:rPr lang="nl-NL" dirty="0"/>
              <a:t> wat betreft de Raad van State, zolang het vernietigingsberoep bij hem aanhangig is)</a:t>
            </a:r>
            <a:endParaRPr lang="nl-BE" dirty="0"/>
          </a:p>
          <a:p>
            <a:pPr marL="342900" indent="-342900">
              <a:buFont typeface="Arial" panose="020B0604020202020204" pitchFamily="34" charset="0"/>
              <a:buChar char="•"/>
            </a:pPr>
            <a:r>
              <a:rPr lang="nl-BE" dirty="0"/>
              <a:t>vernietiging 60</a:t>
            </a:r>
          </a:p>
          <a:p>
            <a:pPr marL="0" indent="0">
              <a:buNone/>
            </a:pPr>
            <a:r>
              <a:rPr lang="nl-NL" dirty="0"/>
              <a:t>vanaf de bekendmaking (bv. bestek), de kennisgeving of de kennisneming van de rechtshandeling, al naargelang. </a:t>
            </a:r>
            <a:br>
              <a:rPr lang="nl-NL" dirty="0"/>
            </a:br>
            <a:endParaRPr lang="nl-BE" dirty="0"/>
          </a:p>
          <a:p>
            <a:pPr marL="0" indent="0">
              <a:buNone/>
            </a:pPr>
            <a:r>
              <a:rPr lang="nl-BE" dirty="0">
                <a:solidFill>
                  <a:srgbClr val="FF0000"/>
                </a:solidFill>
              </a:rPr>
              <a:t>Specifiek schorsing</a:t>
            </a:r>
            <a:r>
              <a:rPr lang="nl-BE" dirty="0"/>
              <a:t>: </a:t>
            </a:r>
          </a:p>
          <a:p>
            <a:pPr marL="342900" indent="-342900">
              <a:buFont typeface="Arial" panose="020B0604020202020204" pitchFamily="34" charset="0"/>
              <a:buChar char="•"/>
            </a:pPr>
            <a:r>
              <a:rPr lang="nl-BE" dirty="0"/>
              <a:t>bij UDN (RvS) of kort geding (burgerlijke rechter)</a:t>
            </a:r>
          </a:p>
          <a:p>
            <a:pPr marL="342900" indent="-342900">
              <a:buFont typeface="Arial" panose="020B0604020202020204" pitchFamily="34" charset="0"/>
              <a:buChar char="•"/>
            </a:pPr>
            <a:r>
              <a:rPr lang="nl-BE" dirty="0"/>
              <a:t>geen spoedeisendheid vereist</a:t>
            </a:r>
          </a:p>
          <a:p>
            <a:endParaRPr lang="nl-NL" dirty="0"/>
          </a:p>
        </p:txBody>
      </p:sp>
    </p:spTree>
    <p:extLst>
      <p:ext uri="{BB962C8B-B14F-4D97-AF65-F5344CB8AC3E}">
        <p14:creationId xmlns:p14="http://schemas.microsoft.com/office/powerpoint/2010/main" val="4010628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44D73B-E7EC-64FA-1078-0C3FCE9DE7F0}"/>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B4559C35-AF86-59B5-BAF0-629D30BBAECC}"/>
              </a:ext>
            </a:extLst>
          </p:cNvPr>
          <p:cNvSpPr>
            <a:spLocks noGrp="1"/>
          </p:cNvSpPr>
          <p:nvPr>
            <p:ph type="sldNum" sz="quarter" idx="12"/>
          </p:nvPr>
        </p:nvSpPr>
        <p:spPr/>
        <p:txBody>
          <a:bodyPr/>
          <a:lstStyle/>
          <a:p>
            <a:fld id="{DFEB45F4-A723-4960-9E19-747FE5E1055D}" type="slidenum">
              <a:rPr lang="nl-BE" smtClean="0"/>
              <a:t>24</a:t>
            </a:fld>
            <a:endParaRPr lang="nl-BE"/>
          </a:p>
        </p:txBody>
      </p:sp>
      <p:sp>
        <p:nvSpPr>
          <p:cNvPr id="4" name="Tijdelijke aanduiding voor tekst 3">
            <a:extLst>
              <a:ext uri="{FF2B5EF4-FFF2-40B4-BE49-F238E27FC236}">
                <a16:creationId xmlns:a16="http://schemas.microsoft.com/office/drawing/2014/main" id="{E12CD39C-F416-4050-9B33-C0DD8E18D5C7}"/>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tel 4">
            <a:extLst>
              <a:ext uri="{FF2B5EF4-FFF2-40B4-BE49-F238E27FC236}">
                <a16:creationId xmlns:a16="http://schemas.microsoft.com/office/drawing/2014/main" id="{3468A92B-B83D-7CFF-0665-F319DF1533BD}"/>
              </a:ext>
            </a:extLst>
          </p:cNvPr>
          <p:cNvSpPr>
            <a:spLocks noGrp="1"/>
          </p:cNvSpPr>
          <p:nvPr>
            <p:ph type="title"/>
          </p:nvPr>
        </p:nvSpPr>
        <p:spPr/>
        <p:txBody>
          <a:bodyPr/>
          <a:lstStyle/>
          <a:p>
            <a:r>
              <a:rPr lang="nl-BE" dirty="0"/>
              <a:t>Schorsing en vernietiging</a:t>
            </a:r>
            <a:endParaRPr lang="nl-NL" dirty="0"/>
          </a:p>
        </p:txBody>
      </p:sp>
      <p:sp>
        <p:nvSpPr>
          <p:cNvPr id="6" name="Tijdelijke aanduiding voor tekst 5">
            <a:extLst>
              <a:ext uri="{FF2B5EF4-FFF2-40B4-BE49-F238E27FC236}">
                <a16:creationId xmlns:a16="http://schemas.microsoft.com/office/drawing/2014/main" id="{7BEFCB63-9D51-0D82-7F53-9876DF776010}"/>
              </a:ext>
            </a:extLst>
          </p:cNvPr>
          <p:cNvSpPr>
            <a:spLocks noGrp="1"/>
          </p:cNvSpPr>
          <p:nvPr>
            <p:ph type="body" sz="quarter" idx="16"/>
          </p:nvPr>
        </p:nvSpPr>
        <p:spPr/>
        <p:txBody>
          <a:bodyPr/>
          <a:lstStyle/>
          <a:p>
            <a:pPr marL="0" indent="0">
              <a:buNone/>
            </a:pPr>
            <a:r>
              <a:rPr lang="nl-BE" dirty="0">
                <a:solidFill>
                  <a:srgbClr val="FF0000"/>
                </a:solidFill>
              </a:rPr>
              <a:t>Voorlopige maatregelen</a:t>
            </a:r>
          </a:p>
          <a:p>
            <a:r>
              <a:rPr lang="nl-NL" dirty="0"/>
              <a:t>Wat betreft de Raad van State, zolang het vernietigingsberoep bij hem aanhangig is: de voorlopige maatregelen bevelen om de beweerde schending ongedaan te maken of te voorkomen dat de betrokken belangen worden geschaad; de voorlopige maatregelen bevelen die noodzakelijk zijn voor de uitvoering van haar uitspraak.</a:t>
            </a:r>
          </a:p>
          <a:p>
            <a:pPr marL="0" indent="0">
              <a:buNone/>
            </a:pPr>
            <a:endParaRPr lang="nl-NL" dirty="0"/>
          </a:p>
          <a:p>
            <a:pPr marL="0" indent="0">
              <a:buNone/>
            </a:pPr>
            <a:r>
              <a:rPr lang="nl-NL" dirty="0"/>
              <a:t>De vordering tot voorlopige maatregelen kan samen met de vordering tot schorsing of, wanneer de schorsing van de uitvoering van de beslissing wordt bevolen, samen met de vordering tot nietigverklaring of zelfs afzonderlijk worden ingediend.</a:t>
            </a:r>
          </a:p>
          <a:p>
            <a:endParaRPr lang="nl-NL" dirty="0"/>
          </a:p>
        </p:txBody>
      </p:sp>
    </p:spTree>
    <p:extLst>
      <p:ext uri="{BB962C8B-B14F-4D97-AF65-F5344CB8AC3E}">
        <p14:creationId xmlns:p14="http://schemas.microsoft.com/office/powerpoint/2010/main" val="2496926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44D73B-E7EC-64FA-1078-0C3FCE9DE7F0}"/>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B4559C35-AF86-59B5-BAF0-629D30BBAECC}"/>
              </a:ext>
            </a:extLst>
          </p:cNvPr>
          <p:cNvSpPr>
            <a:spLocks noGrp="1"/>
          </p:cNvSpPr>
          <p:nvPr>
            <p:ph type="sldNum" sz="quarter" idx="12"/>
          </p:nvPr>
        </p:nvSpPr>
        <p:spPr/>
        <p:txBody>
          <a:bodyPr/>
          <a:lstStyle/>
          <a:p>
            <a:fld id="{DFEB45F4-A723-4960-9E19-747FE5E1055D}" type="slidenum">
              <a:rPr lang="nl-BE" smtClean="0"/>
              <a:t>25</a:t>
            </a:fld>
            <a:endParaRPr lang="nl-BE"/>
          </a:p>
        </p:txBody>
      </p:sp>
      <p:sp>
        <p:nvSpPr>
          <p:cNvPr id="4" name="Tijdelijke aanduiding voor tekst 3">
            <a:extLst>
              <a:ext uri="{FF2B5EF4-FFF2-40B4-BE49-F238E27FC236}">
                <a16:creationId xmlns:a16="http://schemas.microsoft.com/office/drawing/2014/main" id="{E12CD39C-F416-4050-9B33-C0DD8E18D5C7}"/>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tel 4">
            <a:extLst>
              <a:ext uri="{FF2B5EF4-FFF2-40B4-BE49-F238E27FC236}">
                <a16:creationId xmlns:a16="http://schemas.microsoft.com/office/drawing/2014/main" id="{3468A92B-B83D-7CFF-0665-F319DF1533BD}"/>
              </a:ext>
            </a:extLst>
          </p:cNvPr>
          <p:cNvSpPr>
            <a:spLocks noGrp="1"/>
          </p:cNvSpPr>
          <p:nvPr>
            <p:ph type="title"/>
          </p:nvPr>
        </p:nvSpPr>
        <p:spPr/>
        <p:txBody>
          <a:bodyPr/>
          <a:lstStyle/>
          <a:p>
            <a:r>
              <a:rPr lang="nl-BE" dirty="0"/>
              <a:t>Schadevergoeding</a:t>
            </a:r>
            <a:endParaRPr lang="nl-NL" dirty="0"/>
          </a:p>
        </p:txBody>
      </p:sp>
      <p:sp>
        <p:nvSpPr>
          <p:cNvPr id="6" name="Tijdelijke aanduiding voor tekst 5">
            <a:extLst>
              <a:ext uri="{FF2B5EF4-FFF2-40B4-BE49-F238E27FC236}">
                <a16:creationId xmlns:a16="http://schemas.microsoft.com/office/drawing/2014/main" id="{7BEFCB63-9D51-0D82-7F53-9876DF776010}"/>
              </a:ext>
            </a:extLst>
          </p:cNvPr>
          <p:cNvSpPr>
            <a:spLocks noGrp="1"/>
          </p:cNvSpPr>
          <p:nvPr>
            <p:ph type="body" sz="quarter" idx="16"/>
          </p:nvPr>
        </p:nvSpPr>
        <p:spPr/>
        <p:txBody>
          <a:bodyPr/>
          <a:lstStyle/>
          <a:p>
            <a:pPr marL="342900" indent="-342900">
              <a:buFont typeface="Arial" panose="020B0604020202020204" pitchFamily="34" charset="0"/>
              <a:buChar char="•"/>
            </a:pPr>
            <a:r>
              <a:rPr lang="nl-NL" dirty="0"/>
              <a:t>de verhaalinstantie kent een schadevergoeding toe aan de personen die benadeeld zijn door een van de in artikel 14 bedoelde schendingen die door de aanbestedende instantie zijn begaan en </a:t>
            </a:r>
            <a:r>
              <a:rPr lang="nl-NL" u="sng" dirty="0"/>
              <a:t>voorafgaand aan de sluiting van de opdracht</a:t>
            </a:r>
            <a:r>
              <a:rPr lang="nl-NL" dirty="0"/>
              <a:t> (=OO-recht!!)</a:t>
            </a:r>
          </a:p>
          <a:p>
            <a:pPr marL="0" indent="0">
              <a:buNone/>
            </a:pPr>
            <a:endParaRPr lang="nl-NL" dirty="0"/>
          </a:p>
          <a:p>
            <a:pPr marL="342900" indent="-342900">
              <a:buFont typeface="Arial" panose="020B0604020202020204" pitchFamily="34" charset="0"/>
              <a:buChar char="•"/>
            </a:pPr>
            <a:r>
              <a:rPr lang="nl-NL" dirty="0"/>
              <a:t>op voorwaarde dat de verhaalinstantie zowel de schade als het oorzakelijk verband tussen de schade en de beweerde schending bewezen acht.</a:t>
            </a:r>
          </a:p>
          <a:p>
            <a:pPr marL="0" indent="0">
              <a:buNone/>
            </a:pPr>
            <a:endParaRPr lang="nl-NL" dirty="0"/>
          </a:p>
          <a:p>
            <a:pPr marL="342900" indent="-342900">
              <a:buFont typeface="Arial" panose="020B0604020202020204" pitchFamily="34" charset="0"/>
              <a:buChar char="•"/>
            </a:pPr>
            <a:r>
              <a:rPr lang="nl-NL" dirty="0"/>
              <a:t>binnen 5 jaar oorzaak</a:t>
            </a:r>
          </a:p>
          <a:p>
            <a:endParaRPr lang="nl-NL" dirty="0"/>
          </a:p>
        </p:txBody>
      </p:sp>
    </p:spTree>
    <p:extLst>
      <p:ext uri="{BB962C8B-B14F-4D97-AF65-F5344CB8AC3E}">
        <p14:creationId xmlns:p14="http://schemas.microsoft.com/office/powerpoint/2010/main" val="3580827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44D73B-E7EC-64FA-1078-0C3FCE9DE7F0}"/>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B4559C35-AF86-59B5-BAF0-629D30BBAECC}"/>
              </a:ext>
            </a:extLst>
          </p:cNvPr>
          <p:cNvSpPr>
            <a:spLocks noGrp="1"/>
          </p:cNvSpPr>
          <p:nvPr>
            <p:ph type="sldNum" sz="quarter" idx="12"/>
          </p:nvPr>
        </p:nvSpPr>
        <p:spPr/>
        <p:txBody>
          <a:bodyPr/>
          <a:lstStyle/>
          <a:p>
            <a:fld id="{DFEB45F4-A723-4960-9E19-747FE5E1055D}" type="slidenum">
              <a:rPr lang="nl-BE" smtClean="0"/>
              <a:t>26</a:t>
            </a:fld>
            <a:endParaRPr lang="nl-BE"/>
          </a:p>
        </p:txBody>
      </p:sp>
      <p:sp>
        <p:nvSpPr>
          <p:cNvPr id="4" name="Tijdelijke aanduiding voor tekst 3">
            <a:extLst>
              <a:ext uri="{FF2B5EF4-FFF2-40B4-BE49-F238E27FC236}">
                <a16:creationId xmlns:a16="http://schemas.microsoft.com/office/drawing/2014/main" id="{E12CD39C-F416-4050-9B33-C0DD8E18D5C7}"/>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tel 4">
            <a:extLst>
              <a:ext uri="{FF2B5EF4-FFF2-40B4-BE49-F238E27FC236}">
                <a16:creationId xmlns:a16="http://schemas.microsoft.com/office/drawing/2014/main" id="{3468A92B-B83D-7CFF-0665-F319DF1533BD}"/>
              </a:ext>
            </a:extLst>
          </p:cNvPr>
          <p:cNvSpPr>
            <a:spLocks noGrp="1"/>
          </p:cNvSpPr>
          <p:nvPr>
            <p:ph type="title"/>
          </p:nvPr>
        </p:nvSpPr>
        <p:spPr/>
        <p:txBody>
          <a:bodyPr/>
          <a:lstStyle/>
          <a:p>
            <a:r>
              <a:rPr lang="nl-BE" dirty="0" err="1"/>
              <a:t>Onverbindendverklaring</a:t>
            </a:r>
            <a:r>
              <a:rPr lang="nl-BE" dirty="0"/>
              <a:t> opdracht</a:t>
            </a:r>
            <a:endParaRPr lang="nl-NL" dirty="0"/>
          </a:p>
        </p:txBody>
      </p:sp>
      <p:sp>
        <p:nvSpPr>
          <p:cNvPr id="6" name="Tijdelijke aanduiding voor tekst 5">
            <a:extLst>
              <a:ext uri="{FF2B5EF4-FFF2-40B4-BE49-F238E27FC236}">
                <a16:creationId xmlns:a16="http://schemas.microsoft.com/office/drawing/2014/main" id="{7BEFCB63-9D51-0D82-7F53-9876DF776010}"/>
              </a:ext>
            </a:extLst>
          </p:cNvPr>
          <p:cNvSpPr>
            <a:spLocks noGrp="1"/>
          </p:cNvSpPr>
          <p:nvPr>
            <p:ph type="body" sz="quarter" idx="16"/>
          </p:nvPr>
        </p:nvSpPr>
        <p:spPr/>
        <p:txBody>
          <a:bodyPr>
            <a:normAutofit lnSpcReduction="10000"/>
          </a:bodyPr>
          <a:lstStyle/>
          <a:p>
            <a:pPr marL="342900" indent="-342900">
              <a:buFont typeface="Arial" panose="020B0604020202020204" pitchFamily="34" charset="0"/>
              <a:buChar char="•"/>
            </a:pPr>
            <a:r>
              <a:rPr lang="nl-BE" dirty="0"/>
              <a:t>leveringen en diensten ≥ EU-drempel </a:t>
            </a:r>
          </a:p>
          <a:p>
            <a:pPr marL="342900" indent="-342900">
              <a:buFont typeface="Arial" panose="020B0604020202020204" pitchFamily="34" charset="0"/>
              <a:buChar char="•"/>
            </a:pPr>
            <a:r>
              <a:rPr lang="nl-BE" dirty="0"/>
              <a:t>werken ≥ EU-drempel : 2 (art. 11 en 30, § 1)</a:t>
            </a:r>
          </a:p>
          <a:p>
            <a:pPr marL="342900" indent="-342900">
              <a:buFont typeface="Arial" panose="020B0604020202020204" pitchFamily="34" charset="0"/>
              <a:buChar char="•"/>
            </a:pPr>
            <a:r>
              <a:rPr lang="nl-NL" dirty="0"/>
              <a:t>samen met of zonder vernietigingsverzoek</a:t>
            </a:r>
          </a:p>
          <a:p>
            <a:pPr marL="0" indent="0">
              <a:buNone/>
            </a:pPr>
            <a:endParaRPr lang="nl-NL" dirty="0"/>
          </a:p>
          <a:p>
            <a:pPr marL="0" indent="0">
              <a:buNone/>
            </a:pPr>
            <a:r>
              <a:rPr lang="nl-NL" dirty="0"/>
              <a:t>Doel:</a:t>
            </a:r>
          </a:p>
          <a:p>
            <a:pPr marL="342900" indent="-342900">
              <a:buFont typeface="Arial" panose="020B0604020202020204" pitchFamily="34" charset="0"/>
              <a:buChar char="•"/>
            </a:pPr>
            <a:r>
              <a:rPr lang="nl-NL" dirty="0"/>
              <a:t>vernietigen alle contractuele verbintenissen, met terugwerkende kracht;</a:t>
            </a:r>
          </a:p>
          <a:p>
            <a:pPr marL="342900" indent="-342900">
              <a:buFont typeface="Arial" panose="020B0604020202020204" pitchFamily="34" charset="0"/>
              <a:buChar char="•"/>
            </a:pPr>
            <a:r>
              <a:rPr lang="nl-NL" dirty="0"/>
              <a:t>vernietigen alle nog uit te voeren verbintenissen.</a:t>
            </a:r>
          </a:p>
          <a:p>
            <a:pPr marL="342900" indent="-342900">
              <a:buFont typeface="Arial" panose="020B0604020202020204" pitchFamily="34" charset="0"/>
              <a:buChar char="•"/>
            </a:pPr>
            <a:endParaRPr lang="nl-NL" dirty="0"/>
          </a:p>
          <a:p>
            <a:pPr marL="0" indent="0">
              <a:buNone/>
            </a:pPr>
            <a:r>
              <a:rPr lang="nl-BE" dirty="0"/>
              <a:t>In welke gevallen?</a:t>
            </a:r>
          </a:p>
          <a:p>
            <a:pPr marL="342900" indent="-342900">
              <a:buFont typeface="Arial" panose="020B0604020202020204" pitchFamily="34" charset="0"/>
              <a:buChar char="•"/>
            </a:pPr>
            <a:r>
              <a:rPr lang="nl-NL" dirty="0"/>
              <a:t>geen EU-bekendmaking is gebeurd terwijl dat wel moest; </a:t>
            </a:r>
          </a:p>
          <a:p>
            <a:pPr marL="342900" indent="-342900">
              <a:buFont typeface="Arial" panose="020B0604020202020204" pitchFamily="34" charset="0"/>
              <a:buChar char="•"/>
            </a:pPr>
            <a:r>
              <a:rPr lang="nl-NL" dirty="0"/>
              <a:t>opdracht is gesloten zonder wachttermijn na te leven of uitspraak rechter 1e aanleg af te wachten + andere schending gunningsregels;</a:t>
            </a:r>
          </a:p>
          <a:p>
            <a:pPr marL="342900" indent="-342900">
              <a:buFont typeface="Arial" panose="020B0604020202020204" pitchFamily="34" charset="0"/>
              <a:buChar char="•"/>
            </a:pPr>
            <a:r>
              <a:rPr lang="nl-NL" dirty="0"/>
              <a:t>opdracht gebaseerd op RO die niet alle regels heeft gerespecteerd.</a:t>
            </a:r>
          </a:p>
          <a:p>
            <a:pPr marL="342900"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3471551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44D73B-E7EC-64FA-1078-0C3FCE9DE7F0}"/>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B4559C35-AF86-59B5-BAF0-629D30BBAECC}"/>
              </a:ext>
            </a:extLst>
          </p:cNvPr>
          <p:cNvSpPr>
            <a:spLocks noGrp="1"/>
          </p:cNvSpPr>
          <p:nvPr>
            <p:ph type="sldNum" sz="quarter" idx="12"/>
          </p:nvPr>
        </p:nvSpPr>
        <p:spPr/>
        <p:txBody>
          <a:bodyPr/>
          <a:lstStyle/>
          <a:p>
            <a:fld id="{DFEB45F4-A723-4960-9E19-747FE5E1055D}" type="slidenum">
              <a:rPr lang="nl-BE" smtClean="0"/>
              <a:t>27</a:t>
            </a:fld>
            <a:endParaRPr lang="nl-BE"/>
          </a:p>
        </p:txBody>
      </p:sp>
      <p:sp>
        <p:nvSpPr>
          <p:cNvPr id="4" name="Tijdelijke aanduiding voor tekst 3">
            <a:extLst>
              <a:ext uri="{FF2B5EF4-FFF2-40B4-BE49-F238E27FC236}">
                <a16:creationId xmlns:a16="http://schemas.microsoft.com/office/drawing/2014/main" id="{E12CD39C-F416-4050-9B33-C0DD8E18D5C7}"/>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tel 4">
            <a:extLst>
              <a:ext uri="{FF2B5EF4-FFF2-40B4-BE49-F238E27FC236}">
                <a16:creationId xmlns:a16="http://schemas.microsoft.com/office/drawing/2014/main" id="{3468A92B-B83D-7CFF-0665-F319DF1533BD}"/>
              </a:ext>
            </a:extLst>
          </p:cNvPr>
          <p:cNvSpPr>
            <a:spLocks noGrp="1"/>
          </p:cNvSpPr>
          <p:nvPr>
            <p:ph type="title"/>
          </p:nvPr>
        </p:nvSpPr>
        <p:spPr/>
        <p:txBody>
          <a:bodyPr/>
          <a:lstStyle/>
          <a:p>
            <a:r>
              <a:rPr lang="nl-BE" dirty="0" err="1"/>
              <a:t>Onverbindendverklaring</a:t>
            </a:r>
            <a:r>
              <a:rPr lang="nl-BE" dirty="0"/>
              <a:t> opdracht</a:t>
            </a:r>
            <a:endParaRPr lang="nl-NL" dirty="0"/>
          </a:p>
        </p:txBody>
      </p:sp>
      <p:sp>
        <p:nvSpPr>
          <p:cNvPr id="6" name="Tijdelijke aanduiding voor tekst 5">
            <a:extLst>
              <a:ext uri="{FF2B5EF4-FFF2-40B4-BE49-F238E27FC236}">
                <a16:creationId xmlns:a16="http://schemas.microsoft.com/office/drawing/2014/main" id="{7BEFCB63-9D51-0D82-7F53-9876DF776010}"/>
              </a:ext>
            </a:extLst>
          </p:cNvPr>
          <p:cNvSpPr>
            <a:spLocks noGrp="1"/>
          </p:cNvSpPr>
          <p:nvPr>
            <p:ph type="body" sz="quarter" idx="16"/>
          </p:nvPr>
        </p:nvSpPr>
        <p:spPr/>
        <p:txBody>
          <a:bodyPr>
            <a:normAutofit/>
          </a:bodyPr>
          <a:lstStyle/>
          <a:p>
            <a:pPr marL="0" indent="0">
              <a:buNone/>
            </a:pPr>
            <a:r>
              <a:rPr lang="nl-BE" dirty="0"/>
              <a:t>In welke gevallen zal rechter niet (kunnen) overgaan tot </a:t>
            </a:r>
            <a:r>
              <a:rPr lang="nl-BE" dirty="0" err="1"/>
              <a:t>ontbindendverklaring</a:t>
            </a:r>
            <a:r>
              <a:rPr lang="nl-BE" dirty="0"/>
              <a:t>?</a:t>
            </a:r>
          </a:p>
          <a:p>
            <a:pPr marL="0" indent="0">
              <a:buNone/>
            </a:pPr>
            <a:endParaRPr lang="nl-BE" dirty="0"/>
          </a:p>
          <a:p>
            <a:pPr marL="342900" indent="-342900">
              <a:buFont typeface="Arial" panose="020B0604020202020204" pitchFamily="34" charset="0"/>
              <a:buChar char="•"/>
            </a:pPr>
            <a:r>
              <a:rPr lang="nl-NL" dirty="0"/>
              <a:t>art. 18: vrijwillige transparantie ex ante: AO heeft EU-bekendgemaakt terwijl het niet wettelijk verplicht was.</a:t>
            </a:r>
          </a:p>
          <a:p>
            <a:pPr marL="342900" indent="-342900">
              <a:buFont typeface="Arial" panose="020B0604020202020204" pitchFamily="34" charset="0"/>
              <a:buChar char="•"/>
            </a:pPr>
            <a:r>
              <a:rPr lang="nl-NL" dirty="0"/>
              <a:t>dwingende redenen van algemeen belang: wel alternatieve sancties; geen economische redenen behalve als de negatieve gevolgen van de ontbinding onevenredig zouden zijn (bv. faillissement) en ze mogen geen verband houden met deze opdracht (bv. de kosten ervan)</a:t>
            </a:r>
          </a:p>
          <a:p>
            <a:pPr marL="342900"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2482413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44D73B-E7EC-64FA-1078-0C3FCE9DE7F0}"/>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B4559C35-AF86-59B5-BAF0-629D30BBAECC}"/>
              </a:ext>
            </a:extLst>
          </p:cNvPr>
          <p:cNvSpPr>
            <a:spLocks noGrp="1"/>
          </p:cNvSpPr>
          <p:nvPr>
            <p:ph type="sldNum" sz="quarter" idx="12"/>
          </p:nvPr>
        </p:nvSpPr>
        <p:spPr/>
        <p:txBody>
          <a:bodyPr/>
          <a:lstStyle/>
          <a:p>
            <a:fld id="{DFEB45F4-A723-4960-9E19-747FE5E1055D}" type="slidenum">
              <a:rPr lang="nl-BE" smtClean="0"/>
              <a:t>28</a:t>
            </a:fld>
            <a:endParaRPr lang="nl-BE"/>
          </a:p>
        </p:txBody>
      </p:sp>
      <p:sp>
        <p:nvSpPr>
          <p:cNvPr id="4" name="Tijdelijke aanduiding voor tekst 3">
            <a:extLst>
              <a:ext uri="{FF2B5EF4-FFF2-40B4-BE49-F238E27FC236}">
                <a16:creationId xmlns:a16="http://schemas.microsoft.com/office/drawing/2014/main" id="{E12CD39C-F416-4050-9B33-C0DD8E18D5C7}"/>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tel 4">
            <a:extLst>
              <a:ext uri="{FF2B5EF4-FFF2-40B4-BE49-F238E27FC236}">
                <a16:creationId xmlns:a16="http://schemas.microsoft.com/office/drawing/2014/main" id="{3468A92B-B83D-7CFF-0665-F319DF1533BD}"/>
              </a:ext>
            </a:extLst>
          </p:cNvPr>
          <p:cNvSpPr>
            <a:spLocks noGrp="1"/>
          </p:cNvSpPr>
          <p:nvPr>
            <p:ph type="title"/>
          </p:nvPr>
        </p:nvSpPr>
        <p:spPr/>
        <p:txBody>
          <a:bodyPr/>
          <a:lstStyle/>
          <a:p>
            <a:r>
              <a:rPr lang="nl-BE" dirty="0" err="1"/>
              <a:t>Onverbindendverklaring</a:t>
            </a:r>
            <a:r>
              <a:rPr lang="nl-BE" dirty="0"/>
              <a:t> opdracht</a:t>
            </a:r>
            <a:endParaRPr lang="nl-NL" dirty="0"/>
          </a:p>
        </p:txBody>
      </p:sp>
      <p:sp>
        <p:nvSpPr>
          <p:cNvPr id="6" name="Tijdelijke aanduiding voor tekst 5">
            <a:extLst>
              <a:ext uri="{FF2B5EF4-FFF2-40B4-BE49-F238E27FC236}">
                <a16:creationId xmlns:a16="http://schemas.microsoft.com/office/drawing/2014/main" id="{7BEFCB63-9D51-0D82-7F53-9876DF776010}"/>
              </a:ext>
            </a:extLst>
          </p:cNvPr>
          <p:cNvSpPr>
            <a:spLocks noGrp="1"/>
          </p:cNvSpPr>
          <p:nvPr>
            <p:ph type="body" sz="quarter" idx="16"/>
          </p:nvPr>
        </p:nvSpPr>
        <p:spPr/>
        <p:txBody>
          <a:bodyPr>
            <a:normAutofit/>
          </a:bodyPr>
          <a:lstStyle/>
          <a:p>
            <a:pPr marL="0" indent="0">
              <a:buNone/>
            </a:pPr>
            <a:r>
              <a:rPr lang="nl-BE" dirty="0"/>
              <a:t>Termijn: </a:t>
            </a:r>
          </a:p>
          <a:p>
            <a:pPr marL="0" indent="0">
              <a:buNone/>
            </a:pPr>
            <a:endParaRPr lang="nl-BE" dirty="0"/>
          </a:p>
          <a:p>
            <a:pPr marL="342900" indent="-342900">
              <a:buFont typeface="Arial" panose="020B0604020202020204" pitchFamily="34" charset="0"/>
              <a:buChar char="•"/>
            </a:pPr>
            <a:r>
              <a:rPr lang="nl-NL" dirty="0"/>
              <a:t>30 dagen na bekendmaking sluiting (aankondiging gegunde opdracht e-</a:t>
            </a:r>
            <a:r>
              <a:rPr lang="nl-NL" dirty="0" err="1"/>
              <a:t>procurement</a:t>
            </a:r>
            <a:r>
              <a:rPr lang="nl-NL" dirty="0"/>
              <a:t>) of na kennisgeving sluiting aan de kandidaten; </a:t>
            </a:r>
          </a:p>
          <a:p>
            <a:pPr marL="342900" indent="-342900">
              <a:buFont typeface="Arial" panose="020B0604020202020204" pitchFamily="34" charset="0"/>
              <a:buChar char="•"/>
            </a:pPr>
            <a:r>
              <a:rPr lang="nl-NL" dirty="0"/>
              <a:t>6 maanden als er geen bekendmaking zoals hiervoor is gebeurd.</a:t>
            </a:r>
          </a:p>
          <a:p>
            <a:pPr marL="342900" indent="-34290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781413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44D73B-E7EC-64FA-1078-0C3FCE9DE7F0}"/>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B4559C35-AF86-59B5-BAF0-629D30BBAECC}"/>
              </a:ext>
            </a:extLst>
          </p:cNvPr>
          <p:cNvSpPr>
            <a:spLocks noGrp="1"/>
          </p:cNvSpPr>
          <p:nvPr>
            <p:ph type="sldNum" sz="quarter" idx="12"/>
          </p:nvPr>
        </p:nvSpPr>
        <p:spPr/>
        <p:txBody>
          <a:bodyPr/>
          <a:lstStyle/>
          <a:p>
            <a:fld id="{DFEB45F4-A723-4960-9E19-747FE5E1055D}" type="slidenum">
              <a:rPr lang="nl-BE" smtClean="0"/>
              <a:t>29</a:t>
            </a:fld>
            <a:endParaRPr lang="nl-BE"/>
          </a:p>
        </p:txBody>
      </p:sp>
      <p:sp>
        <p:nvSpPr>
          <p:cNvPr id="4" name="Tijdelijke aanduiding voor tekst 3">
            <a:extLst>
              <a:ext uri="{FF2B5EF4-FFF2-40B4-BE49-F238E27FC236}">
                <a16:creationId xmlns:a16="http://schemas.microsoft.com/office/drawing/2014/main" id="{E12CD39C-F416-4050-9B33-C0DD8E18D5C7}"/>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tel 4">
            <a:extLst>
              <a:ext uri="{FF2B5EF4-FFF2-40B4-BE49-F238E27FC236}">
                <a16:creationId xmlns:a16="http://schemas.microsoft.com/office/drawing/2014/main" id="{3468A92B-B83D-7CFF-0665-F319DF1533BD}"/>
              </a:ext>
            </a:extLst>
          </p:cNvPr>
          <p:cNvSpPr>
            <a:spLocks noGrp="1"/>
          </p:cNvSpPr>
          <p:nvPr>
            <p:ph type="title"/>
          </p:nvPr>
        </p:nvSpPr>
        <p:spPr/>
        <p:txBody>
          <a:bodyPr/>
          <a:lstStyle/>
          <a:p>
            <a:r>
              <a:rPr lang="nl-BE" dirty="0"/>
              <a:t>Alternatieve sancties</a:t>
            </a:r>
            <a:endParaRPr lang="nl-NL" dirty="0"/>
          </a:p>
        </p:txBody>
      </p:sp>
      <p:sp>
        <p:nvSpPr>
          <p:cNvPr id="6" name="Tijdelijke aanduiding voor tekst 5">
            <a:extLst>
              <a:ext uri="{FF2B5EF4-FFF2-40B4-BE49-F238E27FC236}">
                <a16:creationId xmlns:a16="http://schemas.microsoft.com/office/drawing/2014/main" id="{7BEFCB63-9D51-0D82-7F53-9876DF776010}"/>
              </a:ext>
            </a:extLst>
          </p:cNvPr>
          <p:cNvSpPr>
            <a:spLocks noGrp="1"/>
          </p:cNvSpPr>
          <p:nvPr>
            <p:ph type="body" sz="quarter" idx="16"/>
          </p:nvPr>
        </p:nvSpPr>
        <p:spPr/>
        <p:txBody>
          <a:bodyPr>
            <a:normAutofit/>
          </a:bodyPr>
          <a:lstStyle/>
          <a:p>
            <a:pPr marL="342900" indent="-342900">
              <a:buFont typeface="Arial" panose="020B0604020202020204" pitchFamily="34" charset="0"/>
              <a:buChar char="•"/>
            </a:pPr>
            <a:r>
              <a:rPr lang="nl-BE" dirty="0"/>
              <a:t>leveringen en diensten ≥ EU-drempel </a:t>
            </a:r>
          </a:p>
          <a:p>
            <a:pPr marL="342900" indent="-342900">
              <a:buFont typeface="Arial" panose="020B0604020202020204" pitchFamily="34" charset="0"/>
              <a:buChar char="•"/>
            </a:pPr>
            <a:r>
              <a:rPr lang="nl-BE" dirty="0"/>
              <a:t>werken ≥ EU-drempel : 2 (art. 11 en 30, § 1)</a:t>
            </a:r>
          </a:p>
          <a:p>
            <a:pPr marL="0" indent="0">
              <a:buNone/>
            </a:pPr>
            <a:endParaRPr lang="nl-NL" dirty="0"/>
          </a:p>
          <a:p>
            <a:pPr marL="342900" indent="-342900">
              <a:buFont typeface="Arial" panose="020B0604020202020204" pitchFamily="34" charset="0"/>
              <a:buChar char="•"/>
            </a:pPr>
            <a:r>
              <a:rPr lang="nl-NL" dirty="0"/>
              <a:t>ambtshalve of gevorderd door een belanghebbende</a:t>
            </a:r>
          </a:p>
          <a:p>
            <a:pPr marL="0" indent="0">
              <a:buNone/>
            </a:pPr>
            <a:endParaRPr lang="nl-NL" dirty="0"/>
          </a:p>
          <a:p>
            <a:pPr marL="0" indent="0">
              <a:buNone/>
            </a:pPr>
            <a:r>
              <a:rPr lang="nl-NL" dirty="0"/>
              <a:t>Wat?</a:t>
            </a:r>
          </a:p>
          <a:p>
            <a:pPr marL="342900" indent="-342900">
              <a:buFont typeface="Arial" panose="020B0604020202020204" pitchFamily="34" charset="0"/>
              <a:buChar char="•"/>
            </a:pPr>
            <a:r>
              <a:rPr lang="nl-NL" dirty="0"/>
              <a:t>looptijd opdracht inkorten</a:t>
            </a:r>
          </a:p>
          <a:p>
            <a:pPr marL="342900" indent="-342900">
              <a:buFont typeface="Arial" panose="020B0604020202020204" pitchFamily="34" charset="0"/>
              <a:buChar char="•"/>
            </a:pPr>
            <a:r>
              <a:rPr lang="nl-NL" dirty="0"/>
              <a:t>boete van max. 10% gegunde opdrachtbedrag</a:t>
            </a:r>
          </a:p>
          <a:p>
            <a:pPr marL="342900" indent="-342900">
              <a:buFont typeface="Arial" panose="020B0604020202020204" pitchFamily="34" charset="0"/>
              <a:buChar char="•"/>
            </a:pPr>
            <a:endParaRPr lang="nl-NL" dirty="0"/>
          </a:p>
          <a:p>
            <a:endParaRPr lang="nl-NL" dirty="0"/>
          </a:p>
          <a:p>
            <a:endParaRPr lang="nl-NL" dirty="0"/>
          </a:p>
        </p:txBody>
      </p:sp>
    </p:spTree>
    <p:extLst>
      <p:ext uri="{BB962C8B-B14F-4D97-AF65-F5344CB8AC3E}">
        <p14:creationId xmlns:p14="http://schemas.microsoft.com/office/powerpoint/2010/main" val="211943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16420A4-18A0-4334-86E7-575747908CB9}"/>
              </a:ext>
            </a:extLst>
          </p:cNvPr>
          <p:cNvSpPr>
            <a:spLocks noGrp="1"/>
          </p:cNvSpPr>
          <p:nvPr>
            <p:ph type="ftr" sz="quarter" idx="11"/>
          </p:nvPr>
        </p:nvSpPr>
        <p:spPr>
          <a:xfrm>
            <a:off x="860013" y="6112800"/>
            <a:ext cx="4271499" cy="745200"/>
          </a:xfrm>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DDD70D06-D79D-4DEB-9D0F-0FBDB2CF7D92}"/>
              </a:ext>
            </a:extLst>
          </p:cNvPr>
          <p:cNvSpPr>
            <a:spLocks noGrp="1"/>
          </p:cNvSpPr>
          <p:nvPr>
            <p:ph type="sldNum" sz="quarter" idx="12"/>
          </p:nvPr>
        </p:nvSpPr>
        <p:spPr>
          <a:xfrm>
            <a:off x="608013" y="6112800"/>
            <a:ext cx="252000" cy="745200"/>
          </a:xfrm>
        </p:spPr>
        <p:txBody>
          <a:bodyPr/>
          <a:lstStyle/>
          <a:p>
            <a:fld id="{DFEB45F4-A723-4960-9E19-747FE5E1055D}" type="slidenum">
              <a:rPr lang="nl-BE" smtClean="0"/>
              <a:pPr/>
              <a:t>3</a:t>
            </a:fld>
            <a:endParaRPr lang="nl-BE"/>
          </a:p>
        </p:txBody>
      </p:sp>
      <p:sp>
        <p:nvSpPr>
          <p:cNvPr id="4" name="Tijdelijke aanduiding voor tekst 3">
            <a:extLst>
              <a:ext uri="{FF2B5EF4-FFF2-40B4-BE49-F238E27FC236}">
                <a16:creationId xmlns:a16="http://schemas.microsoft.com/office/drawing/2014/main" id="{BBA7B4B4-8FD6-4830-9BC8-215482911BD6}"/>
              </a:ext>
            </a:extLst>
          </p:cNvPr>
          <p:cNvSpPr>
            <a:spLocks noGrp="1"/>
          </p:cNvSpPr>
          <p:nvPr>
            <p:ph type="body" sz="quarter" idx="15"/>
          </p:nvPr>
        </p:nvSpPr>
        <p:spPr>
          <a:xfrm>
            <a:off x="608014" y="609600"/>
            <a:ext cx="5030694" cy="402400"/>
          </a:xfrm>
          <a:solidFill>
            <a:schemeClr val="accent4"/>
          </a:solidFill>
        </p:spPr>
        <p:txBody>
          <a:bodyPr/>
          <a:lstStyle/>
          <a:p>
            <a:r>
              <a:rPr lang="nl-NL" dirty="0"/>
              <a:t>Formele motiveringsplicht – Wet rechtsbescherming</a:t>
            </a:r>
          </a:p>
        </p:txBody>
      </p:sp>
      <p:sp>
        <p:nvSpPr>
          <p:cNvPr id="28" name="Tijdelijke aanduiding voor tekst 27">
            <a:extLst>
              <a:ext uri="{FF2B5EF4-FFF2-40B4-BE49-F238E27FC236}">
                <a16:creationId xmlns:a16="http://schemas.microsoft.com/office/drawing/2014/main" id="{6DA57019-6951-4F54-AE99-B040DE96A055}"/>
              </a:ext>
            </a:extLst>
          </p:cNvPr>
          <p:cNvSpPr>
            <a:spLocks noGrp="1"/>
          </p:cNvSpPr>
          <p:nvPr>
            <p:ph type="body" sz="quarter" idx="16"/>
          </p:nvPr>
        </p:nvSpPr>
        <p:spPr>
          <a:xfrm>
            <a:off x="1522413" y="1328928"/>
            <a:ext cx="8736012" cy="4784535"/>
          </a:xfrm>
        </p:spPr>
        <p:txBody>
          <a:bodyPr/>
          <a:lstStyle/>
          <a:p>
            <a:pPr marL="0" indent="0">
              <a:buNone/>
            </a:pPr>
            <a:r>
              <a:rPr lang="nl-BE" dirty="0"/>
              <a:t>-Beslissingen die binnen bestuur genomen moeten worden </a:t>
            </a:r>
          </a:p>
          <a:p>
            <a:pPr marL="0" indent="0">
              <a:buNone/>
            </a:pPr>
            <a:r>
              <a:rPr lang="nl-BE" dirty="0"/>
              <a:t>-Goed te keuren offertebedrag</a:t>
            </a:r>
          </a:p>
          <a:p>
            <a:pPr marL="0" indent="0">
              <a:buNone/>
            </a:pPr>
            <a:r>
              <a:rPr lang="nl-BE" dirty="0"/>
              <a:t>-Juridische en feitelijke motieven</a:t>
            </a:r>
          </a:p>
          <a:p>
            <a:pPr marL="0" indent="0">
              <a:buNone/>
            </a:pPr>
            <a:r>
              <a:rPr lang="nl-BE" dirty="0"/>
              <a:t>-Identificatie AO, kandidaten/inschrijvers, opdracht</a:t>
            </a:r>
          </a:p>
          <a:p>
            <a:pPr marL="0" indent="0">
              <a:buNone/>
            </a:pPr>
            <a:endParaRPr lang="nl-BE" dirty="0"/>
          </a:p>
          <a:p>
            <a:r>
              <a:rPr lang="nl-BE" dirty="0"/>
              <a:t>Opdrachten ≥ Europese bekendmakingsdrempels</a:t>
            </a:r>
          </a:p>
          <a:p>
            <a:endParaRPr lang="nl-BE" dirty="0"/>
          </a:p>
          <a:p>
            <a:pPr lvl="1"/>
            <a:r>
              <a:rPr lang="nl-BE" dirty="0"/>
              <a:t>L en D: 215.000 euro</a:t>
            </a:r>
          </a:p>
          <a:p>
            <a:pPr lvl="1"/>
            <a:r>
              <a:rPr lang="nl-BE" dirty="0"/>
              <a:t>sociale en andere specifieke D: 750.000 euro</a:t>
            </a:r>
          </a:p>
          <a:p>
            <a:pPr lvl="1"/>
            <a:r>
              <a:rPr lang="nl-BE" dirty="0"/>
              <a:t>W: 5.382.000 euro</a:t>
            </a:r>
          </a:p>
          <a:p>
            <a:r>
              <a:rPr lang="nl-BE" dirty="0"/>
              <a:t>Opdrachten &gt; 140.000 euro </a:t>
            </a:r>
          </a:p>
          <a:p>
            <a:pPr marL="0" indent="0">
              <a:buNone/>
            </a:pPr>
            <a:r>
              <a:rPr lang="nl-BE" dirty="0"/>
              <a:t>→ zelfde regels</a:t>
            </a:r>
          </a:p>
          <a:p>
            <a:r>
              <a:rPr lang="nl-BE" dirty="0"/>
              <a:t>Opdrachten ≤ 140.000 euro behalve aanvaarde factuur</a:t>
            </a:r>
          </a:p>
          <a:p>
            <a:endParaRPr lang="nl-NL" dirty="0"/>
          </a:p>
        </p:txBody>
      </p:sp>
    </p:spTree>
    <p:extLst>
      <p:ext uri="{BB962C8B-B14F-4D97-AF65-F5344CB8AC3E}">
        <p14:creationId xmlns:p14="http://schemas.microsoft.com/office/powerpoint/2010/main" val="2062361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44D73B-E7EC-64FA-1078-0C3FCE9DE7F0}"/>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B4559C35-AF86-59B5-BAF0-629D30BBAECC}"/>
              </a:ext>
            </a:extLst>
          </p:cNvPr>
          <p:cNvSpPr>
            <a:spLocks noGrp="1"/>
          </p:cNvSpPr>
          <p:nvPr>
            <p:ph type="sldNum" sz="quarter" idx="12"/>
          </p:nvPr>
        </p:nvSpPr>
        <p:spPr/>
        <p:txBody>
          <a:bodyPr/>
          <a:lstStyle/>
          <a:p>
            <a:fld id="{DFEB45F4-A723-4960-9E19-747FE5E1055D}" type="slidenum">
              <a:rPr lang="nl-BE" smtClean="0"/>
              <a:t>30</a:t>
            </a:fld>
            <a:endParaRPr lang="nl-BE"/>
          </a:p>
        </p:txBody>
      </p:sp>
      <p:sp>
        <p:nvSpPr>
          <p:cNvPr id="4" name="Tijdelijke aanduiding voor tekst 3">
            <a:extLst>
              <a:ext uri="{FF2B5EF4-FFF2-40B4-BE49-F238E27FC236}">
                <a16:creationId xmlns:a16="http://schemas.microsoft.com/office/drawing/2014/main" id="{E12CD39C-F416-4050-9B33-C0DD8E18D5C7}"/>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tel 4">
            <a:extLst>
              <a:ext uri="{FF2B5EF4-FFF2-40B4-BE49-F238E27FC236}">
                <a16:creationId xmlns:a16="http://schemas.microsoft.com/office/drawing/2014/main" id="{3468A92B-B83D-7CFF-0665-F319DF1533BD}"/>
              </a:ext>
            </a:extLst>
          </p:cNvPr>
          <p:cNvSpPr>
            <a:spLocks noGrp="1"/>
          </p:cNvSpPr>
          <p:nvPr>
            <p:ph type="title"/>
          </p:nvPr>
        </p:nvSpPr>
        <p:spPr/>
        <p:txBody>
          <a:bodyPr/>
          <a:lstStyle/>
          <a:p>
            <a:r>
              <a:rPr lang="nl-BE" dirty="0"/>
              <a:t>Alternatieve sancties</a:t>
            </a:r>
            <a:endParaRPr lang="nl-NL" dirty="0"/>
          </a:p>
        </p:txBody>
      </p:sp>
      <p:sp>
        <p:nvSpPr>
          <p:cNvPr id="6" name="Tijdelijke aanduiding voor tekst 5">
            <a:extLst>
              <a:ext uri="{FF2B5EF4-FFF2-40B4-BE49-F238E27FC236}">
                <a16:creationId xmlns:a16="http://schemas.microsoft.com/office/drawing/2014/main" id="{7BEFCB63-9D51-0D82-7F53-9876DF776010}"/>
              </a:ext>
            </a:extLst>
          </p:cNvPr>
          <p:cNvSpPr>
            <a:spLocks noGrp="1"/>
          </p:cNvSpPr>
          <p:nvPr>
            <p:ph type="body" sz="quarter" idx="16"/>
          </p:nvPr>
        </p:nvSpPr>
        <p:spPr/>
        <p:txBody>
          <a:bodyPr>
            <a:normAutofit/>
          </a:bodyPr>
          <a:lstStyle/>
          <a:p>
            <a:r>
              <a:rPr lang="nl-BE" dirty="0"/>
              <a:t>Alternatieve sancties zijn</a:t>
            </a:r>
          </a:p>
          <a:p>
            <a:pPr marL="342900" indent="-342900">
              <a:buFont typeface="Arial" panose="020B0604020202020204" pitchFamily="34" charset="0"/>
              <a:buChar char="•"/>
            </a:pPr>
            <a:r>
              <a:rPr lang="nl-BE" dirty="0"/>
              <a:t>Doeltreffend</a:t>
            </a:r>
          </a:p>
          <a:p>
            <a:pPr marL="342900" indent="-342900">
              <a:buFont typeface="Arial" panose="020B0604020202020204" pitchFamily="34" charset="0"/>
              <a:buChar char="•"/>
            </a:pPr>
            <a:r>
              <a:rPr lang="nl-BE" dirty="0"/>
              <a:t>Evenredig</a:t>
            </a:r>
          </a:p>
          <a:p>
            <a:pPr marL="342900" indent="-342900">
              <a:buFont typeface="Arial" panose="020B0604020202020204" pitchFamily="34" charset="0"/>
              <a:buChar char="•"/>
            </a:pPr>
            <a:r>
              <a:rPr lang="nl-BE" dirty="0"/>
              <a:t>Afschrikkend</a:t>
            </a:r>
          </a:p>
          <a:p>
            <a:endParaRPr lang="nl-NL" dirty="0"/>
          </a:p>
          <a:p>
            <a:pPr marL="0" indent="0">
              <a:buNone/>
            </a:pPr>
            <a:r>
              <a:rPr lang="nl-BE" dirty="0"/>
              <a:t>en </a:t>
            </a:r>
            <a:r>
              <a:rPr lang="nl-BE" dirty="0" err="1"/>
              <a:t>verhaalsinstantie</a:t>
            </a:r>
            <a:r>
              <a:rPr lang="nl-BE" dirty="0"/>
              <a:t> houdt rekening met:</a:t>
            </a:r>
          </a:p>
          <a:p>
            <a:pPr marL="342900" indent="-342900">
              <a:buFont typeface="Arial" panose="020B0604020202020204" pitchFamily="34" charset="0"/>
              <a:buChar char="•"/>
            </a:pPr>
            <a:r>
              <a:rPr lang="nl-NL" dirty="0"/>
              <a:t>de ernst van de schending;</a:t>
            </a:r>
          </a:p>
          <a:p>
            <a:pPr marL="342900" indent="-342900">
              <a:buFont typeface="Arial" panose="020B0604020202020204" pitchFamily="34" charset="0"/>
              <a:buChar char="•"/>
            </a:pPr>
            <a:r>
              <a:rPr lang="nl-NL" dirty="0"/>
              <a:t>de houding van de aanbestedende instantie en</a:t>
            </a:r>
          </a:p>
          <a:p>
            <a:pPr marL="342900" indent="-342900">
              <a:buFont typeface="Arial" panose="020B0604020202020204" pitchFamily="34" charset="0"/>
              <a:buChar char="•"/>
            </a:pPr>
            <a:r>
              <a:rPr lang="nl-NL" dirty="0"/>
              <a:t>de mate waarin de overeenkomst van kracht blijft. </a:t>
            </a:r>
            <a:endParaRPr lang="nl-BE" dirty="0"/>
          </a:p>
          <a:p>
            <a:pPr marL="342900" indent="-342900">
              <a:buFont typeface="Arial" panose="020B0604020202020204" pitchFamily="34" charset="0"/>
              <a:buChar char="•"/>
            </a:pPr>
            <a:endParaRPr lang="nl-NL" dirty="0"/>
          </a:p>
          <a:p>
            <a:endParaRPr lang="nl-NL" dirty="0"/>
          </a:p>
          <a:p>
            <a:endParaRPr lang="nl-NL" dirty="0"/>
          </a:p>
        </p:txBody>
      </p:sp>
    </p:spTree>
    <p:extLst>
      <p:ext uri="{BB962C8B-B14F-4D97-AF65-F5344CB8AC3E}">
        <p14:creationId xmlns:p14="http://schemas.microsoft.com/office/powerpoint/2010/main" val="98691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244D73B-E7EC-64FA-1078-0C3FCE9DE7F0}"/>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B4559C35-AF86-59B5-BAF0-629D30BBAECC}"/>
              </a:ext>
            </a:extLst>
          </p:cNvPr>
          <p:cNvSpPr>
            <a:spLocks noGrp="1"/>
          </p:cNvSpPr>
          <p:nvPr>
            <p:ph type="sldNum" sz="quarter" idx="12"/>
          </p:nvPr>
        </p:nvSpPr>
        <p:spPr/>
        <p:txBody>
          <a:bodyPr/>
          <a:lstStyle/>
          <a:p>
            <a:fld id="{DFEB45F4-A723-4960-9E19-747FE5E1055D}" type="slidenum">
              <a:rPr lang="nl-BE" smtClean="0"/>
              <a:t>31</a:t>
            </a:fld>
            <a:endParaRPr lang="nl-BE"/>
          </a:p>
        </p:txBody>
      </p:sp>
      <p:sp>
        <p:nvSpPr>
          <p:cNvPr id="4" name="Tijdelijke aanduiding voor tekst 3">
            <a:extLst>
              <a:ext uri="{FF2B5EF4-FFF2-40B4-BE49-F238E27FC236}">
                <a16:creationId xmlns:a16="http://schemas.microsoft.com/office/drawing/2014/main" id="{E12CD39C-F416-4050-9B33-C0DD8E18D5C7}"/>
              </a:ext>
            </a:extLst>
          </p:cNvPr>
          <p:cNvSpPr>
            <a:spLocks noGrp="1"/>
          </p:cNvSpPr>
          <p:nvPr>
            <p:ph type="body" sz="quarter" idx="15"/>
          </p:nvPr>
        </p:nvSpPr>
        <p:spPr>
          <a:xfrm>
            <a:off x="608013" y="609600"/>
            <a:ext cx="4184669" cy="402400"/>
          </a:xfrm>
        </p:spPr>
        <p:txBody>
          <a:bodyPr/>
          <a:lstStyle/>
          <a:p>
            <a:r>
              <a:rPr lang="nl-BE" dirty="0"/>
              <a:t>Verhaalprocedures, termijnen en instanties</a:t>
            </a:r>
            <a:endParaRPr lang="nl-NL" dirty="0"/>
          </a:p>
        </p:txBody>
      </p:sp>
      <p:sp>
        <p:nvSpPr>
          <p:cNvPr id="5" name="Titel 4">
            <a:extLst>
              <a:ext uri="{FF2B5EF4-FFF2-40B4-BE49-F238E27FC236}">
                <a16:creationId xmlns:a16="http://schemas.microsoft.com/office/drawing/2014/main" id="{3468A92B-B83D-7CFF-0665-F319DF1533BD}"/>
              </a:ext>
            </a:extLst>
          </p:cNvPr>
          <p:cNvSpPr>
            <a:spLocks noGrp="1"/>
          </p:cNvSpPr>
          <p:nvPr>
            <p:ph type="title"/>
          </p:nvPr>
        </p:nvSpPr>
        <p:spPr/>
        <p:txBody>
          <a:bodyPr/>
          <a:lstStyle/>
          <a:p>
            <a:r>
              <a:rPr lang="nl-BE" dirty="0"/>
              <a:t>Alternatieve sancties</a:t>
            </a:r>
            <a:endParaRPr lang="nl-NL" dirty="0"/>
          </a:p>
        </p:txBody>
      </p:sp>
      <p:sp>
        <p:nvSpPr>
          <p:cNvPr id="6" name="Tijdelijke aanduiding voor tekst 5">
            <a:extLst>
              <a:ext uri="{FF2B5EF4-FFF2-40B4-BE49-F238E27FC236}">
                <a16:creationId xmlns:a16="http://schemas.microsoft.com/office/drawing/2014/main" id="{7BEFCB63-9D51-0D82-7F53-9876DF776010}"/>
              </a:ext>
            </a:extLst>
          </p:cNvPr>
          <p:cNvSpPr>
            <a:spLocks noGrp="1"/>
          </p:cNvSpPr>
          <p:nvPr>
            <p:ph type="body" sz="quarter" idx="16"/>
          </p:nvPr>
        </p:nvSpPr>
        <p:spPr/>
        <p:txBody>
          <a:bodyPr>
            <a:normAutofit/>
          </a:bodyPr>
          <a:lstStyle/>
          <a:p>
            <a:pPr marL="0" indent="0">
              <a:buNone/>
            </a:pPr>
            <a:r>
              <a:rPr lang="nl-BE" dirty="0"/>
              <a:t>In welke gevallen?</a:t>
            </a:r>
          </a:p>
          <a:p>
            <a:pPr marL="0" indent="0">
              <a:buNone/>
            </a:pPr>
            <a:endParaRPr lang="nl-BE" dirty="0"/>
          </a:p>
          <a:p>
            <a:pPr marL="342900" indent="-342900">
              <a:buFont typeface="Arial" panose="020B0604020202020204" pitchFamily="34" charset="0"/>
              <a:buChar char="•"/>
            </a:pPr>
            <a:r>
              <a:rPr lang="nl-BE" dirty="0"/>
              <a:t>opdracht gesloten zonder wachttermijn te respecteren, maar</a:t>
            </a:r>
          </a:p>
          <a:p>
            <a:pPr marL="700088" lvl="1" indent="-342900"/>
            <a:r>
              <a:rPr lang="nl-BE" dirty="0"/>
              <a:t>dat geen belemmering vormde om schorsingsvordering in te stellen</a:t>
            </a:r>
          </a:p>
          <a:p>
            <a:pPr marL="700088" lvl="1" indent="-342900"/>
            <a:r>
              <a:rPr lang="nl-BE" dirty="0"/>
              <a:t>geen andere schending plaatsingsregels die nadelig waren voor verkrijgen opdracht</a:t>
            </a:r>
            <a:endParaRPr lang="nl-NL" dirty="0"/>
          </a:p>
          <a:p>
            <a:pPr marL="342900" indent="-342900">
              <a:buFont typeface="Arial" panose="020B0604020202020204" pitchFamily="34" charset="0"/>
              <a:buChar char="•"/>
            </a:pPr>
            <a:endParaRPr lang="nl-NL" dirty="0"/>
          </a:p>
          <a:p>
            <a:endParaRPr lang="nl-NL" dirty="0"/>
          </a:p>
          <a:p>
            <a:endParaRPr lang="nl-NL" dirty="0"/>
          </a:p>
        </p:txBody>
      </p:sp>
    </p:spTree>
    <p:extLst>
      <p:ext uri="{BB962C8B-B14F-4D97-AF65-F5344CB8AC3E}">
        <p14:creationId xmlns:p14="http://schemas.microsoft.com/office/powerpoint/2010/main" val="2088635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A464736-A804-431D-A965-A7C221552D42}"/>
              </a:ext>
            </a:extLst>
          </p:cNvPr>
          <p:cNvSpPr>
            <a:spLocks noGrp="1"/>
          </p:cNvSpPr>
          <p:nvPr>
            <p:ph type="title"/>
          </p:nvPr>
        </p:nvSpPr>
        <p:spPr/>
        <p:txBody>
          <a:bodyPr/>
          <a:lstStyle/>
          <a:p>
            <a:endParaRPr lang="nl-NL"/>
          </a:p>
        </p:txBody>
      </p:sp>
      <p:sp>
        <p:nvSpPr>
          <p:cNvPr id="4" name="Tijdelijke aanduiding voor tekst 3">
            <a:extLst>
              <a:ext uri="{FF2B5EF4-FFF2-40B4-BE49-F238E27FC236}">
                <a16:creationId xmlns:a16="http://schemas.microsoft.com/office/drawing/2014/main" id="{9213056A-D448-484E-AD60-8376A53DC845}"/>
              </a:ext>
            </a:extLst>
          </p:cNvPr>
          <p:cNvSpPr>
            <a:spLocks noGrp="1"/>
          </p:cNvSpPr>
          <p:nvPr>
            <p:ph type="body" sz="quarter" idx="13"/>
          </p:nvPr>
        </p:nvSpPr>
        <p:spPr>
          <a:xfrm>
            <a:off x="3579812" y="4278579"/>
            <a:ext cx="8002587" cy="989438"/>
          </a:xfrm>
        </p:spPr>
        <p:txBody>
          <a:bodyPr/>
          <a:lstStyle/>
          <a:p>
            <a:r>
              <a:rPr lang="nl-NL" dirty="0"/>
              <a:t>Assia Van Brandt – Bestuur en Strategie</a:t>
            </a:r>
          </a:p>
          <a:p>
            <a:r>
              <a:rPr lang="nl-NL" dirty="0"/>
              <a:t>Assia.vanbrandt@vvsg.be</a:t>
            </a:r>
          </a:p>
          <a:p>
            <a:r>
              <a:rPr lang="nl-NL" dirty="0"/>
              <a:t>02 207 54 43 </a:t>
            </a:r>
          </a:p>
        </p:txBody>
      </p:sp>
      <p:pic>
        <p:nvPicPr>
          <p:cNvPr id="2" name="Tijdelijke aanduiding voor inhoud 7">
            <a:extLst>
              <a:ext uri="{FF2B5EF4-FFF2-40B4-BE49-F238E27FC236}">
                <a16:creationId xmlns:a16="http://schemas.microsoft.com/office/drawing/2014/main" id="{36EC6403-0473-883A-4DEF-70F37513A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230" y="3951549"/>
            <a:ext cx="1051721" cy="1051721"/>
          </a:xfrm>
          <a:prstGeom prst="rect">
            <a:avLst/>
          </a:prstGeom>
        </p:spPr>
      </p:pic>
    </p:spTree>
    <p:extLst>
      <p:ext uri="{BB962C8B-B14F-4D97-AF65-F5344CB8AC3E}">
        <p14:creationId xmlns:p14="http://schemas.microsoft.com/office/powerpoint/2010/main" val="409791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16420A4-18A0-4334-86E7-575747908CB9}"/>
              </a:ext>
            </a:extLst>
          </p:cNvPr>
          <p:cNvSpPr>
            <a:spLocks noGrp="1"/>
          </p:cNvSpPr>
          <p:nvPr>
            <p:ph type="ftr" sz="quarter" idx="11"/>
          </p:nvPr>
        </p:nvSpPr>
        <p:spPr>
          <a:xfrm>
            <a:off x="860013" y="6112800"/>
            <a:ext cx="4271499" cy="745200"/>
          </a:xfrm>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DDD70D06-D79D-4DEB-9D0F-0FBDB2CF7D92}"/>
              </a:ext>
            </a:extLst>
          </p:cNvPr>
          <p:cNvSpPr>
            <a:spLocks noGrp="1"/>
          </p:cNvSpPr>
          <p:nvPr>
            <p:ph type="sldNum" sz="quarter" idx="12"/>
          </p:nvPr>
        </p:nvSpPr>
        <p:spPr>
          <a:xfrm>
            <a:off x="608013" y="6112800"/>
            <a:ext cx="252000" cy="745200"/>
          </a:xfrm>
        </p:spPr>
        <p:txBody>
          <a:bodyPr/>
          <a:lstStyle/>
          <a:p>
            <a:fld id="{DFEB45F4-A723-4960-9E19-747FE5E1055D}" type="slidenum">
              <a:rPr lang="nl-BE" smtClean="0"/>
              <a:pPr/>
              <a:t>4</a:t>
            </a:fld>
            <a:endParaRPr lang="nl-BE"/>
          </a:p>
        </p:txBody>
      </p:sp>
      <p:sp>
        <p:nvSpPr>
          <p:cNvPr id="4" name="Tijdelijke aanduiding voor tekst 3">
            <a:extLst>
              <a:ext uri="{FF2B5EF4-FFF2-40B4-BE49-F238E27FC236}">
                <a16:creationId xmlns:a16="http://schemas.microsoft.com/office/drawing/2014/main" id="{BBA7B4B4-8FD6-4830-9BC8-215482911BD6}"/>
              </a:ext>
            </a:extLst>
          </p:cNvPr>
          <p:cNvSpPr>
            <a:spLocks noGrp="1"/>
          </p:cNvSpPr>
          <p:nvPr>
            <p:ph type="body" sz="quarter" idx="15"/>
          </p:nvPr>
        </p:nvSpPr>
        <p:spPr>
          <a:xfrm>
            <a:off x="608014" y="609600"/>
            <a:ext cx="5030694" cy="402400"/>
          </a:xfrm>
          <a:solidFill>
            <a:schemeClr val="accent4"/>
          </a:solidFill>
        </p:spPr>
        <p:txBody>
          <a:bodyPr/>
          <a:lstStyle/>
          <a:p>
            <a:r>
              <a:rPr lang="nl-NL" dirty="0"/>
              <a:t>Formele motiveringsplicht – Wet rechtsbescherming</a:t>
            </a:r>
          </a:p>
        </p:txBody>
      </p:sp>
      <p:sp>
        <p:nvSpPr>
          <p:cNvPr id="28" name="Tijdelijke aanduiding voor tekst 27">
            <a:extLst>
              <a:ext uri="{FF2B5EF4-FFF2-40B4-BE49-F238E27FC236}">
                <a16:creationId xmlns:a16="http://schemas.microsoft.com/office/drawing/2014/main" id="{6DA57019-6951-4F54-AE99-B040DE96A055}"/>
              </a:ext>
            </a:extLst>
          </p:cNvPr>
          <p:cNvSpPr>
            <a:spLocks noGrp="1"/>
          </p:cNvSpPr>
          <p:nvPr>
            <p:ph type="body" sz="quarter" idx="16"/>
          </p:nvPr>
        </p:nvSpPr>
        <p:spPr>
          <a:xfrm>
            <a:off x="1522413" y="1328928"/>
            <a:ext cx="8736012" cy="4784535"/>
          </a:xfrm>
        </p:spPr>
        <p:txBody>
          <a:bodyPr/>
          <a:lstStyle/>
          <a:p>
            <a:r>
              <a:rPr lang="nl-BE" dirty="0"/>
              <a:t>Opdrachten ≥ Europese bekendmakingsdrempels</a:t>
            </a:r>
          </a:p>
          <a:p>
            <a:r>
              <a:rPr lang="nl-BE" dirty="0"/>
              <a:t>Opdrachten &gt; 140.000 euro </a:t>
            </a:r>
          </a:p>
          <a:p>
            <a:endParaRPr lang="nl-BE" dirty="0"/>
          </a:p>
          <a:p>
            <a:pPr marL="0" indent="0">
              <a:buNone/>
            </a:pPr>
            <a:r>
              <a:rPr lang="nl-BE" dirty="0"/>
              <a:t>O.m. over</a:t>
            </a:r>
          </a:p>
          <a:p>
            <a:pPr marL="0" indent="0">
              <a:buNone/>
            </a:pPr>
            <a:r>
              <a:rPr lang="nl-BE" dirty="0"/>
              <a:t>-keuze van procedure; bij OPZVB, MMO, CD moeten motieven bestaan op moment beslissing, de formeel gemotiveerde beslissing mag achteraf worden opgesteld</a:t>
            </a:r>
          </a:p>
          <a:p>
            <a:pPr marL="0" indent="0">
              <a:buNone/>
            </a:pPr>
            <a:r>
              <a:rPr lang="nl-BE" dirty="0"/>
              <a:t>-selectie bij 2-staps</a:t>
            </a:r>
          </a:p>
          <a:p>
            <a:pPr marL="0" indent="0">
              <a:buNone/>
            </a:pPr>
            <a:r>
              <a:rPr lang="nl-BE" dirty="0"/>
              <a:t>-gunning</a:t>
            </a:r>
          </a:p>
          <a:p>
            <a:pPr marL="0" indent="0">
              <a:buNone/>
            </a:pPr>
            <a:r>
              <a:rPr lang="nl-BE" dirty="0"/>
              <a:t>-afzien gunning en opnieuw beginnen</a:t>
            </a:r>
          </a:p>
          <a:p>
            <a:endParaRPr lang="nl-NL" dirty="0"/>
          </a:p>
        </p:txBody>
      </p:sp>
    </p:spTree>
    <p:extLst>
      <p:ext uri="{BB962C8B-B14F-4D97-AF65-F5344CB8AC3E}">
        <p14:creationId xmlns:p14="http://schemas.microsoft.com/office/powerpoint/2010/main" val="91499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16420A4-18A0-4334-86E7-575747908CB9}"/>
              </a:ext>
            </a:extLst>
          </p:cNvPr>
          <p:cNvSpPr>
            <a:spLocks noGrp="1"/>
          </p:cNvSpPr>
          <p:nvPr>
            <p:ph type="ftr" sz="quarter" idx="11"/>
          </p:nvPr>
        </p:nvSpPr>
        <p:spPr>
          <a:xfrm>
            <a:off x="860013" y="6112800"/>
            <a:ext cx="4271499" cy="745200"/>
          </a:xfrm>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DDD70D06-D79D-4DEB-9D0F-0FBDB2CF7D92}"/>
              </a:ext>
            </a:extLst>
          </p:cNvPr>
          <p:cNvSpPr>
            <a:spLocks noGrp="1"/>
          </p:cNvSpPr>
          <p:nvPr>
            <p:ph type="sldNum" sz="quarter" idx="12"/>
          </p:nvPr>
        </p:nvSpPr>
        <p:spPr>
          <a:xfrm>
            <a:off x="608013" y="6112800"/>
            <a:ext cx="252000" cy="745200"/>
          </a:xfrm>
        </p:spPr>
        <p:txBody>
          <a:bodyPr/>
          <a:lstStyle/>
          <a:p>
            <a:fld id="{DFEB45F4-A723-4960-9E19-747FE5E1055D}" type="slidenum">
              <a:rPr lang="nl-BE" smtClean="0"/>
              <a:pPr/>
              <a:t>5</a:t>
            </a:fld>
            <a:endParaRPr lang="nl-BE"/>
          </a:p>
        </p:txBody>
      </p:sp>
      <p:sp>
        <p:nvSpPr>
          <p:cNvPr id="4" name="Tijdelijke aanduiding voor tekst 3">
            <a:extLst>
              <a:ext uri="{FF2B5EF4-FFF2-40B4-BE49-F238E27FC236}">
                <a16:creationId xmlns:a16="http://schemas.microsoft.com/office/drawing/2014/main" id="{BBA7B4B4-8FD6-4830-9BC8-215482911BD6}"/>
              </a:ext>
            </a:extLst>
          </p:cNvPr>
          <p:cNvSpPr>
            <a:spLocks noGrp="1"/>
          </p:cNvSpPr>
          <p:nvPr>
            <p:ph type="body" sz="quarter" idx="15"/>
          </p:nvPr>
        </p:nvSpPr>
        <p:spPr>
          <a:xfrm>
            <a:off x="608014" y="609600"/>
            <a:ext cx="5030694" cy="402400"/>
          </a:xfrm>
          <a:solidFill>
            <a:schemeClr val="accent4"/>
          </a:solidFill>
        </p:spPr>
        <p:txBody>
          <a:bodyPr/>
          <a:lstStyle/>
          <a:p>
            <a:r>
              <a:rPr lang="nl-NL" dirty="0"/>
              <a:t>Formele motiveringsplicht – Wet rechtsbescherming</a:t>
            </a:r>
          </a:p>
        </p:txBody>
      </p:sp>
      <p:sp>
        <p:nvSpPr>
          <p:cNvPr id="28" name="Tijdelijke aanduiding voor tekst 27">
            <a:extLst>
              <a:ext uri="{FF2B5EF4-FFF2-40B4-BE49-F238E27FC236}">
                <a16:creationId xmlns:a16="http://schemas.microsoft.com/office/drawing/2014/main" id="{6DA57019-6951-4F54-AE99-B040DE96A055}"/>
              </a:ext>
            </a:extLst>
          </p:cNvPr>
          <p:cNvSpPr>
            <a:spLocks noGrp="1"/>
          </p:cNvSpPr>
          <p:nvPr>
            <p:ph type="body" sz="quarter" idx="16"/>
          </p:nvPr>
        </p:nvSpPr>
        <p:spPr>
          <a:xfrm>
            <a:off x="1522413" y="1328928"/>
            <a:ext cx="8736012" cy="4784535"/>
          </a:xfrm>
        </p:spPr>
        <p:txBody>
          <a:bodyPr/>
          <a:lstStyle/>
          <a:p>
            <a:r>
              <a:rPr lang="nl-BE" dirty="0"/>
              <a:t>Opdrachten ≤ 140.000 euro behalve aanvaarde factuur</a:t>
            </a:r>
          </a:p>
          <a:p>
            <a:endParaRPr lang="nl-BE" dirty="0"/>
          </a:p>
          <a:p>
            <a:pPr marL="0" indent="0">
              <a:buNone/>
            </a:pPr>
            <a:r>
              <a:rPr lang="nl-BE" dirty="0"/>
              <a:t>-selectie bij 2-staps</a:t>
            </a:r>
          </a:p>
          <a:p>
            <a:pPr marL="0" indent="0">
              <a:buNone/>
            </a:pPr>
            <a:r>
              <a:rPr lang="nl-BE" dirty="0"/>
              <a:t>-gunning</a:t>
            </a:r>
          </a:p>
          <a:p>
            <a:pPr marL="0" indent="0">
              <a:buNone/>
            </a:pPr>
            <a:r>
              <a:rPr lang="nl-BE" dirty="0"/>
              <a:t>-afzien gunning en opnieuw beginnen</a:t>
            </a:r>
          </a:p>
          <a:p>
            <a:endParaRPr lang="nl-NL" dirty="0"/>
          </a:p>
        </p:txBody>
      </p:sp>
    </p:spTree>
    <p:extLst>
      <p:ext uri="{BB962C8B-B14F-4D97-AF65-F5344CB8AC3E}">
        <p14:creationId xmlns:p14="http://schemas.microsoft.com/office/powerpoint/2010/main" val="257620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16420A4-18A0-4334-86E7-575747908CB9}"/>
              </a:ext>
            </a:extLst>
          </p:cNvPr>
          <p:cNvSpPr>
            <a:spLocks noGrp="1"/>
          </p:cNvSpPr>
          <p:nvPr>
            <p:ph type="ftr" sz="quarter" idx="11"/>
          </p:nvPr>
        </p:nvSpPr>
        <p:spPr>
          <a:xfrm>
            <a:off x="860013" y="6112800"/>
            <a:ext cx="4271499" cy="745200"/>
          </a:xfrm>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DDD70D06-D79D-4DEB-9D0F-0FBDB2CF7D92}"/>
              </a:ext>
            </a:extLst>
          </p:cNvPr>
          <p:cNvSpPr>
            <a:spLocks noGrp="1"/>
          </p:cNvSpPr>
          <p:nvPr>
            <p:ph type="sldNum" sz="quarter" idx="12"/>
          </p:nvPr>
        </p:nvSpPr>
        <p:spPr>
          <a:xfrm>
            <a:off x="608013" y="6112800"/>
            <a:ext cx="252000" cy="745200"/>
          </a:xfrm>
        </p:spPr>
        <p:txBody>
          <a:bodyPr/>
          <a:lstStyle/>
          <a:p>
            <a:fld id="{DFEB45F4-A723-4960-9E19-747FE5E1055D}" type="slidenum">
              <a:rPr lang="nl-BE" smtClean="0"/>
              <a:pPr/>
              <a:t>6</a:t>
            </a:fld>
            <a:endParaRPr lang="nl-BE"/>
          </a:p>
        </p:txBody>
      </p:sp>
      <p:sp>
        <p:nvSpPr>
          <p:cNvPr id="4" name="Tijdelijke aanduiding voor tekst 3">
            <a:extLst>
              <a:ext uri="{FF2B5EF4-FFF2-40B4-BE49-F238E27FC236}">
                <a16:creationId xmlns:a16="http://schemas.microsoft.com/office/drawing/2014/main" id="{BBA7B4B4-8FD6-4830-9BC8-215482911BD6}"/>
              </a:ext>
            </a:extLst>
          </p:cNvPr>
          <p:cNvSpPr>
            <a:spLocks noGrp="1"/>
          </p:cNvSpPr>
          <p:nvPr>
            <p:ph type="body" sz="quarter" idx="15"/>
          </p:nvPr>
        </p:nvSpPr>
        <p:spPr>
          <a:xfrm>
            <a:off x="608014" y="609600"/>
            <a:ext cx="6166091" cy="402400"/>
          </a:xfrm>
          <a:solidFill>
            <a:schemeClr val="accent4"/>
          </a:solidFill>
        </p:spPr>
        <p:txBody>
          <a:bodyPr/>
          <a:lstStyle/>
          <a:p>
            <a:r>
              <a:rPr lang="nl-NL" dirty="0"/>
              <a:t>Formele motiveringsplicht – Wet motivering bestuurshandelingen</a:t>
            </a:r>
          </a:p>
        </p:txBody>
      </p:sp>
      <p:sp>
        <p:nvSpPr>
          <p:cNvPr id="28" name="Tijdelijke aanduiding voor tekst 27">
            <a:extLst>
              <a:ext uri="{FF2B5EF4-FFF2-40B4-BE49-F238E27FC236}">
                <a16:creationId xmlns:a16="http://schemas.microsoft.com/office/drawing/2014/main" id="{6DA57019-6951-4F54-AE99-B040DE96A055}"/>
              </a:ext>
            </a:extLst>
          </p:cNvPr>
          <p:cNvSpPr>
            <a:spLocks noGrp="1"/>
          </p:cNvSpPr>
          <p:nvPr>
            <p:ph type="body" sz="quarter" idx="16"/>
          </p:nvPr>
        </p:nvSpPr>
        <p:spPr>
          <a:xfrm>
            <a:off x="1522413" y="1328928"/>
            <a:ext cx="8736012" cy="4784535"/>
          </a:xfrm>
        </p:spPr>
        <p:txBody>
          <a:bodyPr/>
          <a:lstStyle/>
          <a:p>
            <a:pPr marL="342900" indent="-342900">
              <a:buFont typeface="Arial" panose="020B0604020202020204" pitchFamily="34" charset="0"/>
              <a:buChar char="•"/>
            </a:pPr>
            <a:r>
              <a:rPr lang="nl-BE" dirty="0"/>
              <a:t>Bestuurshandelingen met individuele strekking</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r>
              <a:rPr lang="nl-BE" dirty="0"/>
              <a:t>Administratieve overheid</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r>
              <a:rPr lang="nl-BE" dirty="0"/>
              <a:t>Feitelijke en juridische overwegingen</a:t>
            </a:r>
          </a:p>
          <a:p>
            <a:pPr marL="342900" indent="-342900">
              <a:buFont typeface="Arial" panose="020B0604020202020204" pitchFamily="34" charset="0"/>
              <a:buChar char="•"/>
            </a:pPr>
            <a:endParaRPr lang="nl-BE" dirty="0"/>
          </a:p>
          <a:p>
            <a:pPr marL="342900" indent="-342900">
              <a:buFont typeface="Arial" panose="020B0604020202020204" pitchFamily="34" charset="0"/>
              <a:buChar char="•"/>
            </a:pPr>
            <a:r>
              <a:rPr lang="nl-BE" dirty="0"/>
              <a:t>In combinatie met Wet Rechtsbescherming</a:t>
            </a:r>
          </a:p>
          <a:p>
            <a:endParaRPr lang="nl-NL" dirty="0"/>
          </a:p>
        </p:txBody>
      </p:sp>
    </p:spTree>
    <p:extLst>
      <p:ext uri="{BB962C8B-B14F-4D97-AF65-F5344CB8AC3E}">
        <p14:creationId xmlns:p14="http://schemas.microsoft.com/office/powerpoint/2010/main" val="419843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16420A4-18A0-4334-86E7-575747908CB9}"/>
              </a:ext>
            </a:extLst>
          </p:cNvPr>
          <p:cNvSpPr>
            <a:spLocks noGrp="1"/>
          </p:cNvSpPr>
          <p:nvPr>
            <p:ph type="ftr" sz="quarter" idx="11"/>
          </p:nvPr>
        </p:nvSpPr>
        <p:spPr>
          <a:xfrm>
            <a:off x="860013" y="6112800"/>
            <a:ext cx="4271499" cy="745200"/>
          </a:xfrm>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DDD70D06-D79D-4DEB-9D0F-0FBDB2CF7D92}"/>
              </a:ext>
            </a:extLst>
          </p:cNvPr>
          <p:cNvSpPr>
            <a:spLocks noGrp="1"/>
          </p:cNvSpPr>
          <p:nvPr>
            <p:ph type="sldNum" sz="quarter" idx="12"/>
          </p:nvPr>
        </p:nvSpPr>
        <p:spPr>
          <a:xfrm>
            <a:off x="608013" y="6112800"/>
            <a:ext cx="252000" cy="745200"/>
          </a:xfrm>
        </p:spPr>
        <p:txBody>
          <a:bodyPr/>
          <a:lstStyle/>
          <a:p>
            <a:fld id="{DFEB45F4-A723-4960-9E19-747FE5E1055D}" type="slidenum">
              <a:rPr lang="nl-BE" smtClean="0"/>
              <a:pPr/>
              <a:t>7</a:t>
            </a:fld>
            <a:endParaRPr lang="nl-BE"/>
          </a:p>
        </p:txBody>
      </p:sp>
      <p:sp>
        <p:nvSpPr>
          <p:cNvPr id="4" name="Tijdelijke aanduiding voor tekst 3">
            <a:extLst>
              <a:ext uri="{FF2B5EF4-FFF2-40B4-BE49-F238E27FC236}">
                <a16:creationId xmlns:a16="http://schemas.microsoft.com/office/drawing/2014/main" id="{BBA7B4B4-8FD6-4830-9BC8-215482911BD6}"/>
              </a:ext>
            </a:extLst>
          </p:cNvPr>
          <p:cNvSpPr>
            <a:spLocks noGrp="1"/>
          </p:cNvSpPr>
          <p:nvPr>
            <p:ph type="body" sz="quarter" idx="15"/>
          </p:nvPr>
        </p:nvSpPr>
        <p:spPr>
          <a:xfrm>
            <a:off x="608014" y="609600"/>
            <a:ext cx="6166091" cy="402400"/>
          </a:xfrm>
          <a:solidFill>
            <a:schemeClr val="accent4"/>
          </a:solidFill>
        </p:spPr>
        <p:txBody>
          <a:bodyPr/>
          <a:lstStyle/>
          <a:p>
            <a:r>
              <a:rPr lang="nl-NL" dirty="0"/>
              <a:t>Formele motiveringsplicht – Wet motivering bestuurshandelingen</a:t>
            </a:r>
          </a:p>
        </p:txBody>
      </p:sp>
      <p:sp>
        <p:nvSpPr>
          <p:cNvPr id="28" name="Tijdelijke aanduiding voor tekst 27">
            <a:extLst>
              <a:ext uri="{FF2B5EF4-FFF2-40B4-BE49-F238E27FC236}">
                <a16:creationId xmlns:a16="http://schemas.microsoft.com/office/drawing/2014/main" id="{6DA57019-6951-4F54-AE99-B040DE96A055}"/>
              </a:ext>
            </a:extLst>
          </p:cNvPr>
          <p:cNvSpPr>
            <a:spLocks noGrp="1"/>
          </p:cNvSpPr>
          <p:nvPr>
            <p:ph type="body" sz="quarter" idx="16"/>
          </p:nvPr>
        </p:nvSpPr>
        <p:spPr>
          <a:xfrm>
            <a:off x="1522413" y="1328928"/>
            <a:ext cx="8736012" cy="4784535"/>
          </a:xfrm>
        </p:spPr>
        <p:txBody>
          <a:bodyPr/>
          <a:lstStyle/>
          <a:p>
            <a:pPr lvl="1"/>
            <a:r>
              <a:rPr lang="nl-BE" dirty="0"/>
              <a:t>loutere puntentoekenning volstaat niet </a:t>
            </a:r>
          </a:p>
          <a:p>
            <a:pPr lvl="1"/>
            <a:r>
              <a:rPr lang="nl-BE" dirty="0"/>
              <a:t>beschrijvende evaluatie: waarom wordt een bepaald aantal punten toegekend? Pas dan kan beoordeeld worden of die puntentoekenning rechtmatig gebeurde </a:t>
            </a:r>
          </a:p>
          <a:p>
            <a:pPr lvl="1"/>
            <a:r>
              <a:rPr lang="nl-BE" dirty="0"/>
              <a:t>quotering en motivering moeten overeenstemmen</a:t>
            </a:r>
          </a:p>
          <a:p>
            <a:pPr lvl="1"/>
            <a:r>
              <a:rPr lang="nl-BE" dirty="0"/>
              <a:t>offertes moeten daadwerkelijk worden onderzocht en met elkaar worden vergeleken</a:t>
            </a:r>
          </a:p>
          <a:p>
            <a:pPr marL="457200" lvl="1" indent="0">
              <a:buNone/>
            </a:pPr>
            <a:endParaRPr lang="nl-BE" dirty="0"/>
          </a:p>
          <a:p>
            <a:pPr marL="0" lvl="1" indent="0">
              <a:buNone/>
            </a:pPr>
            <a:r>
              <a:rPr lang="nl-BE" dirty="0"/>
              <a:t>RvS</a:t>
            </a:r>
          </a:p>
          <a:p>
            <a:pPr marL="457200" lvl="1" indent="-457200">
              <a:buFont typeface="+mj-lt"/>
              <a:buAutoNum type="arabicPeriod"/>
            </a:pPr>
            <a:r>
              <a:rPr lang="nl-BE" dirty="0"/>
              <a:t>zal zich niet in de plaats stellen van de AO, maar </a:t>
            </a:r>
          </a:p>
          <a:p>
            <a:pPr marL="457200" lvl="1" indent="-457200">
              <a:buFont typeface="+mj-lt"/>
              <a:buAutoNum type="arabicPeriod"/>
            </a:pPr>
            <a:r>
              <a:rPr lang="nl-BE" dirty="0"/>
              <a:t>wel nagaan of er zorgvuldige beoordeling is gebeurd en of ze berust op voldoende veruitwendigde en draagkrachtige motieven en</a:t>
            </a:r>
          </a:p>
          <a:p>
            <a:pPr marL="457200" lvl="1" indent="-457200">
              <a:buFont typeface="+mj-lt"/>
              <a:buAutoNum type="arabicPeriod"/>
            </a:pPr>
            <a:r>
              <a:rPr lang="nl-BE" dirty="0"/>
              <a:t>of het bestuur een redelijke beslissing nam </a:t>
            </a:r>
            <a:r>
              <a:rPr lang="nl-BE" dirty="0">
                <a:sym typeface="Wingdings" panose="05000000000000000000" pitchFamily="2" charset="2"/>
              </a:rPr>
              <a:t></a:t>
            </a:r>
            <a:r>
              <a:rPr lang="nl-BE" dirty="0"/>
              <a:t> feitenkwestie</a:t>
            </a:r>
          </a:p>
          <a:p>
            <a:endParaRPr lang="nl-NL" dirty="0"/>
          </a:p>
        </p:txBody>
      </p:sp>
    </p:spTree>
    <p:extLst>
      <p:ext uri="{BB962C8B-B14F-4D97-AF65-F5344CB8AC3E}">
        <p14:creationId xmlns:p14="http://schemas.microsoft.com/office/powerpoint/2010/main" val="55234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C7DE6E6-3006-ABBF-C47B-76AF86D5CBE6}"/>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5058E12C-6711-9483-D6E4-B9E0C869518A}"/>
              </a:ext>
            </a:extLst>
          </p:cNvPr>
          <p:cNvSpPr>
            <a:spLocks noGrp="1"/>
          </p:cNvSpPr>
          <p:nvPr>
            <p:ph type="sldNum" sz="quarter" idx="12"/>
          </p:nvPr>
        </p:nvSpPr>
        <p:spPr/>
        <p:txBody>
          <a:bodyPr/>
          <a:lstStyle/>
          <a:p>
            <a:fld id="{DFEB45F4-A723-4960-9E19-747FE5E1055D}" type="slidenum">
              <a:rPr lang="nl-BE" smtClean="0"/>
              <a:t>8</a:t>
            </a:fld>
            <a:endParaRPr lang="nl-BE"/>
          </a:p>
        </p:txBody>
      </p:sp>
      <p:sp>
        <p:nvSpPr>
          <p:cNvPr id="4" name="Tijdelijke aanduiding voor tekst 3">
            <a:extLst>
              <a:ext uri="{FF2B5EF4-FFF2-40B4-BE49-F238E27FC236}">
                <a16:creationId xmlns:a16="http://schemas.microsoft.com/office/drawing/2014/main" id="{36330ECE-936B-EF52-8530-E2BDDD9D1396}"/>
              </a:ext>
            </a:extLst>
          </p:cNvPr>
          <p:cNvSpPr>
            <a:spLocks noGrp="1"/>
          </p:cNvSpPr>
          <p:nvPr>
            <p:ph type="body" sz="quarter" idx="15"/>
          </p:nvPr>
        </p:nvSpPr>
        <p:spPr>
          <a:xfrm>
            <a:off x="608013" y="609600"/>
            <a:ext cx="6166091" cy="402400"/>
          </a:xfrm>
        </p:spPr>
        <p:txBody>
          <a:bodyPr/>
          <a:lstStyle/>
          <a:p>
            <a:r>
              <a:rPr lang="nl-NL" dirty="0"/>
              <a:t>Formele motiveringsplicht – Wet motivering bestuurshandelingen</a:t>
            </a:r>
          </a:p>
        </p:txBody>
      </p:sp>
      <p:sp>
        <p:nvSpPr>
          <p:cNvPr id="5" name="Titel 4">
            <a:extLst>
              <a:ext uri="{FF2B5EF4-FFF2-40B4-BE49-F238E27FC236}">
                <a16:creationId xmlns:a16="http://schemas.microsoft.com/office/drawing/2014/main" id="{0F4C3F2E-0BD1-D1D8-BFD2-9011A1766009}"/>
              </a:ext>
            </a:extLst>
          </p:cNvPr>
          <p:cNvSpPr>
            <a:spLocks noGrp="1"/>
          </p:cNvSpPr>
          <p:nvPr>
            <p:ph type="title"/>
          </p:nvPr>
        </p:nvSpPr>
        <p:spPr>
          <a:xfrm>
            <a:off x="1522413" y="1346721"/>
            <a:ext cx="8736012" cy="846555"/>
          </a:xfrm>
        </p:spPr>
        <p:txBody>
          <a:bodyPr/>
          <a:lstStyle/>
          <a:p>
            <a:r>
              <a:rPr lang="nl-BE" dirty="0"/>
              <a:t>Opdrachten ≥ Europese bekendmakingsdrempels</a:t>
            </a:r>
            <a:br>
              <a:rPr lang="nl-BE" dirty="0"/>
            </a:br>
            <a:r>
              <a:rPr lang="nl-BE" dirty="0"/>
              <a:t>Opdrachten &gt; 140.000 euro </a:t>
            </a:r>
            <a:endParaRPr lang="nl-NL" dirty="0"/>
          </a:p>
        </p:txBody>
      </p:sp>
      <p:sp>
        <p:nvSpPr>
          <p:cNvPr id="6" name="Tijdelijke aanduiding voor tekst 5">
            <a:extLst>
              <a:ext uri="{FF2B5EF4-FFF2-40B4-BE49-F238E27FC236}">
                <a16:creationId xmlns:a16="http://schemas.microsoft.com/office/drawing/2014/main" id="{E477B051-FEA3-76E7-089B-972C620C1D1B}"/>
              </a:ext>
            </a:extLst>
          </p:cNvPr>
          <p:cNvSpPr>
            <a:spLocks noGrp="1"/>
          </p:cNvSpPr>
          <p:nvPr>
            <p:ph type="body" sz="quarter" idx="16"/>
          </p:nvPr>
        </p:nvSpPr>
        <p:spPr>
          <a:xfrm>
            <a:off x="1522413" y="2138082"/>
            <a:ext cx="8736012" cy="3975381"/>
          </a:xfrm>
        </p:spPr>
        <p:txBody>
          <a:bodyPr/>
          <a:lstStyle/>
          <a:p>
            <a:pPr marL="0" indent="0">
              <a:spcAft>
                <a:spcPts val="600"/>
              </a:spcAft>
              <a:buNone/>
            </a:pPr>
            <a:r>
              <a:rPr lang="nl-BE" dirty="0"/>
              <a:t>Gemotiveerde selectiebeslissing bij 2-staps</a:t>
            </a:r>
          </a:p>
          <a:p>
            <a:pPr marL="0" indent="0">
              <a:spcAft>
                <a:spcPts val="600"/>
              </a:spcAft>
              <a:buNone/>
            </a:pPr>
            <a:endParaRPr lang="nl-BE" dirty="0"/>
          </a:p>
          <a:p>
            <a:pPr marL="342900" indent="-342900">
              <a:spcAft>
                <a:spcPts val="600"/>
              </a:spcAft>
              <a:buFont typeface="Arial" panose="020B0604020202020204" pitchFamily="34" charset="0"/>
              <a:buChar char="•"/>
            </a:pPr>
            <a:r>
              <a:rPr lang="nl-NL" dirty="0"/>
              <a:t>niet-geselecteerden: motieven niet-selectie o.v.v. uittreksel gemotiveerde selectiebeslissing (art. 7, § 1)</a:t>
            </a:r>
          </a:p>
          <a:p>
            <a:pPr marL="342900" indent="-342900">
              <a:spcAft>
                <a:spcPts val="600"/>
              </a:spcAft>
              <a:buFont typeface="Arial" panose="020B0604020202020204" pitchFamily="34" charset="0"/>
              <a:buChar char="•"/>
            </a:pPr>
            <a:r>
              <a:rPr lang="nl-NL" dirty="0"/>
              <a:t>beperking aantal geselecteerden o.b.v. een rangschikking: gemotiveerde selectiebeslissing</a:t>
            </a:r>
            <a:endParaRPr lang="nl-BE" dirty="0"/>
          </a:p>
          <a:p>
            <a:pPr>
              <a:spcAft>
                <a:spcPts val="600"/>
              </a:spcAft>
            </a:pPr>
            <a:r>
              <a:rPr lang="nl-BE" dirty="0"/>
              <a:t>	→ voor uitnodiging indiening offerte</a:t>
            </a:r>
          </a:p>
          <a:p>
            <a:endParaRPr lang="nl-NL" dirty="0"/>
          </a:p>
        </p:txBody>
      </p:sp>
    </p:spTree>
    <p:extLst>
      <p:ext uri="{BB962C8B-B14F-4D97-AF65-F5344CB8AC3E}">
        <p14:creationId xmlns:p14="http://schemas.microsoft.com/office/powerpoint/2010/main" val="234541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3C7DE6E6-3006-ABBF-C47B-76AF86D5CBE6}"/>
              </a:ext>
            </a:extLst>
          </p:cNvPr>
          <p:cNvSpPr>
            <a:spLocks noGrp="1"/>
          </p:cNvSpPr>
          <p:nvPr>
            <p:ph type="ftr" sz="quarter" idx="11"/>
          </p:nvPr>
        </p:nvSpPr>
        <p:spPr/>
        <p:txBody>
          <a:bodyPr/>
          <a:lstStyle/>
          <a:p>
            <a:r>
              <a:rPr lang="nl-BE" dirty="0"/>
              <a:t>Rechtsbescherming bij overheidsopdrachten</a:t>
            </a:r>
          </a:p>
        </p:txBody>
      </p:sp>
      <p:sp>
        <p:nvSpPr>
          <p:cNvPr id="3" name="Tijdelijke aanduiding voor dianummer 2">
            <a:extLst>
              <a:ext uri="{FF2B5EF4-FFF2-40B4-BE49-F238E27FC236}">
                <a16:creationId xmlns:a16="http://schemas.microsoft.com/office/drawing/2014/main" id="{5058E12C-6711-9483-D6E4-B9E0C869518A}"/>
              </a:ext>
            </a:extLst>
          </p:cNvPr>
          <p:cNvSpPr>
            <a:spLocks noGrp="1"/>
          </p:cNvSpPr>
          <p:nvPr>
            <p:ph type="sldNum" sz="quarter" idx="12"/>
          </p:nvPr>
        </p:nvSpPr>
        <p:spPr/>
        <p:txBody>
          <a:bodyPr/>
          <a:lstStyle/>
          <a:p>
            <a:fld id="{DFEB45F4-A723-4960-9E19-747FE5E1055D}" type="slidenum">
              <a:rPr lang="nl-BE" smtClean="0"/>
              <a:t>9</a:t>
            </a:fld>
            <a:endParaRPr lang="nl-BE"/>
          </a:p>
        </p:txBody>
      </p:sp>
      <p:sp>
        <p:nvSpPr>
          <p:cNvPr id="4" name="Tijdelijke aanduiding voor tekst 3">
            <a:extLst>
              <a:ext uri="{FF2B5EF4-FFF2-40B4-BE49-F238E27FC236}">
                <a16:creationId xmlns:a16="http://schemas.microsoft.com/office/drawing/2014/main" id="{36330ECE-936B-EF52-8530-E2BDDD9D1396}"/>
              </a:ext>
            </a:extLst>
          </p:cNvPr>
          <p:cNvSpPr>
            <a:spLocks noGrp="1"/>
          </p:cNvSpPr>
          <p:nvPr>
            <p:ph type="body" sz="quarter" idx="15"/>
          </p:nvPr>
        </p:nvSpPr>
        <p:spPr>
          <a:xfrm>
            <a:off x="608013" y="609600"/>
            <a:ext cx="6166091" cy="402400"/>
          </a:xfrm>
        </p:spPr>
        <p:txBody>
          <a:bodyPr/>
          <a:lstStyle/>
          <a:p>
            <a:r>
              <a:rPr lang="nl-NL" dirty="0"/>
              <a:t>Formele motiveringsplicht – Wet motivering bestuurshandelingen</a:t>
            </a:r>
          </a:p>
        </p:txBody>
      </p:sp>
      <p:sp>
        <p:nvSpPr>
          <p:cNvPr id="5" name="Titel 4">
            <a:extLst>
              <a:ext uri="{FF2B5EF4-FFF2-40B4-BE49-F238E27FC236}">
                <a16:creationId xmlns:a16="http://schemas.microsoft.com/office/drawing/2014/main" id="{0F4C3F2E-0BD1-D1D8-BFD2-9011A1766009}"/>
              </a:ext>
            </a:extLst>
          </p:cNvPr>
          <p:cNvSpPr>
            <a:spLocks noGrp="1"/>
          </p:cNvSpPr>
          <p:nvPr>
            <p:ph type="title"/>
          </p:nvPr>
        </p:nvSpPr>
        <p:spPr>
          <a:xfrm>
            <a:off x="1522413" y="1346721"/>
            <a:ext cx="8736012" cy="846555"/>
          </a:xfrm>
        </p:spPr>
        <p:txBody>
          <a:bodyPr/>
          <a:lstStyle/>
          <a:p>
            <a:r>
              <a:rPr lang="nl-BE" dirty="0"/>
              <a:t>Opdrachten ≥ Europese bekendmakingsdrempels</a:t>
            </a:r>
            <a:br>
              <a:rPr lang="nl-BE" dirty="0"/>
            </a:br>
            <a:r>
              <a:rPr lang="nl-BE" dirty="0"/>
              <a:t>Opdrachten &gt; 140.000 euro </a:t>
            </a:r>
            <a:endParaRPr lang="nl-NL" dirty="0"/>
          </a:p>
        </p:txBody>
      </p:sp>
      <p:sp>
        <p:nvSpPr>
          <p:cNvPr id="6" name="Tijdelijke aanduiding voor tekst 5">
            <a:extLst>
              <a:ext uri="{FF2B5EF4-FFF2-40B4-BE49-F238E27FC236}">
                <a16:creationId xmlns:a16="http://schemas.microsoft.com/office/drawing/2014/main" id="{E477B051-FEA3-76E7-089B-972C620C1D1B}"/>
              </a:ext>
            </a:extLst>
          </p:cNvPr>
          <p:cNvSpPr>
            <a:spLocks noGrp="1"/>
          </p:cNvSpPr>
          <p:nvPr>
            <p:ph type="body" sz="quarter" idx="16"/>
          </p:nvPr>
        </p:nvSpPr>
        <p:spPr>
          <a:xfrm>
            <a:off x="1522413" y="2138082"/>
            <a:ext cx="8736012" cy="3975381"/>
          </a:xfrm>
        </p:spPr>
        <p:txBody>
          <a:bodyPr/>
          <a:lstStyle/>
          <a:p>
            <a:pPr marL="0" indent="0">
              <a:buNone/>
            </a:pPr>
            <a:r>
              <a:rPr lang="nl-BE" dirty="0"/>
              <a:t>Gemotiveerde gunningsbeslissing 1-staps</a:t>
            </a:r>
          </a:p>
          <a:p>
            <a:pPr marL="0" indent="0">
              <a:buNone/>
            </a:pPr>
            <a:endParaRPr lang="nl-BE" dirty="0"/>
          </a:p>
          <a:p>
            <a:pPr marL="342900" indent="-342900">
              <a:buFont typeface="Arial" panose="020B0604020202020204" pitchFamily="34" charset="0"/>
              <a:buChar char="•"/>
            </a:pPr>
            <a:r>
              <a:rPr lang="nl-NL" dirty="0"/>
              <a:t>niet-geselecteerden: motieven niet-selectie o.v.v. uittreksel gemotiveerde gunningsbeslissing</a:t>
            </a:r>
          </a:p>
          <a:p>
            <a:pPr marL="342900" indent="-342900">
              <a:buFont typeface="Arial" panose="020B0604020202020204" pitchFamily="34" charset="0"/>
              <a:buChar char="•"/>
            </a:pPr>
            <a:r>
              <a:rPr lang="nl-NL" dirty="0"/>
              <a:t>onregelmatige inschrijver: motieven wering o.v.v. uittrekstel gemotiveerde gunningsbeslissing</a:t>
            </a:r>
          </a:p>
          <a:p>
            <a:pPr marL="342900" indent="-342900">
              <a:buFont typeface="Arial" panose="020B0604020202020204" pitchFamily="34" charset="0"/>
              <a:buChar char="•"/>
            </a:pPr>
            <a:r>
              <a:rPr lang="nl-NL" dirty="0"/>
              <a:t>gekozen en niet-gekozen inschrijver: gemotiveerde volledige gunningsbeslissing (art. 8, § 1, 1e lid)</a:t>
            </a:r>
          </a:p>
          <a:p>
            <a:endParaRPr lang="nl-NL" dirty="0"/>
          </a:p>
        </p:txBody>
      </p:sp>
    </p:spTree>
    <p:extLst>
      <p:ext uri="{BB962C8B-B14F-4D97-AF65-F5344CB8AC3E}">
        <p14:creationId xmlns:p14="http://schemas.microsoft.com/office/powerpoint/2010/main" val="3116412269"/>
      </p:ext>
    </p:extLst>
  </p:cSld>
  <p:clrMapOvr>
    <a:masterClrMapping/>
  </p:clrMapOvr>
</p:sld>
</file>

<file path=ppt/theme/theme1.xml><?xml version="1.0" encoding="utf-8"?>
<a:theme xmlns:a="http://schemas.openxmlformats.org/drawingml/2006/main" name="1_Kantoorthema">
  <a:themeElements>
    <a:clrScheme name="VVSG">
      <a:dk1>
        <a:sysClr val="windowText" lastClr="000000"/>
      </a:dk1>
      <a:lt1>
        <a:sysClr val="window" lastClr="FFFFFF"/>
      </a:lt1>
      <a:dk2>
        <a:srgbClr val="53565A"/>
      </a:dk2>
      <a:lt2>
        <a:srgbClr val="97999B"/>
      </a:lt2>
      <a:accent1>
        <a:srgbClr val="43B02A"/>
      </a:accent1>
      <a:accent2>
        <a:srgbClr val="E03C31"/>
      </a:accent2>
      <a:accent3>
        <a:srgbClr val="702082"/>
      </a:accent3>
      <a:accent4>
        <a:srgbClr val="C6007E"/>
      </a:accent4>
      <a:accent5>
        <a:srgbClr val="53565A"/>
      </a:accent5>
      <a:accent6>
        <a:srgbClr val="97999B"/>
      </a:accent6>
      <a:hlink>
        <a:srgbClr val="000000"/>
      </a:hlink>
      <a:folHlink>
        <a:srgbClr val="000000"/>
      </a:folHlink>
    </a:clrScheme>
    <a:fontScheme name="VVS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roze_sjabloon" id="{15A1196F-FF0E-4A18-879A-0064E902B08C}" vid="{F182621F-0758-4C10-B7B8-52079ED9306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c33e9f9-73ff-4e7b-b700-0456aaf205cd" xsi:nil="true"/>
    <lcf76f155ced4ddcb4097134ff3c332f xmlns="9e63800e-1576-47d9-95b3-777df52d35a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94F66058D19243BD165C85455E3639" ma:contentTypeVersion="16" ma:contentTypeDescription="Een nieuw document maken." ma:contentTypeScope="" ma:versionID="ba647697e76ed9e323c43b311118ba72">
  <xsd:schema xmlns:xsd="http://www.w3.org/2001/XMLSchema" xmlns:xs="http://www.w3.org/2001/XMLSchema" xmlns:p="http://schemas.microsoft.com/office/2006/metadata/properties" xmlns:ns2="9e63800e-1576-47d9-95b3-777df52d35a4" xmlns:ns3="6c33e9f9-73ff-4e7b-b700-0456aaf205cd" targetNamespace="http://schemas.microsoft.com/office/2006/metadata/properties" ma:root="true" ma:fieldsID="92d2af66e8dcd482eb11ad7267f3bea1" ns2:_="" ns3:_="">
    <xsd:import namespace="9e63800e-1576-47d9-95b3-777df52d35a4"/>
    <xsd:import namespace="6c33e9f9-73ff-4e7b-b700-0456aaf205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63800e-1576-47d9-95b3-777df52d35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140874bb-005b-4a26-b085-598c00416e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33e9f9-73ff-4e7b-b700-0456aaf205c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0849548-fe6d-4c87-8c51-ecf53378dca5}" ma:internalName="TaxCatchAll" ma:showField="CatchAllData" ma:web="6c33e9f9-73ff-4e7b-b700-0456aaf205c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B634F6-7D45-4223-BC10-0BB3D61948D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36E2CD-267A-47BA-847F-05C1CF82BE07}">
  <ds:schemaRefs>
    <ds:schemaRef ds:uri="http://schemas.microsoft.com/sharepoint/v3/contenttype/forms"/>
  </ds:schemaRefs>
</ds:datastoreItem>
</file>

<file path=customXml/itemProps3.xml><?xml version="1.0" encoding="utf-8"?>
<ds:datastoreItem xmlns:ds="http://schemas.openxmlformats.org/officeDocument/2006/customXml" ds:itemID="{D5A0EC5A-552F-47E9-B2EF-B63153368456}"/>
</file>

<file path=docProps/app.xml><?xml version="1.0" encoding="utf-8"?>
<Properties xmlns="http://schemas.openxmlformats.org/officeDocument/2006/extended-properties" xmlns:vt="http://schemas.openxmlformats.org/officeDocument/2006/docPropsVTypes">
  <Template>PPT_roze_sjabloon</Template>
  <TotalTime>283</TotalTime>
  <Words>1767</Words>
  <Application>Microsoft Office PowerPoint</Application>
  <PresentationFormat>Breedbeeld</PresentationFormat>
  <Paragraphs>316</Paragraphs>
  <Slides>32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32</vt:i4>
      </vt:variant>
    </vt:vector>
  </HeadingPairs>
  <TitlesOfParts>
    <vt:vector size="35" baseType="lpstr">
      <vt:lpstr>Arial</vt:lpstr>
      <vt:lpstr>Calibri</vt:lpstr>
      <vt:lpstr>1_Kantoorthema</vt:lpstr>
      <vt:lpstr>Rechtsbescherming bij overheidsopdrachten</vt:lpstr>
      <vt:lpstr>PowerPoint-presentatie</vt:lpstr>
      <vt:lpstr>PowerPoint-presentatie</vt:lpstr>
      <vt:lpstr>PowerPoint-presentatie</vt:lpstr>
      <vt:lpstr>PowerPoint-presentatie</vt:lpstr>
      <vt:lpstr>PowerPoint-presentatie</vt:lpstr>
      <vt:lpstr>PowerPoint-presentatie</vt:lpstr>
      <vt:lpstr>Opdrachten ≥ Europese bekendmakingsdrempels Opdrachten &gt; 140.000 euro </vt:lpstr>
      <vt:lpstr>Opdrachten ≥ Europese bekendmakingsdrempels Opdrachten &gt; 140.000 euro </vt:lpstr>
      <vt:lpstr>Opdrachten ≥ Europese bekendmakingsdrempels Opdrachten &gt; 140.000 euro </vt:lpstr>
      <vt:lpstr>Opdrachten ≥ Europese bekendmakingsdrempels Opdrachten &gt; 140.000 euro </vt:lpstr>
      <vt:lpstr>Opdrachten ≤ 140.000 euro behalve aanvaarde factuur</vt:lpstr>
      <vt:lpstr>Opdrachten ≤ 140.000 euro behalve aanvaarde factuur </vt:lpstr>
      <vt:lpstr>Opdrachten ≤ 140.000 euro behalve aanvaarde factuur </vt:lpstr>
      <vt:lpstr>PowerPoint-presentatie</vt:lpstr>
      <vt:lpstr>PowerPoint-presentatie</vt:lpstr>
      <vt:lpstr>PowerPoint-presentatie</vt:lpstr>
      <vt:lpstr>Welke opdrachten</vt:lpstr>
      <vt:lpstr>Duur?</vt:lpstr>
      <vt:lpstr>PowerPoint-presentatie</vt:lpstr>
      <vt:lpstr>PowerPoint-presentatie</vt:lpstr>
      <vt:lpstr>Schorsing en vernietiging</vt:lpstr>
      <vt:lpstr>Schorsing en vernietiging</vt:lpstr>
      <vt:lpstr>Schorsing en vernietiging</vt:lpstr>
      <vt:lpstr>Schadevergoeding</vt:lpstr>
      <vt:lpstr>Onverbindendverklaring opdracht</vt:lpstr>
      <vt:lpstr>Onverbindendverklaring opdracht</vt:lpstr>
      <vt:lpstr>Onverbindendverklaring opdracht</vt:lpstr>
      <vt:lpstr>Alternatieve sancties</vt:lpstr>
      <vt:lpstr>Alternatieve sancties</vt:lpstr>
      <vt:lpstr>Alternatieve sancties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Richtlijnen voor dit sjabloon</dc:title>
  <dc:creator>Van Brandt Assia</dc:creator>
  <cp:lastModifiedBy>Van Brandt Assia</cp:lastModifiedBy>
  <cp:revision>1</cp:revision>
  <dcterms:created xsi:type="dcterms:W3CDTF">2023-06-09T08:30:02Z</dcterms:created>
  <dcterms:modified xsi:type="dcterms:W3CDTF">2023-06-09T13:13:31Z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0x010100EE94F66058D19243BD165C85455E3639</vt:lpwstr>
  </property>
</Properties>
</file>