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9AA0A6"/>
          </p15:clr>
        </p15:guide>
        <p15:guide id="2" pos="227">
          <p15:clr>
            <a:srgbClr val="9AA0A6"/>
          </p15:clr>
        </p15:guide>
        <p15:guide id="3" pos="5533">
          <p15:clr>
            <a:srgbClr val="9AA0A6"/>
          </p15:clr>
        </p15:guide>
        <p15:guide id="4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227"/>
        <p:guide pos="5533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cd1f42cf_0_4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cd1f42cf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63cd1f42cf_0_4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5b8513d54_0_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5b8513d5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125b8513d54_0_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88266773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8826677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20882667735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8dfdad85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8dfdad8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208dfdad85c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882667735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088266773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20882667735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"/>
          <p:cNvSpPr txBox="1"/>
          <p:nvPr>
            <p:ph type="title"/>
          </p:nvPr>
        </p:nvSpPr>
        <p:spPr>
          <a:xfrm>
            <a:off x="311100" y="851525"/>
            <a:ext cx="8521800" cy="205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464025" y="2921175"/>
            <a:ext cx="8521800" cy="7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 1 1">
  <p:cSld name="TITLE_AND_TWO_COLUMNS_2_1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1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nvas verticaal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639025" y="1316075"/>
            <a:ext cx="7493100" cy="3210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type="title"/>
          </p:nvPr>
        </p:nvSpPr>
        <p:spPr>
          <a:xfrm>
            <a:off x="645525" y="292275"/>
            <a:ext cx="62835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 sz="1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nvas Horizontaal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3"/>
          <p:cNvSpPr txBox="1"/>
          <p:nvPr>
            <p:ph type="title"/>
          </p:nvPr>
        </p:nvSpPr>
        <p:spPr>
          <a:xfrm>
            <a:off x="295300" y="721050"/>
            <a:ext cx="1524600" cy="20259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2236550" y="-3325"/>
            <a:ext cx="6005700" cy="50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sluiter - Wit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1095450" y="1544275"/>
            <a:ext cx="6991200" cy="205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 1">
  <p:cSld name="SECTION_HEADER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11150" y="744537"/>
            <a:ext cx="85218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Titel presentatie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311150" y="2693987"/>
            <a:ext cx="85218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Subtitel</a:t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 1">
  <p:cSld name="TITLE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311100" y="851525"/>
            <a:ext cx="8521800" cy="205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464025" y="2921175"/>
            <a:ext cx="8521800" cy="7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 2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56323" y="4568875"/>
            <a:ext cx="6678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100" y="723875"/>
            <a:ext cx="8521800" cy="204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410800" y="2654950"/>
            <a:ext cx="8360400" cy="9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lt2"/>
                </a:solidFill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al accent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830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2338675" y="7237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al accent 1 1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338675" y="7237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1336025" y="256375"/>
            <a:ext cx="7577100" cy="7503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1336025" y="732025"/>
            <a:ext cx="7356900" cy="39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2">
  <p:cSld name="TITLE_AND_BODY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1526825" y="179750"/>
            <a:ext cx="7279200" cy="5565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1526825" y="736250"/>
            <a:ext cx="7133700" cy="31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9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 1">
  <p:cSld name="TITLE_AND_TWO_COLUMNS_2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0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0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erkgevers.vdab.be/" TargetMode="External"/><Relationship Id="rId4" Type="http://schemas.openxmlformats.org/officeDocument/2006/relationships/hyperlink" Target="https://www.youtube.com/watch?v=ID4Qo8P7-7g&amp;list=PLgGFYuH9RHUKRWj7OWM-1hKCFdxItRRtM&amp;index=18" TargetMode="External"/><Relationship Id="rId5" Type="http://schemas.openxmlformats.org/officeDocument/2006/relationships/hyperlink" Target="https://werkgevers.vdab.be/cv-databank" TargetMode="External"/><Relationship Id="rId6" Type="http://schemas.openxmlformats.org/officeDocument/2006/relationships/hyperlink" Target="https://www.youtube.com/watch?v=dEGOUM2bXJA&amp;list=PLgGFYuH9RHUKRWj7OWM-1hKCFdxItRRtM&amp;index=11" TargetMode="External"/><Relationship Id="rId7" Type="http://schemas.openxmlformats.org/officeDocument/2006/relationships/hyperlink" Target="https://werkgevers.vdab.be/extra-hul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erkgevers.vdab.be/begeleiding" TargetMode="External"/><Relationship Id="rId4" Type="http://schemas.openxmlformats.org/officeDocument/2006/relationships/hyperlink" Target="https://werkgevers.vdab.be/goede-vacature" TargetMode="External"/><Relationship Id="rId5" Type="http://schemas.openxmlformats.org/officeDocument/2006/relationships/hyperlink" Target="https://werkgevers.vdab.be/ibo" TargetMode="External"/><Relationship Id="rId6" Type="http://schemas.openxmlformats.org/officeDocument/2006/relationships/hyperlink" Target="https://werkgevers.vdab.be/sollicitatiegedrag-melden" TargetMode="External"/><Relationship Id="rId7" Type="http://schemas.openxmlformats.org/officeDocument/2006/relationships/hyperlink" Target="https://www.vdab.be/leerkrachtendatabank/scholen.shtml" TargetMode="External"/><Relationship Id="rId8" Type="http://schemas.openxmlformats.org/officeDocument/2006/relationships/hyperlink" Target="https://werkgevers.vdab.be/info-sociale-economi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erkgevers.vdab.be/meer-visibiliteit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kathleen.lepage@vdab.be" TargetMode="External"/><Relationship Id="rId4" Type="http://schemas.openxmlformats.org/officeDocument/2006/relationships/hyperlink" Target="mailto:els.kenens@vdab.be" TargetMode="External"/><Relationship Id="rId5" Type="http://schemas.openxmlformats.org/officeDocument/2006/relationships/hyperlink" Target="mailto:isolde.dosfel@vdab.be" TargetMode="External"/><Relationship Id="rId6" Type="http://schemas.openxmlformats.org/officeDocument/2006/relationships/hyperlink" Target="mailto:roos.vanderjeught@vdab.be" TargetMode="External"/><Relationship Id="rId7" Type="http://schemas.openxmlformats.org/officeDocument/2006/relationships/hyperlink" Target="mailto:lien.leroy@vdab.be" TargetMode="External"/><Relationship Id="rId8" Type="http://schemas.openxmlformats.org/officeDocument/2006/relationships/hyperlink" Target="https://werkgevers.vdab.be/vraag-adverter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100" y="723875"/>
            <a:ext cx="8521800" cy="204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Mijn VDAB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VVSG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156323" y="4568875"/>
            <a:ext cx="6678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410800" y="2654950"/>
            <a:ext cx="8360400" cy="9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US"/>
              <a:t>17-02-2023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7"/>
          <p:cNvSpPr txBox="1"/>
          <p:nvPr>
            <p:ph type="title"/>
          </p:nvPr>
        </p:nvSpPr>
        <p:spPr>
          <a:xfrm>
            <a:off x="1526825" y="179750"/>
            <a:ext cx="7279200" cy="5565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Nuttige linken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1526825" y="736250"/>
            <a:ext cx="7133700" cy="31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Werkgeverssite</a:t>
            </a:r>
            <a:r>
              <a:rPr lang="en-US"/>
              <a:t> VDAB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Film</a:t>
            </a:r>
            <a:r>
              <a:rPr lang="en-US"/>
              <a:t> vacature plaatsen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Kandidaten zoeken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overzichtspagina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Film</a:t>
            </a:r>
            <a:r>
              <a:rPr lang="en-US"/>
              <a:t> vacatures opvolgen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Extra mogelijkheden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1526825" y="179750"/>
            <a:ext cx="7279200" cy="5565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Extra’s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1526825" y="736250"/>
            <a:ext cx="7133700" cy="31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Knelpuntvacature?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Acties op maat!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Tips</a:t>
            </a:r>
            <a:r>
              <a:rPr lang="en-US"/>
              <a:t> voor een goede vacature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Nog opleiding nodig?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IBO</a:t>
            </a:r>
            <a:r>
              <a:rPr lang="en-US"/>
              <a:t> is misschien een optie!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Betere kandidaten voor een vacature: geef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sollicitatiefeedback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Meer info voor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scholen</a:t>
            </a:r>
            <a:r>
              <a:rPr lang="en-US"/>
              <a:t> of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sociale economie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9"/>
          <p:cNvSpPr txBox="1"/>
          <p:nvPr>
            <p:ph type="title"/>
          </p:nvPr>
        </p:nvSpPr>
        <p:spPr>
          <a:xfrm>
            <a:off x="1526825" y="179750"/>
            <a:ext cx="7279200" cy="5565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Online services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1526825" y="736250"/>
            <a:ext cx="7133700" cy="31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Meer visibiliteit voor je vacatures?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Betalende dienstverlening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20"/>
          <p:cNvSpPr txBox="1"/>
          <p:nvPr>
            <p:ph type="title"/>
          </p:nvPr>
        </p:nvSpPr>
        <p:spPr>
          <a:xfrm>
            <a:off x="1526825" y="179750"/>
            <a:ext cx="7279200" cy="5565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Contactgegevens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1526825" y="605650"/>
            <a:ext cx="7133700" cy="42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u="sng"/>
              <a:t>Antwerpen</a:t>
            </a:r>
            <a:r>
              <a:rPr lang="en-US" sz="1500"/>
              <a:t>:</a:t>
            </a:r>
            <a:br>
              <a:rPr lang="en-US" sz="1500"/>
            </a:br>
            <a:r>
              <a:rPr lang="en-US" sz="1500"/>
              <a:t>Kathleen Le Page 0499 59 59 43 </a:t>
            </a:r>
            <a:r>
              <a:rPr lang="en-US" sz="1500" u="sng">
                <a:solidFill>
                  <a:schemeClr val="hlink"/>
                </a:solidFill>
                <a:hlinkClick r:id="rId3"/>
              </a:rPr>
              <a:t>kathleen.lepage@vdab.be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500" u="sng"/>
              <a:t>Limburg</a:t>
            </a:r>
            <a:r>
              <a:rPr lang="en-US" sz="1500"/>
              <a:t>:</a:t>
            </a:r>
            <a:br>
              <a:rPr lang="en-US" sz="1500"/>
            </a:br>
            <a:r>
              <a:rPr lang="en-US" sz="1500"/>
              <a:t>Els Kenens 0473 65 20 84  </a:t>
            </a:r>
            <a:r>
              <a:rPr lang="en-US" sz="1500" u="sng">
                <a:solidFill>
                  <a:schemeClr val="hlink"/>
                </a:solidFill>
                <a:hlinkClick r:id="rId4"/>
              </a:rPr>
              <a:t>els.kenens@vdab.be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500" u="sng"/>
              <a:t>Oost-Vlaanderen</a:t>
            </a:r>
            <a:r>
              <a:rPr lang="en-US" sz="1500"/>
              <a:t>:</a:t>
            </a:r>
            <a:br>
              <a:rPr lang="en-US" sz="1500"/>
            </a:br>
            <a:r>
              <a:rPr lang="en-US" sz="1500"/>
              <a:t>Isolde Dosfel 0493 79 31 26  </a:t>
            </a:r>
            <a:r>
              <a:rPr lang="en-US" sz="1500" u="sng">
                <a:solidFill>
                  <a:schemeClr val="hlink"/>
                </a:solidFill>
                <a:hlinkClick r:id="rId5"/>
              </a:rPr>
              <a:t>isolde.dosfel@vdab.be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500" u="sng"/>
              <a:t>Vlaams-Brabant</a:t>
            </a:r>
            <a:r>
              <a:rPr lang="en-US" sz="1500"/>
              <a:t>:</a:t>
            </a:r>
            <a:br>
              <a:rPr lang="en-US" sz="1500"/>
            </a:br>
            <a:r>
              <a:rPr lang="en-US" sz="1500"/>
              <a:t>Roos Van Der Jeught 0470 19 21 05  </a:t>
            </a:r>
            <a:r>
              <a:rPr lang="en-US" sz="1500" u="sng">
                <a:solidFill>
                  <a:schemeClr val="hlink"/>
                </a:solidFill>
                <a:hlinkClick r:id="rId6"/>
              </a:rPr>
              <a:t>roos.vanderjeught@vdab.be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500" u="sng"/>
              <a:t>West-Vlaanderen</a:t>
            </a:r>
            <a:r>
              <a:rPr lang="en-US" sz="1500"/>
              <a:t>:</a:t>
            </a:r>
            <a:br>
              <a:rPr lang="en-US" sz="1500"/>
            </a:br>
            <a:r>
              <a:rPr lang="en-US" sz="1500"/>
              <a:t>Lien Leroy 0478 77 61 49  </a:t>
            </a:r>
            <a:r>
              <a:rPr lang="en-US" sz="1500" u="sng">
                <a:solidFill>
                  <a:schemeClr val="hlink"/>
                </a:solidFill>
                <a:hlinkClick r:id="rId7"/>
              </a:rPr>
              <a:t>lien.leroy@vdab.be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500" u="sng">
                <a:solidFill>
                  <a:schemeClr val="hlink"/>
                </a:solidFill>
                <a:hlinkClick r:id="rId8"/>
              </a:rPr>
              <a:t>Online services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DAB 2019">
  <a:themeElements>
    <a:clrScheme name="Simple Light">
      <a:dk1>
        <a:srgbClr val="000000"/>
      </a:dk1>
      <a:lt1>
        <a:srgbClr val="FFFFFF"/>
      </a:lt1>
      <a:dk2>
        <a:srgbClr val="294376"/>
      </a:dk2>
      <a:lt2>
        <a:srgbClr val="ECEBDC"/>
      </a:lt2>
      <a:accent1>
        <a:srgbClr val="3E89CA"/>
      </a:accent1>
      <a:accent2>
        <a:srgbClr val="DD9345"/>
      </a:accent2>
      <a:accent3>
        <a:srgbClr val="DCE070"/>
      </a:accent3>
      <a:accent4>
        <a:srgbClr val="798E58"/>
      </a:accent4>
      <a:accent5>
        <a:srgbClr val="FFED00"/>
      </a:accent5>
      <a:accent6>
        <a:srgbClr val="E4B0B3"/>
      </a:accent6>
      <a:hlink>
        <a:srgbClr val="5442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