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07">
          <p15:clr>
            <a:srgbClr val="9AA0A6"/>
          </p15:clr>
        </p15:guide>
        <p15:guide id="2" pos="227">
          <p15:clr>
            <a:srgbClr val="9AA0A6"/>
          </p15:clr>
        </p15:guide>
        <p15:guide id="3" pos="5533">
          <p15:clr>
            <a:srgbClr val="9AA0A6"/>
          </p15:clr>
        </p15:guide>
        <p15:guide id="4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07" orient="horz"/>
        <p:guide pos="227"/>
        <p:guide pos="5533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3cd1f42cf_0_4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3cd1f42cf_0_4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g63cd1f42cf_0_4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5b8513d54_0_4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25b8513d54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g125b8513d54_0_4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882667735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088266773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g20882667735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8dfdad85c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08dfdad8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208dfdad85c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882667735_0_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088266773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20882667735_0_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2"/>
          <p:cNvSpPr txBox="1"/>
          <p:nvPr>
            <p:ph type="title"/>
          </p:nvPr>
        </p:nvSpPr>
        <p:spPr>
          <a:xfrm>
            <a:off x="311100" y="851525"/>
            <a:ext cx="8521800" cy="205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464025" y="2921175"/>
            <a:ext cx="8521800" cy="7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3600"/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rizontaal Accent 1 1 1">
  <p:cSld name="TITLE_AND_TWO_COLUMNS_2_1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11"/>
          <p:cNvSpPr/>
          <p:nvPr/>
        </p:nvSpPr>
        <p:spPr>
          <a:xfrm>
            <a:off x="0" y="0"/>
            <a:ext cx="9144000" cy="1097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type="title"/>
          </p:nvPr>
        </p:nvSpPr>
        <p:spPr>
          <a:xfrm>
            <a:off x="640100" y="303875"/>
            <a:ext cx="6298800" cy="808200"/>
          </a:xfrm>
          <a:prstGeom prst="rect">
            <a:avLst/>
          </a:prstGeom>
        </p:spPr>
        <p:txBody>
          <a:bodyPr anchorCtr="0" anchor="t" bIns="91425" lIns="0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640100" y="1670275"/>
            <a:ext cx="5492400" cy="2451900"/>
          </a:xfrm>
          <a:prstGeom prst="rect">
            <a:avLst/>
          </a:prstGeom>
        </p:spPr>
        <p:txBody>
          <a:bodyPr anchorCtr="0" anchor="t" bIns="91425" lIns="0" spcFirstLastPara="1" rIns="91425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nvas verticaal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639025" y="1316075"/>
            <a:ext cx="7493100" cy="3210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0" spcFirstLastPara="1" rIns="91425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type="title"/>
          </p:nvPr>
        </p:nvSpPr>
        <p:spPr>
          <a:xfrm>
            <a:off x="645525" y="292275"/>
            <a:ext cx="6283500" cy="81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 sz="18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nvas Horizontaal">
  <p:cSld name="ONE_COLUM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2" name="Google Shape;62;p13"/>
          <p:cNvSpPr txBox="1"/>
          <p:nvPr>
            <p:ph type="title"/>
          </p:nvPr>
        </p:nvSpPr>
        <p:spPr>
          <a:xfrm>
            <a:off x="295300" y="721050"/>
            <a:ext cx="1524600" cy="2025900"/>
          </a:xfrm>
          <a:prstGeom prst="rect">
            <a:avLst/>
          </a:prstGeom>
        </p:spPr>
        <p:txBody>
          <a:bodyPr anchorCtr="0" anchor="t" bIns="91425" lIns="91425" spcFirstLastPara="1" rIns="0" wrap="square" tIns="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b="1"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" type="body"/>
          </p:nvPr>
        </p:nvSpPr>
        <p:spPr>
          <a:xfrm>
            <a:off x="2236550" y="-3325"/>
            <a:ext cx="6005700" cy="509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sluiter - Wit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1095450" y="1544275"/>
            <a:ext cx="6991200" cy="205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 1">
  <p:cSld name="SECTION_HEADER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11150" y="744537"/>
            <a:ext cx="85218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00" lIns="91400" spcFirstLastPara="1" rIns="91400" wrap="square" tIns="914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Titel presentatie</a:t>
            </a:r>
            <a:endParaRPr sz="2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311150" y="2693987"/>
            <a:ext cx="85218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Subtitel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 1">
  <p:cSld name="TITLE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311100" y="851525"/>
            <a:ext cx="8521800" cy="205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464025" y="2921175"/>
            <a:ext cx="8521800" cy="7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36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 2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56323" y="4568875"/>
            <a:ext cx="6678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100" y="723875"/>
            <a:ext cx="8521800" cy="204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410800" y="2654950"/>
            <a:ext cx="8360400" cy="95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lt2"/>
                </a:solidFill>
              </a:defRPr>
            </a:lvl1pPr>
            <a:lvl2pPr lvl="1" algn="ctr">
              <a:spcBef>
                <a:spcPts val="1600"/>
              </a:spcBef>
              <a:spcAft>
                <a:spcPts val="0"/>
              </a:spcAft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1600"/>
              </a:spcBef>
              <a:spcAft>
                <a:spcPts val="0"/>
              </a:spcAft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1600"/>
              </a:spcBef>
              <a:spcAft>
                <a:spcPts val="0"/>
              </a:spcAft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1600"/>
              </a:spcBef>
              <a:spcAft>
                <a:spcPts val="0"/>
              </a:spcAft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1600"/>
              </a:spcBef>
              <a:spcAft>
                <a:spcPts val="0"/>
              </a:spcAft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1600"/>
              </a:spcBef>
              <a:spcAft>
                <a:spcPts val="0"/>
              </a:spcAft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1600"/>
              </a:spcBef>
              <a:spcAft>
                <a:spcPts val="0"/>
              </a:spcAft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1600"/>
              </a:spcBef>
              <a:spcAft>
                <a:spcPts val="1600"/>
              </a:spcAft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al accent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83050" y="723700"/>
            <a:ext cx="1536600" cy="1993200"/>
          </a:xfrm>
          <a:prstGeom prst="rect">
            <a:avLst/>
          </a:prstGeom>
        </p:spPr>
        <p:txBody>
          <a:bodyPr anchorCtr="0" anchor="t" bIns="91425" lIns="91425" spcFirstLastPara="1" rIns="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2338675" y="723700"/>
            <a:ext cx="5481600" cy="24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2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al accent 1 1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277250" y="723700"/>
            <a:ext cx="1536600" cy="1993200"/>
          </a:xfrm>
          <a:prstGeom prst="rect">
            <a:avLst/>
          </a:prstGeom>
        </p:spPr>
        <p:txBody>
          <a:bodyPr anchorCtr="0" anchor="t" bIns="91425" lIns="91425" spcFirstLastPara="1" rIns="0" wrap="square" tIns="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338675" y="723700"/>
            <a:ext cx="5481600" cy="24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2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rizontaal accent 1">
  <p:cSld name="TITLE_AND_BODY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7"/>
          <p:cNvSpPr txBox="1"/>
          <p:nvPr>
            <p:ph type="title"/>
          </p:nvPr>
        </p:nvSpPr>
        <p:spPr>
          <a:xfrm>
            <a:off x="1336025" y="256375"/>
            <a:ext cx="7577100" cy="750300"/>
          </a:xfrm>
          <a:prstGeom prst="rect">
            <a:avLst/>
          </a:prstGeom>
        </p:spPr>
        <p:txBody>
          <a:bodyPr anchorCtr="0" anchor="t" bIns="91425" lIns="91425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1336025" y="732025"/>
            <a:ext cx="7356900" cy="39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2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rizontaal accent 2">
  <p:cSld name="TITLE_AND_BODY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1526825" y="179750"/>
            <a:ext cx="7279200" cy="556500"/>
          </a:xfrm>
          <a:prstGeom prst="rect">
            <a:avLst/>
          </a:prstGeom>
        </p:spPr>
        <p:txBody>
          <a:bodyPr anchorCtr="0" anchor="t" bIns="91425" lIns="91425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1526825" y="736250"/>
            <a:ext cx="7133700" cy="31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2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rizontaal Accent 1" type="twoColTx">
  <p:cSld name="TITLE_AND_TWO_COLUMN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9"/>
          <p:cNvSpPr/>
          <p:nvPr/>
        </p:nvSpPr>
        <p:spPr>
          <a:xfrm>
            <a:off x="0" y="0"/>
            <a:ext cx="9144000" cy="1097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9"/>
          <p:cNvSpPr txBox="1"/>
          <p:nvPr>
            <p:ph type="title"/>
          </p:nvPr>
        </p:nvSpPr>
        <p:spPr>
          <a:xfrm>
            <a:off x="640100" y="303875"/>
            <a:ext cx="6298800" cy="808200"/>
          </a:xfrm>
          <a:prstGeom prst="rect">
            <a:avLst/>
          </a:prstGeom>
        </p:spPr>
        <p:txBody>
          <a:bodyPr anchorCtr="0" anchor="t" bIns="91425" lIns="0" spcFirstLastPara="1" rIns="91425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" type="body"/>
          </p:nvPr>
        </p:nvSpPr>
        <p:spPr>
          <a:xfrm>
            <a:off x="640100" y="1670275"/>
            <a:ext cx="5492400" cy="2451900"/>
          </a:xfrm>
          <a:prstGeom prst="rect">
            <a:avLst/>
          </a:prstGeom>
        </p:spPr>
        <p:txBody>
          <a:bodyPr anchorCtr="0" anchor="t" bIns="91425" lIns="0" spcFirstLastPara="1" rIns="91425" wrap="square" tIns="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orizontaal Accent 1 1">
  <p:cSld name="TITLE_AND_TWO_COLUMNS_2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0"/>
          <p:cNvSpPr/>
          <p:nvPr/>
        </p:nvSpPr>
        <p:spPr>
          <a:xfrm>
            <a:off x="0" y="0"/>
            <a:ext cx="9144000" cy="109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0"/>
          <p:cNvSpPr txBox="1"/>
          <p:nvPr>
            <p:ph type="title"/>
          </p:nvPr>
        </p:nvSpPr>
        <p:spPr>
          <a:xfrm>
            <a:off x="640100" y="303875"/>
            <a:ext cx="6298800" cy="808200"/>
          </a:xfrm>
          <a:prstGeom prst="rect">
            <a:avLst/>
          </a:prstGeom>
        </p:spPr>
        <p:txBody>
          <a:bodyPr anchorCtr="0" anchor="t" bIns="91425" lIns="0" spcFirstLastPara="1" rIns="91425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40100" y="1670275"/>
            <a:ext cx="5492400" cy="2451900"/>
          </a:xfrm>
          <a:prstGeom prst="rect">
            <a:avLst/>
          </a:prstGeom>
        </p:spPr>
        <p:txBody>
          <a:bodyPr anchorCtr="0" anchor="t" bIns="91425" lIns="0" spcFirstLastPara="1" rIns="91425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○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■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○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■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○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alibri"/>
              <a:buChar char="■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erkgevers.vdab.be/" TargetMode="External"/><Relationship Id="rId4" Type="http://schemas.openxmlformats.org/officeDocument/2006/relationships/hyperlink" Target="https://www.youtube.com/watch?v=ID4Qo8P7-7g&amp;list=PLgGFYuH9RHUKRWj7OWM-1hKCFdxItRRtM&amp;index=18" TargetMode="External"/><Relationship Id="rId5" Type="http://schemas.openxmlformats.org/officeDocument/2006/relationships/hyperlink" Target="https://werkgevers.vdab.be/cv-databank" TargetMode="External"/><Relationship Id="rId6" Type="http://schemas.openxmlformats.org/officeDocument/2006/relationships/hyperlink" Target="https://www.youtube.com/watch?v=dEGOUM2bXJA&amp;list=PLgGFYuH9RHUKRWj7OWM-1hKCFdxItRRtM&amp;index=11" TargetMode="External"/><Relationship Id="rId7" Type="http://schemas.openxmlformats.org/officeDocument/2006/relationships/hyperlink" Target="https://werkgevers.vdab.be/extra-hulp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erkgevers.vdab.be/begeleiding" TargetMode="External"/><Relationship Id="rId4" Type="http://schemas.openxmlformats.org/officeDocument/2006/relationships/hyperlink" Target="https://werkgevers.vdab.be/goede-vacature" TargetMode="External"/><Relationship Id="rId5" Type="http://schemas.openxmlformats.org/officeDocument/2006/relationships/hyperlink" Target="https://werkgevers.vdab.be/ibo" TargetMode="External"/><Relationship Id="rId6" Type="http://schemas.openxmlformats.org/officeDocument/2006/relationships/hyperlink" Target="https://werkgevers.vdab.be/sollicitatiegedrag-melden" TargetMode="External"/><Relationship Id="rId7" Type="http://schemas.openxmlformats.org/officeDocument/2006/relationships/hyperlink" Target="https://www.vdab.be/leerkrachtendatabank/scholen.shtml" TargetMode="External"/><Relationship Id="rId8" Type="http://schemas.openxmlformats.org/officeDocument/2006/relationships/hyperlink" Target="https://werkgevers.vdab.be/info-sociale-economie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erkgevers.vdab.be/meer-visibiliteit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kathleen.lepage@vdab.be" TargetMode="External"/><Relationship Id="rId4" Type="http://schemas.openxmlformats.org/officeDocument/2006/relationships/hyperlink" Target="mailto:els.kenens@vdab.be" TargetMode="External"/><Relationship Id="rId5" Type="http://schemas.openxmlformats.org/officeDocument/2006/relationships/hyperlink" Target="mailto:isolde.dosfel@vdab.be" TargetMode="External"/><Relationship Id="rId6" Type="http://schemas.openxmlformats.org/officeDocument/2006/relationships/hyperlink" Target="mailto:roos.vanderjeught@vdab.be" TargetMode="External"/><Relationship Id="rId7" Type="http://schemas.openxmlformats.org/officeDocument/2006/relationships/hyperlink" Target="mailto:lien.leroy@vdab.be" TargetMode="External"/><Relationship Id="rId8" Type="http://schemas.openxmlformats.org/officeDocument/2006/relationships/hyperlink" Target="https://werkgevers.vdab.be/vraag-adverter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100" y="723875"/>
            <a:ext cx="8521800" cy="204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Mijn VDAB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VVSG</a:t>
            </a:r>
            <a:endParaRPr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156323" y="4568875"/>
            <a:ext cx="6678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77" name="Google Shape;77;p16"/>
          <p:cNvSpPr txBox="1"/>
          <p:nvPr>
            <p:ph idx="1" type="subTitle"/>
          </p:nvPr>
        </p:nvSpPr>
        <p:spPr>
          <a:xfrm>
            <a:off x="410800" y="2654950"/>
            <a:ext cx="8360400" cy="95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-US"/>
              <a:t>17-02-2023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chemeClr val="dk2"/>
                </a:solidFill>
              </a:rPr>
              <a:t>‹#›</a:t>
            </a:fld>
            <a:endParaRPr>
              <a:solidFill>
                <a:schemeClr val="dk2"/>
              </a:solidFill>
            </a:endParaRPr>
          </a:p>
        </p:txBody>
      </p:sp>
      <p:sp>
        <p:nvSpPr>
          <p:cNvPr id="84" name="Google Shape;84;p17"/>
          <p:cNvSpPr txBox="1"/>
          <p:nvPr>
            <p:ph type="title"/>
          </p:nvPr>
        </p:nvSpPr>
        <p:spPr>
          <a:xfrm>
            <a:off x="1526825" y="179750"/>
            <a:ext cx="7279200" cy="556500"/>
          </a:xfrm>
          <a:prstGeom prst="rect">
            <a:avLst/>
          </a:prstGeom>
        </p:spPr>
        <p:txBody>
          <a:bodyPr anchorCtr="0" anchor="t" bIns="91425" lIns="91425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Nuttige linken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1526825" y="736250"/>
            <a:ext cx="7133700" cy="31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Werkgeverssite</a:t>
            </a:r>
            <a:r>
              <a:rPr lang="en-US"/>
              <a:t> VDAB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Film</a:t>
            </a:r>
            <a:r>
              <a:rPr lang="en-US"/>
              <a:t> vacature plaatsen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Kandidaten zoeken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overzichtspagina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6"/>
              </a:rPr>
              <a:t>Film</a:t>
            </a:r>
            <a:r>
              <a:rPr lang="en-US"/>
              <a:t> vacatures opvolgen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7"/>
              </a:rPr>
              <a:t>Extra mogelijkheden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2" name="Google Shape;92;p18"/>
          <p:cNvSpPr txBox="1"/>
          <p:nvPr>
            <p:ph type="title"/>
          </p:nvPr>
        </p:nvSpPr>
        <p:spPr>
          <a:xfrm>
            <a:off x="1526825" y="179750"/>
            <a:ext cx="7279200" cy="556500"/>
          </a:xfrm>
          <a:prstGeom prst="rect">
            <a:avLst/>
          </a:prstGeom>
        </p:spPr>
        <p:txBody>
          <a:bodyPr anchorCtr="0" anchor="t" bIns="91425" lIns="91425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Extra’s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1526825" y="736250"/>
            <a:ext cx="7133700" cy="31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Knelpuntvacature?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Acties op maat!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Tips</a:t>
            </a:r>
            <a:r>
              <a:rPr lang="en-US"/>
              <a:t> voor een goede vacature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Nog opleiding nodig?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IBO</a:t>
            </a:r>
            <a:r>
              <a:rPr lang="en-US"/>
              <a:t> is misschien een optie!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Betere kandidaten voor een vacature: geef </a:t>
            </a:r>
            <a:r>
              <a:rPr lang="en-US" u="sng">
                <a:solidFill>
                  <a:schemeClr val="hlink"/>
                </a:solidFill>
                <a:hlinkClick r:id="rId6"/>
              </a:rPr>
              <a:t>sollicitatiefeedback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Meer info voor </a:t>
            </a:r>
            <a:r>
              <a:rPr lang="en-US" u="sng">
                <a:solidFill>
                  <a:schemeClr val="hlink"/>
                </a:solidFill>
                <a:hlinkClick r:id="rId7"/>
              </a:rPr>
              <a:t>scholen</a:t>
            </a:r>
            <a:r>
              <a:rPr lang="en-US"/>
              <a:t> of </a:t>
            </a:r>
            <a:r>
              <a:rPr lang="en-US" u="sng">
                <a:solidFill>
                  <a:schemeClr val="hlink"/>
                </a:solidFill>
                <a:hlinkClick r:id="rId8"/>
              </a:rPr>
              <a:t>sociale economie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0" name="Google Shape;100;p19"/>
          <p:cNvSpPr txBox="1"/>
          <p:nvPr>
            <p:ph type="title"/>
          </p:nvPr>
        </p:nvSpPr>
        <p:spPr>
          <a:xfrm>
            <a:off x="1526825" y="179750"/>
            <a:ext cx="7279200" cy="556500"/>
          </a:xfrm>
          <a:prstGeom prst="rect">
            <a:avLst/>
          </a:prstGeom>
        </p:spPr>
        <p:txBody>
          <a:bodyPr anchorCtr="0" anchor="t" bIns="91425" lIns="91425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Online services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1526825" y="736250"/>
            <a:ext cx="7133700" cy="31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Meer visibiliteit voor je vacatures?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Betalende dienstverlening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156333" y="45688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8" name="Google Shape;108;p20"/>
          <p:cNvSpPr txBox="1"/>
          <p:nvPr>
            <p:ph type="title"/>
          </p:nvPr>
        </p:nvSpPr>
        <p:spPr>
          <a:xfrm>
            <a:off x="1526825" y="179750"/>
            <a:ext cx="7279200" cy="556500"/>
          </a:xfrm>
          <a:prstGeom prst="rect">
            <a:avLst/>
          </a:prstGeom>
        </p:spPr>
        <p:txBody>
          <a:bodyPr anchorCtr="0" anchor="t" bIns="91425" lIns="91425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Contactgegevens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1526825" y="605650"/>
            <a:ext cx="7133700" cy="42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u="sng"/>
              <a:t>Antwerpen</a:t>
            </a:r>
            <a:r>
              <a:rPr lang="en-US" sz="1500"/>
              <a:t>:</a:t>
            </a:r>
            <a:br>
              <a:rPr lang="en-US" sz="1500"/>
            </a:br>
            <a:r>
              <a:rPr lang="en-US" sz="1500"/>
              <a:t>Kathleen Le Page 0499 59 59 43 </a:t>
            </a:r>
            <a:r>
              <a:rPr lang="en-US" sz="1500" u="sng">
                <a:solidFill>
                  <a:schemeClr val="hlink"/>
                </a:solidFill>
                <a:hlinkClick r:id="rId3"/>
              </a:rPr>
              <a:t>kathleen.lepage@vdab.be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500" u="sng"/>
              <a:t>Limburg</a:t>
            </a:r>
            <a:r>
              <a:rPr lang="en-US" sz="1500"/>
              <a:t>:</a:t>
            </a:r>
            <a:br>
              <a:rPr lang="en-US" sz="1500"/>
            </a:br>
            <a:r>
              <a:rPr lang="en-US" sz="1500"/>
              <a:t>Els Kenens 0473 65 20 84  </a:t>
            </a:r>
            <a:r>
              <a:rPr lang="en-US" sz="1500" u="sng">
                <a:solidFill>
                  <a:schemeClr val="hlink"/>
                </a:solidFill>
                <a:hlinkClick r:id="rId4"/>
              </a:rPr>
              <a:t>els.kenens@vdab.be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500" u="sng"/>
              <a:t>Oost-Vlaanderen</a:t>
            </a:r>
            <a:r>
              <a:rPr lang="en-US" sz="1500"/>
              <a:t>:</a:t>
            </a:r>
            <a:br>
              <a:rPr lang="en-US" sz="1500"/>
            </a:br>
            <a:r>
              <a:rPr lang="en-US" sz="1500"/>
              <a:t>Isolde Dosfel 0493 79 31 26  </a:t>
            </a:r>
            <a:r>
              <a:rPr lang="en-US" sz="1500" u="sng">
                <a:solidFill>
                  <a:schemeClr val="hlink"/>
                </a:solidFill>
                <a:hlinkClick r:id="rId5"/>
              </a:rPr>
              <a:t>isolde.dosfel@vdab.be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500" u="sng"/>
              <a:t>Vlaams-Brabant</a:t>
            </a:r>
            <a:r>
              <a:rPr lang="en-US" sz="1500"/>
              <a:t>:</a:t>
            </a:r>
            <a:br>
              <a:rPr lang="en-US" sz="1500"/>
            </a:br>
            <a:r>
              <a:rPr lang="en-US" sz="1500"/>
              <a:t>Roos Van Der Jeught 0470 19 21 05  </a:t>
            </a:r>
            <a:r>
              <a:rPr lang="en-US" sz="1500" u="sng">
                <a:solidFill>
                  <a:schemeClr val="hlink"/>
                </a:solidFill>
                <a:hlinkClick r:id="rId6"/>
              </a:rPr>
              <a:t>roos.vanderjeught@vdab.be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500" u="sng"/>
              <a:t>West-Vlaanderen</a:t>
            </a:r>
            <a:r>
              <a:rPr lang="en-US" sz="1500"/>
              <a:t>:</a:t>
            </a:r>
            <a:br>
              <a:rPr lang="en-US" sz="1500"/>
            </a:br>
            <a:r>
              <a:rPr lang="en-US" sz="1500"/>
              <a:t>Lien Leroy 0478 77 61 49  </a:t>
            </a:r>
            <a:r>
              <a:rPr lang="en-US" sz="1500" u="sng">
                <a:solidFill>
                  <a:schemeClr val="hlink"/>
                </a:solidFill>
                <a:hlinkClick r:id="rId7"/>
              </a:rPr>
              <a:t>lien.leroy@vdab.be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1500" u="sng">
                <a:solidFill>
                  <a:schemeClr val="hlink"/>
                </a:solidFill>
                <a:hlinkClick r:id="rId8"/>
              </a:rPr>
              <a:t>Online services</a:t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VDAB 2019">
  <a:themeElements>
    <a:clrScheme name="Simple Light">
      <a:dk1>
        <a:srgbClr val="000000"/>
      </a:dk1>
      <a:lt1>
        <a:srgbClr val="FFFFFF"/>
      </a:lt1>
      <a:dk2>
        <a:srgbClr val="294376"/>
      </a:dk2>
      <a:lt2>
        <a:srgbClr val="ECEBDC"/>
      </a:lt2>
      <a:accent1>
        <a:srgbClr val="3E89CA"/>
      </a:accent1>
      <a:accent2>
        <a:srgbClr val="DD9345"/>
      </a:accent2>
      <a:accent3>
        <a:srgbClr val="DCE070"/>
      </a:accent3>
      <a:accent4>
        <a:srgbClr val="798E58"/>
      </a:accent4>
      <a:accent5>
        <a:srgbClr val="FFED00"/>
      </a:accent5>
      <a:accent6>
        <a:srgbClr val="E4B0B3"/>
      </a:accent6>
      <a:hlink>
        <a:srgbClr val="54426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