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75" r:id="rId4"/>
    <p:sldId id="276" r:id="rId5"/>
    <p:sldId id="266" r:id="rId6"/>
    <p:sldId id="277" r:id="rId7"/>
    <p:sldId id="278" r:id="rId8"/>
    <p:sldId id="272" r:id="rId9"/>
    <p:sldId id="259" r:id="rId10"/>
    <p:sldId id="267" r:id="rId11"/>
    <p:sldId id="268" r:id="rId12"/>
    <p:sldId id="269" r:id="rId13"/>
    <p:sldId id="270" r:id="rId14"/>
    <p:sldId id="271" r:id="rId15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A3E02C6-0B9A-4211-B482-64DFD0626B62}" v="53" dt="2021-06-15T14:18:50.70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ieda De Koninck" userId="4325806d-caf6-473a-bd33-1651d793377a" providerId="ADAL" clId="{CA3E02C6-0B9A-4211-B482-64DFD0626B62}"/>
    <pc:docChg chg="undo custSel addSld delSld modSld sldOrd modMainMaster">
      <pc:chgData name="Frieda De Koninck" userId="4325806d-caf6-473a-bd33-1651d793377a" providerId="ADAL" clId="{CA3E02C6-0B9A-4211-B482-64DFD0626B62}" dt="2021-06-15T14:20:13.481" v="558" actId="6549"/>
      <pc:docMkLst>
        <pc:docMk/>
      </pc:docMkLst>
      <pc:sldChg chg="addSp modSp mod">
        <pc:chgData name="Frieda De Koninck" userId="4325806d-caf6-473a-bd33-1651d793377a" providerId="ADAL" clId="{CA3E02C6-0B9A-4211-B482-64DFD0626B62}" dt="2021-06-15T13:58:10.293" v="215"/>
        <pc:sldMkLst>
          <pc:docMk/>
          <pc:sldMk cId="817435375" sldId="256"/>
        </pc:sldMkLst>
        <pc:spChg chg="mod">
          <ac:chgData name="Frieda De Koninck" userId="4325806d-caf6-473a-bd33-1651d793377a" providerId="ADAL" clId="{CA3E02C6-0B9A-4211-B482-64DFD0626B62}" dt="2021-06-15T13:54:37.245" v="205" actId="20577"/>
          <ac:spMkLst>
            <pc:docMk/>
            <pc:sldMk cId="817435375" sldId="256"/>
            <ac:spMk id="2" creationId="{47632975-2873-4ED6-A906-CD92390C403F}"/>
          </ac:spMkLst>
        </pc:spChg>
        <pc:picChg chg="add mod">
          <ac:chgData name="Frieda De Koninck" userId="4325806d-caf6-473a-bd33-1651d793377a" providerId="ADAL" clId="{CA3E02C6-0B9A-4211-B482-64DFD0626B62}" dt="2021-06-15T13:58:10.293" v="215"/>
          <ac:picMkLst>
            <pc:docMk/>
            <pc:sldMk cId="817435375" sldId="256"/>
            <ac:picMk id="6" creationId="{87635958-6247-4F0E-972D-CB582E22B589}"/>
          </ac:picMkLst>
        </pc:picChg>
        <pc:picChg chg="add mod">
          <ac:chgData name="Frieda De Koninck" userId="4325806d-caf6-473a-bd33-1651d793377a" providerId="ADAL" clId="{CA3E02C6-0B9A-4211-B482-64DFD0626B62}" dt="2021-06-15T13:58:10.293" v="215"/>
          <ac:picMkLst>
            <pc:docMk/>
            <pc:sldMk cId="817435375" sldId="256"/>
            <ac:picMk id="7" creationId="{5A07245F-F428-43DD-B79C-C3FD7684612B}"/>
          </ac:picMkLst>
        </pc:picChg>
      </pc:sldChg>
      <pc:sldChg chg="addSp delSp modSp del mod">
        <pc:chgData name="Frieda De Koninck" userId="4325806d-caf6-473a-bd33-1651d793377a" providerId="ADAL" clId="{CA3E02C6-0B9A-4211-B482-64DFD0626B62}" dt="2021-06-15T14:01:26.131" v="262" actId="47"/>
        <pc:sldMkLst>
          <pc:docMk/>
          <pc:sldMk cId="228883538" sldId="257"/>
        </pc:sldMkLst>
        <pc:spChg chg="add mod">
          <ac:chgData name="Frieda De Koninck" userId="4325806d-caf6-473a-bd33-1651d793377a" providerId="ADAL" clId="{CA3E02C6-0B9A-4211-B482-64DFD0626B62}" dt="2021-06-15T13:50:13.322" v="161" actId="26606"/>
          <ac:spMkLst>
            <pc:docMk/>
            <pc:sldMk cId="228883538" sldId="257"/>
            <ac:spMk id="3" creationId="{C49FA20C-4B8B-406E-B522-32FD9B1D2DBD}"/>
          </ac:spMkLst>
        </pc:spChg>
        <pc:spChg chg="mod">
          <ac:chgData name="Frieda De Koninck" userId="4325806d-caf6-473a-bd33-1651d793377a" providerId="ADAL" clId="{CA3E02C6-0B9A-4211-B482-64DFD0626B62}" dt="2021-06-15T13:50:13.322" v="161" actId="26606"/>
          <ac:spMkLst>
            <pc:docMk/>
            <pc:sldMk cId="228883538" sldId="257"/>
            <ac:spMk id="4" creationId="{3F097864-5DD3-433A-8FB4-7F0F3BCCE1ED}"/>
          </ac:spMkLst>
        </pc:spChg>
        <pc:spChg chg="del mod">
          <ac:chgData name="Frieda De Koninck" userId="4325806d-caf6-473a-bd33-1651d793377a" providerId="ADAL" clId="{CA3E02C6-0B9A-4211-B482-64DFD0626B62}" dt="2021-06-15T13:42:35.368" v="86"/>
          <ac:spMkLst>
            <pc:docMk/>
            <pc:sldMk cId="228883538" sldId="257"/>
            <ac:spMk id="6" creationId="{495CFC52-0D53-415D-9BA6-13D7287B70D1}"/>
          </ac:spMkLst>
        </pc:spChg>
        <pc:spChg chg="del">
          <ac:chgData name="Frieda De Koninck" userId="4325806d-caf6-473a-bd33-1651d793377a" providerId="ADAL" clId="{CA3E02C6-0B9A-4211-B482-64DFD0626B62}" dt="2021-06-15T13:42:58.832" v="88" actId="26606"/>
          <ac:spMkLst>
            <pc:docMk/>
            <pc:sldMk cId="228883538" sldId="257"/>
            <ac:spMk id="13" creationId="{E862BE82-D00D-42C1-BF16-93AA37870C32}"/>
          </ac:spMkLst>
        </pc:spChg>
        <pc:spChg chg="del">
          <ac:chgData name="Frieda De Koninck" userId="4325806d-caf6-473a-bd33-1651d793377a" providerId="ADAL" clId="{CA3E02C6-0B9A-4211-B482-64DFD0626B62}" dt="2021-06-15T13:42:58.832" v="88" actId="26606"/>
          <ac:spMkLst>
            <pc:docMk/>
            <pc:sldMk cId="228883538" sldId="257"/>
            <ac:spMk id="15" creationId="{F6D92C2D-1D3D-4974-918C-06579FB354A9}"/>
          </ac:spMkLst>
        </pc:spChg>
        <pc:spChg chg="add del">
          <ac:chgData name="Frieda De Koninck" userId="4325806d-caf6-473a-bd33-1651d793377a" providerId="ADAL" clId="{CA3E02C6-0B9A-4211-B482-64DFD0626B62}" dt="2021-06-15T13:44:45.093" v="98" actId="26606"/>
          <ac:spMkLst>
            <pc:docMk/>
            <pc:sldMk cId="228883538" sldId="257"/>
            <ac:spMk id="20" creationId="{E862BE82-D00D-42C1-BF16-93AA37870C32}"/>
          </ac:spMkLst>
        </pc:spChg>
        <pc:spChg chg="add del">
          <ac:chgData name="Frieda De Koninck" userId="4325806d-caf6-473a-bd33-1651d793377a" providerId="ADAL" clId="{CA3E02C6-0B9A-4211-B482-64DFD0626B62}" dt="2021-06-15T13:44:45.093" v="98" actId="26606"/>
          <ac:spMkLst>
            <pc:docMk/>
            <pc:sldMk cId="228883538" sldId="257"/>
            <ac:spMk id="22" creationId="{F6D92C2D-1D3D-4974-918C-06579FB354A9}"/>
          </ac:spMkLst>
        </pc:spChg>
        <pc:spChg chg="add del">
          <ac:chgData name="Frieda De Koninck" userId="4325806d-caf6-473a-bd33-1651d793377a" providerId="ADAL" clId="{CA3E02C6-0B9A-4211-B482-64DFD0626B62}" dt="2021-06-15T13:48:20.318" v="121" actId="26606"/>
          <ac:spMkLst>
            <pc:docMk/>
            <pc:sldMk cId="228883538" sldId="257"/>
            <ac:spMk id="27" creationId="{E862BE82-D00D-42C1-BF16-93AA37870C32}"/>
          </ac:spMkLst>
        </pc:spChg>
        <pc:spChg chg="add del">
          <ac:chgData name="Frieda De Koninck" userId="4325806d-caf6-473a-bd33-1651d793377a" providerId="ADAL" clId="{CA3E02C6-0B9A-4211-B482-64DFD0626B62}" dt="2021-06-15T13:48:20.318" v="121" actId="26606"/>
          <ac:spMkLst>
            <pc:docMk/>
            <pc:sldMk cId="228883538" sldId="257"/>
            <ac:spMk id="29" creationId="{F6D92C2D-1D3D-4974-918C-06579FB354A9}"/>
          </ac:spMkLst>
        </pc:spChg>
        <pc:spChg chg="add del">
          <ac:chgData name="Frieda De Koninck" userId="4325806d-caf6-473a-bd33-1651d793377a" providerId="ADAL" clId="{CA3E02C6-0B9A-4211-B482-64DFD0626B62}" dt="2021-06-15T13:48:36.743" v="124" actId="26606"/>
          <ac:spMkLst>
            <pc:docMk/>
            <pc:sldMk cId="228883538" sldId="257"/>
            <ac:spMk id="34" creationId="{3CD9DF72-87A3-404E-A828-84CBF11A8303}"/>
          </ac:spMkLst>
        </pc:spChg>
        <pc:spChg chg="add del">
          <ac:chgData name="Frieda De Koninck" userId="4325806d-caf6-473a-bd33-1651d793377a" providerId="ADAL" clId="{CA3E02C6-0B9A-4211-B482-64DFD0626B62}" dt="2021-06-15T13:50:13.322" v="161" actId="26606"/>
          <ac:spMkLst>
            <pc:docMk/>
            <pc:sldMk cId="228883538" sldId="257"/>
            <ac:spMk id="41" creationId="{E862BE82-D00D-42C1-BF16-93AA37870C32}"/>
          </ac:spMkLst>
        </pc:spChg>
        <pc:spChg chg="add del">
          <ac:chgData name="Frieda De Koninck" userId="4325806d-caf6-473a-bd33-1651d793377a" providerId="ADAL" clId="{CA3E02C6-0B9A-4211-B482-64DFD0626B62}" dt="2021-06-15T13:50:13.322" v="161" actId="26606"/>
          <ac:spMkLst>
            <pc:docMk/>
            <pc:sldMk cId="228883538" sldId="257"/>
            <ac:spMk id="43" creationId="{F6D92C2D-1D3D-4974-918C-06579FB354A9}"/>
          </ac:spMkLst>
        </pc:spChg>
        <pc:spChg chg="add del">
          <ac:chgData name="Frieda De Koninck" userId="4325806d-caf6-473a-bd33-1651d793377a" providerId="ADAL" clId="{CA3E02C6-0B9A-4211-B482-64DFD0626B62}" dt="2021-06-15T13:50:13.322" v="161" actId="26606"/>
          <ac:spMkLst>
            <pc:docMk/>
            <pc:sldMk cId="228883538" sldId="257"/>
            <ac:spMk id="48" creationId="{3CD9DF72-87A3-404E-A828-84CBF11A8303}"/>
          </ac:spMkLst>
        </pc:spChg>
        <pc:graphicFrameChg chg="add del mod">
          <ac:chgData name="Frieda De Koninck" userId="4325806d-caf6-473a-bd33-1651d793377a" providerId="ADAL" clId="{CA3E02C6-0B9A-4211-B482-64DFD0626B62}" dt="2021-06-15T13:42:55.524" v="87" actId="478"/>
          <ac:graphicFrameMkLst>
            <pc:docMk/>
            <pc:sldMk cId="228883538" sldId="257"/>
            <ac:graphicFrameMk id="2" creationId="{A78CE521-31AC-4320-AB87-DB0563D622F7}"/>
          </ac:graphicFrameMkLst>
        </pc:graphicFrameChg>
        <pc:picChg chg="mod">
          <ac:chgData name="Frieda De Koninck" userId="4325806d-caf6-473a-bd33-1651d793377a" providerId="ADAL" clId="{CA3E02C6-0B9A-4211-B482-64DFD0626B62}" dt="2021-06-15T13:55:57.753" v="207" actId="14826"/>
          <ac:picMkLst>
            <pc:docMk/>
            <pc:sldMk cId="228883538" sldId="257"/>
            <ac:picMk id="8" creationId="{86817F49-FD2F-4E74-AFFB-5A997768F670}"/>
          </ac:picMkLst>
        </pc:picChg>
        <pc:picChg chg="add mod">
          <ac:chgData name="Frieda De Koninck" userId="4325806d-caf6-473a-bd33-1651d793377a" providerId="ADAL" clId="{CA3E02C6-0B9A-4211-B482-64DFD0626B62}" dt="2021-06-15T13:58:52.263" v="221" actId="1076"/>
          <ac:picMkLst>
            <pc:docMk/>
            <pc:sldMk cId="228883538" sldId="257"/>
            <ac:picMk id="19" creationId="{4C026923-037D-4B09-AE41-6F283F3CEC10}"/>
          </ac:picMkLst>
        </pc:picChg>
        <pc:picChg chg="add mod">
          <ac:chgData name="Frieda De Koninck" userId="4325806d-caf6-473a-bd33-1651d793377a" providerId="ADAL" clId="{CA3E02C6-0B9A-4211-B482-64DFD0626B62}" dt="2021-06-15T13:58:52.263" v="221" actId="1076"/>
          <ac:picMkLst>
            <pc:docMk/>
            <pc:sldMk cId="228883538" sldId="257"/>
            <ac:picMk id="21" creationId="{7A75A014-863C-4C02-9EAE-B1560968A57E}"/>
          </ac:picMkLst>
        </pc:picChg>
        <pc:cxnChg chg="add del">
          <ac:chgData name="Frieda De Koninck" userId="4325806d-caf6-473a-bd33-1651d793377a" providerId="ADAL" clId="{CA3E02C6-0B9A-4211-B482-64DFD0626B62}" dt="2021-06-15T13:48:36.743" v="124" actId="26606"/>
          <ac:cxnSpMkLst>
            <pc:docMk/>
            <pc:sldMk cId="228883538" sldId="257"/>
            <ac:cxnSpMk id="36" creationId="{20E3A342-4D61-4E3F-AF90-1AB42AEB96CC}"/>
          </ac:cxnSpMkLst>
        </pc:cxnChg>
        <pc:cxnChg chg="add del">
          <ac:chgData name="Frieda De Koninck" userId="4325806d-caf6-473a-bd33-1651d793377a" providerId="ADAL" clId="{CA3E02C6-0B9A-4211-B482-64DFD0626B62}" dt="2021-06-15T13:50:13.322" v="161" actId="26606"/>
          <ac:cxnSpMkLst>
            <pc:docMk/>
            <pc:sldMk cId="228883538" sldId="257"/>
            <ac:cxnSpMk id="50" creationId="{20E3A342-4D61-4E3F-AF90-1AB42AEB96CC}"/>
          </ac:cxnSpMkLst>
        </pc:cxnChg>
      </pc:sldChg>
      <pc:sldChg chg="del">
        <pc:chgData name="Frieda De Koninck" userId="4325806d-caf6-473a-bd33-1651d793377a" providerId="ADAL" clId="{CA3E02C6-0B9A-4211-B482-64DFD0626B62}" dt="2021-06-15T13:50:36.696" v="164" actId="47"/>
        <pc:sldMkLst>
          <pc:docMk/>
          <pc:sldMk cId="3509717890" sldId="258"/>
        </pc:sldMkLst>
      </pc:sldChg>
      <pc:sldChg chg="addSp delSp modSp add del mod ord setBg setClrOvrMap delDesignElem">
        <pc:chgData name="Frieda De Koninck" userId="4325806d-caf6-473a-bd33-1651d793377a" providerId="ADAL" clId="{CA3E02C6-0B9A-4211-B482-64DFD0626B62}" dt="2021-06-15T14:19:32.702" v="555" actId="20577"/>
        <pc:sldMkLst>
          <pc:docMk/>
          <pc:sldMk cId="2036158519" sldId="259"/>
        </pc:sldMkLst>
        <pc:spChg chg="mod">
          <ac:chgData name="Frieda De Koninck" userId="4325806d-caf6-473a-bd33-1651d793377a" providerId="ADAL" clId="{CA3E02C6-0B9A-4211-B482-64DFD0626B62}" dt="2021-06-15T14:19:32.702" v="555" actId="20577"/>
          <ac:spMkLst>
            <pc:docMk/>
            <pc:sldMk cId="2036158519" sldId="259"/>
            <ac:spMk id="2" creationId="{23EFF094-8D15-4336-B743-C90CAAE2C54A}"/>
          </ac:spMkLst>
        </pc:spChg>
        <pc:spChg chg="mod ord">
          <ac:chgData name="Frieda De Koninck" userId="4325806d-caf6-473a-bd33-1651d793377a" providerId="ADAL" clId="{CA3E02C6-0B9A-4211-B482-64DFD0626B62}" dt="2021-06-15T14:19:27.025" v="554" actId="20577"/>
          <ac:spMkLst>
            <pc:docMk/>
            <pc:sldMk cId="2036158519" sldId="259"/>
            <ac:spMk id="4" creationId="{7BF81AE9-3C67-43FB-912B-F3F1340672EE}"/>
          </ac:spMkLst>
        </pc:spChg>
        <pc:spChg chg="add">
          <ac:chgData name="Frieda De Koninck" userId="4325806d-caf6-473a-bd33-1651d793377a" providerId="ADAL" clId="{CA3E02C6-0B9A-4211-B482-64DFD0626B62}" dt="2021-06-15T14:08:26.654" v="342" actId="26606"/>
          <ac:spMkLst>
            <pc:docMk/>
            <pc:sldMk cId="2036158519" sldId="259"/>
            <ac:spMk id="11" creationId="{CF62D2A7-8207-488C-9F46-316BA81A16C8}"/>
          </ac:spMkLst>
        </pc:spChg>
        <pc:spChg chg="del">
          <ac:chgData name="Frieda De Koninck" userId="4325806d-caf6-473a-bd33-1651d793377a" providerId="ADAL" clId="{CA3E02C6-0B9A-4211-B482-64DFD0626B62}" dt="2021-06-15T14:08:09.932" v="341"/>
          <ac:spMkLst>
            <pc:docMk/>
            <pc:sldMk cId="2036158519" sldId="259"/>
            <ac:spMk id="41" creationId="{CF62D2A7-8207-488C-9F46-316BA81A16C8}"/>
          </ac:spMkLst>
        </pc:spChg>
        <pc:picChg chg="mod">
          <ac:chgData name="Frieda De Koninck" userId="4325806d-caf6-473a-bd33-1651d793377a" providerId="ADAL" clId="{CA3E02C6-0B9A-4211-B482-64DFD0626B62}" dt="2021-06-15T14:08:26.654" v="342" actId="26606"/>
          <ac:picMkLst>
            <pc:docMk/>
            <pc:sldMk cId="2036158519" sldId="259"/>
            <ac:picMk id="6" creationId="{17D8D73C-12B1-4B91-BCA8-385C06E6836B}"/>
          </ac:picMkLst>
        </pc:picChg>
      </pc:sldChg>
      <pc:sldChg chg="del">
        <pc:chgData name="Frieda De Koninck" userId="4325806d-caf6-473a-bd33-1651d793377a" providerId="ADAL" clId="{CA3E02C6-0B9A-4211-B482-64DFD0626B62}" dt="2021-06-15T13:50:41.316" v="166" actId="47"/>
        <pc:sldMkLst>
          <pc:docMk/>
          <pc:sldMk cId="1908198900" sldId="260"/>
        </pc:sldMkLst>
      </pc:sldChg>
      <pc:sldChg chg="del">
        <pc:chgData name="Frieda De Koninck" userId="4325806d-caf6-473a-bd33-1651d793377a" providerId="ADAL" clId="{CA3E02C6-0B9A-4211-B482-64DFD0626B62}" dt="2021-06-15T13:50:54.344" v="167" actId="47"/>
        <pc:sldMkLst>
          <pc:docMk/>
          <pc:sldMk cId="551268798" sldId="261"/>
        </pc:sldMkLst>
      </pc:sldChg>
      <pc:sldChg chg="del">
        <pc:chgData name="Frieda De Koninck" userId="4325806d-caf6-473a-bd33-1651d793377a" providerId="ADAL" clId="{CA3E02C6-0B9A-4211-B482-64DFD0626B62}" dt="2021-06-15T13:51:15.310" v="173" actId="47"/>
        <pc:sldMkLst>
          <pc:docMk/>
          <pc:sldMk cId="4113725544" sldId="262"/>
        </pc:sldMkLst>
      </pc:sldChg>
      <pc:sldChg chg="del">
        <pc:chgData name="Frieda De Koninck" userId="4325806d-caf6-473a-bd33-1651d793377a" providerId="ADAL" clId="{CA3E02C6-0B9A-4211-B482-64DFD0626B62}" dt="2021-06-15T14:00:26.880" v="240" actId="47"/>
        <pc:sldMkLst>
          <pc:docMk/>
          <pc:sldMk cId="3878249281" sldId="263"/>
        </pc:sldMkLst>
      </pc:sldChg>
      <pc:sldChg chg="addSp modSp mod">
        <pc:chgData name="Frieda De Koninck" userId="4325806d-caf6-473a-bd33-1651d793377a" providerId="ADAL" clId="{CA3E02C6-0B9A-4211-B482-64DFD0626B62}" dt="2021-06-15T14:06:12.753" v="339" actId="20577"/>
        <pc:sldMkLst>
          <pc:docMk/>
          <pc:sldMk cId="1259090831" sldId="264"/>
        </pc:sldMkLst>
        <pc:spChg chg="mod">
          <ac:chgData name="Frieda De Koninck" userId="4325806d-caf6-473a-bd33-1651d793377a" providerId="ADAL" clId="{CA3E02C6-0B9A-4211-B482-64DFD0626B62}" dt="2021-06-15T14:00:45.750" v="247" actId="20577"/>
          <ac:spMkLst>
            <pc:docMk/>
            <pc:sldMk cId="1259090831" sldId="264"/>
            <ac:spMk id="2" creationId="{8BB08EBD-2786-41CD-B704-0C4D33970838}"/>
          </ac:spMkLst>
        </pc:spChg>
        <pc:spChg chg="mod">
          <ac:chgData name="Frieda De Koninck" userId="4325806d-caf6-473a-bd33-1651d793377a" providerId="ADAL" clId="{CA3E02C6-0B9A-4211-B482-64DFD0626B62}" dt="2021-06-15T14:06:12.753" v="339" actId="20577"/>
          <ac:spMkLst>
            <pc:docMk/>
            <pc:sldMk cId="1259090831" sldId="264"/>
            <ac:spMk id="4" creationId="{2B6B89EF-5FA8-484D-8961-1CF5BEC73CA8}"/>
          </ac:spMkLst>
        </pc:spChg>
        <pc:picChg chg="mod">
          <ac:chgData name="Frieda De Koninck" userId="4325806d-caf6-473a-bd33-1651d793377a" providerId="ADAL" clId="{CA3E02C6-0B9A-4211-B482-64DFD0626B62}" dt="2021-06-15T14:02:19.720" v="264" actId="14826"/>
          <ac:picMkLst>
            <pc:docMk/>
            <pc:sldMk cId="1259090831" sldId="264"/>
            <ac:picMk id="6" creationId="{388DDCA2-4D18-4F3B-8F71-9AD3C4BFAD90}"/>
          </ac:picMkLst>
        </pc:picChg>
        <pc:picChg chg="add mod">
          <ac:chgData name="Frieda De Koninck" userId="4325806d-caf6-473a-bd33-1651d793377a" providerId="ADAL" clId="{CA3E02C6-0B9A-4211-B482-64DFD0626B62}" dt="2021-06-15T13:59:00.926" v="223" actId="1076"/>
          <ac:picMkLst>
            <pc:docMk/>
            <pc:sldMk cId="1259090831" sldId="264"/>
            <ac:picMk id="7" creationId="{D81740FB-E7CA-4DCE-89D5-335F01DC3628}"/>
          </ac:picMkLst>
        </pc:picChg>
        <pc:picChg chg="add mod">
          <ac:chgData name="Frieda De Koninck" userId="4325806d-caf6-473a-bd33-1651d793377a" providerId="ADAL" clId="{CA3E02C6-0B9A-4211-B482-64DFD0626B62}" dt="2021-06-15T13:59:00.926" v="223" actId="1076"/>
          <ac:picMkLst>
            <pc:docMk/>
            <pc:sldMk cId="1259090831" sldId="264"/>
            <ac:picMk id="8" creationId="{5459443D-8826-4852-963B-C16F8513F884}"/>
          </ac:picMkLst>
        </pc:picChg>
      </pc:sldChg>
      <pc:sldChg chg="addSp modSp del mod">
        <pc:chgData name="Frieda De Koninck" userId="4325806d-caf6-473a-bd33-1651d793377a" providerId="ADAL" clId="{CA3E02C6-0B9A-4211-B482-64DFD0626B62}" dt="2021-06-15T14:16:47.840" v="517" actId="47"/>
        <pc:sldMkLst>
          <pc:docMk/>
          <pc:sldMk cId="2573206180" sldId="265"/>
        </pc:sldMkLst>
        <pc:picChg chg="add mod">
          <ac:chgData name="Frieda De Koninck" userId="4325806d-caf6-473a-bd33-1651d793377a" providerId="ADAL" clId="{CA3E02C6-0B9A-4211-B482-64DFD0626B62}" dt="2021-06-15T13:59:11.021" v="225" actId="1076"/>
          <ac:picMkLst>
            <pc:docMk/>
            <pc:sldMk cId="2573206180" sldId="265"/>
            <ac:picMk id="7" creationId="{A82AA0CE-69DA-4EAB-A558-FF64F16582EF}"/>
          </ac:picMkLst>
        </pc:picChg>
        <pc:picChg chg="add mod">
          <ac:chgData name="Frieda De Koninck" userId="4325806d-caf6-473a-bd33-1651d793377a" providerId="ADAL" clId="{CA3E02C6-0B9A-4211-B482-64DFD0626B62}" dt="2021-06-15T13:59:11.021" v="225" actId="1076"/>
          <ac:picMkLst>
            <pc:docMk/>
            <pc:sldMk cId="2573206180" sldId="265"/>
            <ac:picMk id="8" creationId="{EFBFF3D4-7347-4764-8494-56A07429D30F}"/>
          </ac:picMkLst>
        </pc:picChg>
      </pc:sldChg>
      <pc:sldChg chg="addSp modSp mod ord">
        <pc:chgData name="Frieda De Koninck" userId="4325806d-caf6-473a-bd33-1651d793377a" providerId="ADAL" clId="{CA3E02C6-0B9A-4211-B482-64DFD0626B62}" dt="2021-06-15T14:18:12.346" v="547" actId="20577"/>
        <pc:sldMkLst>
          <pc:docMk/>
          <pc:sldMk cId="394395599" sldId="266"/>
        </pc:sldMkLst>
        <pc:spChg chg="mod">
          <ac:chgData name="Frieda De Koninck" userId="4325806d-caf6-473a-bd33-1651d793377a" providerId="ADAL" clId="{CA3E02C6-0B9A-4211-B482-64DFD0626B62}" dt="2021-06-15T14:18:12.346" v="547" actId="20577"/>
          <ac:spMkLst>
            <pc:docMk/>
            <pc:sldMk cId="394395599" sldId="266"/>
            <ac:spMk id="4" creationId="{EB9EF669-BED4-4BA2-8BA0-8CC78387E64A}"/>
          </ac:spMkLst>
        </pc:spChg>
        <pc:picChg chg="add mod">
          <ac:chgData name="Frieda De Koninck" userId="4325806d-caf6-473a-bd33-1651d793377a" providerId="ADAL" clId="{CA3E02C6-0B9A-4211-B482-64DFD0626B62}" dt="2021-06-15T13:59:22.755" v="227"/>
          <ac:picMkLst>
            <pc:docMk/>
            <pc:sldMk cId="394395599" sldId="266"/>
            <ac:picMk id="7" creationId="{BC4E5A14-A708-4871-9FEB-3D0F487E1F5D}"/>
          </ac:picMkLst>
        </pc:picChg>
        <pc:picChg chg="add mod">
          <ac:chgData name="Frieda De Koninck" userId="4325806d-caf6-473a-bd33-1651d793377a" providerId="ADAL" clId="{CA3E02C6-0B9A-4211-B482-64DFD0626B62}" dt="2021-06-15T13:59:22.755" v="227"/>
          <ac:picMkLst>
            <pc:docMk/>
            <pc:sldMk cId="394395599" sldId="266"/>
            <ac:picMk id="8" creationId="{B6D127FA-ADDD-4C0F-8965-94FF54C17E82}"/>
          </ac:picMkLst>
        </pc:picChg>
      </pc:sldChg>
      <pc:sldChg chg="addSp modSp mod">
        <pc:chgData name="Frieda De Koninck" userId="4325806d-caf6-473a-bd33-1651d793377a" providerId="ADAL" clId="{CA3E02C6-0B9A-4211-B482-64DFD0626B62}" dt="2021-06-15T14:19:46.763" v="557" actId="20577"/>
        <pc:sldMkLst>
          <pc:docMk/>
          <pc:sldMk cId="2676147784" sldId="267"/>
        </pc:sldMkLst>
        <pc:spChg chg="mod">
          <ac:chgData name="Frieda De Koninck" userId="4325806d-caf6-473a-bd33-1651d793377a" providerId="ADAL" clId="{CA3E02C6-0B9A-4211-B482-64DFD0626B62}" dt="2021-06-15T14:19:46.763" v="557" actId="20577"/>
          <ac:spMkLst>
            <pc:docMk/>
            <pc:sldMk cId="2676147784" sldId="267"/>
            <ac:spMk id="4" creationId="{731FA97A-C247-4219-948D-0932714AEA67}"/>
          </ac:spMkLst>
        </pc:spChg>
        <pc:picChg chg="add mod">
          <ac:chgData name="Frieda De Koninck" userId="4325806d-caf6-473a-bd33-1651d793377a" providerId="ADAL" clId="{CA3E02C6-0B9A-4211-B482-64DFD0626B62}" dt="2021-06-15T13:59:26.450" v="228"/>
          <ac:picMkLst>
            <pc:docMk/>
            <pc:sldMk cId="2676147784" sldId="267"/>
            <ac:picMk id="7" creationId="{48A03B52-2969-454F-AC50-A925938629F3}"/>
          </ac:picMkLst>
        </pc:picChg>
        <pc:picChg chg="add mod">
          <ac:chgData name="Frieda De Koninck" userId="4325806d-caf6-473a-bd33-1651d793377a" providerId="ADAL" clId="{CA3E02C6-0B9A-4211-B482-64DFD0626B62}" dt="2021-06-15T13:59:26.450" v="228"/>
          <ac:picMkLst>
            <pc:docMk/>
            <pc:sldMk cId="2676147784" sldId="267"/>
            <ac:picMk id="8" creationId="{A8222039-C3B6-4944-836C-818621BF44EC}"/>
          </ac:picMkLst>
        </pc:picChg>
      </pc:sldChg>
      <pc:sldChg chg="addSp modSp">
        <pc:chgData name="Frieda De Koninck" userId="4325806d-caf6-473a-bd33-1651d793377a" providerId="ADAL" clId="{CA3E02C6-0B9A-4211-B482-64DFD0626B62}" dt="2021-06-15T13:59:29.560" v="229"/>
        <pc:sldMkLst>
          <pc:docMk/>
          <pc:sldMk cId="568715627" sldId="268"/>
        </pc:sldMkLst>
        <pc:picChg chg="add mod">
          <ac:chgData name="Frieda De Koninck" userId="4325806d-caf6-473a-bd33-1651d793377a" providerId="ADAL" clId="{CA3E02C6-0B9A-4211-B482-64DFD0626B62}" dt="2021-06-15T13:59:29.560" v="229"/>
          <ac:picMkLst>
            <pc:docMk/>
            <pc:sldMk cId="568715627" sldId="268"/>
            <ac:picMk id="7" creationId="{E2E94CAE-FF7D-416D-94A5-B874A16B2754}"/>
          </ac:picMkLst>
        </pc:picChg>
        <pc:picChg chg="add mod">
          <ac:chgData name="Frieda De Koninck" userId="4325806d-caf6-473a-bd33-1651d793377a" providerId="ADAL" clId="{CA3E02C6-0B9A-4211-B482-64DFD0626B62}" dt="2021-06-15T13:59:29.560" v="229"/>
          <ac:picMkLst>
            <pc:docMk/>
            <pc:sldMk cId="568715627" sldId="268"/>
            <ac:picMk id="8" creationId="{2D754FC5-0555-4F58-AD98-756F423B1252}"/>
          </ac:picMkLst>
        </pc:picChg>
      </pc:sldChg>
      <pc:sldChg chg="addSp modSp">
        <pc:chgData name="Frieda De Koninck" userId="4325806d-caf6-473a-bd33-1651d793377a" providerId="ADAL" clId="{CA3E02C6-0B9A-4211-B482-64DFD0626B62}" dt="2021-06-15T13:59:32.167" v="230"/>
        <pc:sldMkLst>
          <pc:docMk/>
          <pc:sldMk cId="1665847486" sldId="269"/>
        </pc:sldMkLst>
        <pc:picChg chg="add mod">
          <ac:chgData name="Frieda De Koninck" userId="4325806d-caf6-473a-bd33-1651d793377a" providerId="ADAL" clId="{CA3E02C6-0B9A-4211-B482-64DFD0626B62}" dt="2021-06-15T13:59:32.167" v="230"/>
          <ac:picMkLst>
            <pc:docMk/>
            <pc:sldMk cId="1665847486" sldId="269"/>
            <ac:picMk id="6" creationId="{FC5BE66D-A480-41FB-8746-05B34CF9F666}"/>
          </ac:picMkLst>
        </pc:picChg>
        <pc:picChg chg="add mod">
          <ac:chgData name="Frieda De Koninck" userId="4325806d-caf6-473a-bd33-1651d793377a" providerId="ADAL" clId="{CA3E02C6-0B9A-4211-B482-64DFD0626B62}" dt="2021-06-15T13:59:32.167" v="230"/>
          <ac:picMkLst>
            <pc:docMk/>
            <pc:sldMk cId="1665847486" sldId="269"/>
            <ac:picMk id="8" creationId="{B4195D05-15AE-47CF-8EBE-D1F9AE083A67}"/>
          </ac:picMkLst>
        </pc:picChg>
      </pc:sldChg>
      <pc:sldChg chg="addSp modSp mod">
        <pc:chgData name="Frieda De Koninck" userId="4325806d-caf6-473a-bd33-1651d793377a" providerId="ADAL" clId="{CA3E02C6-0B9A-4211-B482-64DFD0626B62}" dt="2021-06-15T14:20:13.481" v="558" actId="6549"/>
        <pc:sldMkLst>
          <pc:docMk/>
          <pc:sldMk cId="3116656200" sldId="270"/>
        </pc:sldMkLst>
        <pc:spChg chg="mod">
          <ac:chgData name="Frieda De Koninck" userId="4325806d-caf6-473a-bd33-1651d793377a" providerId="ADAL" clId="{CA3E02C6-0B9A-4211-B482-64DFD0626B62}" dt="2021-06-15T14:20:13.481" v="558" actId="6549"/>
          <ac:spMkLst>
            <pc:docMk/>
            <pc:sldMk cId="3116656200" sldId="270"/>
            <ac:spMk id="4" creationId="{FE133760-F9BA-4336-992E-BFF17055FE12}"/>
          </ac:spMkLst>
        </pc:spChg>
        <pc:picChg chg="add mod">
          <ac:chgData name="Frieda De Koninck" userId="4325806d-caf6-473a-bd33-1651d793377a" providerId="ADAL" clId="{CA3E02C6-0B9A-4211-B482-64DFD0626B62}" dt="2021-06-15T13:59:39.050" v="231"/>
          <ac:picMkLst>
            <pc:docMk/>
            <pc:sldMk cId="3116656200" sldId="270"/>
            <ac:picMk id="7" creationId="{FCB365A8-E358-4EB3-9665-A019001E014E}"/>
          </ac:picMkLst>
        </pc:picChg>
        <pc:picChg chg="add mod">
          <ac:chgData name="Frieda De Koninck" userId="4325806d-caf6-473a-bd33-1651d793377a" providerId="ADAL" clId="{CA3E02C6-0B9A-4211-B482-64DFD0626B62}" dt="2021-06-15T13:59:39.050" v="231"/>
          <ac:picMkLst>
            <pc:docMk/>
            <pc:sldMk cId="3116656200" sldId="270"/>
            <ac:picMk id="8" creationId="{F6E47E1B-AECB-4203-9480-B599CA2A3BB4}"/>
          </ac:picMkLst>
        </pc:picChg>
      </pc:sldChg>
      <pc:sldChg chg="addSp modSp">
        <pc:chgData name="Frieda De Koninck" userId="4325806d-caf6-473a-bd33-1651d793377a" providerId="ADAL" clId="{CA3E02C6-0B9A-4211-B482-64DFD0626B62}" dt="2021-06-15T13:59:15.914" v="226"/>
        <pc:sldMkLst>
          <pc:docMk/>
          <pc:sldMk cId="2833563644" sldId="272"/>
        </pc:sldMkLst>
        <pc:picChg chg="add mod">
          <ac:chgData name="Frieda De Koninck" userId="4325806d-caf6-473a-bd33-1651d793377a" providerId="ADAL" clId="{CA3E02C6-0B9A-4211-B482-64DFD0626B62}" dt="2021-06-15T13:59:15.914" v="226"/>
          <ac:picMkLst>
            <pc:docMk/>
            <pc:sldMk cId="2833563644" sldId="272"/>
            <ac:picMk id="7" creationId="{6BDFC408-D62D-4902-A539-40A6BEC27C65}"/>
          </ac:picMkLst>
        </pc:picChg>
        <pc:picChg chg="add mod">
          <ac:chgData name="Frieda De Koninck" userId="4325806d-caf6-473a-bd33-1651d793377a" providerId="ADAL" clId="{CA3E02C6-0B9A-4211-B482-64DFD0626B62}" dt="2021-06-15T13:59:15.914" v="226"/>
          <ac:picMkLst>
            <pc:docMk/>
            <pc:sldMk cId="2833563644" sldId="272"/>
            <ac:picMk id="8" creationId="{8B3B684A-54F0-4958-BCEE-DB23631BD6D8}"/>
          </ac:picMkLst>
        </pc:picChg>
      </pc:sldChg>
      <pc:sldChg chg="del">
        <pc:chgData name="Frieda De Koninck" userId="4325806d-caf6-473a-bd33-1651d793377a" providerId="ADAL" clId="{CA3E02C6-0B9A-4211-B482-64DFD0626B62}" dt="2021-06-15T13:53:50.393" v="201" actId="47"/>
        <pc:sldMkLst>
          <pc:docMk/>
          <pc:sldMk cId="3375481519" sldId="273"/>
        </pc:sldMkLst>
      </pc:sldChg>
      <pc:sldChg chg="addSp modSp add del mod ord">
        <pc:chgData name="Frieda De Koninck" userId="4325806d-caf6-473a-bd33-1651d793377a" providerId="ADAL" clId="{CA3E02C6-0B9A-4211-B482-64DFD0626B62}" dt="2021-06-15T14:01:27.049" v="263" actId="47"/>
        <pc:sldMkLst>
          <pc:docMk/>
          <pc:sldMk cId="1461917467" sldId="274"/>
        </pc:sldMkLst>
        <pc:spChg chg="mod">
          <ac:chgData name="Frieda De Koninck" userId="4325806d-caf6-473a-bd33-1651d793377a" providerId="ADAL" clId="{CA3E02C6-0B9A-4211-B482-64DFD0626B62}" dt="2021-06-15T13:51:09.630" v="172" actId="27636"/>
          <ac:spMkLst>
            <pc:docMk/>
            <pc:sldMk cId="1461917467" sldId="274"/>
            <ac:spMk id="3" creationId="{C49FA20C-4B8B-406E-B522-32FD9B1D2DBD}"/>
          </ac:spMkLst>
        </pc:spChg>
        <pc:picChg chg="add mod">
          <ac:chgData name="Frieda De Koninck" userId="4325806d-caf6-473a-bd33-1651d793377a" providerId="ADAL" clId="{CA3E02C6-0B9A-4211-B482-64DFD0626B62}" dt="2021-06-15T13:58:26.453" v="217" actId="1076"/>
          <ac:picMkLst>
            <pc:docMk/>
            <pc:sldMk cId="1461917467" sldId="274"/>
            <ac:picMk id="7" creationId="{936AC600-0D03-462A-8C79-05EB358A2DDE}"/>
          </ac:picMkLst>
        </pc:picChg>
        <pc:picChg chg="add mod">
          <ac:chgData name="Frieda De Koninck" userId="4325806d-caf6-473a-bd33-1651d793377a" providerId="ADAL" clId="{CA3E02C6-0B9A-4211-B482-64DFD0626B62}" dt="2021-06-15T13:58:26.453" v="217" actId="1076"/>
          <ac:picMkLst>
            <pc:docMk/>
            <pc:sldMk cId="1461917467" sldId="274"/>
            <ac:picMk id="9" creationId="{AB96951C-7DD8-4801-B97C-9861DEE460FD}"/>
          </ac:picMkLst>
        </pc:picChg>
      </pc:sldChg>
      <pc:sldChg chg="addSp delSp modSp add mod">
        <pc:chgData name="Frieda De Koninck" userId="4325806d-caf6-473a-bd33-1651d793377a" providerId="ADAL" clId="{CA3E02C6-0B9A-4211-B482-64DFD0626B62}" dt="2021-06-15T14:04:37.796" v="271" actId="14826"/>
        <pc:sldMkLst>
          <pc:docMk/>
          <pc:sldMk cId="1447631780" sldId="275"/>
        </pc:sldMkLst>
        <pc:spChg chg="mod">
          <ac:chgData name="Frieda De Koninck" userId="4325806d-caf6-473a-bd33-1651d793377a" providerId="ADAL" clId="{CA3E02C6-0B9A-4211-B482-64DFD0626B62}" dt="2021-06-15T14:01:12.376" v="259" actId="20577"/>
          <ac:spMkLst>
            <pc:docMk/>
            <pc:sldMk cId="1447631780" sldId="275"/>
            <ac:spMk id="2" creationId="{8BB08EBD-2786-41CD-B704-0C4D33970838}"/>
          </ac:spMkLst>
        </pc:spChg>
        <pc:spChg chg="mod">
          <ac:chgData name="Frieda De Koninck" userId="4325806d-caf6-473a-bd33-1651d793377a" providerId="ADAL" clId="{CA3E02C6-0B9A-4211-B482-64DFD0626B62}" dt="2021-06-15T14:01:16.536" v="261" actId="27636"/>
          <ac:spMkLst>
            <pc:docMk/>
            <pc:sldMk cId="1447631780" sldId="275"/>
            <ac:spMk id="4" creationId="{2B6B89EF-5FA8-484D-8961-1CF5BEC73CA8}"/>
          </ac:spMkLst>
        </pc:spChg>
        <pc:spChg chg="add del mod">
          <ac:chgData name="Frieda De Koninck" userId="4325806d-caf6-473a-bd33-1651d793377a" providerId="ADAL" clId="{CA3E02C6-0B9A-4211-B482-64DFD0626B62}" dt="2021-06-15T14:02:59.913" v="267" actId="478"/>
          <ac:spMkLst>
            <pc:docMk/>
            <pc:sldMk cId="1447631780" sldId="275"/>
            <ac:spMk id="5" creationId="{0673B37D-E8FE-431B-9BF2-BA7596485B19}"/>
          </ac:spMkLst>
        </pc:spChg>
        <pc:picChg chg="add del mod">
          <ac:chgData name="Frieda De Koninck" userId="4325806d-caf6-473a-bd33-1651d793377a" providerId="ADAL" clId="{CA3E02C6-0B9A-4211-B482-64DFD0626B62}" dt="2021-06-15T14:04:37.796" v="271" actId="14826"/>
          <ac:picMkLst>
            <pc:docMk/>
            <pc:sldMk cId="1447631780" sldId="275"/>
            <ac:picMk id="6" creationId="{388DDCA2-4D18-4F3B-8F71-9AD3C4BFAD90}"/>
          </ac:picMkLst>
        </pc:picChg>
      </pc:sldChg>
      <pc:sldChg chg="delSp add del ord setBg delDesignElem">
        <pc:chgData name="Frieda De Koninck" userId="4325806d-caf6-473a-bd33-1651d793377a" providerId="ADAL" clId="{CA3E02C6-0B9A-4211-B482-64DFD0626B62}" dt="2021-06-15T13:57:06.284" v="212" actId="47"/>
        <pc:sldMkLst>
          <pc:docMk/>
          <pc:sldMk cId="3346207243" sldId="275"/>
        </pc:sldMkLst>
        <pc:spChg chg="del">
          <ac:chgData name="Frieda De Koninck" userId="4325806d-caf6-473a-bd33-1651d793377a" providerId="ADAL" clId="{CA3E02C6-0B9A-4211-B482-64DFD0626B62}" dt="2021-06-15T13:56:46.522" v="209"/>
          <ac:spMkLst>
            <pc:docMk/>
            <pc:sldMk cId="3346207243" sldId="275"/>
            <ac:spMk id="36" creationId="{E49CC64F-7275-4E33-961B-0C5CDC439875}"/>
          </ac:spMkLst>
        </pc:spChg>
      </pc:sldChg>
      <pc:sldChg chg="delSp add del setBg delDesignElem">
        <pc:chgData name="Frieda De Koninck" userId="4325806d-caf6-473a-bd33-1651d793377a" providerId="ADAL" clId="{CA3E02C6-0B9A-4211-B482-64DFD0626B62}" dt="2021-06-15T14:00:10.675" v="236" actId="47"/>
        <pc:sldMkLst>
          <pc:docMk/>
          <pc:sldMk cId="4290574101" sldId="275"/>
        </pc:sldMkLst>
        <pc:spChg chg="del">
          <ac:chgData name="Frieda De Koninck" userId="4325806d-caf6-473a-bd33-1651d793377a" providerId="ADAL" clId="{CA3E02C6-0B9A-4211-B482-64DFD0626B62}" dt="2021-06-15T14:00:01.009" v="233"/>
          <ac:spMkLst>
            <pc:docMk/>
            <pc:sldMk cId="4290574101" sldId="275"/>
            <ac:spMk id="11" creationId="{CF62D2A7-8207-488C-9F46-316BA81A16C8}"/>
          </ac:spMkLst>
        </pc:spChg>
      </pc:sldChg>
      <pc:sldChg chg="add">
        <pc:chgData name="Frieda De Koninck" userId="4325806d-caf6-473a-bd33-1651d793377a" providerId="ADAL" clId="{CA3E02C6-0B9A-4211-B482-64DFD0626B62}" dt="2021-06-15T14:00:19.558" v="239"/>
        <pc:sldMkLst>
          <pc:docMk/>
          <pc:sldMk cId="1848523930" sldId="276"/>
        </pc:sldMkLst>
      </pc:sldChg>
      <pc:sldChg chg="delSp add del setBg delDesignElem">
        <pc:chgData name="Frieda De Koninck" userId="4325806d-caf6-473a-bd33-1651d793377a" providerId="ADAL" clId="{CA3E02C6-0B9A-4211-B482-64DFD0626B62}" dt="2021-06-15T14:00:12.151" v="237" actId="47"/>
        <pc:sldMkLst>
          <pc:docMk/>
          <pc:sldMk cId="2716732759" sldId="276"/>
        </pc:sldMkLst>
        <pc:spChg chg="del">
          <ac:chgData name="Frieda De Koninck" userId="4325806d-caf6-473a-bd33-1651d793377a" providerId="ADAL" clId="{CA3E02C6-0B9A-4211-B482-64DFD0626B62}" dt="2021-06-15T14:00:01.410" v="235"/>
          <ac:spMkLst>
            <pc:docMk/>
            <pc:sldMk cId="2716732759" sldId="276"/>
            <ac:spMk id="11" creationId="{CF62D2A7-8207-488C-9F46-316BA81A16C8}"/>
          </ac:spMkLst>
        </pc:spChg>
      </pc:sldChg>
      <pc:sldChg chg="modSp add mod">
        <pc:chgData name="Frieda De Koninck" userId="4325806d-caf6-473a-bd33-1651d793377a" providerId="ADAL" clId="{CA3E02C6-0B9A-4211-B482-64DFD0626B62}" dt="2021-06-15T14:12:47.616" v="375" actId="14826"/>
        <pc:sldMkLst>
          <pc:docMk/>
          <pc:sldMk cId="1434667397" sldId="277"/>
        </pc:sldMkLst>
        <pc:spChg chg="mod">
          <ac:chgData name="Frieda De Koninck" userId="4325806d-caf6-473a-bd33-1651d793377a" providerId="ADAL" clId="{CA3E02C6-0B9A-4211-B482-64DFD0626B62}" dt="2021-06-15T14:11:00.273" v="371" actId="20577"/>
          <ac:spMkLst>
            <pc:docMk/>
            <pc:sldMk cId="1434667397" sldId="277"/>
            <ac:spMk id="2" creationId="{2F57E0F8-0E72-48E8-895B-04784F889CB5}"/>
          </ac:spMkLst>
        </pc:spChg>
        <pc:spChg chg="mod">
          <ac:chgData name="Frieda De Koninck" userId="4325806d-caf6-473a-bd33-1651d793377a" providerId="ADAL" clId="{CA3E02C6-0B9A-4211-B482-64DFD0626B62}" dt="2021-06-15T14:11:24.217" v="374" actId="6549"/>
          <ac:spMkLst>
            <pc:docMk/>
            <pc:sldMk cId="1434667397" sldId="277"/>
            <ac:spMk id="4" creationId="{EB9EF669-BED4-4BA2-8BA0-8CC78387E64A}"/>
          </ac:spMkLst>
        </pc:spChg>
        <pc:picChg chg="mod">
          <ac:chgData name="Frieda De Koninck" userId="4325806d-caf6-473a-bd33-1651d793377a" providerId="ADAL" clId="{CA3E02C6-0B9A-4211-B482-64DFD0626B62}" dt="2021-06-15T14:12:47.616" v="375" actId="14826"/>
          <ac:picMkLst>
            <pc:docMk/>
            <pc:sldMk cId="1434667397" sldId="277"/>
            <ac:picMk id="6" creationId="{657276E6-59EB-47C5-BE4D-5CCC13613CE6}"/>
          </ac:picMkLst>
        </pc:picChg>
      </pc:sldChg>
      <pc:sldChg chg="delSp add del setBg delDesignElem">
        <pc:chgData name="Frieda De Koninck" userId="4325806d-caf6-473a-bd33-1651d793377a" providerId="ADAL" clId="{CA3E02C6-0B9A-4211-B482-64DFD0626B62}" dt="2021-06-15T14:10:41.748" v="360" actId="47"/>
        <pc:sldMkLst>
          <pc:docMk/>
          <pc:sldMk cId="2764807173" sldId="277"/>
        </pc:sldMkLst>
        <pc:spChg chg="del">
          <ac:chgData name="Frieda De Koninck" userId="4325806d-caf6-473a-bd33-1651d793377a" providerId="ADAL" clId="{CA3E02C6-0B9A-4211-B482-64DFD0626B62}" dt="2021-06-15T14:10:38.197" v="359"/>
          <ac:spMkLst>
            <pc:docMk/>
            <pc:sldMk cId="2764807173" sldId="277"/>
            <ac:spMk id="11" creationId="{CF62D2A7-8207-488C-9F46-316BA81A16C8}"/>
          </ac:spMkLst>
        </pc:spChg>
      </pc:sldChg>
      <pc:sldChg chg="addSp delSp modSp add mod">
        <pc:chgData name="Frieda De Koninck" userId="4325806d-caf6-473a-bd33-1651d793377a" providerId="ADAL" clId="{CA3E02C6-0B9A-4211-B482-64DFD0626B62}" dt="2021-06-15T14:18:50.704" v="551" actId="14100"/>
        <pc:sldMkLst>
          <pc:docMk/>
          <pc:sldMk cId="269571688" sldId="278"/>
        </pc:sldMkLst>
        <pc:spChg chg="mod">
          <ac:chgData name="Frieda De Koninck" userId="4325806d-caf6-473a-bd33-1651d793377a" providerId="ADAL" clId="{CA3E02C6-0B9A-4211-B482-64DFD0626B62}" dt="2021-06-15T14:13:51.478" v="402" actId="20577"/>
          <ac:spMkLst>
            <pc:docMk/>
            <pc:sldMk cId="269571688" sldId="278"/>
            <ac:spMk id="2" creationId="{2F57E0F8-0E72-48E8-895B-04784F889CB5}"/>
          </ac:spMkLst>
        </pc:spChg>
        <pc:spChg chg="mod">
          <ac:chgData name="Frieda De Koninck" userId="4325806d-caf6-473a-bd33-1651d793377a" providerId="ADAL" clId="{CA3E02C6-0B9A-4211-B482-64DFD0626B62}" dt="2021-06-15T14:18:47.979" v="550" actId="1076"/>
          <ac:spMkLst>
            <pc:docMk/>
            <pc:sldMk cId="269571688" sldId="278"/>
            <ac:spMk id="4" creationId="{EB9EF669-BED4-4BA2-8BA0-8CC78387E64A}"/>
          </ac:spMkLst>
        </pc:spChg>
        <pc:spChg chg="add del mod">
          <ac:chgData name="Frieda De Koninck" userId="4325806d-caf6-473a-bd33-1651d793377a" providerId="ADAL" clId="{CA3E02C6-0B9A-4211-B482-64DFD0626B62}" dt="2021-06-15T14:15:50.606" v="509" actId="478"/>
          <ac:spMkLst>
            <pc:docMk/>
            <pc:sldMk cId="269571688" sldId="278"/>
            <ac:spMk id="5" creationId="{805488F9-E1D9-4077-9B05-C02BB9459930}"/>
          </ac:spMkLst>
        </pc:spChg>
        <pc:graphicFrameChg chg="add mod">
          <ac:chgData name="Frieda De Koninck" userId="4325806d-caf6-473a-bd33-1651d793377a" providerId="ADAL" clId="{CA3E02C6-0B9A-4211-B482-64DFD0626B62}" dt="2021-06-15T14:18:50.704" v="551" actId="14100"/>
          <ac:graphicFrameMkLst>
            <pc:docMk/>
            <pc:sldMk cId="269571688" sldId="278"/>
            <ac:graphicFrameMk id="9" creationId="{589396E8-928F-4844-B72F-1B1D972A8E7D}"/>
          </ac:graphicFrameMkLst>
        </pc:graphicFrameChg>
        <pc:picChg chg="add del mod">
          <ac:chgData name="Frieda De Koninck" userId="4325806d-caf6-473a-bd33-1651d793377a" providerId="ADAL" clId="{CA3E02C6-0B9A-4211-B482-64DFD0626B62}" dt="2021-06-15T14:16:23.497" v="516" actId="1037"/>
          <ac:picMkLst>
            <pc:docMk/>
            <pc:sldMk cId="269571688" sldId="278"/>
            <ac:picMk id="6" creationId="{657276E6-59EB-47C5-BE4D-5CCC13613CE6}"/>
          </ac:picMkLst>
        </pc:picChg>
      </pc:sldChg>
      <pc:sldMasterChg chg="modSldLayout">
        <pc:chgData name="Frieda De Koninck" userId="4325806d-caf6-473a-bd33-1651d793377a" providerId="ADAL" clId="{CA3E02C6-0B9A-4211-B482-64DFD0626B62}" dt="2021-06-15T13:58:33.656" v="218" actId="478"/>
        <pc:sldMasterMkLst>
          <pc:docMk/>
          <pc:sldMasterMk cId="1747696408" sldId="2147483648"/>
        </pc:sldMasterMkLst>
        <pc:sldLayoutChg chg="delSp mod">
          <pc:chgData name="Frieda De Koninck" userId="4325806d-caf6-473a-bd33-1651d793377a" providerId="ADAL" clId="{CA3E02C6-0B9A-4211-B482-64DFD0626B62}" dt="2021-06-15T13:58:03.769" v="214" actId="478"/>
          <pc:sldLayoutMkLst>
            <pc:docMk/>
            <pc:sldMasterMk cId="1747696408" sldId="2147483648"/>
            <pc:sldLayoutMk cId="1901325659" sldId="2147483655"/>
          </pc:sldLayoutMkLst>
          <pc:picChg chg="del">
            <ac:chgData name="Frieda De Koninck" userId="4325806d-caf6-473a-bd33-1651d793377a" providerId="ADAL" clId="{CA3E02C6-0B9A-4211-B482-64DFD0626B62}" dt="2021-06-15T13:58:01.491" v="213" actId="478"/>
            <ac:picMkLst>
              <pc:docMk/>
              <pc:sldMasterMk cId="1747696408" sldId="2147483648"/>
              <pc:sldLayoutMk cId="1901325659" sldId="2147483655"/>
              <ac:picMk id="7" creationId="{BD2BD549-F785-4D48-BBC9-4EABAE9E1DDE}"/>
            </ac:picMkLst>
          </pc:picChg>
          <pc:picChg chg="del">
            <ac:chgData name="Frieda De Koninck" userId="4325806d-caf6-473a-bd33-1651d793377a" providerId="ADAL" clId="{CA3E02C6-0B9A-4211-B482-64DFD0626B62}" dt="2021-06-15T13:58:03.769" v="214" actId="478"/>
            <ac:picMkLst>
              <pc:docMk/>
              <pc:sldMasterMk cId="1747696408" sldId="2147483648"/>
              <pc:sldLayoutMk cId="1901325659" sldId="2147483655"/>
              <ac:picMk id="8" creationId="{662428C4-FC7F-4F80-A2CE-4EB76B2ECC4A}"/>
            </ac:picMkLst>
          </pc:picChg>
        </pc:sldLayoutChg>
        <pc:sldLayoutChg chg="delSp mod">
          <pc:chgData name="Frieda De Koninck" userId="4325806d-caf6-473a-bd33-1651d793377a" providerId="ADAL" clId="{CA3E02C6-0B9A-4211-B482-64DFD0626B62}" dt="2021-06-15T13:58:33.656" v="218" actId="478"/>
          <pc:sldLayoutMkLst>
            <pc:docMk/>
            <pc:sldMasterMk cId="1747696408" sldId="2147483648"/>
            <pc:sldLayoutMk cId="3681588508" sldId="2147483657"/>
          </pc:sldLayoutMkLst>
          <pc:picChg chg="del">
            <ac:chgData name="Frieda De Koninck" userId="4325806d-caf6-473a-bd33-1651d793377a" providerId="ADAL" clId="{CA3E02C6-0B9A-4211-B482-64DFD0626B62}" dt="2021-06-15T13:58:33.656" v="218" actId="478"/>
            <ac:picMkLst>
              <pc:docMk/>
              <pc:sldMasterMk cId="1747696408" sldId="2147483648"/>
              <pc:sldLayoutMk cId="3681588508" sldId="2147483657"/>
              <ac:picMk id="8" creationId="{7064E4DB-786E-4600-BCEB-1C6BA165AB91}"/>
            </ac:picMkLst>
          </pc:picChg>
          <pc:picChg chg="del">
            <ac:chgData name="Frieda De Koninck" userId="4325806d-caf6-473a-bd33-1651d793377a" providerId="ADAL" clId="{CA3E02C6-0B9A-4211-B482-64DFD0626B62}" dt="2021-06-15T13:58:33.656" v="218" actId="478"/>
            <ac:picMkLst>
              <pc:docMk/>
              <pc:sldMasterMk cId="1747696408" sldId="2147483648"/>
              <pc:sldLayoutMk cId="3681588508" sldId="2147483657"/>
              <ac:picMk id="9" creationId="{CF482B7B-53DD-4862-AB71-048698CDE9C1}"/>
            </ac:picMkLst>
          </pc:picChg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brugge-my.sharepoint.com/personal/frieda_dekoninck_brugge_be/Documents/1%20Dagelijkse%20productie/Ophalingen/2021%20Ophalingen%20week%20van%203%20tot%208%20mei/2021%20Ophalingen%20week%203%20tot%208%20mei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[2021 Ophalingen week 3 tot 8 mei.xlsx]Blad3!Draaitabel2</c:name>
    <c:fmtId val="-1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l-BE"/>
              <a:t>Gewicht per soort (kg)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title>
    <c:autoTitleDeleted val="0"/>
    <c:pivotFmts>
      <c:pivotFmt>
        <c:idx val="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numFmt formatCode="#,##0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l-BE"/>
            </a:p>
          </c:txPr>
          <c:dLblPos val="outEnd"/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numFmt formatCode="#,##0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l-BE"/>
            </a:p>
          </c:txPr>
          <c:dLblPos val="outEnd"/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numFmt formatCode="#,##0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l-BE"/>
            </a:p>
          </c:txPr>
          <c:dLblPos val="outEnd"/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</c:pivotFmts>
    <c:plotArea>
      <c:layout/>
      <c:pieChart>
        <c:varyColors val="1"/>
        <c:ser>
          <c:idx val="0"/>
          <c:order val="0"/>
          <c:tx>
            <c:strRef>
              <c:f>Blad3!$B$1</c:f>
              <c:strCache>
                <c:ptCount val="1"/>
                <c:pt idx="0">
                  <c:v>Totaal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56E-477D-A36B-D15B554E99A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56E-477D-A36B-D15B554E99A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56E-477D-A36B-D15B554E99A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56E-477D-A36B-D15B554E99A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D56E-477D-A36B-D15B554E99A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D56E-477D-A36B-D15B554E99AE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D56E-477D-A36B-D15B554E99AE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Blad3!$A$2:$A$9</c:f>
              <c:strCache>
                <c:ptCount val="7"/>
                <c:pt idx="0">
                  <c:v>brood</c:v>
                </c:pt>
                <c:pt idx="1">
                  <c:v>vlees</c:v>
                </c:pt>
                <c:pt idx="2">
                  <c:v>Allerlei</c:v>
                </c:pt>
                <c:pt idx="3">
                  <c:v>fruit</c:v>
                </c:pt>
                <c:pt idx="4">
                  <c:v>vis</c:v>
                </c:pt>
                <c:pt idx="5">
                  <c:v>zuivel</c:v>
                </c:pt>
                <c:pt idx="6">
                  <c:v>groenten</c:v>
                </c:pt>
              </c:strCache>
            </c:strRef>
          </c:cat>
          <c:val>
            <c:numRef>
              <c:f>Blad3!$B$2:$B$9</c:f>
              <c:numCache>
                <c:formatCode>General</c:formatCode>
                <c:ptCount val="7"/>
                <c:pt idx="0">
                  <c:v>50</c:v>
                </c:pt>
                <c:pt idx="1">
                  <c:v>249.41900000000001</c:v>
                </c:pt>
                <c:pt idx="2">
                  <c:v>266.786</c:v>
                </c:pt>
                <c:pt idx="3">
                  <c:v>332.39399999999989</c:v>
                </c:pt>
                <c:pt idx="4">
                  <c:v>338.53499999999997</c:v>
                </c:pt>
                <c:pt idx="5">
                  <c:v>450.80699999999985</c:v>
                </c:pt>
                <c:pt idx="6">
                  <c:v>723.38900000000001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D56E-477D-A36B-D15B554E99A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209B92-3F55-49FE-BBDA-3F5709DB45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604F433-171A-4D04-8D3B-56857F6B21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FCEA622-707F-4E94-B5FF-2F592584B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561CC-A9F7-45AD-B84D-0804729C983D}" type="datetimeFigureOut">
              <a:rPr lang="nl-BE" smtClean="0"/>
              <a:t>15/06/2021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ACD051C-2FAE-429A-B3B2-67A49FE95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DB8DDCA-1BE9-4888-8C7B-F6F134932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7347F-1A0F-4D8C-ADAD-BDC1BFDC9125}" type="slidenum">
              <a:rPr lang="nl-BE" smtClean="0"/>
              <a:t>‹nr.›</a:t>
            </a:fld>
            <a:endParaRPr lang="nl-BE"/>
          </a:p>
        </p:txBody>
      </p:sp>
      <p:pic>
        <p:nvPicPr>
          <p:cNvPr id="7" name="Afbeelding 6" descr="BruggeCMYKkleinTest">
            <a:extLst>
              <a:ext uri="{FF2B5EF4-FFF2-40B4-BE49-F238E27FC236}">
                <a16:creationId xmlns:a16="http://schemas.microsoft.com/office/drawing/2014/main" id="{9669158A-B4BC-4D23-9C21-A29E929125BB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0672" y="5938933"/>
            <a:ext cx="905510" cy="779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343A760F-66D6-4969-8362-3EBF01352718}"/>
              </a:ext>
            </a:extLst>
          </p:cNvPr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567" y="5952903"/>
            <a:ext cx="1381760" cy="6565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4522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38FA62-0E91-4F10-8F20-C5E31108F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A02301C-547A-4920-9590-85C4FCB660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97C0A60-A92C-464F-AF1D-5F3EF07ED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561CC-A9F7-45AD-B84D-0804729C983D}" type="datetimeFigureOut">
              <a:rPr lang="nl-BE" smtClean="0"/>
              <a:t>15/06/2021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2DC4FB5-F7D5-4A34-905C-5296E5D55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C57C46D-6191-4B13-8DCF-A87D11BB3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7347F-1A0F-4D8C-ADAD-BDC1BFDC912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62951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4CF9E85B-9898-440D-B1B3-032B2F5CE6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A8BC5BC5-4364-4177-918A-4E96F58DFF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AA3DCD8-A39E-41CE-929F-C707B759F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561CC-A9F7-45AD-B84D-0804729C983D}" type="datetimeFigureOut">
              <a:rPr lang="nl-BE" smtClean="0"/>
              <a:t>15/06/2021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0F27AC3-4974-4331-93AE-CB5A83BB9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9F6102A-802D-4270-812B-ACBA7BC48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7347F-1A0F-4D8C-ADAD-BDC1BFDC912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00043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CBAA4B-05F3-4D8A-922D-A08946078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8AE48C7-D7FC-4B0C-9A87-29E3C2F987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3B78394-72D7-4EEE-AB98-4F4D66C2F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561CC-A9F7-45AD-B84D-0804729C983D}" type="datetimeFigureOut">
              <a:rPr lang="nl-BE" smtClean="0"/>
              <a:t>15/06/2021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5B1A416-5C45-41AC-8878-DA79EBB74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FADC7F3-7B33-402F-9A9F-A1811B253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7347F-1A0F-4D8C-ADAD-BDC1BFDC9125}" type="slidenum">
              <a:rPr lang="nl-BE" smtClean="0"/>
              <a:t>‹nr.›</a:t>
            </a:fld>
            <a:endParaRPr lang="nl-BE"/>
          </a:p>
        </p:txBody>
      </p:sp>
      <p:pic>
        <p:nvPicPr>
          <p:cNvPr id="7" name="Afbeelding 6" descr="BruggeCMYKkleinTest">
            <a:extLst>
              <a:ext uri="{FF2B5EF4-FFF2-40B4-BE49-F238E27FC236}">
                <a16:creationId xmlns:a16="http://schemas.microsoft.com/office/drawing/2014/main" id="{CE8A056D-3AEE-4112-AAE0-CE4CADBAC071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0145" y="365125"/>
            <a:ext cx="905510" cy="779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61CCB167-8136-45C0-9C9C-0B8035A559D2}"/>
              </a:ext>
            </a:extLst>
          </p:cNvPr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2040" y="379095"/>
            <a:ext cx="1381760" cy="6565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2981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3F59F9-C2B3-4983-80AF-A9BD81F97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F6E710E-05D3-4781-80A3-B451CC11EA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BAA2EB2-5688-4124-9B79-41EEB85E6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561CC-A9F7-45AD-B84D-0804729C983D}" type="datetimeFigureOut">
              <a:rPr lang="nl-BE" smtClean="0"/>
              <a:t>15/06/2021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EBF6AE9-8299-41B3-BF6D-D375829EE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7415918-7951-4C8F-826F-AC963A45F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7347F-1A0F-4D8C-ADAD-BDC1BFDC9125}" type="slidenum">
              <a:rPr lang="nl-BE" smtClean="0"/>
              <a:t>‹nr.›</a:t>
            </a:fld>
            <a:endParaRPr lang="nl-BE"/>
          </a:p>
        </p:txBody>
      </p:sp>
      <p:pic>
        <p:nvPicPr>
          <p:cNvPr id="7" name="Afbeelding 6" descr="BruggeCMYKkleinTest">
            <a:extLst>
              <a:ext uri="{FF2B5EF4-FFF2-40B4-BE49-F238E27FC236}">
                <a16:creationId xmlns:a16="http://schemas.microsoft.com/office/drawing/2014/main" id="{CD020CA2-89DD-458D-A497-49984F61FCB2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3795" y="1709738"/>
            <a:ext cx="905510" cy="779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86299E81-861B-4221-A1C7-1755EC00F2BE}"/>
              </a:ext>
            </a:extLst>
          </p:cNvPr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5690" y="1723708"/>
            <a:ext cx="1381760" cy="6565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0036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0D93BC-2AD1-478F-A756-CA95004E9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FF9EBB6-AD9E-4DE6-9766-290EAFCCF5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344E9A0-B107-4E14-B507-F587F16D7E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4CD34CA-02C9-4CBA-A0E1-16E862BF7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561CC-A9F7-45AD-B84D-0804729C983D}" type="datetimeFigureOut">
              <a:rPr lang="nl-BE" smtClean="0"/>
              <a:t>15/06/2021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5F45BE9-4681-4967-8B6E-67C5E2B76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F4C4775-4C44-4599-A467-F62397ECA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7347F-1A0F-4D8C-ADAD-BDC1BFDC9125}" type="slidenum">
              <a:rPr lang="nl-BE" smtClean="0"/>
              <a:t>‹nr.›</a:t>
            </a:fld>
            <a:endParaRPr lang="nl-BE"/>
          </a:p>
        </p:txBody>
      </p:sp>
      <p:pic>
        <p:nvPicPr>
          <p:cNvPr id="8" name="Afbeelding 7" descr="BruggeCMYKkleinTest">
            <a:extLst>
              <a:ext uri="{FF2B5EF4-FFF2-40B4-BE49-F238E27FC236}">
                <a16:creationId xmlns:a16="http://schemas.microsoft.com/office/drawing/2014/main" id="{55E2850C-E4E3-43AB-A0E2-FEE0091C6A20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0145" y="365125"/>
            <a:ext cx="905510" cy="779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A5C3980C-6574-44B7-84B9-9756196CD059}"/>
              </a:ext>
            </a:extLst>
          </p:cNvPr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2040" y="379095"/>
            <a:ext cx="1381760" cy="6565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5986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AA7C93-293B-482C-B769-33A46C251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307B703-88D0-4675-915D-79C85C10F4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3EA3A97-71D0-49B2-80D4-666936E396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62FCAF48-9364-423E-B3FC-1CFF5FEC60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F25C00CB-2822-4B6C-885B-7BEC4B14A9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EB6B7C45-BE9B-4913-A4CC-CE361B350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561CC-A9F7-45AD-B84D-0804729C983D}" type="datetimeFigureOut">
              <a:rPr lang="nl-BE" smtClean="0"/>
              <a:t>15/06/2021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74BEA069-725C-4F9F-8BA5-3CAF1A588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6A69C158-6A2C-489B-BCC7-BB425C1F3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7347F-1A0F-4D8C-ADAD-BDC1BFDC9125}" type="slidenum">
              <a:rPr lang="nl-BE" smtClean="0"/>
              <a:t>‹nr.›</a:t>
            </a:fld>
            <a:endParaRPr lang="nl-BE"/>
          </a:p>
        </p:txBody>
      </p:sp>
      <p:pic>
        <p:nvPicPr>
          <p:cNvPr id="10" name="Afbeelding 9" descr="BruggeCMYKkleinTest">
            <a:extLst>
              <a:ext uri="{FF2B5EF4-FFF2-40B4-BE49-F238E27FC236}">
                <a16:creationId xmlns:a16="http://schemas.microsoft.com/office/drawing/2014/main" id="{D5F7AEC7-C4A6-45ED-B9CD-7E6E5219E75E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082" y="365125"/>
            <a:ext cx="905510" cy="779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9D2D4B69-A69F-464F-BC25-9C466A3FB226}"/>
              </a:ext>
            </a:extLst>
          </p:cNvPr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9977" y="379095"/>
            <a:ext cx="1381760" cy="6565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2480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0B6D33-0DBD-409A-8786-2417EBE50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60F89B92-126A-4917-AD37-E596C6554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561CC-A9F7-45AD-B84D-0804729C983D}" type="datetimeFigureOut">
              <a:rPr lang="nl-BE" smtClean="0"/>
              <a:t>15/06/2021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27F481B7-B347-4E07-861D-5A5DAF175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BB89B41-DC6B-4185-BEF2-F082446B2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7347F-1A0F-4D8C-ADAD-BDC1BFDC912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26926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235E1EF9-F5B4-4E1C-8248-EA2754B38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561CC-A9F7-45AD-B84D-0804729C983D}" type="datetimeFigureOut">
              <a:rPr lang="nl-BE" smtClean="0"/>
              <a:t>15/06/2021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0A214A4E-1BE0-4BE7-BF26-61E350AA0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1616A30-0CD2-4F8F-BDDB-B9F52EDE1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7347F-1A0F-4D8C-ADAD-BDC1BFDC912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01325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4CF40C-001E-418A-AC51-69E414CD3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17AC99A-2B8B-4CF0-8704-736D1FAECC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30E9DF5-45A5-4553-AE12-13195178B3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E6F56AA-1FF6-4DC7-8FCA-6B8D35DAA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561CC-A9F7-45AD-B84D-0804729C983D}" type="datetimeFigureOut">
              <a:rPr lang="nl-BE" smtClean="0"/>
              <a:t>15/06/2021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F7BC2C9-774B-478F-BA7D-FDEA94EA0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4202C2E-D0D6-42BA-B33F-5CEB96EEE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7347F-1A0F-4D8C-ADAD-BDC1BFDC9125}" type="slidenum">
              <a:rPr lang="nl-BE" smtClean="0"/>
              <a:t>‹nr.›</a:t>
            </a:fld>
            <a:endParaRPr lang="nl-BE"/>
          </a:p>
        </p:txBody>
      </p:sp>
      <p:pic>
        <p:nvPicPr>
          <p:cNvPr id="8" name="Afbeelding 7" descr="BruggeCMYKkleinTest">
            <a:extLst>
              <a:ext uri="{FF2B5EF4-FFF2-40B4-BE49-F238E27FC236}">
                <a16:creationId xmlns:a16="http://schemas.microsoft.com/office/drawing/2014/main" id="{550D8D37-EF1D-455B-A696-72BFC4787596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4897" y="443230"/>
            <a:ext cx="905510" cy="779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82D54C0A-A45F-434C-9A28-ECCB97ABC0D3}"/>
              </a:ext>
            </a:extLst>
          </p:cNvPr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6792" y="457200"/>
            <a:ext cx="1381760" cy="6565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3177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B9C2EB-56C9-47B4-A9BB-68384C5A0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E7EB6814-C174-4FF5-85F0-C94A36E5E7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5518328-FE3A-4CE3-BD89-1257BAD186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EDD484E-A719-42AF-8A36-D4EC415CD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561CC-A9F7-45AD-B84D-0804729C983D}" type="datetimeFigureOut">
              <a:rPr lang="nl-BE" smtClean="0"/>
              <a:t>15/06/2021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C545DA9-84BB-4BA8-B94B-537DFC783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70B5803-AE2F-4513-8783-DCDBA333B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7347F-1A0F-4D8C-ADAD-BDC1BFDC912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81588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5C56C8DA-99F1-478E-BCE5-52C421D97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A26032D-294E-4C38-9BA2-2441232ECA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497441E-E04E-4FE4-ABFA-522506489B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1561CC-A9F7-45AD-B84D-0804729C983D}" type="datetimeFigureOut">
              <a:rPr lang="nl-BE" smtClean="0"/>
              <a:t>15/06/2021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284A873-9400-441B-94F3-22E6DAF225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00E226B-EEC1-4730-B43C-D953CE3A80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37347F-1A0F-4D8C-ADAD-BDC1BFDC912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47696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mailto:Frieda.dekoninck@brugge.be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Relationship Id="rId5" Type="http://schemas.openxmlformats.org/officeDocument/2006/relationships/chart" Target="../charts/chart1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632975-2873-4ED6-A906-CD92390C403F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600" dirty="0" err="1"/>
              <a:t>Kennismaking</a:t>
            </a:r>
            <a:r>
              <a:rPr lang="en-US" sz="2600" dirty="0"/>
              <a:t> met het </a:t>
            </a:r>
            <a:r>
              <a:rPr lang="en-US" sz="2600" dirty="0" err="1"/>
              <a:t>voedseldistributieplatform</a:t>
            </a:r>
            <a:r>
              <a:rPr lang="en-US" sz="2600" dirty="0"/>
              <a:t> </a:t>
            </a:r>
            <a:br>
              <a:rPr lang="en-US" sz="2600" dirty="0"/>
            </a:br>
            <a:r>
              <a:rPr lang="en-US" sz="2600" dirty="0"/>
              <a:t>in Brugge</a:t>
            </a:r>
            <a:br>
              <a:rPr lang="en-US" sz="2600" dirty="0"/>
            </a:br>
            <a:br>
              <a:rPr lang="en-US" sz="2600" dirty="0"/>
            </a:br>
            <a:r>
              <a:rPr lang="en-US" sz="2600" dirty="0" err="1"/>
              <a:t>Juni</a:t>
            </a:r>
            <a:r>
              <a:rPr lang="en-US" sz="2600" dirty="0"/>
              <a:t> 2021</a:t>
            </a: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Tijdelijke aanduiding voor inhoud 4" descr="Afbeelding met groen, tafel, sla, broccoli&#10;&#10;Automatisch gegenereerde beschrijving">
            <a:extLst>
              <a:ext uri="{FF2B5EF4-FFF2-40B4-BE49-F238E27FC236}">
                <a16:creationId xmlns:a16="http://schemas.microsoft.com/office/drawing/2014/main" id="{78412966-23C4-4D35-BDCE-943C80E7228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5" r="11982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6" name="Afbeelding 5" descr="BruggeCMYKkleinTest">
            <a:extLst>
              <a:ext uri="{FF2B5EF4-FFF2-40B4-BE49-F238E27FC236}">
                <a16:creationId xmlns:a16="http://schemas.microsoft.com/office/drawing/2014/main" id="{87635958-6247-4F0E-972D-CB582E22B58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5942398"/>
            <a:ext cx="905510" cy="779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5A07245F-F428-43DD-B79C-C3FD7684612B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2495" y="5956368"/>
            <a:ext cx="1381760" cy="6565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74353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F7BF56-18F0-4B45-BA77-11FD07A93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/>
              <a:t>Cascade van </a:t>
            </a:r>
            <a:r>
              <a:rPr lang="en-US" sz="4400" dirty="0" err="1"/>
              <a:t>waardebehoud</a:t>
            </a:r>
            <a:endParaRPr lang="en-US" sz="4400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31FA97A-C247-4219-948D-0932714AEA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2279018"/>
            <a:ext cx="5314543" cy="33759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 err="1"/>
              <a:t>Voedsel</a:t>
            </a:r>
            <a:r>
              <a:rPr lang="en-US" sz="1800" dirty="0"/>
              <a:t> is </a:t>
            </a:r>
            <a:r>
              <a:rPr lang="en-US" sz="1800" dirty="0" err="1"/>
              <a:t>waardevol</a:t>
            </a:r>
            <a:r>
              <a:rPr lang="en-US" sz="1800" dirty="0"/>
              <a:t>. </a:t>
            </a:r>
            <a:r>
              <a:rPr lang="en-US" sz="1800" dirty="0" err="1"/>
              <a:t>Er</a:t>
            </a:r>
            <a:r>
              <a:rPr lang="en-US" sz="1800" dirty="0"/>
              <a:t> zit </a:t>
            </a:r>
            <a:r>
              <a:rPr lang="en-US" sz="1800" dirty="0" err="1"/>
              <a:t>een</a:t>
            </a:r>
            <a:r>
              <a:rPr lang="en-US" sz="1800" dirty="0"/>
              <a:t> </a:t>
            </a:r>
            <a:r>
              <a:rPr lang="en-US" sz="1800" dirty="0" err="1"/>
              <a:t>rangorde</a:t>
            </a:r>
            <a:r>
              <a:rPr lang="en-US" sz="1800" dirty="0"/>
              <a:t> in het </a:t>
            </a:r>
            <a:r>
              <a:rPr lang="en-US" sz="1800" dirty="0" err="1"/>
              <a:t>omgaan</a:t>
            </a:r>
            <a:r>
              <a:rPr lang="en-US" sz="1800" dirty="0"/>
              <a:t> met </a:t>
            </a:r>
            <a:r>
              <a:rPr lang="en-US" sz="1800" dirty="0" err="1"/>
              <a:t>voedsel</a:t>
            </a:r>
            <a:r>
              <a:rPr lang="en-US" sz="1800" dirty="0"/>
              <a:t>. Het </a:t>
            </a:r>
            <a:r>
              <a:rPr lang="en-US" sz="1800" dirty="0" err="1"/>
              <a:t>beste</a:t>
            </a:r>
            <a:r>
              <a:rPr lang="en-US" sz="1800" dirty="0"/>
              <a:t> is om </a:t>
            </a:r>
            <a:r>
              <a:rPr lang="en-US" sz="1800" dirty="0" err="1"/>
              <a:t>voedselverlies</a:t>
            </a:r>
            <a:r>
              <a:rPr lang="en-US" sz="1800" dirty="0"/>
              <a:t> </a:t>
            </a:r>
            <a:r>
              <a:rPr lang="en-US" sz="1800" dirty="0" err="1"/>
              <a:t>te</a:t>
            </a:r>
            <a:r>
              <a:rPr lang="en-US" sz="1800" dirty="0"/>
              <a:t> </a:t>
            </a:r>
            <a:r>
              <a:rPr lang="en-US" sz="1800" dirty="0" err="1"/>
              <a:t>voorkomen</a:t>
            </a:r>
            <a:r>
              <a:rPr lang="en-US" sz="1800" dirty="0"/>
              <a:t> en om </a:t>
            </a:r>
            <a:r>
              <a:rPr lang="en-US" sz="1800" dirty="0" err="1"/>
              <a:t>voedseloverschotten</a:t>
            </a:r>
            <a:r>
              <a:rPr lang="en-US" sz="1800" dirty="0"/>
              <a:t> </a:t>
            </a:r>
            <a:r>
              <a:rPr lang="en-US" sz="1800" dirty="0" err="1"/>
              <a:t>verdelen</a:t>
            </a:r>
            <a:r>
              <a:rPr lang="en-US" sz="1800" dirty="0"/>
              <a:t>.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/>
              <a:t>Het </a:t>
            </a:r>
            <a:r>
              <a:rPr lang="en-US" sz="1800" dirty="0" err="1"/>
              <a:t>distributieplatform</a:t>
            </a:r>
            <a:r>
              <a:rPr lang="en-US" sz="1800" dirty="0"/>
              <a:t> </a:t>
            </a:r>
            <a:r>
              <a:rPr lang="en-US" sz="1800" dirty="0" err="1"/>
              <a:t>heeft</a:t>
            </a:r>
            <a:r>
              <a:rPr lang="en-US" sz="1800" dirty="0"/>
              <a:t> </a:t>
            </a:r>
            <a:r>
              <a:rPr lang="en-US" sz="1800" dirty="0" err="1"/>
              <a:t>compostbakken</a:t>
            </a:r>
            <a:r>
              <a:rPr lang="en-US" sz="1800" dirty="0"/>
              <a:t> </a:t>
            </a:r>
            <a:r>
              <a:rPr lang="en-US" sz="1800" dirty="0" err="1"/>
              <a:t>voor</a:t>
            </a:r>
            <a:r>
              <a:rPr lang="en-US" sz="1800" dirty="0"/>
              <a:t> </a:t>
            </a:r>
            <a:r>
              <a:rPr lang="en-US" sz="1800" dirty="0" err="1"/>
              <a:t>groenten</a:t>
            </a:r>
            <a:r>
              <a:rPr lang="en-US" sz="1800" dirty="0"/>
              <a:t>- en </a:t>
            </a:r>
            <a:r>
              <a:rPr lang="en-US" sz="1800" dirty="0" err="1"/>
              <a:t>fruitafval</a:t>
            </a:r>
            <a:r>
              <a:rPr lang="en-US" sz="1800" dirty="0"/>
              <a:t> </a:t>
            </a:r>
            <a:r>
              <a:rPr lang="en-US" sz="1800" dirty="0" err="1"/>
              <a:t>geïnstalleerd</a:t>
            </a:r>
            <a:endParaRPr lang="en-US" sz="180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Tijdelijke aanduiding voor afbeelding 5" descr="Afbeelding met buiten, persoon, vrouw, park&#10;&#10;Automatisch gegenereerde beschrijving">
            <a:extLst>
              <a:ext uri="{FF2B5EF4-FFF2-40B4-BE49-F238E27FC236}">
                <a16:creationId xmlns:a16="http://schemas.microsoft.com/office/drawing/2014/main" id="{DC363ADE-0C64-411F-947C-6924ECBBBC3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0" r="19576" b="1"/>
          <a:stretch/>
        </p:blipFill>
        <p:spPr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pic>
        <p:nvPicPr>
          <p:cNvPr id="7" name="Afbeelding 6" descr="BruggeCMYKkleinTest">
            <a:extLst>
              <a:ext uri="{FF2B5EF4-FFF2-40B4-BE49-F238E27FC236}">
                <a16:creationId xmlns:a16="http://schemas.microsoft.com/office/drawing/2014/main" id="{48A03B52-2969-454F-AC50-A925938629F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5942398"/>
            <a:ext cx="905510" cy="779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A8222039-C3B6-4944-836C-818621BF44EC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2495" y="5956368"/>
            <a:ext cx="1381760" cy="6565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61477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986BA4-5F02-499A-9760-64DD90959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/>
              <a:t>Logistiek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8378715-6AA8-415F-A361-5F94478EC5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2279018"/>
            <a:ext cx="5314543" cy="33759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/>
              <a:t>De </a:t>
            </a:r>
            <a:r>
              <a:rPr lang="en-US" sz="1800" dirty="0" err="1"/>
              <a:t>logistiek</a:t>
            </a:r>
            <a:r>
              <a:rPr lang="en-US" sz="1800" dirty="0"/>
              <a:t> van het </a:t>
            </a:r>
            <a:r>
              <a:rPr lang="en-US" sz="1800" dirty="0" err="1"/>
              <a:t>distributieplatform</a:t>
            </a:r>
            <a:r>
              <a:rPr lang="en-US" sz="1800" dirty="0"/>
              <a:t> </a:t>
            </a:r>
            <a:r>
              <a:rPr lang="en-US" sz="1800" dirty="0" err="1"/>
              <a:t>werd</a:t>
            </a:r>
            <a:r>
              <a:rPr lang="en-US" sz="1800" dirty="0"/>
              <a:t> via </a:t>
            </a:r>
            <a:r>
              <a:rPr lang="en-US" sz="1800" dirty="0" err="1"/>
              <a:t>een</a:t>
            </a:r>
            <a:r>
              <a:rPr lang="en-US" sz="1800" dirty="0"/>
              <a:t> </a:t>
            </a:r>
            <a:r>
              <a:rPr lang="en-US" sz="1800" dirty="0" err="1"/>
              <a:t>overheidsopdracht</a:t>
            </a:r>
            <a:r>
              <a:rPr lang="en-US" sz="1800" dirty="0"/>
              <a:t> </a:t>
            </a:r>
            <a:r>
              <a:rPr lang="en-US" sz="1800" dirty="0" err="1"/>
              <a:t>gegund</a:t>
            </a:r>
            <a:r>
              <a:rPr lang="en-US" sz="1800" dirty="0"/>
              <a:t> </a:t>
            </a:r>
            <a:r>
              <a:rPr lang="en-US" sz="1800" dirty="0" err="1"/>
              <a:t>aan</a:t>
            </a:r>
            <a:r>
              <a:rPr lang="en-US" sz="1800" dirty="0"/>
              <a:t> OCMW </a:t>
            </a:r>
            <a:r>
              <a:rPr lang="en-US" sz="1800" dirty="0" err="1"/>
              <a:t>welzijnsvereniging</a:t>
            </a:r>
            <a:r>
              <a:rPr lang="en-US" sz="1800" dirty="0"/>
              <a:t> ’t Sas.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 err="1"/>
              <a:t>En</a:t>
            </a:r>
            <a:r>
              <a:rPr lang="en-US" sz="1800" dirty="0"/>
              <a:t> ’t Sas </a:t>
            </a:r>
            <a:r>
              <a:rPr lang="en-US" sz="1800" dirty="0" err="1"/>
              <a:t>heeft</a:t>
            </a:r>
            <a:r>
              <a:rPr lang="en-US" sz="1800" dirty="0"/>
              <a:t> </a:t>
            </a:r>
            <a:r>
              <a:rPr lang="en-US" sz="1800" dirty="0" err="1"/>
              <a:t>hiervoor</a:t>
            </a:r>
            <a:r>
              <a:rPr lang="en-US" sz="1800" dirty="0"/>
              <a:t> op </a:t>
            </a:r>
            <a:r>
              <a:rPr lang="en-US" sz="1800" dirty="0" err="1"/>
              <a:t>zijn</a:t>
            </a:r>
            <a:r>
              <a:rPr lang="en-US" sz="1800" dirty="0"/>
              <a:t> </a:t>
            </a:r>
            <a:r>
              <a:rPr lang="en-US" sz="1800" dirty="0" err="1"/>
              <a:t>beurt</a:t>
            </a:r>
            <a:r>
              <a:rPr lang="en-US" sz="1800" dirty="0"/>
              <a:t> </a:t>
            </a:r>
            <a:r>
              <a:rPr lang="en-US" sz="1800" dirty="0" err="1"/>
              <a:t>een</a:t>
            </a:r>
            <a:r>
              <a:rPr lang="en-US" sz="1800" dirty="0"/>
              <a:t> </a:t>
            </a:r>
            <a:r>
              <a:rPr lang="en-US" sz="1800" dirty="0" err="1"/>
              <a:t>overeenkomst</a:t>
            </a:r>
            <a:r>
              <a:rPr lang="en-US" sz="1800" dirty="0"/>
              <a:t> </a:t>
            </a:r>
            <a:r>
              <a:rPr lang="en-US" sz="1800" dirty="0" err="1"/>
              <a:t>gesloten</a:t>
            </a:r>
            <a:r>
              <a:rPr lang="en-US" sz="1800" dirty="0"/>
              <a:t> met Ruddersstove </a:t>
            </a:r>
            <a:r>
              <a:rPr lang="en-US" sz="1800" dirty="0" err="1"/>
              <a:t>Maaltijdzorg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WOK </a:t>
            </a:r>
            <a:r>
              <a:rPr lang="en-US" sz="1800" dirty="0" err="1"/>
              <a:t>arbeidszorg</a:t>
            </a:r>
            <a:r>
              <a:rPr lang="en-US" sz="1800" dirty="0"/>
              <a:t>.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Tijdelijke aanduiding voor afbeelding 5" descr="Afbeelding met tekening, teken&#10;&#10;Automatisch gegenereerde beschrijving">
            <a:extLst>
              <a:ext uri="{FF2B5EF4-FFF2-40B4-BE49-F238E27FC236}">
                <a16:creationId xmlns:a16="http://schemas.microsoft.com/office/drawing/2014/main" id="{B9A2E5F5-056B-4F70-8D05-19B21CC4A0B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2" r="10508" b="-1"/>
          <a:stretch/>
        </p:blipFill>
        <p:spPr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pic>
        <p:nvPicPr>
          <p:cNvPr id="7" name="Afbeelding 6" descr="BruggeCMYKkleinTest">
            <a:extLst>
              <a:ext uri="{FF2B5EF4-FFF2-40B4-BE49-F238E27FC236}">
                <a16:creationId xmlns:a16="http://schemas.microsoft.com/office/drawing/2014/main" id="{E2E94CAE-FF7D-416D-94A5-B874A16B275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5942398"/>
            <a:ext cx="905510" cy="779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2D754FC5-0555-4F58-AD98-756F423B1252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2495" y="5956368"/>
            <a:ext cx="1381760" cy="6565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87156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F26840-FA29-400F-A7AF-A14F33AA8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/>
              <a:t>Transport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512F3E0-26F6-4ED3-9D4A-8A48BC10E6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2279018"/>
            <a:ext cx="5314543" cy="33759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800"/>
              <a:t>Het distributieplatform maakt gebruik van een koelwagen van Ruddersstove en een bakfiets van ’t Sas.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/>
              <a:t>Met het oog op de aankoop van een elektrische vrachtfiets voor vervoer in het centrum van Brugge, worden samen met Ruddersstove verschillende fietsmodellen getest.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Tijdelijke aanduiding voor afbeelding 6">
            <a:extLst>
              <a:ext uri="{FF2B5EF4-FFF2-40B4-BE49-F238E27FC236}">
                <a16:creationId xmlns:a16="http://schemas.microsoft.com/office/drawing/2014/main" id="{8BF9BDDE-DF69-4823-B1A8-31B828AB12D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50141" y="786771"/>
            <a:ext cx="5441859" cy="4081394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pic>
        <p:nvPicPr>
          <p:cNvPr id="6" name="Afbeelding 5" descr="BruggeCMYKkleinTest">
            <a:extLst>
              <a:ext uri="{FF2B5EF4-FFF2-40B4-BE49-F238E27FC236}">
                <a16:creationId xmlns:a16="http://schemas.microsoft.com/office/drawing/2014/main" id="{FC5BE66D-A480-41FB-8746-05B34CF9F66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5942398"/>
            <a:ext cx="905510" cy="779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B4195D05-15AE-47CF-8EBE-D1F9AE083A67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2495" y="5956368"/>
            <a:ext cx="1381760" cy="6565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58474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F7320C-086D-4A8A-BDB1-10C2F83E5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/>
              <a:t>Opslag en werkruimte</a:t>
            </a:r>
            <a:br>
              <a:rPr lang="en-US" sz="4400"/>
            </a:br>
            <a:endParaRPr lang="en-US" sz="440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E133760-F9BA-4336-992E-BFF17055FE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2279018"/>
            <a:ext cx="5314543" cy="33759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/>
              <a:t>In </a:t>
            </a:r>
            <a:r>
              <a:rPr lang="en-US" sz="1800" dirty="0" err="1"/>
              <a:t>een</a:t>
            </a:r>
            <a:r>
              <a:rPr lang="en-US" sz="1800" dirty="0"/>
              <a:t> </a:t>
            </a:r>
            <a:r>
              <a:rPr lang="en-US" sz="1800" dirty="0" err="1"/>
              <a:t>gebouw</a:t>
            </a:r>
            <a:r>
              <a:rPr lang="en-US" sz="1800" dirty="0"/>
              <a:t> van ‘t Sas is de </a:t>
            </a:r>
            <a:r>
              <a:rPr lang="en-US" sz="1800" dirty="0" err="1"/>
              <a:t>sorteerruimte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</a:t>
            </a:r>
            <a:r>
              <a:rPr lang="en-US" sz="1800" dirty="0" err="1"/>
              <a:t>keuken</a:t>
            </a:r>
            <a:r>
              <a:rPr lang="en-US" sz="1800" dirty="0"/>
              <a:t> van het </a:t>
            </a:r>
            <a:r>
              <a:rPr lang="en-US" sz="1800" dirty="0" err="1"/>
              <a:t>distributieplatform</a:t>
            </a:r>
            <a:r>
              <a:rPr lang="en-US" sz="1800" dirty="0"/>
              <a:t>.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/>
              <a:t>Er </a:t>
            </a:r>
            <a:r>
              <a:rPr lang="en-US" sz="1800" dirty="0" err="1"/>
              <a:t>werd</a:t>
            </a:r>
            <a:r>
              <a:rPr lang="en-US" sz="1800" dirty="0"/>
              <a:t> </a:t>
            </a:r>
            <a:r>
              <a:rPr lang="en-US" sz="1800" dirty="0" err="1"/>
              <a:t>een</a:t>
            </a:r>
            <a:r>
              <a:rPr lang="en-US" sz="1800" dirty="0"/>
              <a:t> </a:t>
            </a:r>
            <a:r>
              <a:rPr lang="en-US" sz="1800" dirty="0" err="1"/>
              <a:t>koelcel</a:t>
            </a:r>
            <a:r>
              <a:rPr lang="en-US" sz="1800" dirty="0"/>
              <a:t>- </a:t>
            </a:r>
            <a:r>
              <a:rPr lang="en-US" sz="1800" dirty="0" err="1"/>
              <a:t>vriescel</a:t>
            </a:r>
            <a:r>
              <a:rPr lang="en-US" sz="1800" dirty="0"/>
              <a:t> </a:t>
            </a:r>
            <a:r>
              <a:rPr lang="en-US" sz="1800" dirty="0" err="1"/>
              <a:t>aangekocht</a:t>
            </a:r>
            <a:r>
              <a:rPr lang="en-US" sz="1800" dirty="0"/>
              <a:t>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 err="1"/>
              <a:t>Er</a:t>
            </a:r>
            <a:r>
              <a:rPr lang="en-US" sz="1800" dirty="0"/>
              <a:t> is extra </a:t>
            </a:r>
            <a:r>
              <a:rPr lang="en-US" sz="1800" dirty="0" err="1"/>
              <a:t>opslagcapaciteit</a:t>
            </a:r>
            <a:r>
              <a:rPr lang="en-US" sz="1800" dirty="0"/>
              <a:t> </a:t>
            </a:r>
            <a:r>
              <a:rPr lang="en-US" sz="1800" dirty="0" err="1"/>
              <a:t>bij</a:t>
            </a:r>
            <a:r>
              <a:rPr lang="en-US" sz="1800" dirty="0"/>
              <a:t> Ruddersstove </a:t>
            </a:r>
            <a:r>
              <a:rPr lang="en-US" sz="1800" dirty="0" err="1"/>
              <a:t>voor</a:t>
            </a:r>
            <a:r>
              <a:rPr lang="en-US" sz="1800" dirty="0"/>
              <a:t> </a:t>
            </a:r>
            <a:r>
              <a:rPr lang="en-US" sz="1800" dirty="0" err="1"/>
              <a:t>droge</a:t>
            </a:r>
            <a:r>
              <a:rPr lang="en-US" sz="1800" dirty="0"/>
              <a:t> </a:t>
            </a:r>
            <a:r>
              <a:rPr lang="en-US" sz="1800" dirty="0" err="1"/>
              <a:t>voeding</a:t>
            </a:r>
            <a:r>
              <a:rPr lang="en-US" sz="1800" dirty="0"/>
              <a:t>, </a:t>
            </a:r>
            <a:r>
              <a:rPr lang="en-US" sz="1800" dirty="0" err="1"/>
              <a:t>gekoelde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</a:t>
            </a:r>
            <a:r>
              <a:rPr lang="en-US" sz="1800" dirty="0" err="1"/>
              <a:t>diepvriesopslag</a:t>
            </a:r>
            <a:r>
              <a:rPr lang="en-US" sz="1800" dirty="0"/>
              <a:t>.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Tijdelijke aanduiding voor afbeelding 5" descr="Afbeelding met binnen, plafond, kamer, gebouw&#10;&#10;Automatisch gegenereerde beschrijving">
            <a:extLst>
              <a:ext uri="{FF2B5EF4-FFF2-40B4-BE49-F238E27FC236}">
                <a16:creationId xmlns:a16="http://schemas.microsoft.com/office/drawing/2014/main" id="{25C6A383-03EB-4AC8-9025-4643ED9F214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1" r="18126" b="1"/>
          <a:stretch/>
        </p:blipFill>
        <p:spPr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pic>
        <p:nvPicPr>
          <p:cNvPr id="7" name="Afbeelding 6" descr="BruggeCMYKkleinTest">
            <a:extLst>
              <a:ext uri="{FF2B5EF4-FFF2-40B4-BE49-F238E27FC236}">
                <a16:creationId xmlns:a16="http://schemas.microsoft.com/office/drawing/2014/main" id="{FCB365A8-E358-4EB3-9665-A019001E014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5942398"/>
            <a:ext cx="905510" cy="779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F6E47E1B-AECB-4203-9480-B599CA2A3BB4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2495" y="5956368"/>
            <a:ext cx="1381760" cy="6565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66562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6BDCA6B-3C9C-4213-A0D9-30BD5F0B07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8426302" cy="6858000"/>
          </a:xfrm>
          <a:custGeom>
            <a:avLst/>
            <a:gdLst>
              <a:gd name="connsiteX0" fmla="*/ 184095 w 8426302"/>
              <a:gd name="connsiteY0" fmla="*/ 6858000 h 6858000"/>
              <a:gd name="connsiteX1" fmla="*/ 8426302 w 8426302"/>
              <a:gd name="connsiteY1" fmla="*/ 6858000 h 6858000"/>
              <a:gd name="connsiteX2" fmla="*/ 8426302 w 8426302"/>
              <a:gd name="connsiteY2" fmla="*/ 0 h 6858000"/>
              <a:gd name="connsiteX3" fmla="*/ 2743435 w 8426302"/>
              <a:gd name="connsiteY3" fmla="*/ 0 h 6858000"/>
              <a:gd name="connsiteX4" fmla="*/ 2688451 w 8426302"/>
              <a:gd name="connsiteY4" fmla="*/ 37385 h 6858000"/>
              <a:gd name="connsiteX5" fmla="*/ 0 w 8426302"/>
              <a:gd name="connsiteY5" fmla="*/ 5321277 h 6858000"/>
              <a:gd name="connsiteX6" fmla="*/ 116943 w 8426302"/>
              <a:gd name="connsiteY6" fmla="*/ 65584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26302" h="6858000">
                <a:moveTo>
                  <a:pt x="184095" y="6858000"/>
                </a:moveTo>
                <a:lnTo>
                  <a:pt x="8426302" y="6858000"/>
                </a:lnTo>
                <a:lnTo>
                  <a:pt x="8426302" y="0"/>
                </a:lnTo>
                <a:lnTo>
                  <a:pt x="2743435" y="0"/>
                </a:lnTo>
                <a:lnTo>
                  <a:pt x="2688451" y="37385"/>
                </a:lnTo>
                <a:cubicBezTo>
                  <a:pt x="1058888" y="1225893"/>
                  <a:pt x="0" y="3149927"/>
                  <a:pt x="0" y="5321277"/>
                </a:cubicBezTo>
                <a:cubicBezTo>
                  <a:pt x="0" y="5744268"/>
                  <a:pt x="40184" y="6157873"/>
                  <a:pt x="116943" y="6558484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DA12F62-867F-4684-B28B-E085D09DC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8174932" cy="6858000"/>
          </a:xfrm>
          <a:custGeom>
            <a:avLst/>
            <a:gdLst>
              <a:gd name="connsiteX0" fmla="*/ 190266 w 8174932"/>
              <a:gd name="connsiteY0" fmla="*/ 6858000 h 6858000"/>
              <a:gd name="connsiteX1" fmla="*/ 8174932 w 8174932"/>
              <a:gd name="connsiteY1" fmla="*/ 6858000 h 6858000"/>
              <a:gd name="connsiteX2" fmla="*/ 8174932 w 8174932"/>
              <a:gd name="connsiteY2" fmla="*/ 0 h 6858000"/>
              <a:gd name="connsiteX3" fmla="*/ 2944847 w 8174932"/>
              <a:gd name="connsiteY3" fmla="*/ 0 h 6858000"/>
              <a:gd name="connsiteX4" fmla="*/ 2646373 w 8174932"/>
              <a:gd name="connsiteY4" fmla="*/ 196447 h 6858000"/>
              <a:gd name="connsiteX5" fmla="*/ 0 w 8174932"/>
              <a:gd name="connsiteY5" fmla="*/ 5321277 h 6858000"/>
              <a:gd name="connsiteX6" fmla="*/ 112445 w 8174932"/>
              <a:gd name="connsiteY6" fmla="*/ 651089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74932" h="6858000">
                <a:moveTo>
                  <a:pt x="190266" y="6858000"/>
                </a:moveTo>
                <a:lnTo>
                  <a:pt x="8174932" y="6858000"/>
                </a:lnTo>
                <a:lnTo>
                  <a:pt x="8174932" y="0"/>
                </a:lnTo>
                <a:lnTo>
                  <a:pt x="2944847" y="0"/>
                </a:lnTo>
                <a:lnTo>
                  <a:pt x="2646373" y="196447"/>
                </a:lnTo>
                <a:cubicBezTo>
                  <a:pt x="1044779" y="1335395"/>
                  <a:pt x="0" y="3206327"/>
                  <a:pt x="0" y="5321277"/>
                </a:cubicBezTo>
                <a:cubicBezTo>
                  <a:pt x="0" y="5727999"/>
                  <a:pt x="38639" y="6125696"/>
                  <a:pt x="112445" y="6510898"/>
                </a:cubicBezTo>
                <a:close/>
              </a:path>
            </a:pathLst>
          </a:cu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0C7954DE-EA74-4F1C-AE3E-D14180D449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4672" y="234110"/>
            <a:ext cx="5936370" cy="3466213"/>
          </a:xfrm>
        </p:spPr>
        <p:txBody>
          <a:bodyPr anchor="b">
            <a:normAutofit/>
          </a:bodyPr>
          <a:lstStyle/>
          <a:p>
            <a:pPr algn="l"/>
            <a:r>
              <a:rPr lang="nl-BE" sz="7200">
                <a:solidFill>
                  <a:srgbClr val="FFFFFF"/>
                </a:solidFill>
              </a:rPr>
              <a:t>Meer info</a:t>
            </a:r>
          </a:p>
        </p:txBody>
      </p:sp>
      <p:sp>
        <p:nvSpPr>
          <p:cNvPr id="6" name="Ondertitel 5">
            <a:extLst>
              <a:ext uri="{FF2B5EF4-FFF2-40B4-BE49-F238E27FC236}">
                <a16:creationId xmlns:a16="http://schemas.microsoft.com/office/drawing/2014/main" id="{82A4DC4C-24F5-4239-8005-B5ACBD6B84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4672" y="4180354"/>
            <a:ext cx="5649289" cy="1279978"/>
          </a:xfrm>
        </p:spPr>
        <p:txBody>
          <a:bodyPr anchor="t">
            <a:normAutofit/>
          </a:bodyPr>
          <a:lstStyle/>
          <a:p>
            <a:pPr algn="l"/>
            <a:r>
              <a:rPr lang="nl-BE" sz="2200" dirty="0">
                <a:solidFill>
                  <a:srgbClr val="FFFFFF"/>
                </a:solidFill>
              </a:rPr>
              <a:t>Frieda De Koninck</a:t>
            </a:r>
          </a:p>
          <a:p>
            <a:pPr algn="l"/>
            <a:r>
              <a:rPr lang="nl-BE" sz="2200" dirty="0">
                <a:solidFill>
                  <a:srgbClr val="FFFFFF"/>
                </a:solidFill>
                <a:hlinkClick r:id="rId2"/>
              </a:rPr>
              <a:t>Frieda.dekoninck@brugge.be</a:t>
            </a:r>
            <a:endParaRPr lang="nl-BE" sz="2200" dirty="0">
              <a:solidFill>
                <a:srgbClr val="FFFFFF"/>
              </a:solidFill>
            </a:endParaRPr>
          </a:p>
          <a:p>
            <a:pPr algn="l"/>
            <a:r>
              <a:rPr lang="nl-BE" sz="2200" dirty="0">
                <a:solidFill>
                  <a:srgbClr val="FFFFFF"/>
                </a:solidFill>
              </a:rPr>
              <a:t>0472 52 08 01</a:t>
            </a:r>
          </a:p>
        </p:txBody>
      </p:sp>
    </p:spTree>
    <p:extLst>
      <p:ext uri="{BB962C8B-B14F-4D97-AF65-F5344CB8AC3E}">
        <p14:creationId xmlns:p14="http://schemas.microsoft.com/office/powerpoint/2010/main" val="7994359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B08EBD-2786-41CD-B704-0C4D33970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 err="1"/>
              <a:t>Opstart</a:t>
            </a:r>
            <a:endParaRPr lang="en-US" sz="4400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B6B89EF-5FA8-484D-8961-1CF5BEC73C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2279018"/>
            <a:ext cx="5314543" cy="33759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0" indent="-228600" fontAlgn="base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nl-BE" sz="1800" dirty="0" err="1"/>
              <a:t>Initiatiefnemers</a:t>
            </a:r>
            <a:r>
              <a:rPr lang="en-US" altLang="nl-BE" sz="1800" dirty="0"/>
              <a:t>: </a:t>
            </a:r>
            <a:r>
              <a:rPr lang="en-US" altLang="nl-BE" sz="1800" dirty="0" err="1"/>
              <a:t>dienst</a:t>
            </a:r>
            <a:r>
              <a:rPr lang="en-US" altLang="nl-BE" sz="1800" dirty="0"/>
              <a:t> </a:t>
            </a:r>
            <a:r>
              <a:rPr lang="en-US" altLang="nl-BE" sz="1800" dirty="0" err="1"/>
              <a:t>klimaat</a:t>
            </a:r>
            <a:r>
              <a:rPr lang="en-US" altLang="nl-BE" sz="1800" dirty="0"/>
              <a:t> en </a:t>
            </a:r>
            <a:r>
              <a:rPr lang="en-US" altLang="nl-BE" sz="1800" dirty="0" err="1"/>
              <a:t>dienst</a:t>
            </a:r>
            <a:r>
              <a:rPr lang="en-US" altLang="nl-BE" sz="1800" dirty="0"/>
              <a:t> </a:t>
            </a:r>
            <a:r>
              <a:rPr lang="en-US" altLang="nl-BE" sz="1800" dirty="0" err="1"/>
              <a:t>werk</a:t>
            </a:r>
            <a:r>
              <a:rPr lang="en-US" altLang="nl-BE" sz="1800" dirty="0"/>
              <a:t> en </a:t>
            </a:r>
            <a:r>
              <a:rPr lang="en-US" altLang="nl-BE" sz="1800" dirty="0" err="1"/>
              <a:t>ondernemen</a:t>
            </a:r>
            <a:r>
              <a:rPr lang="en-US" altLang="nl-BE" sz="1800" dirty="0"/>
              <a:t> (</a:t>
            </a:r>
            <a:r>
              <a:rPr lang="en-US" altLang="nl-BE" sz="1800" dirty="0" err="1"/>
              <a:t>sociale</a:t>
            </a:r>
            <a:r>
              <a:rPr lang="en-US" altLang="nl-BE" sz="1800" dirty="0"/>
              <a:t> </a:t>
            </a:r>
            <a:r>
              <a:rPr lang="en-US" altLang="nl-BE" sz="1800" dirty="0" err="1"/>
              <a:t>economie</a:t>
            </a:r>
            <a:r>
              <a:rPr lang="en-US" altLang="nl-BE" sz="1800" dirty="0"/>
              <a:t>)</a:t>
            </a:r>
          </a:p>
          <a:p>
            <a:pPr indent="-228600" fontAlgn="base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Interreg 2 </a:t>
            </a:r>
            <a:r>
              <a:rPr lang="en-US" sz="1800" dirty="0" err="1"/>
              <a:t>Zeeën</a:t>
            </a:r>
            <a:r>
              <a:rPr lang="en-US" sz="1800" dirty="0"/>
              <a:t> project (1 </a:t>
            </a:r>
            <a:r>
              <a:rPr lang="en-US" sz="1800" dirty="0" err="1"/>
              <a:t>september</a:t>
            </a:r>
            <a:r>
              <a:rPr lang="en-US" sz="1800" dirty="0"/>
              <a:t> 2018 – 30 </a:t>
            </a:r>
            <a:r>
              <a:rPr lang="en-US" sz="1800" dirty="0" err="1"/>
              <a:t>september</a:t>
            </a:r>
            <a:r>
              <a:rPr lang="en-US" sz="1800" dirty="0"/>
              <a:t> 2022)</a:t>
            </a:r>
          </a:p>
          <a:p>
            <a:pPr indent="-228600" fontAlgn="base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Begin </a:t>
            </a:r>
            <a:r>
              <a:rPr lang="en-US" sz="1800" dirty="0" err="1"/>
              <a:t>juni</a:t>
            </a:r>
            <a:r>
              <a:rPr lang="en-US" sz="1800" dirty="0"/>
              <a:t> 2020 is het </a:t>
            </a:r>
            <a:r>
              <a:rPr lang="en-US" sz="1800" dirty="0" err="1"/>
              <a:t>distributieplatform</a:t>
            </a:r>
            <a:r>
              <a:rPr lang="en-US" sz="1800" dirty="0"/>
              <a:t> in Brugge van start </a:t>
            </a:r>
            <a:r>
              <a:rPr lang="en-US" sz="1800" dirty="0" err="1"/>
              <a:t>gegaan</a:t>
            </a:r>
            <a:endParaRPr lang="en-US" sz="1800" dirty="0"/>
          </a:p>
          <a:p>
            <a:pPr lvl="0" indent="-228600" fontAlgn="base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nl-BE" sz="1800" dirty="0"/>
              <a:t>We </a:t>
            </a:r>
            <a:r>
              <a:rPr lang="en-US" altLang="nl-BE" sz="1800" dirty="0" err="1"/>
              <a:t>zijn</a:t>
            </a:r>
            <a:r>
              <a:rPr lang="en-US" altLang="nl-BE" sz="1800" dirty="0"/>
              <a:t> </a:t>
            </a:r>
            <a:r>
              <a:rPr lang="en-US" altLang="nl-BE" sz="1800" dirty="0" err="1"/>
              <a:t>voorlopig</a:t>
            </a:r>
            <a:r>
              <a:rPr lang="en-US" altLang="nl-BE" sz="1800" dirty="0"/>
              <a:t> </a:t>
            </a:r>
            <a:r>
              <a:rPr lang="en-US" altLang="nl-BE" sz="1800" dirty="0" err="1"/>
              <a:t>vooral</a:t>
            </a:r>
            <a:r>
              <a:rPr lang="en-US" altLang="nl-BE" sz="1800" dirty="0"/>
              <a:t> </a:t>
            </a:r>
            <a:r>
              <a:rPr lang="en-US" altLang="nl-BE" sz="1800" dirty="0" err="1"/>
              <a:t>actief</a:t>
            </a:r>
            <a:r>
              <a:rPr lang="en-US" altLang="nl-BE" sz="1800" dirty="0"/>
              <a:t> in Brugge; we </a:t>
            </a:r>
            <a:r>
              <a:rPr lang="en-US" altLang="nl-BE" sz="1800" dirty="0" err="1"/>
              <a:t>leveren</a:t>
            </a:r>
            <a:r>
              <a:rPr lang="en-US" altLang="nl-BE" sz="1800" dirty="0"/>
              <a:t> </a:t>
            </a:r>
            <a:r>
              <a:rPr lang="en-US" altLang="nl-BE" sz="1800" dirty="0" err="1"/>
              <a:t>ook</a:t>
            </a:r>
            <a:r>
              <a:rPr lang="en-US" altLang="nl-BE" sz="1800" dirty="0"/>
              <a:t> </a:t>
            </a:r>
            <a:r>
              <a:rPr lang="en-US" altLang="nl-BE" sz="1800" dirty="0" err="1"/>
              <a:t>wel</a:t>
            </a:r>
            <a:r>
              <a:rPr lang="en-US" altLang="nl-BE" sz="1800" dirty="0"/>
              <a:t> </a:t>
            </a:r>
            <a:r>
              <a:rPr lang="en-US" altLang="nl-BE" sz="1800" dirty="0" err="1"/>
              <a:t>aan</a:t>
            </a:r>
            <a:r>
              <a:rPr lang="en-US" altLang="nl-BE" sz="1800" dirty="0"/>
              <a:t> </a:t>
            </a:r>
            <a:r>
              <a:rPr lang="en-US" altLang="nl-BE" sz="1800" dirty="0" err="1"/>
              <a:t>organisaties</a:t>
            </a:r>
            <a:r>
              <a:rPr lang="en-US" altLang="nl-BE" sz="1800" dirty="0"/>
              <a:t> in Oostkamp en </a:t>
            </a:r>
            <a:r>
              <a:rPr lang="en-US" altLang="nl-BE" sz="1800" dirty="0" err="1"/>
              <a:t>Zedelgem</a:t>
            </a:r>
            <a:endParaRPr lang="en-US" altLang="nl-BE" sz="180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Tijdelijke aanduiding voor afbeelding 5">
            <a:extLst>
              <a:ext uri="{FF2B5EF4-FFF2-40B4-BE49-F238E27FC236}">
                <a16:creationId xmlns:a16="http://schemas.microsoft.com/office/drawing/2014/main" id="{388DDCA2-4D18-4F3B-8F71-9AD3C4BFAD9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50141" y="786771"/>
            <a:ext cx="5441859" cy="4081394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pic>
        <p:nvPicPr>
          <p:cNvPr id="7" name="Afbeelding 6" descr="BruggeCMYKkleinTest">
            <a:extLst>
              <a:ext uri="{FF2B5EF4-FFF2-40B4-BE49-F238E27FC236}">
                <a16:creationId xmlns:a16="http://schemas.microsoft.com/office/drawing/2014/main" id="{D81740FB-E7CA-4DCE-89D5-335F01DC362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0" y="5838270"/>
            <a:ext cx="905510" cy="779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5459443D-8826-4852-963B-C16F8513F884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215" y="5852240"/>
            <a:ext cx="1381760" cy="6565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90908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B08EBD-2786-41CD-B704-0C4D33970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 err="1"/>
              <a:t>Toekomst</a:t>
            </a:r>
            <a:endParaRPr lang="en-US" sz="4400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B6B89EF-5FA8-484D-8961-1CF5BEC73C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2279018"/>
            <a:ext cx="5314543" cy="3375920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sz="1800" dirty="0"/>
              <a:t>Het is de </a:t>
            </a:r>
            <a:r>
              <a:rPr lang="en-US" sz="1800" dirty="0" err="1"/>
              <a:t>bedoeling</a:t>
            </a:r>
            <a:r>
              <a:rPr lang="en-US" sz="1800" dirty="0"/>
              <a:t> om </a:t>
            </a:r>
            <a:r>
              <a:rPr lang="en-US" sz="1800" dirty="0" err="1"/>
              <a:t>uit</a:t>
            </a:r>
            <a:r>
              <a:rPr lang="en-US" sz="1800" dirty="0"/>
              <a:t> </a:t>
            </a:r>
            <a:r>
              <a:rPr lang="en-US" sz="1800" dirty="0" err="1"/>
              <a:t>te</a:t>
            </a:r>
            <a:r>
              <a:rPr lang="en-US" sz="1800" dirty="0"/>
              <a:t> </a:t>
            </a:r>
            <a:r>
              <a:rPr lang="en-US" sz="1800" dirty="0" err="1"/>
              <a:t>breiden</a:t>
            </a:r>
            <a:r>
              <a:rPr lang="en-US" sz="1800" dirty="0"/>
              <a:t> </a:t>
            </a:r>
            <a:r>
              <a:rPr lang="en-US" sz="1800" dirty="0" err="1"/>
              <a:t>naar</a:t>
            </a:r>
            <a:r>
              <a:rPr lang="en-US" sz="1800" dirty="0"/>
              <a:t> de </a:t>
            </a:r>
            <a:r>
              <a:rPr lang="en-US" sz="1800" dirty="0" err="1"/>
              <a:t>regio</a:t>
            </a:r>
            <a:r>
              <a:rPr lang="en-US" sz="1800" dirty="0"/>
              <a:t>: 262.158 </a:t>
            </a:r>
            <a:r>
              <a:rPr lang="en-US" sz="1800" dirty="0" err="1"/>
              <a:t>inwoners</a:t>
            </a:r>
            <a:endParaRPr lang="en-US" sz="18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/>
              <a:t>Brugge: 118.536 </a:t>
            </a:r>
            <a:r>
              <a:rPr lang="en-US" sz="1800" dirty="0" err="1"/>
              <a:t>inw</a:t>
            </a:r>
            <a:endParaRPr lang="en-US" sz="18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/>
              <a:t>Knokke Heist: 33.089 </a:t>
            </a:r>
            <a:r>
              <a:rPr lang="en-US" sz="1800" dirty="0" err="1"/>
              <a:t>inw</a:t>
            </a:r>
            <a:endParaRPr lang="en-US" sz="18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/>
              <a:t>Oostkamp: 23.805 </a:t>
            </a:r>
            <a:r>
              <a:rPr lang="en-US" sz="1800" dirty="0" err="1"/>
              <a:t>inw</a:t>
            </a:r>
            <a:endParaRPr lang="en-US" sz="18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 err="1"/>
              <a:t>Zedelgem</a:t>
            </a:r>
            <a:r>
              <a:rPr lang="en-US" sz="1800" dirty="0"/>
              <a:t>: 22.852 </a:t>
            </a:r>
            <a:r>
              <a:rPr lang="en-US" sz="1800" dirty="0" err="1"/>
              <a:t>inw</a:t>
            </a:r>
            <a:endParaRPr lang="en-US" sz="18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 err="1"/>
              <a:t>Blankenberge</a:t>
            </a:r>
            <a:r>
              <a:rPr lang="en-US" sz="1800" dirty="0"/>
              <a:t>: 20.463 </a:t>
            </a:r>
            <a:r>
              <a:rPr lang="en-US" sz="1800" dirty="0" err="1"/>
              <a:t>inw</a:t>
            </a:r>
            <a:endParaRPr lang="en-US" sz="18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 err="1"/>
              <a:t>Beernem</a:t>
            </a:r>
            <a:r>
              <a:rPr lang="en-US" sz="1800" dirty="0"/>
              <a:t>: 15.817 </a:t>
            </a:r>
            <a:r>
              <a:rPr lang="en-US" sz="1800" dirty="0" err="1"/>
              <a:t>inw</a:t>
            </a:r>
            <a:endParaRPr lang="en-US" sz="18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 err="1"/>
              <a:t>Jabbeke</a:t>
            </a:r>
            <a:r>
              <a:rPr lang="en-US" sz="1800" dirty="0"/>
              <a:t>: 13.868 </a:t>
            </a:r>
            <a:r>
              <a:rPr lang="en-US" sz="1800" dirty="0" err="1"/>
              <a:t>inw</a:t>
            </a:r>
            <a:endParaRPr lang="en-US" sz="18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/>
              <a:t>Damme: 11.019 </a:t>
            </a:r>
            <a:r>
              <a:rPr lang="en-US" sz="1800" dirty="0" err="1"/>
              <a:t>inw</a:t>
            </a:r>
            <a:endParaRPr lang="en-US" sz="18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 err="1"/>
              <a:t>Zuienkerke</a:t>
            </a:r>
            <a:r>
              <a:rPr lang="en-US" sz="1800" dirty="0"/>
              <a:t>: 2.709 </a:t>
            </a:r>
            <a:r>
              <a:rPr lang="en-US" sz="1800" dirty="0" err="1"/>
              <a:t>inw</a:t>
            </a:r>
            <a:endParaRPr lang="en-US" sz="180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Tijdelijke aanduiding voor afbeelding 5">
            <a:extLst>
              <a:ext uri="{FF2B5EF4-FFF2-40B4-BE49-F238E27FC236}">
                <a16:creationId xmlns:a16="http://schemas.microsoft.com/office/drawing/2014/main" id="{388DDCA2-4D18-4F3B-8F71-9AD3C4BFAD9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50141" y="786771"/>
            <a:ext cx="5441859" cy="4081394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pic>
        <p:nvPicPr>
          <p:cNvPr id="7" name="Afbeelding 6" descr="BruggeCMYKkleinTest">
            <a:extLst>
              <a:ext uri="{FF2B5EF4-FFF2-40B4-BE49-F238E27FC236}">
                <a16:creationId xmlns:a16="http://schemas.microsoft.com/office/drawing/2014/main" id="{D81740FB-E7CA-4DCE-89D5-335F01DC362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0" y="5838270"/>
            <a:ext cx="905510" cy="779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5459443D-8826-4852-963B-C16F8513F884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215" y="5852240"/>
            <a:ext cx="1381760" cy="6565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76317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B08EBD-2786-41CD-B704-0C4D33970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/>
              <a:t>Sociale tewerkstelling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B6B89EF-5FA8-484D-8961-1CF5BEC73C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2279018"/>
            <a:ext cx="5314543" cy="33759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 err="1"/>
              <a:t>Eén</a:t>
            </a:r>
            <a:r>
              <a:rPr lang="en-US" sz="1800" dirty="0"/>
              <a:t> van de </a:t>
            </a:r>
            <a:r>
              <a:rPr lang="en-US" sz="1800" dirty="0" err="1"/>
              <a:t>hoofddoelstellingen</a:t>
            </a:r>
            <a:r>
              <a:rPr lang="en-US" sz="1800" dirty="0"/>
              <a:t> van het </a:t>
            </a:r>
            <a:r>
              <a:rPr lang="en-US" sz="1800" dirty="0" err="1"/>
              <a:t>Flavourproject</a:t>
            </a:r>
            <a:r>
              <a:rPr lang="en-US" sz="1800" dirty="0"/>
              <a:t> is het </a:t>
            </a:r>
            <a:r>
              <a:rPr lang="en-US" sz="1800" dirty="0" err="1"/>
              <a:t>creëren</a:t>
            </a:r>
            <a:r>
              <a:rPr lang="en-US" sz="1800" dirty="0"/>
              <a:t> van </a:t>
            </a:r>
            <a:r>
              <a:rPr lang="en-US" sz="1800" dirty="0" err="1"/>
              <a:t>sociale</a:t>
            </a:r>
            <a:r>
              <a:rPr lang="en-US" sz="1800" dirty="0"/>
              <a:t> </a:t>
            </a:r>
            <a:r>
              <a:rPr lang="en-US" sz="1800" dirty="0" err="1"/>
              <a:t>tewerkstelling</a:t>
            </a:r>
            <a:r>
              <a:rPr lang="en-US" sz="1800" dirty="0"/>
              <a:t>.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/>
              <a:t>De taken </a:t>
            </a:r>
            <a:r>
              <a:rPr lang="en-US" sz="1800" dirty="0" err="1"/>
              <a:t>worden</a:t>
            </a:r>
            <a:r>
              <a:rPr lang="en-US" sz="1800" dirty="0"/>
              <a:t> </a:t>
            </a:r>
            <a:r>
              <a:rPr lang="en-US" sz="1800" dirty="0" err="1"/>
              <a:t>verdeeld</a:t>
            </a:r>
            <a:r>
              <a:rPr lang="en-US" sz="1800" dirty="0"/>
              <a:t> door de </a:t>
            </a:r>
            <a:r>
              <a:rPr lang="en-US" sz="1800" dirty="0" err="1"/>
              <a:t>werkvloerbegeleidster</a:t>
            </a:r>
            <a:endParaRPr lang="en-US" sz="18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 err="1"/>
              <a:t>Momenteel</a:t>
            </a:r>
            <a:r>
              <a:rPr lang="en-US" sz="1800" dirty="0"/>
              <a:t> </a:t>
            </a:r>
            <a:r>
              <a:rPr lang="en-US" sz="1800" dirty="0" err="1"/>
              <a:t>werken</a:t>
            </a:r>
            <a:r>
              <a:rPr lang="en-US" sz="1800" dirty="0"/>
              <a:t> er 3 </a:t>
            </a:r>
            <a:r>
              <a:rPr lang="en-US" sz="1800" dirty="0" err="1"/>
              <a:t>medewerkers</a:t>
            </a:r>
            <a:r>
              <a:rPr lang="en-US" sz="1800" dirty="0"/>
              <a:t> </a:t>
            </a:r>
            <a:r>
              <a:rPr lang="en-US" sz="1800" dirty="0" err="1"/>
              <a:t>volgens</a:t>
            </a:r>
            <a:r>
              <a:rPr lang="en-US" sz="1800" dirty="0"/>
              <a:t> art.60 in het </a:t>
            </a:r>
            <a:r>
              <a:rPr lang="en-US" sz="1800" dirty="0" err="1"/>
              <a:t>distributieplatform</a:t>
            </a:r>
            <a:r>
              <a:rPr lang="en-US" sz="1800" dirty="0"/>
              <a:t>.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 err="1"/>
              <a:t>Er</a:t>
            </a:r>
            <a:r>
              <a:rPr lang="en-US" sz="1800" dirty="0"/>
              <a:t> </a:t>
            </a:r>
            <a:r>
              <a:rPr lang="en-US" sz="1800" dirty="0" err="1"/>
              <a:t>werkt</a:t>
            </a:r>
            <a:r>
              <a:rPr lang="en-US" sz="1800" dirty="0"/>
              <a:t> </a:t>
            </a:r>
            <a:r>
              <a:rPr lang="en-US" sz="1800" dirty="0" err="1"/>
              <a:t>ook</a:t>
            </a:r>
            <a:r>
              <a:rPr lang="en-US" sz="1800" dirty="0"/>
              <a:t> 1 </a:t>
            </a:r>
            <a:r>
              <a:rPr lang="en-US" sz="1800" dirty="0" err="1"/>
              <a:t>vaste</a:t>
            </a:r>
            <a:r>
              <a:rPr lang="en-US" sz="1800" dirty="0"/>
              <a:t> </a:t>
            </a:r>
            <a:r>
              <a:rPr lang="en-US" sz="1800" dirty="0" err="1"/>
              <a:t>vrijwilliger</a:t>
            </a:r>
            <a:r>
              <a:rPr lang="en-US" sz="1800" dirty="0"/>
              <a:t> mee, 2 halve </a:t>
            </a:r>
            <a:r>
              <a:rPr lang="en-US" sz="1800" dirty="0" err="1"/>
              <a:t>dagen</a:t>
            </a:r>
            <a:r>
              <a:rPr lang="en-US" sz="1800" dirty="0"/>
              <a:t> per week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Tijdelijke aanduiding voor afbeelding 5" descr="Afbeelding met binnen, persoon, person, staand&#10;&#10;Automatisch gegenereerde beschrijving">
            <a:extLst>
              <a:ext uri="{FF2B5EF4-FFF2-40B4-BE49-F238E27FC236}">
                <a16:creationId xmlns:a16="http://schemas.microsoft.com/office/drawing/2014/main" id="{388DDCA2-4D18-4F3B-8F71-9AD3C4BFAD9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7" r="17999" b="1"/>
          <a:stretch/>
        </p:blipFill>
        <p:spPr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pic>
        <p:nvPicPr>
          <p:cNvPr id="7" name="Afbeelding 6" descr="BruggeCMYKkleinTest">
            <a:extLst>
              <a:ext uri="{FF2B5EF4-FFF2-40B4-BE49-F238E27FC236}">
                <a16:creationId xmlns:a16="http://schemas.microsoft.com/office/drawing/2014/main" id="{D81740FB-E7CA-4DCE-89D5-335F01DC362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0" y="5838270"/>
            <a:ext cx="905510" cy="779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5459443D-8826-4852-963B-C16F8513F884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215" y="5852240"/>
            <a:ext cx="1381760" cy="6565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85239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57E0F8-0E72-48E8-895B-04784F889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/>
              <a:t>Aanbieders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B9EF669-BED4-4BA2-8BA0-8CC78387E6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2279018"/>
            <a:ext cx="5314543" cy="398970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dirty="0"/>
              <a:t>Er </a:t>
            </a:r>
            <a:r>
              <a:rPr lang="en-US" sz="1800" dirty="0" err="1"/>
              <a:t>worden</a:t>
            </a:r>
            <a:r>
              <a:rPr lang="en-US" sz="1800" dirty="0"/>
              <a:t> </a:t>
            </a:r>
            <a:r>
              <a:rPr lang="en-US" sz="1800" dirty="0" err="1"/>
              <a:t>voedseloverschotten</a:t>
            </a:r>
            <a:r>
              <a:rPr lang="en-US" sz="1800" dirty="0"/>
              <a:t> </a:t>
            </a:r>
            <a:r>
              <a:rPr lang="en-US" sz="1800" dirty="0" err="1"/>
              <a:t>opgehaald</a:t>
            </a:r>
            <a:r>
              <a:rPr lang="en-US" sz="1800" dirty="0"/>
              <a:t> </a:t>
            </a:r>
            <a:r>
              <a:rPr lang="en-US" sz="1800" dirty="0" err="1"/>
              <a:t>bij</a:t>
            </a:r>
            <a:r>
              <a:rPr lang="en-US" sz="1800" dirty="0"/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Albert </a:t>
            </a:r>
            <a:r>
              <a:rPr lang="en-US" sz="1800" dirty="0" err="1"/>
              <a:t>Heijn</a:t>
            </a: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Aldi </a:t>
            </a:r>
            <a:r>
              <a:rPr lang="en-US" sz="1800" dirty="0" err="1"/>
              <a:t>Assebroek</a:t>
            </a:r>
            <a:r>
              <a:rPr lang="en-US" sz="1800" dirty="0"/>
              <a:t>, Aldi Sint </a:t>
            </a:r>
            <a:r>
              <a:rPr lang="en-US" sz="1800" dirty="0" err="1"/>
              <a:t>Kruis</a:t>
            </a:r>
            <a:r>
              <a:rPr lang="en-US" sz="1800" dirty="0"/>
              <a:t>, Aldi Sint Pieters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Bioplanet</a:t>
            </a: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Carrefour </a:t>
            </a:r>
            <a:r>
              <a:rPr lang="en-US" sz="1800" dirty="0" err="1"/>
              <a:t>Bpark</a:t>
            </a:r>
            <a:r>
              <a:rPr lang="en-US" sz="1800" dirty="0"/>
              <a:t>, Carrefour Sint Andries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Colruyt </a:t>
            </a:r>
            <a:r>
              <a:rPr lang="en-US" sz="1800" dirty="0" err="1"/>
              <a:t>Assebroek</a:t>
            </a:r>
            <a:r>
              <a:rPr lang="en-US" sz="1800" dirty="0"/>
              <a:t>, Colruyt Sint Pieters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Delhaize Sint </a:t>
            </a:r>
            <a:r>
              <a:rPr lang="en-US" sz="1800" dirty="0" err="1"/>
              <a:t>Kruis</a:t>
            </a:r>
            <a:r>
              <a:rPr lang="en-US" sz="1800" dirty="0"/>
              <a:t>, Delhaize Sint Michiels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Mowi</a:t>
            </a: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Okay </a:t>
            </a:r>
            <a:r>
              <a:rPr lang="en-US" sz="1800" dirty="0" err="1"/>
              <a:t>Loppem</a:t>
            </a:r>
            <a:endParaRPr lang="en-US" sz="1800" dirty="0"/>
          </a:p>
          <a:p>
            <a:r>
              <a:rPr lang="en-US" sz="1800" dirty="0" err="1"/>
              <a:t>Soms</a:t>
            </a:r>
            <a:r>
              <a:rPr lang="en-US" sz="1800" dirty="0"/>
              <a:t> </a:t>
            </a:r>
            <a:r>
              <a:rPr lang="en-US" sz="1800" dirty="0" err="1"/>
              <a:t>zijn</a:t>
            </a:r>
            <a:r>
              <a:rPr lang="en-US" sz="1800" dirty="0"/>
              <a:t> er </a:t>
            </a:r>
            <a:r>
              <a:rPr lang="en-US" sz="1800" dirty="0" err="1"/>
              <a:t>tijdelijke</a:t>
            </a:r>
            <a:r>
              <a:rPr lang="en-US" sz="1800" dirty="0"/>
              <a:t> </a:t>
            </a:r>
            <a:r>
              <a:rPr lang="en-US" sz="1800" dirty="0" err="1"/>
              <a:t>aanbiedingen</a:t>
            </a:r>
            <a:r>
              <a:rPr lang="en-US" sz="1800" dirty="0"/>
              <a:t>: Delhaize depot, Ruddersstove, </a:t>
            </a:r>
            <a:r>
              <a:rPr lang="en-US" sz="1800" dirty="0" err="1"/>
              <a:t>Westvlees</a:t>
            </a:r>
            <a:r>
              <a:rPr lang="en-US" sz="1800" dirty="0"/>
              <a:t>…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Tijdelijke aanduiding voor afbeelding 5" descr="Afbeelding met handkar, metaal, zitten, klein&#10;&#10;Automatisch gegenereerde beschrijving">
            <a:extLst>
              <a:ext uri="{FF2B5EF4-FFF2-40B4-BE49-F238E27FC236}">
                <a16:creationId xmlns:a16="http://schemas.microsoft.com/office/drawing/2014/main" id="{657276E6-59EB-47C5-BE4D-5CCC13613CE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9"/>
          <a:stretch/>
        </p:blipFill>
        <p:spPr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pic>
        <p:nvPicPr>
          <p:cNvPr id="7" name="Afbeelding 6" descr="BruggeCMYKkleinTest">
            <a:extLst>
              <a:ext uri="{FF2B5EF4-FFF2-40B4-BE49-F238E27FC236}">
                <a16:creationId xmlns:a16="http://schemas.microsoft.com/office/drawing/2014/main" id="{BC4E5A14-A708-4871-9FEB-3D0F487E1F5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5942398"/>
            <a:ext cx="905510" cy="779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B6D127FA-ADDD-4C0F-8965-94FF54C17E82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2495" y="5956368"/>
            <a:ext cx="1381760" cy="6565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3955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57E0F8-0E72-48E8-895B-04784F889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 err="1"/>
              <a:t>Ophalingen</a:t>
            </a:r>
            <a:endParaRPr lang="en-US" sz="4400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B9EF669-BED4-4BA2-8BA0-8CC78387E6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2279018"/>
            <a:ext cx="5314543" cy="337592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/>
              <a:t>Gewoonlijk</a:t>
            </a:r>
            <a:r>
              <a:rPr lang="en-US" dirty="0"/>
              <a:t> </a:t>
            </a:r>
            <a:r>
              <a:rPr lang="en-US" dirty="0" err="1"/>
              <a:t>halen</a:t>
            </a:r>
            <a:r>
              <a:rPr lang="en-US" dirty="0"/>
              <a:t> we </a:t>
            </a:r>
            <a:r>
              <a:rPr lang="en-US" dirty="0" err="1"/>
              <a:t>ongeveer</a:t>
            </a:r>
            <a:r>
              <a:rPr lang="en-US" dirty="0"/>
              <a:t> 1.500kg </a:t>
            </a:r>
            <a:r>
              <a:rPr lang="en-US" dirty="0" err="1"/>
              <a:t>voedseloverschotten</a:t>
            </a:r>
            <a:r>
              <a:rPr lang="en-US" dirty="0"/>
              <a:t> op per week. </a:t>
            </a:r>
            <a:r>
              <a:rPr lang="en-US" dirty="0" err="1"/>
              <a:t>Eenmalige</a:t>
            </a:r>
            <a:r>
              <a:rPr lang="en-US" dirty="0"/>
              <a:t> </a:t>
            </a:r>
            <a:r>
              <a:rPr lang="en-US" dirty="0" err="1"/>
              <a:t>aanbiedingen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meegerekend</a:t>
            </a:r>
            <a:r>
              <a:rPr lang="en-US" dirty="0"/>
              <a:t>.</a:t>
            </a:r>
            <a:endParaRPr lang="nl-BE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Tijdelijke aanduiding voor afbeelding 5">
            <a:extLst>
              <a:ext uri="{FF2B5EF4-FFF2-40B4-BE49-F238E27FC236}">
                <a16:creationId xmlns:a16="http://schemas.microsoft.com/office/drawing/2014/main" id="{657276E6-59EB-47C5-BE4D-5CCC13613CE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6643601" y="706865"/>
            <a:ext cx="5654940" cy="4241205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pic>
        <p:nvPicPr>
          <p:cNvPr id="7" name="Afbeelding 6" descr="BruggeCMYKkleinTest">
            <a:extLst>
              <a:ext uri="{FF2B5EF4-FFF2-40B4-BE49-F238E27FC236}">
                <a16:creationId xmlns:a16="http://schemas.microsoft.com/office/drawing/2014/main" id="{BC4E5A14-A708-4871-9FEB-3D0F487E1F5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5942398"/>
            <a:ext cx="905510" cy="779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B6D127FA-ADDD-4C0F-8965-94FF54C17E82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2495" y="5956368"/>
            <a:ext cx="1381760" cy="6565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46673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57E0F8-0E72-48E8-895B-04784F889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 err="1"/>
              <a:t>Uitschieter</a:t>
            </a:r>
            <a:r>
              <a:rPr lang="en-US" sz="4400" dirty="0"/>
              <a:t> </a:t>
            </a:r>
            <a:r>
              <a:rPr lang="en-US" sz="4400" dirty="0" err="1"/>
              <a:t>ophaling</a:t>
            </a:r>
            <a:r>
              <a:rPr lang="en-US" sz="4400" dirty="0"/>
              <a:t> </a:t>
            </a:r>
            <a:r>
              <a:rPr lang="en-US" sz="4400" dirty="0" err="1"/>
              <a:t>mei</a:t>
            </a:r>
            <a:endParaRPr lang="en-US" sz="4400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B9EF669-BED4-4BA2-8BA0-8CC78387E6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1980" y="2128888"/>
            <a:ext cx="4664303" cy="337592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/>
              <a:t>Uit</a:t>
            </a:r>
            <a:r>
              <a:rPr lang="en-US" dirty="0"/>
              <a:t> de </a:t>
            </a:r>
            <a:r>
              <a:rPr lang="en-US" dirty="0" err="1"/>
              <a:t>steekproef</a:t>
            </a:r>
            <a:r>
              <a:rPr lang="en-US" dirty="0"/>
              <a:t> </a:t>
            </a:r>
            <a:r>
              <a:rPr lang="en-US" dirty="0" err="1"/>
              <a:t>blijkt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we 2.411kg </a:t>
            </a:r>
            <a:r>
              <a:rPr lang="en-US" dirty="0" err="1"/>
              <a:t>opgehaald</a:t>
            </a:r>
            <a:r>
              <a:rPr lang="en-US" dirty="0"/>
              <a:t> </a:t>
            </a:r>
            <a:r>
              <a:rPr lang="en-US" dirty="0" err="1"/>
              <a:t>hebben</a:t>
            </a:r>
            <a:r>
              <a:rPr lang="en-US" dirty="0"/>
              <a:t> in de week van 3 tot 8 </a:t>
            </a:r>
            <a:r>
              <a:rPr lang="en-US" dirty="0" err="1"/>
              <a:t>mei</a:t>
            </a:r>
            <a:r>
              <a:rPr lang="en-US" dirty="0"/>
              <a:t> 2021. De </a:t>
            </a:r>
            <a:r>
              <a:rPr lang="en-US" dirty="0" err="1"/>
              <a:t>Colruytgroep</a:t>
            </a:r>
            <a:r>
              <a:rPr lang="en-US" dirty="0"/>
              <a:t> </a:t>
            </a:r>
            <a:r>
              <a:rPr lang="en-US" dirty="0" err="1"/>
              <a:t>heeft</a:t>
            </a:r>
            <a:r>
              <a:rPr lang="en-US" dirty="0"/>
              <a:t> </a:t>
            </a:r>
            <a:r>
              <a:rPr lang="en-US" dirty="0" err="1"/>
              <a:t>hierin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groot</a:t>
            </a:r>
            <a:r>
              <a:rPr lang="en-US" dirty="0"/>
              <a:t> </a:t>
            </a:r>
            <a:r>
              <a:rPr lang="en-US" dirty="0" err="1"/>
              <a:t>aandeel</a:t>
            </a:r>
            <a:r>
              <a:rPr lang="en-US" dirty="0"/>
              <a:t>.</a:t>
            </a:r>
            <a:endParaRPr lang="nl-BE" dirty="0"/>
          </a:p>
          <a:p>
            <a:r>
              <a:rPr lang="en-US" dirty="0"/>
              <a:t>.</a:t>
            </a:r>
            <a:endParaRPr lang="nl-BE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Tijdelijke aanduiding voor afbeelding 5">
            <a:extLst>
              <a:ext uri="{FF2B5EF4-FFF2-40B4-BE49-F238E27FC236}">
                <a16:creationId xmlns:a16="http://schemas.microsoft.com/office/drawing/2014/main" id="{657276E6-59EB-47C5-BE4D-5CCC13613CE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92801" y="706865"/>
            <a:ext cx="5654940" cy="4241205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pic>
        <p:nvPicPr>
          <p:cNvPr id="7" name="Afbeelding 6" descr="BruggeCMYKkleinTest">
            <a:extLst>
              <a:ext uri="{FF2B5EF4-FFF2-40B4-BE49-F238E27FC236}">
                <a16:creationId xmlns:a16="http://schemas.microsoft.com/office/drawing/2014/main" id="{BC4E5A14-A708-4871-9FEB-3D0F487E1F5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5942398"/>
            <a:ext cx="905510" cy="779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B6D127FA-ADDD-4C0F-8965-94FF54C17E82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2495" y="5956368"/>
            <a:ext cx="1381760" cy="65659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" name="Grafiek 8">
            <a:extLst>
              <a:ext uri="{FF2B5EF4-FFF2-40B4-BE49-F238E27FC236}">
                <a16:creationId xmlns:a16="http://schemas.microsoft.com/office/drawing/2014/main" id="{589396E8-928F-4844-B72F-1B1D972A8E7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60678324"/>
              </p:ext>
            </p:extLst>
          </p:nvPr>
        </p:nvGraphicFramePr>
        <p:xfrm>
          <a:off x="2010780" y="3556001"/>
          <a:ext cx="4572000" cy="3056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695716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52FC12-BAEB-4F99-A7BC-5659C9C61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dirty="0" err="1"/>
              <a:t>Voedselhulp</a:t>
            </a:r>
            <a:r>
              <a:rPr lang="en-US" sz="3700" dirty="0"/>
              <a:t> </a:t>
            </a:r>
            <a:r>
              <a:rPr lang="en-US" sz="3700" dirty="0" err="1"/>
              <a:t>voor</a:t>
            </a:r>
            <a:r>
              <a:rPr lang="en-US" sz="3700" dirty="0"/>
              <a:t> </a:t>
            </a:r>
            <a:r>
              <a:rPr lang="en-US" sz="3700" dirty="0" err="1"/>
              <a:t>mensen</a:t>
            </a:r>
            <a:r>
              <a:rPr lang="en-US" sz="3700" dirty="0"/>
              <a:t> in (</a:t>
            </a:r>
            <a:r>
              <a:rPr lang="en-US" sz="3700" dirty="0" err="1"/>
              <a:t>kans</a:t>
            </a:r>
            <a:r>
              <a:rPr lang="en-US" sz="3700" dirty="0"/>
              <a:t>)</a:t>
            </a:r>
            <a:r>
              <a:rPr lang="en-US" sz="3700" dirty="0" err="1"/>
              <a:t>armoede</a:t>
            </a:r>
            <a:endParaRPr lang="en-US" sz="3700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C5A9055-A6AC-4141-BCDE-67784977FE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2279017"/>
            <a:ext cx="5314543" cy="3775657"/>
          </a:xfrm>
        </p:spPr>
        <p:txBody>
          <a:bodyPr vert="horz" lIns="91440" tIns="45720" rIns="91440" bIns="45720" rtlCol="0" anchor="t">
            <a:no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nl-BE" sz="1800" dirty="0"/>
              <a:t>De organisaties van het distributieplatform in Brugge kunnen ingedeeld worden in 3 categorieën naar gelang hun activiteit </a:t>
            </a:r>
            <a:r>
              <a:rPr lang="nl-BE" sz="1800" dirty="0" err="1"/>
              <a:t>ivm</a:t>
            </a:r>
            <a:r>
              <a:rPr lang="nl-BE" sz="1800" dirty="0"/>
              <a:t> voedseloverschotten: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nl-BE" sz="1800" dirty="0"/>
              <a:t>Organisaties die voedseloverschotten verdelen: sociale kruidenier, afhaalpunt, bedeling aan huis (De Kaba, Sint </a:t>
            </a:r>
            <a:r>
              <a:rPr lang="nl-BE" sz="1800" dirty="0" err="1"/>
              <a:t>Vincentius</a:t>
            </a:r>
            <a:r>
              <a:rPr lang="nl-BE" sz="1800" dirty="0"/>
              <a:t> Huize </a:t>
            </a:r>
            <a:r>
              <a:rPr lang="nl-BE" sz="1800" dirty="0" err="1"/>
              <a:t>Fotini</a:t>
            </a:r>
            <a:r>
              <a:rPr lang="nl-BE" sz="1800" dirty="0"/>
              <a:t>, Sint </a:t>
            </a:r>
            <a:r>
              <a:rPr lang="nl-BE" sz="1800" dirty="0" err="1"/>
              <a:t>vincentius</a:t>
            </a:r>
            <a:r>
              <a:rPr lang="nl-BE" sz="1800" dirty="0"/>
              <a:t> </a:t>
            </a:r>
            <a:r>
              <a:rPr lang="nl-BE" sz="1800" dirty="0" err="1"/>
              <a:t>Steenbrugge</a:t>
            </a:r>
            <a:r>
              <a:rPr lang="nl-BE" sz="1800" dirty="0"/>
              <a:t>, Sint Michiel Agape, Integraal, OCMW Oostkamp)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nl-BE" sz="1800" dirty="0"/>
              <a:t>Organisaties die voedseloverschotten verwerken voor een doelgroep van buitenaf: sociaal restaurant en soepcafé (</a:t>
            </a:r>
            <a:r>
              <a:rPr lang="nl-BE" sz="1800" dirty="0" err="1"/>
              <a:t>Poverello</a:t>
            </a:r>
            <a:r>
              <a:rPr lang="nl-BE" sz="1800" dirty="0"/>
              <a:t>, Open Balie, Pas Partout </a:t>
            </a:r>
            <a:r>
              <a:rPr lang="nl-BE" sz="1800" dirty="0" err="1"/>
              <a:t>Sobo</a:t>
            </a:r>
            <a:r>
              <a:rPr lang="nl-BE" sz="1800" dirty="0"/>
              <a:t>, Sint Pieters Eet, Soepcafé Peterseliestraat, Kantel, Zeebrugge buurtwerk, </a:t>
            </a:r>
            <a:r>
              <a:rPr lang="nl-BE" sz="1800" dirty="0" err="1"/>
              <a:t>Ecoswinkel</a:t>
            </a:r>
            <a:r>
              <a:rPr lang="nl-BE" sz="1800" dirty="0"/>
              <a:t>)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nl-BE" sz="1800" dirty="0"/>
              <a:t>Organisaties die voedseloverschotten in huis verwerken voor bewoners (</a:t>
            </a:r>
            <a:r>
              <a:rPr lang="nl-BE" sz="1800" dirty="0" err="1"/>
              <a:t>Sock</a:t>
            </a:r>
            <a:r>
              <a:rPr lang="nl-BE" sz="1800" dirty="0"/>
              <a:t>, Mensa, De Patio)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Tijdelijke aanduiding voor afbeelding 5">
            <a:extLst>
              <a:ext uri="{FF2B5EF4-FFF2-40B4-BE49-F238E27FC236}">
                <a16:creationId xmlns:a16="http://schemas.microsoft.com/office/drawing/2014/main" id="{8482FE51-8CA7-4849-8424-97888E11D17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50141" y="885027"/>
            <a:ext cx="5441859" cy="3884882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pic>
        <p:nvPicPr>
          <p:cNvPr id="7" name="Afbeelding 6" descr="BruggeCMYKkleinTest">
            <a:extLst>
              <a:ext uri="{FF2B5EF4-FFF2-40B4-BE49-F238E27FC236}">
                <a16:creationId xmlns:a16="http://schemas.microsoft.com/office/drawing/2014/main" id="{6BDFC408-D62D-4902-A539-40A6BEC27C6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5942398"/>
            <a:ext cx="905510" cy="779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8B3B684A-54F0-4958-BCEE-DB23631BD6D8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2495" y="5956368"/>
            <a:ext cx="1381760" cy="6565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35636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EFF094-8D15-4336-B743-C90CAAE2C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4330" y="803325"/>
            <a:ext cx="5314536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/>
              <a:t>CO²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Tijdelijke aanduiding voor afbeelding 5" descr="Afbeelding met tekening, teken&#10;&#10;Automatisch gegenereerde beschrijving">
            <a:extLst>
              <a:ext uri="{FF2B5EF4-FFF2-40B4-BE49-F238E27FC236}">
                <a16:creationId xmlns:a16="http://schemas.microsoft.com/office/drawing/2014/main" id="{17D8D73C-12B1-4B91-BCA8-385C06E6836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1537"/>
          <a:stretch/>
        </p:blipFill>
        <p:spPr>
          <a:xfrm>
            <a:off x="2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0" y="0"/>
                </a:moveTo>
                <a:lnTo>
                  <a:pt x="4400491" y="0"/>
                </a:lnTo>
                <a:lnTo>
                  <a:pt x="4484766" y="76595"/>
                </a:lnTo>
                <a:cubicBezTo>
                  <a:pt x="5076107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</p:spPr>
      </p:pic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BF81AE9-3C67-43FB-912B-F3F1340672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34329" y="2279018"/>
            <a:ext cx="5314543" cy="402018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buClr>
                <a:srgbClr val="B3DD14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Het </a:t>
            </a:r>
            <a:r>
              <a:rPr lang="en-US" sz="1800" dirty="0" err="1"/>
              <a:t>maken</a:t>
            </a:r>
            <a:r>
              <a:rPr lang="en-US" sz="1800" dirty="0"/>
              <a:t> en </a:t>
            </a:r>
            <a:r>
              <a:rPr lang="en-US" sz="1800" dirty="0" err="1"/>
              <a:t>transporteren</a:t>
            </a:r>
            <a:r>
              <a:rPr lang="en-US" sz="1800" dirty="0"/>
              <a:t> van </a:t>
            </a:r>
            <a:r>
              <a:rPr lang="en-US" sz="1800" dirty="0" err="1"/>
              <a:t>voedsel</a:t>
            </a:r>
            <a:r>
              <a:rPr lang="en-US" sz="1800" dirty="0"/>
              <a:t> </a:t>
            </a:r>
            <a:r>
              <a:rPr lang="en-US" sz="1800" dirty="0" err="1"/>
              <a:t>kost</a:t>
            </a:r>
            <a:r>
              <a:rPr lang="en-US" sz="1800" dirty="0"/>
              <a:t> </a:t>
            </a:r>
            <a:r>
              <a:rPr lang="en-US" sz="1800" dirty="0" err="1"/>
              <a:t>energie</a:t>
            </a:r>
            <a:r>
              <a:rPr lang="en-US" sz="1800" dirty="0"/>
              <a:t>. </a:t>
            </a:r>
            <a:r>
              <a:rPr lang="en-US" sz="1800" dirty="0" err="1"/>
              <a:t>Denk</a:t>
            </a:r>
            <a:r>
              <a:rPr lang="en-US" sz="1800" dirty="0"/>
              <a:t> </a:t>
            </a:r>
            <a:r>
              <a:rPr lang="en-US" sz="1800" dirty="0" err="1"/>
              <a:t>bijvoorbeeld</a:t>
            </a:r>
            <a:r>
              <a:rPr lang="en-US" sz="1800" dirty="0"/>
              <a:t> </a:t>
            </a:r>
            <a:r>
              <a:rPr lang="en-US" sz="1800" dirty="0" err="1"/>
              <a:t>aan</a:t>
            </a:r>
            <a:r>
              <a:rPr lang="en-US" sz="1800" dirty="0"/>
              <a:t> het </a:t>
            </a:r>
            <a:r>
              <a:rPr lang="en-US" sz="1800" dirty="0" err="1"/>
              <a:t>bemesten</a:t>
            </a:r>
            <a:r>
              <a:rPr lang="en-US" sz="1800" dirty="0"/>
              <a:t>, </a:t>
            </a:r>
            <a:r>
              <a:rPr lang="en-US" sz="1800" dirty="0" err="1"/>
              <a:t>verwarmen</a:t>
            </a:r>
            <a:r>
              <a:rPr lang="en-US" sz="1800" dirty="0"/>
              <a:t>, </a:t>
            </a:r>
            <a:r>
              <a:rPr lang="en-US" sz="1800" dirty="0" err="1"/>
              <a:t>koelen</a:t>
            </a:r>
            <a:r>
              <a:rPr lang="en-US" sz="1800" dirty="0"/>
              <a:t> en </a:t>
            </a:r>
            <a:r>
              <a:rPr lang="en-US" sz="1800" dirty="0" err="1"/>
              <a:t>vriezen</a:t>
            </a:r>
            <a:r>
              <a:rPr lang="en-US" sz="1800" dirty="0"/>
              <a:t>. </a:t>
            </a:r>
            <a:r>
              <a:rPr lang="en-US" sz="1800" dirty="0" err="1"/>
              <a:t>Bij</a:t>
            </a:r>
            <a:r>
              <a:rPr lang="en-US" sz="1800" dirty="0"/>
              <a:t> het </a:t>
            </a:r>
            <a:r>
              <a:rPr lang="en-US" sz="1800" dirty="0" err="1"/>
              <a:t>gebruik</a:t>
            </a:r>
            <a:r>
              <a:rPr lang="en-US" sz="1800" dirty="0"/>
              <a:t> van </a:t>
            </a:r>
            <a:r>
              <a:rPr lang="en-US" sz="1800" dirty="0" err="1"/>
              <a:t>brandstof</a:t>
            </a:r>
            <a:r>
              <a:rPr lang="en-US" sz="1800" dirty="0"/>
              <a:t> </a:t>
            </a:r>
            <a:r>
              <a:rPr lang="en-US" sz="1800" dirty="0" err="1"/>
              <a:t>zoals</a:t>
            </a:r>
            <a:r>
              <a:rPr lang="en-US" sz="1800" dirty="0"/>
              <a:t> gas, </a:t>
            </a:r>
            <a:r>
              <a:rPr lang="en-US" sz="1800" dirty="0" err="1"/>
              <a:t>olie</a:t>
            </a:r>
            <a:r>
              <a:rPr lang="en-US" sz="1800" dirty="0"/>
              <a:t> of </a:t>
            </a:r>
            <a:r>
              <a:rPr lang="en-US" sz="1800" dirty="0" err="1"/>
              <a:t>kolen</a:t>
            </a:r>
            <a:r>
              <a:rPr lang="en-US" sz="1800" dirty="0"/>
              <a:t> </a:t>
            </a:r>
            <a:r>
              <a:rPr lang="en-US" sz="1800" dirty="0" err="1"/>
              <a:t>komt</a:t>
            </a:r>
            <a:r>
              <a:rPr lang="en-US" sz="1800" dirty="0"/>
              <a:t> </a:t>
            </a:r>
            <a:r>
              <a:rPr lang="en-US" sz="1800" dirty="0" err="1"/>
              <a:t>koolstofdioxide</a:t>
            </a:r>
            <a:r>
              <a:rPr lang="en-US" sz="1800" dirty="0"/>
              <a:t> (CO²) </a:t>
            </a:r>
            <a:r>
              <a:rPr lang="en-US" sz="1800" dirty="0" err="1"/>
              <a:t>vrij</a:t>
            </a:r>
            <a:r>
              <a:rPr lang="en-US" sz="1800" dirty="0"/>
              <a:t>.</a:t>
            </a:r>
          </a:p>
          <a:p>
            <a:pPr marL="285750" indent="-228600">
              <a:buClr>
                <a:srgbClr val="B3DD14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FUSIONS (EU project) </a:t>
            </a:r>
            <a:r>
              <a:rPr lang="en-US" sz="1800" dirty="0" err="1"/>
              <a:t>berekende</a:t>
            </a:r>
            <a:r>
              <a:rPr lang="en-US" sz="1800" dirty="0"/>
              <a:t> </a:t>
            </a:r>
            <a:r>
              <a:rPr lang="en-US" sz="1800" dirty="0" err="1"/>
              <a:t>dat</a:t>
            </a:r>
            <a:r>
              <a:rPr lang="en-US" sz="1800" dirty="0"/>
              <a:t> 1 ton </a:t>
            </a:r>
            <a:r>
              <a:rPr lang="en-US" sz="1800" dirty="0" err="1"/>
              <a:t>voedselverlies</a:t>
            </a:r>
            <a:r>
              <a:rPr lang="en-US" sz="1800" dirty="0"/>
              <a:t> </a:t>
            </a:r>
            <a:r>
              <a:rPr lang="en-US" sz="1800" dirty="0" err="1"/>
              <a:t>gelijk</a:t>
            </a:r>
            <a:r>
              <a:rPr lang="en-US" sz="1800" dirty="0"/>
              <a:t> </a:t>
            </a:r>
            <a:r>
              <a:rPr lang="en-US" sz="1800" dirty="0" err="1"/>
              <a:t>staat</a:t>
            </a:r>
            <a:r>
              <a:rPr lang="en-US" sz="1800" dirty="0"/>
              <a:t> </a:t>
            </a:r>
            <a:r>
              <a:rPr lang="en-US" sz="1800" dirty="0" err="1"/>
              <a:t>aan</a:t>
            </a:r>
            <a:r>
              <a:rPr lang="en-US" sz="1800" dirty="0"/>
              <a:t> 3,2 ton CO2 </a:t>
            </a:r>
            <a:r>
              <a:rPr lang="en-US" sz="1800" dirty="0" err="1"/>
              <a:t>uitstoot</a:t>
            </a:r>
            <a:r>
              <a:rPr lang="en-US" sz="1800" dirty="0"/>
              <a:t> (FUSIONS, 2015, p157).</a:t>
            </a:r>
          </a:p>
        </p:txBody>
      </p:sp>
    </p:spTree>
    <p:extLst>
      <p:ext uri="{BB962C8B-B14F-4D97-AF65-F5344CB8AC3E}">
        <p14:creationId xmlns:p14="http://schemas.microsoft.com/office/powerpoint/2010/main" val="20361585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</TotalTime>
  <Words>630</Words>
  <Application>Microsoft Office PowerPoint</Application>
  <PresentationFormat>Breedbeeld</PresentationFormat>
  <Paragraphs>64</Paragraphs>
  <Slides>14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Kantoorthema</vt:lpstr>
      <vt:lpstr>Kennismaking met het voedseldistributieplatform  in Brugge  Juni 2021</vt:lpstr>
      <vt:lpstr>Opstart</vt:lpstr>
      <vt:lpstr>Toekomst</vt:lpstr>
      <vt:lpstr>Sociale tewerkstelling</vt:lpstr>
      <vt:lpstr>Aanbieders</vt:lpstr>
      <vt:lpstr>Ophalingen</vt:lpstr>
      <vt:lpstr>Uitschieter ophaling mei</vt:lpstr>
      <vt:lpstr>Voedselhulp voor mensen in (kans)armoede</vt:lpstr>
      <vt:lpstr>CO²</vt:lpstr>
      <vt:lpstr>Cascade van waardebehoud</vt:lpstr>
      <vt:lpstr>Logistiek</vt:lpstr>
      <vt:lpstr>Transport</vt:lpstr>
      <vt:lpstr>Opslag en werkruimte </vt:lpstr>
      <vt:lpstr>Meer info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Kennismaking met het voedseldistributieplatform in Brugge Oktober 2020</dc:title>
  <dc:creator>Frieda De Koninck</dc:creator>
  <cp:lastModifiedBy>Frieda De Koninck</cp:lastModifiedBy>
  <cp:revision>15</cp:revision>
  <dcterms:created xsi:type="dcterms:W3CDTF">2020-10-27T08:41:46Z</dcterms:created>
  <dcterms:modified xsi:type="dcterms:W3CDTF">2021-06-15T14:20:17Z</dcterms:modified>
</cp:coreProperties>
</file>