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3.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5.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12.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14.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9" r:id="rId5"/>
    <p:sldMasterId id="2147483730" r:id="rId6"/>
    <p:sldMasterId id="2147483731" r:id="rId7"/>
    <p:sldMasterId id="2147483732" r:id="rId8"/>
    <p:sldMasterId id="2147483733" r:id="rId9"/>
    <p:sldMasterId id="2147483734" r:id="rId10"/>
    <p:sldMasterId id="2147483735" r:id="rId11"/>
    <p:sldMasterId id="2147483736" r:id="rId12"/>
    <p:sldMasterId id="2147483737" r:id="rId13"/>
    <p:sldMasterId id="2147483738" r:id="rId14"/>
    <p:sldMasterId id="2147483739" r:id="rId15"/>
    <p:sldMasterId id="2147483740" r:id="rId16"/>
    <p:sldMasterId id="2147483741" r:id="rId17"/>
  </p:sldMasterIdLst>
  <p:notesMasterIdLst>
    <p:notesMasterId r:id="rId18"/>
  </p:notesMasterIdLst>
  <p:sldIdLst>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303" r:id="rId66"/>
    <p:sldId id="304" r:id="rId67"/>
    <p:sldId id="305" r:id="rId68"/>
    <p:sldId id="306" r:id="rId69"/>
    <p:sldId id="307" r:id="rId70"/>
    <p:sldId id="308" r:id="rId71"/>
    <p:sldId id="309" r:id="rId72"/>
    <p:sldId id="310" r:id="rId73"/>
    <p:sldId id="311" r:id="rId74"/>
    <p:sldId id="312" r:id="rId75"/>
    <p:sldId id="313" r:id="rId76"/>
    <p:sldId id="314" r:id="rId77"/>
    <p:sldId id="315" r:id="rId78"/>
    <p:sldId id="316" r:id="rId79"/>
    <p:sldId id="317" r:id="rId80"/>
    <p:sldId id="318" r:id="rId81"/>
    <p:sldId id="319" r:id="rId82"/>
    <p:sldId id="320" r:id="rId83"/>
    <p:sldId id="321" r:id="rId84"/>
    <p:sldId id="322" r:id="rId85"/>
    <p:sldId id="323" r:id="rId86"/>
    <p:sldId id="324" r:id="rId87"/>
    <p:sldId id="325" r:id="rId88"/>
    <p:sldId id="326" r:id="rId89"/>
    <p:sldId id="327" r:id="rId90"/>
    <p:sldId id="328" r:id="rId91"/>
    <p:sldId id="329" r:id="rId92"/>
    <p:sldId id="330" r:id="rId93"/>
    <p:sldId id="331" r:id="rId94"/>
    <p:sldId id="332" r:id="rId95"/>
    <p:sldId id="333" r:id="rId96"/>
    <p:sldId id="334" r:id="rId97"/>
    <p:sldId id="335" r:id="rId98"/>
    <p:sldId id="336" r:id="rId99"/>
    <p:sldId id="337" r:id="rId100"/>
    <p:sldId id="338" r:id="rId101"/>
    <p:sldId id="339" r:id="rId102"/>
    <p:sldId id="340" r:id="rId103"/>
    <p:sldId id="341" r:id="rId104"/>
    <p:sldId id="342" r:id="rId105"/>
    <p:sldId id="343" r:id="rId106"/>
    <p:sldId id="344" r:id="rId107"/>
    <p:sldId id="345" r:id="rId108"/>
  </p:sldIdLst>
  <p:sldSz cy="6858000" cx="12192000"/>
  <p:notesSz cx="6858000" cy="9144000"/>
  <p:embeddedFontLst>
    <p:embeddedFont>
      <p:font typeface="Roboto Slab"/>
      <p:regular r:id="rId109"/>
      <p:bold r:id="rId110"/>
    </p:embeddedFont>
    <p:embeddedFont>
      <p:font typeface="Roboto"/>
      <p:regular r:id="rId111"/>
      <p:bold r:id="rId112"/>
      <p:italic r:id="rId113"/>
      <p:boldItalic r:id="rId114"/>
    </p:embeddedFont>
    <p:embeddedFont>
      <p:font typeface="Tahoma"/>
      <p:regular r:id="rId115"/>
      <p:bold r:id="rId116"/>
    </p:embeddedFont>
    <p:embeddedFont>
      <p:font typeface="Century Schoolbook"/>
      <p:regular r:id="rId117"/>
      <p:bold r:id="rId118"/>
      <p:italic r:id="rId119"/>
      <p:boldItalic r:id="rId120"/>
    </p:embeddedFont>
    <p:embeddedFont>
      <p:font typeface="Source Sans Pro"/>
      <p:regular r:id="rId121"/>
      <p:bold r:id="rId122"/>
      <p:italic r:id="rId123"/>
      <p:boldItalic r:id="rId124"/>
    </p:embeddedFont>
    <p:embeddedFont>
      <p:font typeface="Open Sans"/>
      <p:regular r:id="rId125"/>
      <p:bold r:id="rId126"/>
      <p:italic r:id="rId127"/>
      <p:boldItalic r:id="rId1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E98930F-3787-49B5-92EC-5D0E38517860}">
  <a:tblStyle styleId="{6E98930F-3787-49B5-92EC-5D0E3851786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7839E11-86AD-4E6F-A996-674F3E582BD5}"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8EAE7"/>
          </a:solidFill>
        </a:fill>
      </a:tcStyle>
    </a:wholeTbl>
    <a:band1H>
      <a:tcTxStyle/>
      <a:tcStyle>
        <a:fill>
          <a:solidFill>
            <a:srgbClr val="F1D2CB"/>
          </a:solidFill>
        </a:fill>
      </a:tcStyle>
    </a:band1H>
    <a:band2H>
      <a:tcTxStyle/>
    </a:band2H>
    <a:band1V>
      <a:tcTxStyle/>
      <a:tcStyle>
        <a:fill>
          <a:solidFill>
            <a:srgbClr val="F1D2CB"/>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2.xml"/><Relationship Id="rId42" Type="http://schemas.openxmlformats.org/officeDocument/2006/relationships/slide" Target="slides/slide24.xml"/><Relationship Id="rId41" Type="http://schemas.openxmlformats.org/officeDocument/2006/relationships/slide" Target="slides/slide23.xml"/><Relationship Id="rId44" Type="http://schemas.openxmlformats.org/officeDocument/2006/relationships/slide" Target="slides/slide26.xml"/><Relationship Id="rId43" Type="http://schemas.openxmlformats.org/officeDocument/2006/relationships/slide" Target="slides/slide25.xml"/><Relationship Id="rId46" Type="http://schemas.openxmlformats.org/officeDocument/2006/relationships/slide" Target="slides/slide28.xml"/><Relationship Id="rId45" Type="http://schemas.openxmlformats.org/officeDocument/2006/relationships/slide" Target="slides/slide27.xml"/><Relationship Id="rId107" Type="http://schemas.openxmlformats.org/officeDocument/2006/relationships/slide" Target="slides/slide89.xml"/><Relationship Id="rId106" Type="http://schemas.openxmlformats.org/officeDocument/2006/relationships/slide" Target="slides/slide88.xml"/><Relationship Id="rId105" Type="http://schemas.openxmlformats.org/officeDocument/2006/relationships/slide" Target="slides/slide87.xml"/><Relationship Id="rId104" Type="http://schemas.openxmlformats.org/officeDocument/2006/relationships/slide" Target="slides/slide86.xml"/><Relationship Id="rId109" Type="http://schemas.openxmlformats.org/officeDocument/2006/relationships/font" Target="fonts/RobotoSlab-regular.fntdata"/><Relationship Id="rId108" Type="http://schemas.openxmlformats.org/officeDocument/2006/relationships/slide" Target="slides/slide90.xml"/><Relationship Id="rId48" Type="http://schemas.openxmlformats.org/officeDocument/2006/relationships/slide" Target="slides/slide30.xml"/><Relationship Id="rId47" Type="http://schemas.openxmlformats.org/officeDocument/2006/relationships/slide" Target="slides/slide29.xml"/><Relationship Id="rId49" Type="http://schemas.openxmlformats.org/officeDocument/2006/relationships/slide" Target="slides/slide31.xml"/><Relationship Id="rId103" Type="http://schemas.openxmlformats.org/officeDocument/2006/relationships/slide" Target="slides/slide85.xml"/><Relationship Id="rId102" Type="http://schemas.openxmlformats.org/officeDocument/2006/relationships/slide" Target="slides/slide84.xml"/><Relationship Id="rId101" Type="http://schemas.openxmlformats.org/officeDocument/2006/relationships/slide" Target="slides/slide83.xml"/><Relationship Id="rId100" Type="http://schemas.openxmlformats.org/officeDocument/2006/relationships/slide" Target="slides/slide82.xml"/><Relationship Id="rId31" Type="http://schemas.openxmlformats.org/officeDocument/2006/relationships/slide" Target="slides/slide13.xml"/><Relationship Id="rId30" Type="http://schemas.openxmlformats.org/officeDocument/2006/relationships/slide" Target="slides/slide12.xml"/><Relationship Id="rId33" Type="http://schemas.openxmlformats.org/officeDocument/2006/relationships/slide" Target="slides/slide15.xml"/><Relationship Id="rId32" Type="http://schemas.openxmlformats.org/officeDocument/2006/relationships/slide" Target="slides/slide14.xml"/><Relationship Id="rId35" Type="http://schemas.openxmlformats.org/officeDocument/2006/relationships/slide" Target="slides/slide17.xml"/><Relationship Id="rId34" Type="http://schemas.openxmlformats.org/officeDocument/2006/relationships/slide" Target="slides/slide16.xml"/><Relationship Id="rId37" Type="http://schemas.openxmlformats.org/officeDocument/2006/relationships/slide" Target="slides/slide19.xml"/><Relationship Id="rId36" Type="http://schemas.openxmlformats.org/officeDocument/2006/relationships/slide" Target="slides/slide18.xml"/><Relationship Id="rId39" Type="http://schemas.openxmlformats.org/officeDocument/2006/relationships/slide" Target="slides/slide21.xml"/><Relationship Id="rId38" Type="http://schemas.openxmlformats.org/officeDocument/2006/relationships/slide" Target="slides/slide20.xml"/><Relationship Id="rId20" Type="http://schemas.openxmlformats.org/officeDocument/2006/relationships/slide" Target="slides/slide2.xml"/><Relationship Id="rId22" Type="http://schemas.openxmlformats.org/officeDocument/2006/relationships/slide" Target="slides/slide4.xml"/><Relationship Id="rId21" Type="http://schemas.openxmlformats.org/officeDocument/2006/relationships/slide" Target="slides/slide3.xml"/><Relationship Id="rId24" Type="http://schemas.openxmlformats.org/officeDocument/2006/relationships/slide" Target="slides/slide6.xml"/><Relationship Id="rId23" Type="http://schemas.openxmlformats.org/officeDocument/2006/relationships/slide" Target="slides/slide5.xml"/><Relationship Id="rId128" Type="http://schemas.openxmlformats.org/officeDocument/2006/relationships/font" Target="fonts/OpenSans-boldItalic.fntdata"/><Relationship Id="rId127" Type="http://schemas.openxmlformats.org/officeDocument/2006/relationships/font" Target="fonts/OpenSans-italic.fntdata"/><Relationship Id="rId126" Type="http://schemas.openxmlformats.org/officeDocument/2006/relationships/font" Target="fonts/OpenSans-bold.fntdata"/><Relationship Id="rId26" Type="http://schemas.openxmlformats.org/officeDocument/2006/relationships/slide" Target="slides/slide8.xml"/><Relationship Id="rId121" Type="http://schemas.openxmlformats.org/officeDocument/2006/relationships/font" Target="fonts/SourceSansPro-regular.fntdata"/><Relationship Id="rId25" Type="http://schemas.openxmlformats.org/officeDocument/2006/relationships/slide" Target="slides/slide7.xml"/><Relationship Id="rId120" Type="http://schemas.openxmlformats.org/officeDocument/2006/relationships/font" Target="fonts/CenturySchoolbook-boldItalic.fntdata"/><Relationship Id="rId28" Type="http://schemas.openxmlformats.org/officeDocument/2006/relationships/slide" Target="slides/slide10.xml"/><Relationship Id="rId27" Type="http://schemas.openxmlformats.org/officeDocument/2006/relationships/slide" Target="slides/slide9.xml"/><Relationship Id="rId125" Type="http://schemas.openxmlformats.org/officeDocument/2006/relationships/font" Target="fonts/OpenSans-regular.fntdata"/><Relationship Id="rId29" Type="http://schemas.openxmlformats.org/officeDocument/2006/relationships/slide" Target="slides/slide11.xml"/><Relationship Id="rId124" Type="http://schemas.openxmlformats.org/officeDocument/2006/relationships/font" Target="fonts/SourceSansPro-boldItalic.fntdata"/><Relationship Id="rId123" Type="http://schemas.openxmlformats.org/officeDocument/2006/relationships/font" Target="fonts/SourceSansPro-italic.fntdata"/><Relationship Id="rId122" Type="http://schemas.openxmlformats.org/officeDocument/2006/relationships/font" Target="fonts/SourceSansPro-bold.fntdata"/><Relationship Id="rId95" Type="http://schemas.openxmlformats.org/officeDocument/2006/relationships/slide" Target="slides/slide77.xml"/><Relationship Id="rId94" Type="http://schemas.openxmlformats.org/officeDocument/2006/relationships/slide" Target="slides/slide76.xml"/><Relationship Id="rId97" Type="http://schemas.openxmlformats.org/officeDocument/2006/relationships/slide" Target="slides/slide79.xml"/><Relationship Id="rId96" Type="http://schemas.openxmlformats.org/officeDocument/2006/relationships/slide" Target="slides/slide78.xml"/><Relationship Id="rId11" Type="http://schemas.openxmlformats.org/officeDocument/2006/relationships/slideMaster" Target="slideMasters/slideMaster7.xml"/><Relationship Id="rId99" Type="http://schemas.openxmlformats.org/officeDocument/2006/relationships/slide" Target="slides/slide81.xml"/><Relationship Id="rId10" Type="http://schemas.openxmlformats.org/officeDocument/2006/relationships/slideMaster" Target="slideMasters/slideMaster6.xml"/><Relationship Id="rId98" Type="http://schemas.openxmlformats.org/officeDocument/2006/relationships/slide" Target="slides/slide80.xml"/><Relationship Id="rId13" Type="http://schemas.openxmlformats.org/officeDocument/2006/relationships/slideMaster" Target="slideMasters/slideMaster9.xml"/><Relationship Id="rId12" Type="http://schemas.openxmlformats.org/officeDocument/2006/relationships/slideMaster" Target="slideMasters/slideMaster8.xml"/><Relationship Id="rId91" Type="http://schemas.openxmlformats.org/officeDocument/2006/relationships/slide" Target="slides/slide73.xml"/><Relationship Id="rId90" Type="http://schemas.openxmlformats.org/officeDocument/2006/relationships/slide" Target="slides/slide72.xml"/><Relationship Id="rId93" Type="http://schemas.openxmlformats.org/officeDocument/2006/relationships/slide" Target="slides/slide75.xml"/><Relationship Id="rId92" Type="http://schemas.openxmlformats.org/officeDocument/2006/relationships/slide" Target="slides/slide74.xml"/><Relationship Id="rId118" Type="http://schemas.openxmlformats.org/officeDocument/2006/relationships/font" Target="fonts/CenturySchoolbook-bold.fntdata"/><Relationship Id="rId117" Type="http://schemas.openxmlformats.org/officeDocument/2006/relationships/font" Target="fonts/CenturySchoolbook-regular.fntdata"/><Relationship Id="rId116" Type="http://schemas.openxmlformats.org/officeDocument/2006/relationships/font" Target="fonts/Tahoma-bold.fntdata"/><Relationship Id="rId115" Type="http://schemas.openxmlformats.org/officeDocument/2006/relationships/font" Target="fonts/Tahoma-regular.fntdata"/><Relationship Id="rId119" Type="http://schemas.openxmlformats.org/officeDocument/2006/relationships/font" Target="fonts/CenturySchoolbook-italic.fntdata"/><Relationship Id="rId15" Type="http://schemas.openxmlformats.org/officeDocument/2006/relationships/slideMaster" Target="slideMasters/slideMaster11.xml"/><Relationship Id="rId110" Type="http://schemas.openxmlformats.org/officeDocument/2006/relationships/font" Target="fonts/RobotoSlab-bold.fntdata"/><Relationship Id="rId14" Type="http://schemas.openxmlformats.org/officeDocument/2006/relationships/slideMaster" Target="slideMasters/slideMaster10.xml"/><Relationship Id="rId17" Type="http://schemas.openxmlformats.org/officeDocument/2006/relationships/slideMaster" Target="slideMasters/slideMaster13.xml"/><Relationship Id="rId16" Type="http://schemas.openxmlformats.org/officeDocument/2006/relationships/slideMaster" Target="slideMasters/slideMaster12.xml"/><Relationship Id="rId19" Type="http://schemas.openxmlformats.org/officeDocument/2006/relationships/slide" Target="slides/slide1.xml"/><Relationship Id="rId114" Type="http://schemas.openxmlformats.org/officeDocument/2006/relationships/font" Target="fonts/Roboto-boldItalic.fntdata"/><Relationship Id="rId18" Type="http://schemas.openxmlformats.org/officeDocument/2006/relationships/notesMaster" Target="notesMasters/notesMaster1.xml"/><Relationship Id="rId113" Type="http://schemas.openxmlformats.org/officeDocument/2006/relationships/font" Target="fonts/Roboto-italic.fntdata"/><Relationship Id="rId112" Type="http://schemas.openxmlformats.org/officeDocument/2006/relationships/font" Target="fonts/Roboto-bold.fntdata"/><Relationship Id="rId111" Type="http://schemas.openxmlformats.org/officeDocument/2006/relationships/font" Target="fonts/Roboto-regular.fntdata"/><Relationship Id="rId84" Type="http://schemas.openxmlformats.org/officeDocument/2006/relationships/slide" Target="slides/slide66.xml"/><Relationship Id="rId83" Type="http://schemas.openxmlformats.org/officeDocument/2006/relationships/slide" Target="slides/slide65.xml"/><Relationship Id="rId86" Type="http://schemas.openxmlformats.org/officeDocument/2006/relationships/slide" Target="slides/slide68.xml"/><Relationship Id="rId85" Type="http://schemas.openxmlformats.org/officeDocument/2006/relationships/slide" Target="slides/slide67.xml"/><Relationship Id="rId88" Type="http://schemas.openxmlformats.org/officeDocument/2006/relationships/slide" Target="slides/slide70.xml"/><Relationship Id="rId87" Type="http://schemas.openxmlformats.org/officeDocument/2006/relationships/slide" Target="slides/slide69.xml"/><Relationship Id="rId89" Type="http://schemas.openxmlformats.org/officeDocument/2006/relationships/slide" Target="slides/slide71.xml"/><Relationship Id="rId80" Type="http://schemas.openxmlformats.org/officeDocument/2006/relationships/slide" Target="slides/slide62.xml"/><Relationship Id="rId82" Type="http://schemas.openxmlformats.org/officeDocument/2006/relationships/slide" Target="slides/slide64.xml"/><Relationship Id="rId81" Type="http://schemas.openxmlformats.org/officeDocument/2006/relationships/slide" Target="slides/slide63.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55.xml"/><Relationship Id="rId72" Type="http://schemas.openxmlformats.org/officeDocument/2006/relationships/slide" Target="slides/slide54.xml"/><Relationship Id="rId75" Type="http://schemas.openxmlformats.org/officeDocument/2006/relationships/slide" Target="slides/slide57.xml"/><Relationship Id="rId74" Type="http://schemas.openxmlformats.org/officeDocument/2006/relationships/slide" Target="slides/slide56.xml"/><Relationship Id="rId77" Type="http://schemas.openxmlformats.org/officeDocument/2006/relationships/slide" Target="slides/slide59.xml"/><Relationship Id="rId76" Type="http://schemas.openxmlformats.org/officeDocument/2006/relationships/slide" Target="slides/slide58.xml"/><Relationship Id="rId79" Type="http://schemas.openxmlformats.org/officeDocument/2006/relationships/slide" Target="slides/slide61.xml"/><Relationship Id="rId78" Type="http://schemas.openxmlformats.org/officeDocument/2006/relationships/slide" Target="slides/slide60.xml"/><Relationship Id="rId71" Type="http://schemas.openxmlformats.org/officeDocument/2006/relationships/slide" Target="slides/slide53.xml"/><Relationship Id="rId70" Type="http://schemas.openxmlformats.org/officeDocument/2006/relationships/slide" Target="slides/slide52.xml"/><Relationship Id="rId62" Type="http://schemas.openxmlformats.org/officeDocument/2006/relationships/slide" Target="slides/slide44.xml"/><Relationship Id="rId61" Type="http://schemas.openxmlformats.org/officeDocument/2006/relationships/slide" Target="slides/slide43.xml"/><Relationship Id="rId64" Type="http://schemas.openxmlformats.org/officeDocument/2006/relationships/slide" Target="slides/slide46.xml"/><Relationship Id="rId63" Type="http://schemas.openxmlformats.org/officeDocument/2006/relationships/slide" Target="slides/slide45.xml"/><Relationship Id="rId66" Type="http://schemas.openxmlformats.org/officeDocument/2006/relationships/slide" Target="slides/slide48.xml"/><Relationship Id="rId65" Type="http://schemas.openxmlformats.org/officeDocument/2006/relationships/slide" Target="slides/slide47.xml"/><Relationship Id="rId68" Type="http://schemas.openxmlformats.org/officeDocument/2006/relationships/slide" Target="slides/slide50.xml"/><Relationship Id="rId67" Type="http://schemas.openxmlformats.org/officeDocument/2006/relationships/slide" Target="slides/slide49.xml"/><Relationship Id="rId60" Type="http://schemas.openxmlformats.org/officeDocument/2006/relationships/slide" Target="slides/slide42.xml"/><Relationship Id="rId69" Type="http://schemas.openxmlformats.org/officeDocument/2006/relationships/slide" Target="slides/slide51.xml"/><Relationship Id="rId51" Type="http://schemas.openxmlformats.org/officeDocument/2006/relationships/slide" Target="slides/slide33.xml"/><Relationship Id="rId50" Type="http://schemas.openxmlformats.org/officeDocument/2006/relationships/slide" Target="slides/slide32.xml"/><Relationship Id="rId53" Type="http://schemas.openxmlformats.org/officeDocument/2006/relationships/slide" Target="slides/slide35.xml"/><Relationship Id="rId52" Type="http://schemas.openxmlformats.org/officeDocument/2006/relationships/slide" Target="slides/slide34.xml"/><Relationship Id="rId55" Type="http://schemas.openxmlformats.org/officeDocument/2006/relationships/slide" Target="slides/slide37.xml"/><Relationship Id="rId54" Type="http://schemas.openxmlformats.org/officeDocument/2006/relationships/slide" Target="slides/slide36.xml"/><Relationship Id="rId57" Type="http://schemas.openxmlformats.org/officeDocument/2006/relationships/slide" Target="slides/slide39.xml"/><Relationship Id="rId56" Type="http://schemas.openxmlformats.org/officeDocument/2006/relationships/slide" Target="slides/slide38.xml"/><Relationship Id="rId59" Type="http://schemas.openxmlformats.org/officeDocument/2006/relationships/slide" Target="slides/slide41.xml"/><Relationship Id="rId58"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a3fa8e7a2d_0_5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a3fa8e7a2d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700"/>
              </a:spcAft>
              <a:buNone/>
            </a:pPr>
            <a:r>
              <a:t/>
            </a:r>
            <a:endParaRPr sz="1050">
              <a:solidFill>
                <a:srgbClr val="141414"/>
              </a:solidFill>
              <a:latin typeface="Arial"/>
              <a:ea typeface="Arial"/>
              <a:cs typeface="Arial"/>
              <a:sym typeface="Arial"/>
            </a:endParaRPr>
          </a:p>
        </p:txBody>
      </p:sp>
      <p:sp>
        <p:nvSpPr>
          <p:cNvPr id="657" name="Google Shape;657;ga3fa8e7a2d_0_528: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ab5d4785ee_7_7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gab5d4785ee_7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ab5d4785ee_7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gab5d4785ee_7_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2" name="Google Shape;732;gab5d4785ee_7_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ab5d4785ee_7_9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gab5d4785ee_7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ab5d4785ee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ab5d4785e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ab5d4785ee_17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gab5d4785ee_17_3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ab5d4785ee_17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gab5d4785ee_17_5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ab5d4785ee_17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gab5d4785ee_17_6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ab5d4785ee_17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gab5d4785ee_17_6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ab5d4785ee_17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gab5d4785ee_17_7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ab5d4785ee_17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gab5d4785ee_17_8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a3fa8e7a2d_0_5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a3fa8e7a2d_0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a3fa8e7a2d_0_535: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nl-BE"/>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ab5d4785ee_0_6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ab5d4785ee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ac1a2661a9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gac1a2661a9_1_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ac1a2661a9_1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gac1a2661a9_1_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We werken binnen Roeselare aan 3 grote thema’s binnen de Stad. </a:t>
            </a:r>
            <a:endParaRPr/>
          </a:p>
          <a:p>
            <a:pPr indent="0" lvl="0" marL="0" rtl="0" algn="l">
              <a:spcBef>
                <a:spcPts val="0"/>
              </a:spcBef>
              <a:spcAft>
                <a:spcPts val="0"/>
              </a:spcAft>
              <a:buNone/>
            </a:pPr>
            <a:r>
              <a:rPr lang="nl-BE"/>
              <a:t>Dit zijn: </a:t>
            </a:r>
            <a:endParaRPr/>
          </a:p>
          <a:p>
            <a:pPr indent="-171450" lvl="0" marL="171450" rtl="0" algn="l">
              <a:spcBef>
                <a:spcPts val="0"/>
              </a:spcBef>
              <a:spcAft>
                <a:spcPts val="0"/>
              </a:spcAft>
              <a:buClr>
                <a:schemeClr val="dk1"/>
              </a:buClr>
              <a:buSzPts val="1200"/>
              <a:buFont typeface="Calibri"/>
              <a:buChar char="-"/>
            </a:pPr>
            <a:r>
              <a:rPr lang="nl-BE"/>
              <a:t>Duurzame Voeding </a:t>
            </a:r>
            <a:endParaRPr/>
          </a:p>
          <a:p>
            <a:pPr indent="-171450" lvl="0" marL="171450" rtl="0" algn="l">
              <a:spcBef>
                <a:spcPts val="0"/>
              </a:spcBef>
              <a:spcAft>
                <a:spcPts val="0"/>
              </a:spcAft>
              <a:buClr>
                <a:schemeClr val="dk1"/>
              </a:buClr>
              <a:buSzPts val="1200"/>
              <a:buFont typeface="Calibri"/>
              <a:buChar char="-"/>
            </a:pPr>
            <a:r>
              <a:rPr lang="nl-BE"/>
              <a:t>Lokale Voeding </a:t>
            </a:r>
            <a:endParaRPr/>
          </a:p>
          <a:p>
            <a:pPr indent="-171450" lvl="0" marL="171450" rtl="0" algn="l">
              <a:spcBef>
                <a:spcPts val="0"/>
              </a:spcBef>
              <a:spcAft>
                <a:spcPts val="0"/>
              </a:spcAft>
              <a:buClr>
                <a:schemeClr val="dk1"/>
              </a:buClr>
              <a:buSzPts val="1200"/>
              <a:buFont typeface="Calibri"/>
              <a:buChar char="-"/>
            </a:pPr>
            <a:r>
              <a:rPr lang="nl-BE"/>
              <a:t>Voedselverspilling </a:t>
            </a:r>
            <a:endParaRPr/>
          </a:p>
          <a:p>
            <a:pPr indent="0" lvl="0" marL="0" rtl="0" algn="l">
              <a:spcBef>
                <a:spcPts val="0"/>
              </a:spcBef>
              <a:spcAft>
                <a:spcPts val="0"/>
              </a:spcAft>
              <a:buClr>
                <a:schemeClr val="dk1"/>
              </a:buClr>
              <a:buSzPts val="1200"/>
              <a:buFont typeface="Calibri"/>
              <a:buNone/>
            </a:pPr>
            <a:r>
              <a:rPr lang="nl-BE"/>
              <a:t>Daarbij willen we startend vanuit de boer tot bij de consument de keten rond hebben. En daarmee hebben we een plan van aanpak bedacht om dit op een constructieve manier uit te werken.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ac1a2661a9_1_2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gac1a2661a9_1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ac1a2661a9_1_3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gac1a2661a9_1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ac1a2661a9_1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gac1a2661a9_1_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Wat is Agro forestry? </a:t>
            </a:r>
            <a:endParaRPr/>
          </a:p>
          <a:p>
            <a:pPr indent="0" lvl="0" marL="0" rtl="0" algn="l">
              <a:spcBef>
                <a:spcPts val="0"/>
              </a:spcBef>
              <a:spcAft>
                <a:spcPts val="0"/>
              </a:spcAft>
              <a:buNone/>
            </a:pPr>
            <a:r>
              <a:rPr lang="nl-BE"/>
              <a:t>Bij agroforestry of boslandbouw wordt op éénzelfde perceel de teelt van houtige gewassen (bomen of struiken) doelbewust gecombineerd met die van landbouwgewassen of dieren . Op die manier worden vaak nieuwe producten en/of diensten gecreëerd, zowel op economisch, ecologisch als sociaal vlak.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ac1a2661a9_1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gac1a2661a9_1_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Voorbeeld Agro Forestry project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ac1a2661a9_1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gac1a2661a9_1_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Lokale Voeding: </a:t>
            </a:r>
            <a:endParaRPr/>
          </a:p>
          <a:p>
            <a:pPr indent="0" lvl="0" marL="0" rtl="0" algn="l">
              <a:spcBef>
                <a:spcPts val="0"/>
              </a:spcBef>
              <a:spcAft>
                <a:spcPts val="0"/>
              </a:spcAft>
              <a:buNone/>
            </a:pPr>
            <a:r>
              <a:rPr lang="nl-BE"/>
              <a:t>Met de Stad Roeselare willen we werken aan een lokaal voedingsbeleid en daar mogen we terecht trots zijn op wat we in de Stad hebben. </a:t>
            </a:r>
            <a:endParaRPr/>
          </a:p>
          <a:p>
            <a:pPr indent="0" lvl="0" marL="0" rtl="0" algn="l">
              <a:spcBef>
                <a:spcPts val="0"/>
              </a:spcBef>
              <a:spcAft>
                <a:spcPts val="0"/>
              </a:spcAft>
              <a:buNone/>
            </a:pPr>
            <a:r>
              <a:rPr lang="nl-BE"/>
              <a:t>Samen Tuinieren, Lokaalmarkt, 2 pluktuinen, Sociaal Bio Landbouwbedrijf die zich engageert om de buurt mee te nemen in workshops om vruchten in te leggen etc… </a:t>
            </a:r>
            <a:endParaRPr/>
          </a:p>
          <a:p>
            <a:pPr indent="0" lvl="0" marL="0" rtl="0" algn="l">
              <a:spcBef>
                <a:spcPts val="0"/>
              </a:spcBef>
              <a:spcAft>
                <a:spcPts val="0"/>
              </a:spcAft>
              <a:buNone/>
            </a:pPr>
            <a:r>
              <a:rPr lang="nl-BE"/>
              <a:t>Alsook maken ze nu lokale schotels en bieden ze deze aan lokale bedrijven aan.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ac1a2661a9_1_6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gac1a2661a9_1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ac1a2661a9_1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gac1a2661a9_1_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ab5d4785ee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ab5d4785e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700"/>
              </a:spcAft>
              <a:buNone/>
            </a:pPr>
            <a:r>
              <a:t/>
            </a:r>
            <a:endParaRPr sz="1050">
              <a:solidFill>
                <a:srgbClr val="141414"/>
              </a:solidFill>
              <a:latin typeface="Arial"/>
              <a:ea typeface="Arial"/>
              <a:cs typeface="Arial"/>
              <a:sym typeface="Arial"/>
            </a:endParaRPr>
          </a:p>
        </p:txBody>
      </p:sp>
      <p:sp>
        <p:nvSpPr>
          <p:cNvPr id="673" name="Google Shape;673;gab5d4785ee_0_35: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ac1a2661a9_1_7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gac1a2661a9_1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ac1a2661a9_1_7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gac1a2661a9_1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ab5d4785ee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ab5d4785e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ab5d4785ee_12_6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gab5d4785ee_12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ab5d4785ee_12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gab5d4785ee_12_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De realiteit in Antwerpen…</a:t>
            </a:r>
            <a:br>
              <a:rPr lang="nl-BE"/>
            </a:br>
            <a:br>
              <a:rPr lang="nl-BE"/>
            </a:br>
            <a:r>
              <a:rPr lang="nl-BE"/>
              <a:t>- Zelden nog refters, geen HACCP-conforme keukeninfrastructuur</a:t>
            </a:r>
            <a:endParaRPr/>
          </a:p>
          <a:p>
            <a:pPr indent="0" lvl="0" marL="0" rtl="0" algn="l">
              <a:spcBef>
                <a:spcPts val="0"/>
              </a:spcBef>
              <a:spcAft>
                <a:spcPts val="0"/>
              </a:spcAft>
              <a:buNone/>
            </a:pPr>
            <a:r>
              <a:rPr lang="nl-BE"/>
              <a:t>- Overbevraagde schoolteams – geen personeel voor </a:t>
            </a:r>
            <a:endParaRPr/>
          </a:p>
          <a:p>
            <a:pPr indent="0" lvl="0" marL="0" rtl="0" algn="l">
              <a:spcBef>
                <a:spcPts val="0"/>
              </a:spcBef>
              <a:spcAft>
                <a:spcPts val="0"/>
              </a:spcAft>
              <a:buNone/>
            </a:pPr>
            <a:r>
              <a:rPr lang="nl-BE"/>
              <a:t>- Kinderen eten thuis omwille van bijdrage middagopvang</a:t>
            </a:r>
            <a:endParaRPr/>
          </a:p>
          <a:p>
            <a:pPr indent="0" lvl="0" marL="0" rtl="0" algn="l">
              <a:spcBef>
                <a:spcPts val="0"/>
              </a:spcBef>
              <a:spcAft>
                <a:spcPts val="0"/>
              </a:spcAft>
              <a:buNone/>
            </a:pPr>
            <a:r>
              <a:rPr lang="nl-BE"/>
              <a:t>- Lege brooddozen, ongezonde brooddozen, grote aantallen kinderen zonder ontbijt</a:t>
            </a:r>
            <a:endParaRPr/>
          </a:p>
          <a:p>
            <a:pPr indent="0" lvl="0" marL="0" rtl="0" algn="l">
              <a:spcBef>
                <a:spcPts val="0"/>
              </a:spcBef>
              <a:spcAft>
                <a:spcPts val="0"/>
              </a:spcAft>
              <a:buNone/>
            </a:pPr>
            <a:r>
              <a:rPr lang="nl-BE"/>
              <a:t>- Financiële kost gezonde voeding</a:t>
            </a:r>
            <a:endParaRPr/>
          </a:p>
          <a:p>
            <a:pPr indent="0" lvl="0" marL="0" rtl="0" algn="l">
              <a:spcBef>
                <a:spcPts val="0"/>
              </a:spcBef>
              <a:spcAft>
                <a:spcPts val="0"/>
              </a:spcAft>
              <a:buNone/>
            </a:pPr>
            <a:r>
              <a:rPr lang="nl-BE"/>
              <a:t>- Voedselgeletterdheid</a:t>
            </a:r>
            <a:endParaRPr/>
          </a:p>
          <a:p>
            <a:pPr indent="0" lvl="0" marL="0" rtl="0" algn="l">
              <a:spcBef>
                <a:spcPts val="0"/>
              </a:spcBef>
              <a:spcAft>
                <a:spcPts val="0"/>
              </a:spcAft>
              <a:buNone/>
            </a:pPr>
            <a:r>
              <a:rPr lang="nl-BE"/>
              <a:t>- Is voeding aanbieden een kerntaak van onderwijs?</a:t>
            </a:r>
            <a:endParaRPr/>
          </a:p>
          <a:p>
            <a:pPr indent="0" lvl="0" marL="0" rtl="0" algn="l">
              <a:spcBef>
                <a:spcPts val="0"/>
              </a:spcBef>
              <a:spcAft>
                <a:spcPts val="0"/>
              </a:spcAft>
              <a:buNone/>
            </a:pPr>
            <a:r>
              <a:rPr lang="nl-BE"/>
              <a:t>Enz enz enz….</a:t>
            </a:r>
            <a:endParaRPr/>
          </a:p>
          <a:p>
            <a:pPr indent="0" lvl="0" marL="0" rtl="0" algn="l">
              <a:spcBef>
                <a:spcPts val="0"/>
              </a:spcBef>
              <a:spcAft>
                <a:spcPts val="0"/>
              </a:spcAft>
              <a:buNone/>
            </a:pPr>
            <a:r>
              <a:t/>
            </a:r>
            <a:endParaRPr/>
          </a:p>
        </p:txBody>
      </p:sp>
      <p:sp>
        <p:nvSpPr>
          <p:cNvPr id="899" name="Google Shape;899;gab5d4785ee_12_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ab5d4785ee_12_8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gab5d4785ee_12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ab5d4785ee_12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gab5d4785ee_12_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1" name="Google Shape;911;gab5d4785ee_12_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ab5d4785ee_12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gab5d4785ee_12_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sz="1200"/>
              <a:t>Leerlingenaantallen basisscholen = 65 000</a:t>
            </a:r>
            <a:br>
              <a:rPr lang="nl-BE" sz="1200"/>
            </a:br>
            <a:r>
              <a:rPr lang="nl-BE" sz="1200"/>
              <a:t>Geschat aantal volle schooldagen = 140 per jaar</a:t>
            </a:r>
            <a:br>
              <a:rPr lang="nl-BE" sz="1200"/>
            </a:br>
            <a:r>
              <a:rPr lang="nl-BE" sz="1200"/>
              <a:t>65 000 x 140 = 9 100 000</a:t>
            </a:r>
            <a:br>
              <a:rPr lang="nl-BE" sz="1200"/>
            </a:br>
            <a:r>
              <a:rPr lang="nl-BE" sz="1200"/>
              <a:t>Stel 1 euro per leerling/volle dag = budget 9,1milj</a:t>
            </a:r>
            <a:endParaRPr/>
          </a:p>
        </p:txBody>
      </p:sp>
      <p:sp>
        <p:nvSpPr>
          <p:cNvPr id="917" name="Google Shape;917;gab5d4785ee_12_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ab5d4785ee_12_9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gab5d4785ee_12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ab5d4785ee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ab5d4785e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ab5d4785ee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ab5d4785ee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ab5d4785ee_0_42: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nl-BE"/>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ab5d4785ee_22_26:notes"/>
          <p:cNvSpPr txBox="1"/>
          <p:nvPr>
            <p:ph idx="1" type="body"/>
          </p:nvPr>
        </p:nvSpPr>
        <p:spPr>
          <a:xfrm>
            <a:off x="685480" y="4343150"/>
            <a:ext cx="5487041" cy="4115024"/>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gab5d4785ee_22_26:notes"/>
          <p:cNvSpPr/>
          <p:nvPr>
            <p:ph idx="2" type="sldImg"/>
          </p:nvPr>
        </p:nvSpPr>
        <p:spPr>
          <a:xfrm>
            <a:off x="91024" y="685837"/>
            <a:ext cx="6677554" cy="34291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ab5d4785ee_22_64:notes"/>
          <p:cNvSpPr/>
          <p:nvPr>
            <p:ph idx="2" type="sldImg"/>
          </p:nvPr>
        </p:nvSpPr>
        <p:spPr>
          <a:xfrm>
            <a:off x="92625" y="685837"/>
            <a:ext cx="6677554" cy="34291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946" name="Google Shape;946;gab5d4785ee_22_64:notes"/>
          <p:cNvSpPr txBox="1"/>
          <p:nvPr>
            <p:ph idx="1" type="body"/>
          </p:nvPr>
        </p:nvSpPr>
        <p:spPr>
          <a:xfrm>
            <a:off x="685480" y="4343150"/>
            <a:ext cx="5487041" cy="4115024"/>
          </a:xfrm>
          <a:prstGeom prst="rect">
            <a:avLst/>
          </a:prstGeom>
          <a:noFill/>
          <a:ln>
            <a:noFill/>
          </a:ln>
        </p:spPr>
        <p:txBody>
          <a:bodyPr anchorCtr="0" anchor="t" bIns="47775" lIns="95550" spcFirstLastPara="1" rIns="95550" wrap="square" tIns="4777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ab5d4785ee_22_70:notes"/>
          <p:cNvSpPr/>
          <p:nvPr>
            <p:ph idx="2" type="sldImg"/>
          </p:nvPr>
        </p:nvSpPr>
        <p:spPr>
          <a:xfrm>
            <a:off x="92625" y="685837"/>
            <a:ext cx="6677554" cy="34291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953" name="Google Shape;953;gab5d4785ee_22_70:notes"/>
          <p:cNvSpPr txBox="1"/>
          <p:nvPr>
            <p:ph idx="1" type="body"/>
          </p:nvPr>
        </p:nvSpPr>
        <p:spPr>
          <a:xfrm>
            <a:off x="685480" y="4343150"/>
            <a:ext cx="5487041" cy="4115024"/>
          </a:xfrm>
          <a:prstGeom prst="rect">
            <a:avLst/>
          </a:prstGeom>
          <a:noFill/>
          <a:ln>
            <a:noFill/>
          </a:ln>
        </p:spPr>
        <p:txBody>
          <a:bodyPr anchorCtr="0" anchor="t" bIns="47775" lIns="95550" spcFirstLastPara="1" rIns="95550" wrap="square" tIns="4777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ab5d4785ee_22_76:notes"/>
          <p:cNvSpPr/>
          <p:nvPr>
            <p:ph idx="2" type="sldImg"/>
          </p:nvPr>
        </p:nvSpPr>
        <p:spPr>
          <a:xfrm>
            <a:off x="92625" y="685837"/>
            <a:ext cx="6677554" cy="34291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960" name="Google Shape;960;gab5d4785ee_22_76:notes"/>
          <p:cNvSpPr txBox="1"/>
          <p:nvPr>
            <p:ph idx="1" type="body"/>
          </p:nvPr>
        </p:nvSpPr>
        <p:spPr>
          <a:xfrm>
            <a:off x="685480" y="4343150"/>
            <a:ext cx="5487041" cy="4115024"/>
          </a:xfrm>
          <a:prstGeom prst="rect">
            <a:avLst/>
          </a:prstGeom>
          <a:noFill/>
          <a:ln>
            <a:noFill/>
          </a:ln>
        </p:spPr>
        <p:txBody>
          <a:bodyPr anchorCtr="0" anchor="t" bIns="47775" lIns="95550" spcFirstLastPara="1" rIns="95550" wrap="square" tIns="4777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ab5d4785ee_22_95:notes"/>
          <p:cNvSpPr txBox="1"/>
          <p:nvPr>
            <p:ph idx="1" type="body"/>
          </p:nvPr>
        </p:nvSpPr>
        <p:spPr>
          <a:xfrm>
            <a:off x="685480" y="4343150"/>
            <a:ext cx="5487041" cy="4115024"/>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gab5d4785ee_22_95:notes"/>
          <p:cNvSpPr/>
          <p:nvPr>
            <p:ph idx="2" type="sldImg"/>
          </p:nvPr>
        </p:nvSpPr>
        <p:spPr>
          <a:xfrm>
            <a:off x="91024" y="685837"/>
            <a:ext cx="6677554" cy="34291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ab5d4785ee_22_101:notes"/>
          <p:cNvSpPr txBox="1"/>
          <p:nvPr>
            <p:ph idx="1" type="body"/>
          </p:nvPr>
        </p:nvSpPr>
        <p:spPr>
          <a:xfrm>
            <a:off x="685480" y="4343150"/>
            <a:ext cx="5487041" cy="4115024"/>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gab5d4785ee_22_101:notes"/>
          <p:cNvSpPr/>
          <p:nvPr>
            <p:ph idx="2" type="sldImg"/>
          </p:nvPr>
        </p:nvSpPr>
        <p:spPr>
          <a:xfrm>
            <a:off x="91024" y="685837"/>
            <a:ext cx="6677554" cy="34291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ab5d4785ee_22_129:notes"/>
          <p:cNvSpPr txBox="1"/>
          <p:nvPr>
            <p:ph idx="1" type="body"/>
          </p:nvPr>
        </p:nvSpPr>
        <p:spPr>
          <a:xfrm>
            <a:off x="685480" y="4343150"/>
            <a:ext cx="5487041" cy="4115024"/>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gab5d4785ee_22_129:notes"/>
          <p:cNvSpPr/>
          <p:nvPr>
            <p:ph idx="2" type="sldImg"/>
          </p:nvPr>
        </p:nvSpPr>
        <p:spPr>
          <a:xfrm>
            <a:off x="91024" y="685837"/>
            <a:ext cx="6677554" cy="34291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ab5d4785ee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ab5d4785e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ab5d4785ee_27_55: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028" name="Google Shape;1028;gab5d4785ee_27_55: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ab5d4785ee_27_68: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041" name="Google Shape;1041;gab5d4785ee_27_68: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ab5d4785ee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ab5d4785ee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ab5d4785ee_0_49: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nl-BE"/>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ab5d4785ee_27_74: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048" name="Google Shape;1048;gab5d4785ee_27_74: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ab5d4785ee_27_80: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055" name="Google Shape;1055;gab5d4785ee_27_80: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ab5d4785ee_27_87: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063" name="Google Shape;1063;gab5d4785ee_27_87: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ab5d4785ee_27_92: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069" name="Google Shape;1069;gab5d4785ee_27_92: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ab5d4785ee_27_98: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076" name="Google Shape;1076;gab5d4785ee_27_98: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ab5d4785ee_27_102: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081" name="Google Shape;1081;gab5d4785ee_27_102: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ab5d4785ee_27_108: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088" name="Google Shape;1088;gab5d4785ee_27_108: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ab5d4785ee_27_122: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103" name="Google Shape;1103;gab5d4785ee_27_122: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ab5d4785ee_27_138: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120" name="Google Shape;1120;gab5d4785ee_27_138: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ab5d4785ee_27_144: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127" name="Google Shape;1127;gab5d4785ee_27_144: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a3fa8e7a2d_0_5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a3fa8e7a2d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ga3fa8e7a2d_0_541: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ab5d4785ee_27_155: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139" name="Google Shape;1139;gab5d4785ee_27_155: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ab5d4785ee_27_162: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147" name="Google Shape;1147;gab5d4785ee_27_162: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ab5d4785ee_27_166: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152" name="Google Shape;1152;gab5d4785ee_27_166: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ab5d4785ee_27_185: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172" name="Google Shape;1172;gab5d4785ee_27_185: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ab5d4785ee_27_196: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184" name="Google Shape;1184;gab5d4785ee_27_196: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ab5d4785ee_27_200: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189" name="Google Shape;1189;gab5d4785ee_27_200: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ab5d4785ee_27_204: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194" name="Google Shape;1194;gab5d4785ee_27_204: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ab5d4785ee_27_208: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199" name="Google Shape;1199;gab5d4785ee_27_208: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ab5d4785ee_27_214: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06" name="Google Shape;1206;gab5d4785ee_27_214:notes"/>
          <p:cNvSpPr/>
          <p:nvPr>
            <p:ph idx="2" type="sldImg"/>
          </p:nvPr>
        </p:nvSpPr>
        <p:spPr>
          <a:xfrm>
            <a:off x="701952"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ab5d4785ee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15" name="Google Shape;1215;gab5d4785e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a3fa8e7a2d_0_7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a3fa8e7a2d_0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ab5d4785ee_2_103: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1" name="Google Shape;1221;gab5d4785ee_2_103: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nl-BE" sz="1200">
                <a:solidFill>
                  <a:schemeClr val="dk1"/>
                </a:solidFill>
                <a:latin typeface="Calibri"/>
                <a:ea typeface="Calibri"/>
                <a:cs typeface="Calibri"/>
                <a:sym typeface="Calibri"/>
              </a:rPr>
              <a:t>Bij Velt zien we stadslandbouw ruimer dan enkel aan landbouw doen in een stedelijke context. Daarom spreken wij van ‘</a:t>
            </a:r>
            <a:r>
              <a:rPr b="1" i="0" lang="nl-BE" sz="1200">
                <a:solidFill>
                  <a:schemeClr val="dk1"/>
                </a:solidFill>
                <a:latin typeface="Calibri"/>
                <a:ea typeface="Calibri"/>
                <a:cs typeface="Calibri"/>
                <a:sym typeface="Calibri"/>
              </a:rPr>
              <a:t>Eetbare buurt</a:t>
            </a:r>
            <a:r>
              <a:rPr b="0" i="0" lang="nl-BE" sz="1200">
                <a:solidFill>
                  <a:schemeClr val="dk1"/>
                </a:solidFill>
                <a:latin typeface="Calibri"/>
                <a:ea typeface="Calibri"/>
                <a:cs typeface="Calibri"/>
                <a:sym typeface="Calibri"/>
              </a:rPr>
              <a:t>’. </a:t>
            </a:r>
            <a:endParaRPr/>
          </a:p>
        </p:txBody>
      </p:sp>
      <p:sp>
        <p:nvSpPr>
          <p:cNvPr id="1222" name="Google Shape;1222;gab5d4785ee_2_103: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ab5d4785ee_2_110: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8" name="Google Shape;1228;gab5d4785ee_2_110: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Kennen jullie Velt al? </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Al meer dan 40 jaar promoten we ecologisch, gezond leven, op het ritme van de seizoenen en in respect met de natuur. </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Wij doen dit niet alleen, we hebben een heel netwerk van leden en vrijwilligers, veel lokale afdelingen</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Samenwerkingen met gemeenten, scholen, etc.</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Naast ecologisch vinden we het sociale verbindende aspect heel belangrijk. Daarom is onze slogan ook ‘Samen eco actief’, duurzaam leven, daar hoort ook sociaal bij. en hebben we overal in Vlaanderen, Brussel en Ndl samentuinen en samenkook-groepen. </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Uit het samentuinen is uiteindelijk ook het samen plukken, buurtboomgaard verhaal ontstaan </a:t>
            </a:r>
            <a:endParaRPr/>
          </a:p>
        </p:txBody>
      </p:sp>
      <p:sp>
        <p:nvSpPr>
          <p:cNvPr id="1229" name="Google Shape;1229;gab5d4785ee_2_110: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ab5d4785ee_2_120: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9" name="Google Shape;1239;gab5d4785ee_2_120: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Eetbare buurten = ontmoetingsplaatsen in een stad/gemeente waar je samenkomt om te leren hoe je fruit/groenten moet telen, op het ritme van de seizoenen.  </a:t>
            </a:r>
            <a:endParaRPr/>
          </a:p>
          <a:p>
            <a:pPr indent="0" lvl="0" marL="0" rtl="0" algn="l">
              <a:spcBef>
                <a:spcPts val="0"/>
              </a:spcBef>
              <a:spcAft>
                <a:spcPts val="0"/>
              </a:spcAft>
              <a:buNone/>
            </a:pPr>
            <a:r>
              <a:rPr lang="nl-BE"/>
              <a:t>Van stadslandbouw tot voedelbos</a:t>
            </a:r>
            <a:endParaRPr/>
          </a:p>
        </p:txBody>
      </p:sp>
      <p:sp>
        <p:nvSpPr>
          <p:cNvPr id="1240" name="Google Shape;1240;gab5d4785ee_2_120: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gab5d4785ee_2_130: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0" name="Google Shape;1250;gab5d4785ee_2_130: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nl-BE" sz="1200">
                <a:solidFill>
                  <a:schemeClr val="dk1"/>
                </a:solidFill>
                <a:latin typeface="Calibri"/>
                <a:ea typeface="Calibri"/>
                <a:cs typeface="Calibri"/>
                <a:sym typeface="Calibri"/>
              </a:rPr>
              <a:t>Wat is een buurtboomgaard?</a:t>
            </a:r>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nl-BE" sz="1200">
                <a:solidFill>
                  <a:schemeClr val="dk1"/>
                </a:solidFill>
                <a:latin typeface="Calibri"/>
                <a:ea typeface="Calibri"/>
                <a:cs typeface="Calibri"/>
                <a:sym typeface="Calibri"/>
              </a:rPr>
              <a:t>Biedt Velt technische ondersteuning – op maat van de lokale overheid</a:t>
            </a:r>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nl-BE" sz="1200">
                <a:solidFill>
                  <a:schemeClr val="dk1"/>
                </a:solidFill>
                <a:latin typeface="Calibri"/>
                <a:ea typeface="Calibri"/>
                <a:cs typeface="Calibri"/>
                <a:sym typeface="Calibri"/>
              </a:rPr>
              <a:t>Advies bij de aanleg van een nieuwe boomgaard.</a:t>
            </a:r>
            <a:endParaRPr/>
          </a:p>
          <a:p>
            <a:pPr indent="0" lvl="0" marL="0" rtl="0" algn="l">
              <a:spcBef>
                <a:spcPts val="0"/>
              </a:spcBef>
              <a:spcAft>
                <a:spcPts val="0"/>
              </a:spcAft>
              <a:buNone/>
            </a:pPr>
            <a:r>
              <a:rPr b="0" i="0" lang="nl-BE" sz="1200">
                <a:solidFill>
                  <a:schemeClr val="dk1"/>
                </a:solidFill>
                <a:latin typeface="Calibri"/>
                <a:ea typeface="Calibri"/>
                <a:cs typeface="Calibri"/>
                <a:sym typeface="Calibri"/>
              </a:rPr>
              <a:t>Begeleiding van een groep: aanplant, snoei, oogsten, bewaren en verwerken.</a:t>
            </a:r>
            <a:endParaRPr/>
          </a:p>
          <a:p>
            <a:pPr indent="0" lvl="0" marL="0" rtl="0" algn="l">
              <a:spcBef>
                <a:spcPts val="0"/>
              </a:spcBef>
              <a:spcAft>
                <a:spcPts val="0"/>
              </a:spcAft>
              <a:buNone/>
            </a:pPr>
            <a:r>
              <a:rPr b="0" i="0" lang="nl-BE" sz="1200">
                <a:solidFill>
                  <a:schemeClr val="dk1"/>
                </a:solidFill>
                <a:latin typeface="Calibri"/>
                <a:ea typeface="Calibri"/>
                <a:cs typeface="Calibri"/>
                <a:sym typeface="Calibri"/>
              </a:rPr>
              <a:t>Advies bij het betrekken van de buurt.</a:t>
            </a:r>
            <a:endParaRPr/>
          </a:p>
          <a:p>
            <a:pPr indent="0" lvl="0" marL="0" rtl="0" algn="l">
              <a:spcBef>
                <a:spcPts val="0"/>
              </a:spcBef>
              <a:spcAft>
                <a:spcPts val="0"/>
              </a:spcAft>
              <a:buNone/>
            </a:pPr>
            <a:r>
              <a:rPr b="0" i="0" lang="nl-BE" sz="1200">
                <a:solidFill>
                  <a:schemeClr val="dk1"/>
                </a:solidFill>
                <a:latin typeface="Calibri"/>
                <a:ea typeface="Calibri"/>
                <a:cs typeface="Calibri"/>
                <a:sym typeface="Calibri"/>
              </a:rPr>
              <a:t>Begeleiding bij het indienen van subsidiedossiers.</a:t>
            </a:r>
            <a:endParaRPr/>
          </a:p>
          <a:p>
            <a:pPr indent="0" lvl="0" marL="0" rtl="0" algn="l">
              <a:spcBef>
                <a:spcPts val="0"/>
              </a:spcBef>
              <a:spcAft>
                <a:spcPts val="0"/>
              </a:spcAft>
              <a:buNone/>
            </a:pPr>
            <a:r>
              <a:t/>
            </a:r>
            <a:endParaRPr/>
          </a:p>
        </p:txBody>
      </p:sp>
      <p:sp>
        <p:nvSpPr>
          <p:cNvPr id="1251" name="Google Shape;1251;gab5d4785ee_2_130: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ab5d4785ee_2_137: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8" name="Google Shape;1258;gab5d4785ee_2_137: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Eerste buurtboomgaard. Pionierproject. Focus op samen planten </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Doelstellingen: </a:t>
            </a:r>
            <a:endParaRPr/>
          </a:p>
          <a:p>
            <a:pPr indent="-342900" lvl="0" marL="342900" rtl="0" algn="l">
              <a:spcBef>
                <a:spcPts val="0"/>
              </a:spcBef>
              <a:spcAft>
                <a:spcPts val="0"/>
              </a:spcAft>
              <a:buClr>
                <a:schemeClr val="dk1"/>
              </a:buClr>
              <a:buSzPts val="1200"/>
              <a:buFont typeface="Arial"/>
              <a:buChar char="•"/>
            </a:pPr>
            <a:r>
              <a:rPr lang="nl-BE" sz="1200">
                <a:solidFill>
                  <a:schemeClr val="dk1"/>
                </a:solidFill>
              </a:rPr>
              <a:t>Consumptie: naar meer gezonde voeding voor alle Brusselaars</a:t>
            </a:r>
            <a:endParaRPr/>
          </a:p>
          <a:p>
            <a:pPr indent="-342900" lvl="0" marL="342900" rtl="0" algn="l">
              <a:spcBef>
                <a:spcPts val="0"/>
              </a:spcBef>
              <a:spcAft>
                <a:spcPts val="0"/>
              </a:spcAft>
              <a:buClr>
                <a:schemeClr val="dk1"/>
              </a:buClr>
              <a:buSzPts val="1200"/>
              <a:buFont typeface="Arial"/>
              <a:buChar char="•"/>
            </a:pPr>
            <a:r>
              <a:rPr lang="nl-BE" sz="1200">
                <a:solidFill>
                  <a:schemeClr val="dk1"/>
                </a:solidFill>
              </a:rPr>
              <a:t>Productie: meer en duurzaam voedsel, ook in Brussel zelf</a:t>
            </a:r>
            <a:endParaRPr/>
          </a:p>
          <a:p>
            <a:pPr indent="-342900" lvl="0" marL="342900" rtl="0" algn="l">
              <a:spcBef>
                <a:spcPts val="0"/>
              </a:spcBef>
              <a:spcAft>
                <a:spcPts val="0"/>
              </a:spcAft>
              <a:buClr>
                <a:schemeClr val="dk1"/>
              </a:buClr>
              <a:buSzPts val="1200"/>
              <a:buFont typeface="Arial"/>
              <a:buChar char="•"/>
            </a:pPr>
            <a:r>
              <a:rPr lang="nl-BE" sz="1200">
                <a:solidFill>
                  <a:schemeClr val="dk1"/>
                </a:solidFill>
              </a:rPr>
              <a:t>Sociaal: mensen samenbrengen om Brussels fruit te verzorgen en te vieren</a:t>
            </a:r>
            <a:endParaRPr/>
          </a:p>
          <a:p>
            <a:pPr indent="0" lvl="0" marL="0" rtl="0" algn="l">
              <a:spcBef>
                <a:spcPts val="0"/>
              </a:spcBef>
              <a:spcAft>
                <a:spcPts val="0"/>
              </a:spcAft>
              <a:buNone/>
            </a:pPr>
            <a:r>
              <a:t/>
            </a:r>
            <a:endParaRPr/>
          </a:p>
        </p:txBody>
      </p:sp>
      <p:sp>
        <p:nvSpPr>
          <p:cNvPr id="1259" name="Google Shape;1259;gab5d4785ee_2_137: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gab5d4785ee_2_157: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9" name="Google Shape;1279;gab5d4785ee_2_157: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Rol van Velt</a:t>
            </a:r>
            <a:endParaRPr/>
          </a:p>
          <a:p>
            <a:pPr indent="-514350" lvl="0" marL="514350" rtl="0" algn="l">
              <a:spcBef>
                <a:spcPts val="0"/>
              </a:spcBef>
              <a:spcAft>
                <a:spcPts val="0"/>
              </a:spcAft>
              <a:buClr>
                <a:schemeClr val="dk1"/>
              </a:buClr>
              <a:buSzPts val="1200"/>
              <a:buFont typeface="Calibri"/>
              <a:buAutoNum type="arabicPeriod"/>
            </a:pPr>
            <a:r>
              <a:rPr lang="nl-BE" sz="1200">
                <a:solidFill>
                  <a:schemeClr val="dk1"/>
                </a:solidFill>
              </a:rPr>
              <a:t>Kennismakingsgesprek</a:t>
            </a:r>
            <a:endParaRPr sz="1200">
              <a:solidFill>
                <a:schemeClr val="dk1"/>
              </a:solidFill>
            </a:endParaRPr>
          </a:p>
          <a:p>
            <a:pPr indent="-514350" lvl="0" marL="514350" rtl="0" algn="l">
              <a:spcBef>
                <a:spcPts val="0"/>
              </a:spcBef>
              <a:spcAft>
                <a:spcPts val="0"/>
              </a:spcAft>
              <a:buClr>
                <a:schemeClr val="dk1"/>
              </a:buClr>
              <a:buSzPts val="1200"/>
              <a:buFont typeface="Calibri"/>
              <a:buAutoNum type="arabicPeriod"/>
            </a:pPr>
            <a:r>
              <a:rPr lang="nl-BE" sz="1200">
                <a:solidFill>
                  <a:schemeClr val="dk1"/>
                </a:solidFill>
              </a:rPr>
              <a:t>Ondersteuning nieuwe aanplant</a:t>
            </a:r>
            <a:endParaRPr sz="1200">
              <a:solidFill>
                <a:schemeClr val="dk1"/>
              </a:solidFill>
            </a:endParaRPr>
          </a:p>
          <a:p>
            <a:pPr indent="-514350" lvl="0" marL="514350" rtl="0" algn="l">
              <a:spcBef>
                <a:spcPts val="0"/>
              </a:spcBef>
              <a:spcAft>
                <a:spcPts val="0"/>
              </a:spcAft>
              <a:buClr>
                <a:schemeClr val="dk1"/>
              </a:buClr>
              <a:buSzPts val="1200"/>
              <a:buFont typeface="Calibri"/>
              <a:buAutoNum type="arabicPeriod"/>
            </a:pPr>
            <a:r>
              <a:rPr lang="nl-BE" sz="1200">
                <a:solidFill>
                  <a:schemeClr val="dk1"/>
                </a:solidFill>
              </a:rPr>
              <a:t>Begeleiding van de groep</a:t>
            </a:r>
            <a:endParaRPr sz="1200">
              <a:solidFill>
                <a:schemeClr val="dk1"/>
              </a:solidFill>
            </a:endParaRPr>
          </a:p>
          <a:p>
            <a:pPr indent="-514350" lvl="0" marL="514350" rtl="0" algn="l">
              <a:spcBef>
                <a:spcPts val="0"/>
              </a:spcBef>
              <a:spcAft>
                <a:spcPts val="0"/>
              </a:spcAft>
              <a:buClr>
                <a:schemeClr val="dk1"/>
              </a:buClr>
              <a:buSzPts val="1200"/>
              <a:buFont typeface="Calibri"/>
              <a:buAutoNum type="arabicPeriod"/>
            </a:pPr>
            <a:r>
              <a:rPr lang="nl-BE" sz="1200">
                <a:solidFill>
                  <a:schemeClr val="dk1"/>
                </a:solidFill>
              </a:rPr>
              <a:t>Technische ondersteuning</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Bomen werden 1 week later verplaatst!</a:t>
            </a:r>
            <a:endParaRPr/>
          </a:p>
        </p:txBody>
      </p:sp>
      <p:sp>
        <p:nvSpPr>
          <p:cNvPr id="1280" name="Google Shape;1280;gab5d4785ee_2_157: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gab5d4785ee_2_176: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9" name="Google Shape;1299;gab5d4785ee_2_176: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Begeleiding van de groep &amp;</a:t>
            </a:r>
            <a:br>
              <a:rPr lang="nl-BE"/>
            </a:br>
            <a:r>
              <a:rPr lang="nl-BE"/>
              <a:t>technische kennis delen</a:t>
            </a:r>
            <a:endParaRPr/>
          </a:p>
          <a:p>
            <a:pPr indent="0" lvl="0" marL="0" rtl="0" algn="l">
              <a:spcBef>
                <a:spcPts val="0"/>
              </a:spcBef>
              <a:spcAft>
                <a:spcPts val="0"/>
              </a:spcAft>
              <a:buNone/>
            </a:pPr>
            <a:r>
              <a:rPr lang="nl-BE"/>
              <a:t>Beheer bewoners </a:t>
            </a:r>
            <a:endParaRPr/>
          </a:p>
        </p:txBody>
      </p:sp>
      <p:sp>
        <p:nvSpPr>
          <p:cNvPr id="1300" name="Google Shape;1300;gab5d4785ee_2_176: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gab5d4785ee_2_195: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9" name="Google Shape;1319;gab5d4785ee_2_195: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Bredere </a:t>
            </a:r>
            <a:endParaRPr/>
          </a:p>
          <a:p>
            <a:pPr indent="0" lvl="0" marL="0" rtl="0" algn="l">
              <a:spcBef>
                <a:spcPts val="0"/>
              </a:spcBef>
              <a:spcAft>
                <a:spcPts val="0"/>
              </a:spcAft>
              <a:buNone/>
            </a:pPr>
            <a:r>
              <a:rPr b="1" i="0" lang="nl-BE" sz="1200" u="none" strike="noStrike">
                <a:solidFill>
                  <a:schemeClr val="dk1"/>
                </a:solidFill>
                <a:latin typeface="Calibri"/>
                <a:ea typeface="Calibri"/>
                <a:cs typeface="Calibri"/>
                <a:sym typeface="Calibri"/>
              </a:rPr>
              <a:t>Succesfactoren</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nl-BE" sz="1200" u="none" strike="noStrike">
                <a:solidFill>
                  <a:schemeClr val="dk1"/>
                </a:solidFill>
                <a:latin typeface="Calibri"/>
                <a:ea typeface="Calibri"/>
                <a:cs typeface="Calibri"/>
                <a:sym typeface="Calibri"/>
              </a:rPr>
              <a:t>Gedragenheid door de buurt</a:t>
            </a:r>
            <a:endParaRPr/>
          </a:p>
          <a:p>
            <a:pPr indent="0" lvl="0" marL="0" rtl="0" algn="l">
              <a:spcBef>
                <a:spcPts val="0"/>
              </a:spcBef>
              <a:spcAft>
                <a:spcPts val="0"/>
              </a:spcAft>
              <a:buNone/>
            </a:pPr>
            <a:r>
              <a:rPr b="0" i="0" lang="nl-BE" sz="1200" u="none" strike="noStrike">
                <a:solidFill>
                  <a:schemeClr val="dk1"/>
                </a:solidFill>
                <a:latin typeface="Calibri"/>
                <a:ea typeface="Calibri"/>
                <a:cs typeface="Calibri"/>
                <a:sym typeface="Calibri"/>
              </a:rPr>
              <a:t>Samenwerking met lokale partner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nl-BE" sz="1200" u="none" strike="noStrike">
                <a:solidFill>
                  <a:schemeClr val="dk1"/>
                </a:solidFill>
                <a:latin typeface="Calibri"/>
                <a:ea typeface="Calibri"/>
                <a:cs typeface="Calibri"/>
                <a:sym typeface="Calibri"/>
              </a:rPr>
              <a:t>Multiculturele context</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nl-BE" sz="1200" u="none" strike="noStrike">
                <a:solidFill>
                  <a:schemeClr val="dk1"/>
                </a:solidFill>
                <a:latin typeface="Calibri"/>
                <a:ea typeface="Calibri"/>
                <a:cs typeface="Calibri"/>
                <a:sym typeface="Calibri"/>
              </a:rPr>
              <a:t>Educatie en sensibilisering</a:t>
            </a:r>
            <a:endParaRPr/>
          </a:p>
          <a:p>
            <a:pPr indent="0" lvl="0" marL="0" marR="0" rtl="0" algn="l">
              <a:lnSpc>
                <a:spcPct val="100000"/>
              </a:lnSpc>
              <a:spcBef>
                <a:spcPts val="0"/>
              </a:spcBef>
              <a:spcAft>
                <a:spcPts val="0"/>
              </a:spcAft>
              <a:buClr>
                <a:schemeClr val="dk1"/>
              </a:buClr>
              <a:buSzPts val="1200"/>
              <a:buFont typeface="Calibri"/>
              <a:buNone/>
            </a:pPr>
            <a:r>
              <a:rPr b="1" i="0" lang="nl-BE" sz="1200" u="none" strike="noStrike">
                <a:solidFill>
                  <a:schemeClr val="dk1"/>
                </a:solidFill>
                <a:latin typeface="Calibri"/>
                <a:ea typeface="Calibri"/>
                <a:cs typeface="Calibri"/>
                <a:sym typeface="Calibri"/>
              </a:rPr>
              <a:t>Moeilijkheden</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nl-BE" sz="1200" u="none" strike="noStrike">
                <a:solidFill>
                  <a:schemeClr val="dk1"/>
                </a:solidFill>
                <a:latin typeface="Calibri"/>
                <a:ea typeface="Calibri"/>
                <a:cs typeface="Calibri"/>
                <a:sym typeface="Calibri"/>
              </a:rPr>
              <a:t>Vandalisme</a:t>
            </a:r>
            <a:endParaRPr/>
          </a:p>
          <a:p>
            <a:pPr indent="0" lvl="0" marL="0" rtl="0" algn="l">
              <a:spcBef>
                <a:spcPts val="0"/>
              </a:spcBef>
              <a:spcAft>
                <a:spcPts val="0"/>
              </a:spcAft>
              <a:buNone/>
            </a:pPr>
            <a:r>
              <a:rPr b="0" i="0" lang="nl-BE" sz="1200" u="none" strike="noStrike">
                <a:solidFill>
                  <a:schemeClr val="dk1"/>
                </a:solidFill>
                <a:latin typeface="Calibri"/>
                <a:ea typeface="Calibri"/>
                <a:cs typeface="Calibri"/>
                <a:sym typeface="Calibri"/>
              </a:rPr>
              <a:t>Samenwerking met Groendienst (IBGE) rond beheer van de boomgaard</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nl-BE" sz="1200" u="none" strike="noStrike">
                <a:solidFill>
                  <a:schemeClr val="dk1"/>
                </a:solidFill>
                <a:latin typeface="Calibri"/>
                <a:ea typeface="Calibri"/>
                <a:cs typeface="Calibri"/>
                <a:sym typeface="Calibri"/>
              </a:rPr>
              <a:t>Blijvende nood aan begeleiding</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lang="nl-BE"/>
              <a:t>sensibilisering &amp; educatie</a:t>
            </a:r>
            <a:endParaRPr/>
          </a:p>
        </p:txBody>
      </p:sp>
      <p:sp>
        <p:nvSpPr>
          <p:cNvPr id="1320" name="Google Shape;1320;gab5d4785ee_2_195: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gab5d4785ee_2_213: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8" name="Google Shape;1338;gab5d4785ee_2_213: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lang="nl-BE" sz="1200">
                <a:solidFill>
                  <a:srgbClr val="A1141F"/>
                </a:solidFill>
                <a:latin typeface="Roboto Slab"/>
                <a:ea typeface="Roboto Slab"/>
                <a:cs typeface="Roboto Slab"/>
                <a:sym typeface="Roboto Slab"/>
              </a:rPr>
              <a:t>Voedselraad Gent en Garde</a:t>
            </a:r>
            <a:endParaRPr/>
          </a:p>
          <a:p>
            <a:pPr indent="0" lvl="0" marL="0" rtl="0" algn="l">
              <a:lnSpc>
                <a:spcPct val="150000"/>
              </a:lnSpc>
              <a:spcBef>
                <a:spcPts val="0"/>
              </a:spcBef>
              <a:spcAft>
                <a:spcPts val="0"/>
              </a:spcAft>
              <a:buNone/>
            </a:pPr>
            <a:r>
              <a:rPr lang="nl-BE" sz="1200">
                <a:solidFill>
                  <a:srgbClr val="A1141F"/>
                </a:solidFill>
                <a:latin typeface="Roboto Slab"/>
                <a:ea typeface="Roboto Slab"/>
                <a:cs typeface="Roboto Slab"/>
                <a:sym typeface="Roboto Slab"/>
              </a:rPr>
              <a:t>Gentse Voedselstrategie </a:t>
            </a:r>
            <a:endParaRPr/>
          </a:p>
          <a:p>
            <a:pPr indent="0" lvl="0" marL="0" rtl="0" algn="l">
              <a:lnSpc>
                <a:spcPct val="150000"/>
              </a:lnSpc>
              <a:spcBef>
                <a:spcPts val="0"/>
              </a:spcBef>
              <a:spcAft>
                <a:spcPts val="0"/>
              </a:spcAft>
              <a:buNone/>
            </a:pPr>
            <a:r>
              <a:rPr lang="nl-BE" sz="1200">
                <a:solidFill>
                  <a:srgbClr val="A1141F"/>
                </a:solidFill>
                <a:latin typeface="Roboto Slab"/>
                <a:ea typeface="Roboto Slab"/>
                <a:cs typeface="Roboto Slab"/>
                <a:sym typeface="Roboto Slab"/>
              </a:rPr>
              <a:t>Partner Pluk</a:t>
            </a:r>
            <a:endParaRPr/>
          </a:p>
          <a:p>
            <a:pPr indent="0" lvl="0" marL="0" rtl="0" algn="l">
              <a:lnSpc>
                <a:spcPct val="150000"/>
              </a:lnSpc>
              <a:spcBef>
                <a:spcPts val="0"/>
              </a:spcBef>
              <a:spcAft>
                <a:spcPts val="0"/>
              </a:spcAft>
              <a:buNone/>
            </a:pPr>
            <a:r>
              <a:rPr lang="nl-BE" sz="1200">
                <a:solidFill>
                  <a:srgbClr val="A1141F"/>
                </a:solidFill>
                <a:latin typeface="Roboto Slab"/>
                <a:ea typeface="Roboto Slab"/>
                <a:cs typeface="Roboto Slab"/>
                <a:sym typeface="Roboto Slab"/>
              </a:rPr>
              <a:t>Duur project: 1 jaar (2019)</a:t>
            </a:r>
            <a:endParaRPr/>
          </a:p>
          <a:p>
            <a:pPr indent="0" lvl="0" marL="0" rtl="0" algn="l">
              <a:spcBef>
                <a:spcPts val="0"/>
              </a:spcBef>
              <a:spcAft>
                <a:spcPts val="0"/>
              </a:spcAft>
              <a:buNone/>
            </a:pPr>
            <a:r>
              <a:t/>
            </a:r>
            <a:endParaRPr/>
          </a:p>
        </p:txBody>
      </p:sp>
      <p:sp>
        <p:nvSpPr>
          <p:cNvPr id="1339" name="Google Shape;1339;gab5d4785ee_2_213: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ab5d4785ee_2_311: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4" name="Google Shape;1354;gab5d4785ee_2_311: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In die 4000 kg is nog niet het aantal kilo ingerekend dat de plukkers mee naar huis hebben kunnen nemen. </a:t>
            </a:r>
            <a:endParaRPr/>
          </a:p>
        </p:txBody>
      </p:sp>
      <p:sp>
        <p:nvSpPr>
          <p:cNvPr id="1355" name="Google Shape;1355;gab5d4785ee_2_311: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a3fa8e7a2d_0_5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a3fa8e7a2d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ga3fa8e7a2d_0_547: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nl-BE"/>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gab5d4785ee_2_328: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2" name="Google Shape;1372;gab5d4785ee_2_328: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nl-BE"/>
              <a:t>Context: </a:t>
            </a:r>
            <a:endParaRPr/>
          </a:p>
          <a:p>
            <a:pPr indent="-171450" lvl="0" marL="171450" rtl="0" algn="l">
              <a:spcBef>
                <a:spcPts val="0"/>
              </a:spcBef>
              <a:spcAft>
                <a:spcPts val="0"/>
              </a:spcAft>
              <a:buClr>
                <a:schemeClr val="dk1"/>
              </a:buClr>
              <a:buSzPts val="1200"/>
              <a:buFont typeface="Arial"/>
              <a:buChar char="•"/>
            </a:pPr>
            <a:r>
              <a:rPr b="0" lang="nl-BE"/>
              <a:t> kwetsbare buurt met weinig groen</a:t>
            </a:r>
            <a:endParaRPr/>
          </a:p>
          <a:p>
            <a:pPr indent="-342900" lvl="0" marL="571500" rtl="0" algn="l">
              <a:lnSpc>
                <a:spcPct val="241666"/>
              </a:lnSpc>
              <a:spcBef>
                <a:spcPts val="0"/>
              </a:spcBef>
              <a:spcAft>
                <a:spcPts val="0"/>
              </a:spcAft>
              <a:buClr>
                <a:schemeClr val="dk1"/>
              </a:buClr>
              <a:buSzPts val="1200"/>
              <a:buFont typeface="Arial"/>
              <a:buChar char="•"/>
            </a:pPr>
            <a:r>
              <a:rPr b="0" lang="nl-BE"/>
              <a:t>Voedselbosrand aangelegd in 2010 </a:t>
            </a:r>
            <a:endParaRPr/>
          </a:p>
          <a:p>
            <a:pPr indent="-342900" lvl="0" marL="571500" rtl="0" algn="l">
              <a:lnSpc>
                <a:spcPct val="241666"/>
              </a:lnSpc>
              <a:spcBef>
                <a:spcPts val="0"/>
              </a:spcBef>
              <a:spcAft>
                <a:spcPts val="0"/>
              </a:spcAft>
              <a:buClr>
                <a:schemeClr val="dk1"/>
              </a:buClr>
              <a:buSzPts val="1200"/>
              <a:buFont typeface="Arial"/>
              <a:buChar char="•"/>
            </a:pPr>
            <a:r>
              <a:rPr b="0" lang="nl-BE"/>
              <a:t>Buurtbewonersgroep zorgt voor onderhoud</a:t>
            </a:r>
            <a:endParaRPr/>
          </a:p>
          <a:p>
            <a:pPr indent="-342900" lvl="0" marL="571500" rtl="0" algn="l">
              <a:lnSpc>
                <a:spcPct val="241666"/>
              </a:lnSpc>
              <a:spcBef>
                <a:spcPts val="0"/>
              </a:spcBef>
              <a:spcAft>
                <a:spcPts val="0"/>
              </a:spcAft>
              <a:buClr>
                <a:schemeClr val="dk1"/>
              </a:buClr>
              <a:buSzPts val="1200"/>
              <a:buFont typeface="Arial"/>
              <a:buChar char="•"/>
            </a:pPr>
            <a:r>
              <a:rPr b="0" lang="nl-BE"/>
              <a:t>Probleem: overlast en vandalisme, voedselbos los van de gebruikers van het park</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sz="1200">
                <a:solidFill>
                  <a:schemeClr val="dk1"/>
                </a:solidFill>
                <a:latin typeface="Calibri"/>
                <a:ea typeface="Calibri"/>
                <a:cs typeface="Calibri"/>
                <a:sym typeface="Calibri"/>
              </a:rPr>
              <a:t>De locatie die we uitgekozen hadden kampte dan ook nog met heel zware voorafgaandelijke problemen van vandalisme rond het park &amp; het fruit. Het is gelukt om Al Minara te betrekken bij de fruitwerking maar het is niet gelukt om een stabiele buurtgroep rond het park op te bouwen. Een project als Buurtfruit-buurtwerking kan maar slagen als het traject waarbij de sociaal regisseur en alle buurtpartners betrokken moeten worden om de sociale cohesie en globale aanpak voor een kwetsbare wijk uit te werken al achter de rug is</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i="0" lang="nl-BE" sz="1200" u="none" strike="noStrike">
                <a:solidFill>
                  <a:schemeClr val="dk1"/>
                </a:solidFill>
                <a:latin typeface="Calibri"/>
                <a:ea typeface="Calibri"/>
                <a:cs typeface="Calibri"/>
                <a:sym typeface="Calibri"/>
              </a:rPr>
              <a:t>Succesfactoren</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nl-BE" sz="1200" u="none" strike="noStrike">
                <a:solidFill>
                  <a:schemeClr val="dk1"/>
                </a:solidFill>
                <a:latin typeface="Calibri"/>
                <a:ea typeface="Calibri"/>
                <a:cs typeface="Calibri"/>
                <a:sym typeface="Calibri"/>
              </a:rPr>
              <a:t>Samenwerking met lokale partners</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nl-BE" sz="1200" u="none" strike="noStrike">
                <a:solidFill>
                  <a:schemeClr val="dk1"/>
                </a:solidFill>
                <a:latin typeface="Calibri"/>
                <a:ea typeface="Calibri"/>
                <a:cs typeface="Calibri"/>
                <a:sym typeface="Calibri"/>
              </a:rPr>
              <a:t>Multicultureel project</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nl-BE" sz="1200" u="none" strike="noStrike">
                <a:solidFill>
                  <a:schemeClr val="dk1"/>
                </a:solidFill>
                <a:latin typeface="Calibri"/>
                <a:ea typeface="Calibri"/>
                <a:cs typeface="Calibri"/>
                <a:sym typeface="Calibri"/>
              </a:rPr>
              <a:t>Sensibilisering van de jeugd</a:t>
            </a:r>
            <a:endParaRPr/>
          </a:p>
          <a:p>
            <a:pPr indent="0" lvl="0" marL="0" marR="0" rtl="0" algn="l">
              <a:lnSpc>
                <a:spcPct val="100000"/>
              </a:lnSpc>
              <a:spcBef>
                <a:spcPts val="0"/>
              </a:spcBef>
              <a:spcAft>
                <a:spcPts val="0"/>
              </a:spcAft>
              <a:buClr>
                <a:schemeClr val="dk1"/>
              </a:buClr>
              <a:buSzPts val="1200"/>
              <a:buFont typeface="Calibri"/>
              <a:buNone/>
            </a:pPr>
            <a:r>
              <a:rPr b="1" i="0" lang="nl-BE" sz="1200" u="none" strike="noStrike">
                <a:solidFill>
                  <a:schemeClr val="dk1"/>
                </a:solidFill>
                <a:latin typeface="Calibri"/>
                <a:ea typeface="Calibri"/>
                <a:cs typeface="Calibri"/>
                <a:sym typeface="Calibri"/>
              </a:rPr>
              <a:t>Moeilijkheden</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nl-BE" sz="1200" u="none" strike="noStrike">
                <a:solidFill>
                  <a:schemeClr val="dk1"/>
                </a:solidFill>
                <a:latin typeface="Calibri"/>
                <a:ea typeface="Calibri"/>
                <a:cs typeface="Calibri"/>
                <a:sym typeface="Calibri"/>
              </a:rPr>
              <a:t>1 jaar = te kort voor uitbouw van een stabiele werking</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nl-BE" sz="1200" u="none" strike="noStrike">
                <a:solidFill>
                  <a:schemeClr val="dk1"/>
                </a:solidFill>
                <a:latin typeface="Calibri"/>
                <a:ea typeface="Calibri"/>
                <a:cs typeface="Calibri"/>
                <a:sym typeface="Calibri"/>
              </a:rPr>
              <a:t>Vandalisme </a:t>
            </a:r>
            <a:endParaRPr/>
          </a:p>
          <a:p>
            <a:pPr indent="0" lvl="0" marL="0" rtl="0" algn="l">
              <a:spcBef>
                <a:spcPts val="0"/>
              </a:spcBef>
              <a:spcAft>
                <a:spcPts val="0"/>
              </a:spcAft>
              <a:buNone/>
            </a:pPr>
            <a:r>
              <a:rPr b="0" i="0" lang="nl-BE" sz="1200" u="none" strike="noStrike">
                <a:solidFill>
                  <a:schemeClr val="dk1"/>
                </a:solidFill>
                <a:latin typeface="Calibri"/>
                <a:ea typeface="Calibri"/>
                <a:cs typeface="Calibri"/>
                <a:sym typeface="Calibri"/>
              </a:rPr>
              <a:t>Druk op het park heel hoog owv gebrek aan groene ruimte in de wijk</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nl-BE" sz="1200" u="none" strike="noStrike">
                <a:solidFill>
                  <a:schemeClr val="dk1"/>
                </a:solidFill>
                <a:latin typeface="Calibri"/>
                <a:ea typeface="Calibri"/>
                <a:cs typeface="Calibri"/>
                <a:sym typeface="Calibri"/>
              </a:rPr>
              <a:t>Samenwerking met Groendienst</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373" name="Google Shape;1373;gab5d4785ee_2_328: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gab5d4785ee_2_343:notes"/>
          <p:cNvSpPr txBox="1"/>
          <p:nvPr>
            <p:ph idx="1" type="body"/>
          </p:nvPr>
        </p:nvSpPr>
        <p:spPr>
          <a:xfrm>
            <a:off x="685802" y="4343406"/>
            <a:ext cx="5486410" cy="411480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gab5d4785ee_2_343: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gab5d4785ee_2_363: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9" name="Google Shape;1409;gab5d4785ee_2_363: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Andere steden: Dendermonde</a:t>
            </a:r>
            <a:endParaRPr/>
          </a:p>
        </p:txBody>
      </p:sp>
      <p:sp>
        <p:nvSpPr>
          <p:cNvPr id="1410" name="Google Shape;1410;gab5d4785ee_2_363: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9" name="Shape 1419"/>
        <p:cNvGrpSpPr/>
        <p:nvPr/>
      </p:nvGrpSpPr>
      <p:grpSpPr>
        <a:xfrm>
          <a:off x="0" y="0"/>
          <a:ext cx="0" cy="0"/>
          <a:chOff x="0" y="0"/>
          <a:chExt cx="0" cy="0"/>
        </a:xfrm>
      </p:grpSpPr>
      <p:sp>
        <p:nvSpPr>
          <p:cNvPr id="1420" name="Google Shape;1420;gab5d4785ee_2_374:notes"/>
          <p:cNvSpPr txBox="1"/>
          <p:nvPr>
            <p:ph idx="1" type="body"/>
          </p:nvPr>
        </p:nvSpPr>
        <p:spPr>
          <a:xfrm>
            <a:off x="685802" y="4343406"/>
            <a:ext cx="5486410" cy="411480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gab5d4785ee_2_374: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gab5d4785ee_2_383: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1" name="Google Shape;1431;gab5d4785ee_2_383: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2" name="Google Shape;1432;gab5d4785ee_2_383: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gab5d4785ee_0_6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40" name="Google Shape;1440;gab5d4785ee_0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4" name="Shape 1444"/>
        <p:cNvGrpSpPr/>
        <p:nvPr/>
      </p:nvGrpSpPr>
      <p:grpSpPr>
        <a:xfrm>
          <a:off x="0" y="0"/>
          <a:ext cx="0" cy="0"/>
          <a:chOff x="0" y="0"/>
          <a:chExt cx="0" cy="0"/>
        </a:xfrm>
      </p:grpSpPr>
      <p:sp>
        <p:nvSpPr>
          <p:cNvPr id="1445" name="Google Shape;1445;gab5d4785ee_0_4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6" name="Google Shape;1446;gab5d4785ee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gab5d4785ee_0_429: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nl-BE"/>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gab5d4785ee_0_4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4" name="Google Shape;1454;gab5d4785ee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gab5d4785ee_0_43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nl-BE"/>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gab5d4785ee_0_4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2" name="Google Shape;1462;gab5d4785ee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gab5d4785ee_0_443: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nl-BE"/>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8" name="Shape 1468"/>
        <p:cNvGrpSpPr/>
        <p:nvPr/>
      </p:nvGrpSpPr>
      <p:grpSpPr>
        <a:xfrm>
          <a:off x="0" y="0"/>
          <a:ext cx="0" cy="0"/>
          <a:chOff x="0" y="0"/>
          <a:chExt cx="0" cy="0"/>
        </a:xfrm>
      </p:grpSpPr>
      <p:sp>
        <p:nvSpPr>
          <p:cNvPr id="1469" name="Google Shape;1469;gab5d4785ee_0_4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0" name="Google Shape;1470;gab5d4785ee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gab5d4785ee_0_45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nl-B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ab5d4785ee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ab5d4785e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6" name="Shape 1476"/>
        <p:cNvGrpSpPr/>
        <p:nvPr/>
      </p:nvGrpSpPr>
      <p:grpSpPr>
        <a:xfrm>
          <a:off x="0" y="0"/>
          <a:ext cx="0" cy="0"/>
          <a:chOff x="0" y="0"/>
          <a:chExt cx="0" cy="0"/>
        </a:xfrm>
      </p:grpSpPr>
      <p:sp>
        <p:nvSpPr>
          <p:cNvPr id="1477" name="Google Shape;1477;gab5d4785ee_0_2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8" name="Google Shape;1478;gab5d4785ee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700"/>
              </a:spcAft>
              <a:buNone/>
            </a:pPr>
            <a:r>
              <a:t/>
            </a:r>
            <a:endParaRPr sz="1050">
              <a:solidFill>
                <a:srgbClr val="141414"/>
              </a:solidFill>
              <a:latin typeface="Arial"/>
              <a:ea typeface="Arial"/>
              <a:cs typeface="Arial"/>
              <a:sym typeface="Arial"/>
            </a:endParaRPr>
          </a:p>
        </p:txBody>
      </p:sp>
      <p:sp>
        <p:nvSpPr>
          <p:cNvPr id="1479" name="Google Shape;1479;gab5d4785ee_0_222: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6.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7.jpg"/><Relationship Id="rId4" Type="http://schemas.openxmlformats.org/officeDocument/2006/relationships/image" Target="../media/image13.jpg"/><Relationship Id="rId5" Type="http://schemas.openxmlformats.org/officeDocument/2006/relationships/image" Target="../media/image4.jpg"/><Relationship Id="rId6" Type="http://schemas.openxmlformats.org/officeDocument/2006/relationships/image" Target="../media/image1.png"/><Relationship Id="rId7" Type="http://schemas.openxmlformats.org/officeDocument/2006/relationships/image" Target="../media/image5.jpg"/><Relationship Id="rId8" Type="http://schemas.openxmlformats.org/officeDocument/2006/relationships/image" Target="../media/image3.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2.jpg"/><Relationship Id="rId3" Type="http://schemas.openxmlformats.org/officeDocument/2006/relationships/image" Target="../media/image31.png"/><Relationship Id="rId4" Type="http://schemas.openxmlformats.org/officeDocument/2006/relationships/image" Target="../media/image2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6.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7.jpg"/><Relationship Id="rId3" Type="http://schemas.openxmlformats.org/officeDocument/2006/relationships/image" Target="../media/image31.png"/><Relationship Id="rId4" Type="http://schemas.openxmlformats.org/officeDocument/2006/relationships/image" Target="../media/image2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4.jpg"/><Relationship Id="rId3" Type="http://schemas.openxmlformats.org/officeDocument/2006/relationships/image" Target="../media/image31.png"/><Relationship Id="rId4" Type="http://schemas.openxmlformats.org/officeDocument/2006/relationships/image" Target="../media/image2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6.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p:cSld name="Titeldia">
    <p:spTree>
      <p:nvGrpSpPr>
        <p:cNvPr id="11" name="Shape 11"/>
        <p:cNvGrpSpPr/>
        <p:nvPr/>
      </p:nvGrpSpPr>
      <p:grpSpPr>
        <a:xfrm>
          <a:off x="0" y="0"/>
          <a:ext cx="0" cy="0"/>
          <a:chOff x="0" y="0"/>
          <a:chExt cx="0" cy="0"/>
        </a:xfrm>
      </p:grpSpPr>
      <p:pic>
        <p:nvPicPr>
          <p:cNvPr descr="091123VVSG225.jpg" id="12" name="Google Shape;12;p2"/>
          <p:cNvPicPr preferRelativeResize="0"/>
          <p:nvPr/>
        </p:nvPicPr>
        <p:blipFill rotWithShape="1">
          <a:blip r:embed="rId2">
            <a:alphaModFix/>
          </a:blip>
          <a:srcRect b="0" l="18920" r="22970" t="0"/>
          <a:stretch/>
        </p:blipFill>
        <p:spPr>
          <a:xfrm>
            <a:off x="0" y="2714621"/>
            <a:ext cx="4095735" cy="3500461"/>
          </a:xfrm>
          <a:prstGeom prst="rect">
            <a:avLst/>
          </a:prstGeom>
          <a:noFill/>
          <a:ln>
            <a:noFill/>
          </a:ln>
        </p:spPr>
      </p:pic>
      <p:pic>
        <p:nvPicPr>
          <p:cNvPr descr="VVSG_op_ppt_titelslide.png" id="13" name="Google Shape;13;p2"/>
          <p:cNvPicPr preferRelativeResize="0"/>
          <p:nvPr/>
        </p:nvPicPr>
        <p:blipFill rotWithShape="1">
          <a:blip r:embed="rId3">
            <a:alphaModFix/>
          </a:blip>
          <a:srcRect b="1999" l="33594" r="0" t="0"/>
          <a:stretch/>
        </p:blipFill>
        <p:spPr>
          <a:xfrm>
            <a:off x="4095736" y="2714620"/>
            <a:ext cx="8096265" cy="3500462"/>
          </a:xfrm>
          <a:prstGeom prst="rect">
            <a:avLst/>
          </a:prstGeom>
          <a:noFill/>
          <a:ln>
            <a:noFill/>
          </a:ln>
        </p:spPr>
      </p:pic>
      <p:sp>
        <p:nvSpPr>
          <p:cNvPr id="14" name="Google Shape;14;p2"/>
          <p:cNvSpPr txBox="1"/>
          <p:nvPr>
            <p:ph type="ctrTitle"/>
          </p:nvPr>
        </p:nvSpPr>
        <p:spPr>
          <a:xfrm>
            <a:off x="4421712" y="2890836"/>
            <a:ext cx="7175400" cy="23319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accent1"/>
              </a:buClr>
              <a:buSzPts val="3200"/>
              <a:buFont typeface="Arial"/>
              <a:buNone/>
              <a:defRPr b="1" sz="3200">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 name="Google Shape;15;p2"/>
          <p:cNvSpPr txBox="1"/>
          <p:nvPr>
            <p:ph idx="1" type="subTitle"/>
          </p:nvPr>
        </p:nvSpPr>
        <p:spPr>
          <a:xfrm>
            <a:off x="4421712" y="5402268"/>
            <a:ext cx="7175400" cy="538200"/>
          </a:xfrm>
          <a:prstGeom prst="rect">
            <a:avLst/>
          </a:prstGeom>
          <a:noFill/>
          <a:ln>
            <a:noFill/>
          </a:ln>
        </p:spPr>
        <p:txBody>
          <a:bodyPr anchorCtr="0" anchor="t" bIns="0" lIns="0" spcFirstLastPara="1" rIns="0" wrap="square" tIns="0">
            <a:noAutofit/>
          </a:bodyPr>
          <a:lstStyle>
            <a:lvl1pPr lvl="0" rtl="0" algn="l">
              <a:spcBef>
                <a:spcPts val="400"/>
              </a:spcBef>
              <a:spcAft>
                <a:spcPts val="0"/>
              </a:spcAft>
              <a:buSzPts val="2000"/>
              <a:buNone/>
              <a:defRPr sz="2000">
                <a:solidFill>
                  <a:schemeClr val="accent1"/>
                </a:solidFill>
              </a:defRPr>
            </a:lvl1pPr>
            <a:lvl2pPr lvl="1" rtl="0" algn="ctr">
              <a:spcBef>
                <a:spcPts val="480"/>
              </a:spcBef>
              <a:spcAft>
                <a:spcPts val="0"/>
              </a:spcAft>
              <a:buSzPts val="2400"/>
              <a:buNone/>
              <a:defRPr>
                <a:solidFill>
                  <a:srgbClr val="9E9E9E"/>
                </a:solidFill>
              </a:defRPr>
            </a:lvl2pPr>
            <a:lvl3pPr lvl="2" rtl="0" algn="ctr">
              <a:spcBef>
                <a:spcPts val="400"/>
              </a:spcBef>
              <a:spcAft>
                <a:spcPts val="0"/>
              </a:spcAft>
              <a:buSzPts val="2000"/>
              <a:buNone/>
              <a:defRPr>
                <a:solidFill>
                  <a:srgbClr val="9E9E9E"/>
                </a:solidFill>
              </a:defRPr>
            </a:lvl3pPr>
            <a:lvl4pPr lvl="3" rtl="0" algn="ctr">
              <a:spcBef>
                <a:spcPts val="320"/>
              </a:spcBef>
              <a:spcAft>
                <a:spcPts val="0"/>
              </a:spcAft>
              <a:buSzPts val="1600"/>
              <a:buNone/>
              <a:defRPr>
                <a:solidFill>
                  <a:srgbClr val="9E9E9E"/>
                </a:solidFill>
              </a:defRPr>
            </a:lvl4pPr>
            <a:lvl5pPr lvl="4" rtl="0" algn="ctr">
              <a:spcBef>
                <a:spcPts val="320"/>
              </a:spcBef>
              <a:spcAft>
                <a:spcPts val="0"/>
              </a:spcAft>
              <a:buSzPts val="1600"/>
              <a:buNone/>
              <a:defRPr>
                <a:solidFill>
                  <a:srgbClr val="9E9E9E"/>
                </a:solidFill>
              </a:defRPr>
            </a:lvl5pPr>
            <a:lvl6pPr lvl="5" rtl="0" algn="ctr">
              <a:spcBef>
                <a:spcPts val="400"/>
              </a:spcBef>
              <a:spcAft>
                <a:spcPts val="0"/>
              </a:spcAft>
              <a:buClr>
                <a:srgbClr val="9E9E9E"/>
              </a:buClr>
              <a:buSzPts val="2000"/>
              <a:buNone/>
              <a:defRPr>
                <a:solidFill>
                  <a:srgbClr val="9E9E9E"/>
                </a:solidFill>
              </a:defRPr>
            </a:lvl6pPr>
            <a:lvl7pPr lvl="6" rtl="0" algn="ctr">
              <a:spcBef>
                <a:spcPts val="400"/>
              </a:spcBef>
              <a:spcAft>
                <a:spcPts val="0"/>
              </a:spcAft>
              <a:buClr>
                <a:srgbClr val="9E9E9E"/>
              </a:buClr>
              <a:buSzPts val="2000"/>
              <a:buNone/>
              <a:defRPr>
                <a:solidFill>
                  <a:srgbClr val="9E9E9E"/>
                </a:solidFill>
              </a:defRPr>
            </a:lvl7pPr>
            <a:lvl8pPr lvl="7" rtl="0" algn="ctr">
              <a:spcBef>
                <a:spcPts val="400"/>
              </a:spcBef>
              <a:spcAft>
                <a:spcPts val="0"/>
              </a:spcAft>
              <a:buClr>
                <a:srgbClr val="9E9E9E"/>
              </a:buClr>
              <a:buSzPts val="2000"/>
              <a:buNone/>
              <a:defRPr>
                <a:solidFill>
                  <a:srgbClr val="9E9E9E"/>
                </a:solidFill>
              </a:defRPr>
            </a:lvl8pPr>
            <a:lvl9pPr lvl="8" rtl="0" algn="ctr">
              <a:spcBef>
                <a:spcPts val="400"/>
              </a:spcBef>
              <a:spcAft>
                <a:spcPts val="0"/>
              </a:spcAft>
              <a:buClr>
                <a:srgbClr val="9E9E9E"/>
              </a:buClr>
              <a:buSzPts val="2000"/>
              <a:buNone/>
              <a:defRPr>
                <a:solidFill>
                  <a:srgbClr val="9E9E9E"/>
                </a:solidFill>
              </a:defRPr>
            </a:lvl9pPr>
          </a:lstStyle>
          <a:p/>
        </p:txBody>
      </p:sp>
      <p:pic>
        <p:nvPicPr>
          <p:cNvPr descr="VVSG_lo_RGB.png" id="16" name="Google Shape;16;p2"/>
          <p:cNvPicPr preferRelativeResize="0"/>
          <p:nvPr/>
        </p:nvPicPr>
        <p:blipFill rotWithShape="1">
          <a:blip r:embed="rId4">
            <a:alphaModFix/>
          </a:blip>
          <a:srcRect b="0" l="0" r="0" t="0"/>
          <a:stretch/>
        </p:blipFill>
        <p:spPr>
          <a:xfrm>
            <a:off x="9444576" y="558792"/>
            <a:ext cx="1435104" cy="1435104"/>
          </a:xfrm>
          <a:prstGeom prst="rect">
            <a:avLst/>
          </a:prstGeom>
          <a:noFill/>
          <a:ln>
            <a:noFill/>
          </a:ln>
        </p:spPr>
      </p:pic>
      <p:pic>
        <p:nvPicPr>
          <p:cNvPr descr="VVSG_lo_RGB.png" id="17" name="Google Shape;17;p2"/>
          <p:cNvPicPr preferRelativeResize="0"/>
          <p:nvPr/>
        </p:nvPicPr>
        <p:blipFill rotWithShape="1">
          <a:blip r:embed="rId4">
            <a:alphaModFix/>
          </a:blip>
          <a:srcRect b="0" l="0" r="0" t="0"/>
          <a:stretch/>
        </p:blipFill>
        <p:spPr>
          <a:xfrm>
            <a:off x="9444576" y="558792"/>
            <a:ext cx="1435104" cy="1435104"/>
          </a:xfrm>
          <a:prstGeom prst="rect">
            <a:avLst/>
          </a:prstGeom>
          <a:noFill/>
          <a:ln>
            <a:noFill/>
          </a:ln>
        </p:spPr>
      </p:pic>
      <p:sp>
        <p:nvSpPr>
          <p:cNvPr id="18" name="Google Shape;18;p2"/>
          <p:cNvSpPr/>
          <p:nvPr/>
        </p:nvSpPr>
        <p:spPr>
          <a:xfrm>
            <a:off x="3143229" y="2714620"/>
            <a:ext cx="952500" cy="3500400"/>
          </a:xfrm>
          <a:prstGeom prst="rect">
            <a:avLst/>
          </a:prstGeom>
          <a:solidFill>
            <a:schemeClr val="accent2">
              <a:alpha val="7765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verticale tekst" type="vertTx">
  <p:cSld name="VERTICAL_TEXT">
    <p:spTree>
      <p:nvGrpSpPr>
        <p:cNvPr id="142" name="Shape 142"/>
        <p:cNvGrpSpPr/>
        <p:nvPr/>
      </p:nvGrpSpPr>
      <p:grpSpPr>
        <a:xfrm>
          <a:off x="0" y="0"/>
          <a:ext cx="0" cy="0"/>
          <a:chOff x="0" y="0"/>
          <a:chExt cx="0" cy="0"/>
        </a:xfrm>
      </p:grpSpPr>
      <p:sp>
        <p:nvSpPr>
          <p:cNvPr id="143" name="Google Shape;143;p11"/>
          <p:cNvSpPr txBox="1"/>
          <p:nvPr>
            <p:ph type="title"/>
          </p:nvPr>
        </p:nvSpPr>
        <p:spPr>
          <a:xfrm>
            <a:off x="594768" y="379404"/>
            <a:ext cx="11002500" cy="10764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4" name="Google Shape;144;p11"/>
          <p:cNvSpPr txBox="1"/>
          <p:nvPr>
            <p:ph idx="1" type="body"/>
          </p:nvPr>
        </p:nvSpPr>
        <p:spPr>
          <a:xfrm rot="5400000">
            <a:off x="3853632" y="-1623780"/>
            <a:ext cx="4484700" cy="11002500"/>
          </a:xfrm>
          <a:prstGeom prst="rect">
            <a:avLst/>
          </a:prstGeom>
          <a:noFill/>
          <a:ln>
            <a:noFill/>
          </a:ln>
        </p:spPr>
        <p:txBody>
          <a:bodyPr anchorCtr="0" anchor="t" bIns="0" lIns="0" spcFirstLastPara="1" rIns="0" wrap="square" tIns="0">
            <a:noAutofit/>
          </a:bodyPr>
          <a:lstStyle>
            <a:lvl1pPr indent="-342900" lvl="0" marL="457200" rtl="0" algn="l">
              <a:spcBef>
                <a:spcPts val="360"/>
              </a:spcBef>
              <a:spcAft>
                <a:spcPts val="0"/>
              </a:spcAft>
              <a:buSzPts val="1800"/>
              <a:buChar char="•"/>
              <a:defRPr/>
            </a:lvl1pPr>
            <a:lvl2pPr indent="-342900" lvl="1" marL="914400" rtl="0" algn="l">
              <a:spcBef>
                <a:spcPts val="36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45" name="Google Shape;145;p11"/>
          <p:cNvSpPr txBox="1"/>
          <p:nvPr>
            <p:ph idx="11" type="ftr"/>
          </p:nvPr>
        </p:nvSpPr>
        <p:spPr>
          <a:xfrm>
            <a:off x="1176000" y="6534873"/>
            <a:ext cx="8849700" cy="1230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800">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6" name="Google Shape;146;p11"/>
          <p:cNvSpPr txBox="1"/>
          <p:nvPr>
            <p:ph idx="12" type="sldNum"/>
          </p:nvPr>
        </p:nvSpPr>
        <p:spPr>
          <a:xfrm>
            <a:off x="0" y="6534875"/>
            <a:ext cx="528000" cy="1230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800" u="none" cap="none" strike="noStrike">
                <a:solidFill>
                  <a:schemeClr val="accent1"/>
                </a:solidFill>
                <a:latin typeface="Arial"/>
                <a:ea typeface="Arial"/>
                <a:cs typeface="Arial"/>
                <a:sym typeface="Arial"/>
              </a:defRPr>
            </a:lvl1pPr>
            <a:lvl2pPr indent="0" lvl="1" marL="0" rtl="0" algn="r">
              <a:spcBef>
                <a:spcPts val="0"/>
              </a:spcBef>
              <a:buNone/>
              <a:defRPr b="0" i="0" sz="800" u="none" cap="none" strike="noStrike">
                <a:solidFill>
                  <a:schemeClr val="accent1"/>
                </a:solidFill>
                <a:latin typeface="Arial"/>
                <a:ea typeface="Arial"/>
                <a:cs typeface="Arial"/>
                <a:sym typeface="Arial"/>
              </a:defRPr>
            </a:lvl2pPr>
            <a:lvl3pPr indent="0" lvl="2" marL="0" rtl="0" algn="r">
              <a:spcBef>
                <a:spcPts val="0"/>
              </a:spcBef>
              <a:buNone/>
              <a:defRPr b="0" i="0" sz="800" u="none" cap="none" strike="noStrike">
                <a:solidFill>
                  <a:schemeClr val="accent1"/>
                </a:solidFill>
                <a:latin typeface="Arial"/>
                <a:ea typeface="Arial"/>
                <a:cs typeface="Arial"/>
                <a:sym typeface="Arial"/>
              </a:defRPr>
            </a:lvl3pPr>
            <a:lvl4pPr indent="0" lvl="3" marL="0" rtl="0" algn="r">
              <a:spcBef>
                <a:spcPts val="0"/>
              </a:spcBef>
              <a:buNone/>
              <a:defRPr b="0" i="0" sz="800" u="none" cap="none" strike="noStrike">
                <a:solidFill>
                  <a:schemeClr val="accent1"/>
                </a:solidFill>
                <a:latin typeface="Arial"/>
                <a:ea typeface="Arial"/>
                <a:cs typeface="Arial"/>
                <a:sym typeface="Arial"/>
              </a:defRPr>
            </a:lvl4pPr>
            <a:lvl5pPr indent="0" lvl="4" marL="0" rtl="0" algn="r">
              <a:spcBef>
                <a:spcPts val="0"/>
              </a:spcBef>
              <a:buNone/>
              <a:defRPr b="0" i="0" sz="800" u="none" cap="none" strike="noStrike">
                <a:solidFill>
                  <a:schemeClr val="accent1"/>
                </a:solidFill>
                <a:latin typeface="Arial"/>
                <a:ea typeface="Arial"/>
                <a:cs typeface="Arial"/>
                <a:sym typeface="Arial"/>
              </a:defRPr>
            </a:lvl5pPr>
            <a:lvl6pPr indent="0" lvl="5" marL="0" rtl="0" algn="r">
              <a:spcBef>
                <a:spcPts val="0"/>
              </a:spcBef>
              <a:buNone/>
              <a:defRPr b="0" i="0" sz="800" u="none" cap="none" strike="noStrike">
                <a:solidFill>
                  <a:schemeClr val="accent1"/>
                </a:solidFill>
                <a:latin typeface="Arial"/>
                <a:ea typeface="Arial"/>
                <a:cs typeface="Arial"/>
                <a:sym typeface="Arial"/>
              </a:defRPr>
            </a:lvl6pPr>
            <a:lvl7pPr indent="0" lvl="6" marL="0" rtl="0" algn="r">
              <a:spcBef>
                <a:spcPts val="0"/>
              </a:spcBef>
              <a:buNone/>
              <a:defRPr b="0" i="0" sz="800" u="none" cap="none" strike="noStrike">
                <a:solidFill>
                  <a:schemeClr val="accent1"/>
                </a:solidFill>
                <a:latin typeface="Arial"/>
                <a:ea typeface="Arial"/>
                <a:cs typeface="Arial"/>
                <a:sym typeface="Arial"/>
              </a:defRPr>
            </a:lvl7pPr>
            <a:lvl8pPr indent="0" lvl="7" marL="0" rtl="0" algn="r">
              <a:spcBef>
                <a:spcPts val="0"/>
              </a:spcBef>
              <a:buNone/>
              <a:defRPr b="0" i="0" sz="800" u="none" cap="none" strike="noStrike">
                <a:solidFill>
                  <a:schemeClr val="accent1"/>
                </a:solidFill>
                <a:latin typeface="Arial"/>
                <a:ea typeface="Arial"/>
                <a:cs typeface="Arial"/>
                <a:sym typeface="Arial"/>
              </a:defRPr>
            </a:lvl8pPr>
            <a:lvl9pPr indent="0" lvl="8" marL="0" rtl="0" algn="r">
              <a:spcBef>
                <a:spcPts val="0"/>
              </a:spcBef>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r>
              <a:rPr lang="nl-BE"/>
              <a:t>  -</a:t>
            </a:r>
            <a:endParaRPr/>
          </a:p>
        </p:txBody>
      </p:sp>
      <p:sp>
        <p:nvSpPr>
          <p:cNvPr id="147" name="Google Shape;147;p11"/>
          <p:cNvSpPr txBox="1"/>
          <p:nvPr/>
        </p:nvSpPr>
        <p:spPr>
          <a:xfrm>
            <a:off x="594768" y="6534875"/>
            <a:ext cx="576000" cy="123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accent1"/>
              </a:buClr>
              <a:buSzPts val="800"/>
              <a:buFont typeface="Arial"/>
              <a:buNone/>
            </a:pPr>
            <a:r>
              <a:rPr b="0" i="0" lang="nl-BE" sz="800" u="none" cap="none" strike="noStrike">
                <a:solidFill>
                  <a:schemeClr val="accent1"/>
                </a:solidFill>
                <a:latin typeface="Arial"/>
                <a:ea typeface="Arial"/>
                <a:cs typeface="Arial"/>
                <a:sym typeface="Arial"/>
              </a:rPr>
              <a:t>VVSG  -</a:t>
            </a:r>
            <a:endParaRPr/>
          </a:p>
        </p:txBody>
      </p:sp>
      <p:sp>
        <p:nvSpPr>
          <p:cNvPr id="148" name="Google Shape;148;p11"/>
          <p:cNvSpPr txBox="1"/>
          <p:nvPr>
            <p:ph idx="10" type="dt"/>
          </p:nvPr>
        </p:nvSpPr>
        <p:spPr>
          <a:xfrm>
            <a:off x="10640496" y="6534873"/>
            <a:ext cx="956700" cy="1230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800">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9" name="Google Shape;149;p11"/>
          <p:cNvSpPr txBox="1"/>
          <p:nvPr/>
        </p:nvSpPr>
        <p:spPr>
          <a:xfrm>
            <a:off x="594768" y="6534875"/>
            <a:ext cx="576000" cy="123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accent1"/>
              </a:buClr>
              <a:buSzPts val="800"/>
              <a:buFont typeface="Arial"/>
              <a:buNone/>
            </a:pPr>
            <a:r>
              <a:rPr b="0" i="0" lang="nl-BE" sz="800" u="none" cap="none" strike="noStrike">
                <a:solidFill>
                  <a:schemeClr val="accent1"/>
                </a:solidFill>
                <a:latin typeface="Arial"/>
                <a:ea typeface="Arial"/>
                <a:cs typeface="Arial"/>
                <a:sym typeface="Arial"/>
              </a:rPr>
              <a:t>VVSG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e titel en tekst" type="vertTitleAndTx">
  <p:cSld name="VERTICAL_TITLE_AND_VERTICAL_TEXT">
    <p:spTree>
      <p:nvGrpSpPr>
        <p:cNvPr id="150" name="Shape 150"/>
        <p:cNvGrpSpPr/>
        <p:nvPr/>
      </p:nvGrpSpPr>
      <p:grpSpPr>
        <a:xfrm>
          <a:off x="0" y="0"/>
          <a:ext cx="0" cy="0"/>
          <a:chOff x="0" y="0"/>
          <a:chExt cx="0" cy="0"/>
        </a:xfrm>
      </p:grpSpPr>
      <p:sp>
        <p:nvSpPr>
          <p:cNvPr id="151" name="Google Shape;151;p12"/>
          <p:cNvSpPr txBox="1"/>
          <p:nvPr>
            <p:ph type="title"/>
          </p:nvPr>
        </p:nvSpPr>
        <p:spPr>
          <a:xfrm rot="5400000">
            <a:off x="7285050" y="1828788"/>
            <a:ext cx="5851500" cy="27432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2" name="Google Shape;152;p12"/>
          <p:cNvSpPr txBox="1"/>
          <p:nvPr>
            <p:ph idx="1" type="body"/>
          </p:nvPr>
        </p:nvSpPr>
        <p:spPr>
          <a:xfrm rot="5400000">
            <a:off x="1697000" y="-812862"/>
            <a:ext cx="5851500" cy="8026500"/>
          </a:xfrm>
          <a:prstGeom prst="rect">
            <a:avLst/>
          </a:prstGeom>
          <a:noFill/>
          <a:ln>
            <a:noFill/>
          </a:ln>
        </p:spPr>
        <p:txBody>
          <a:bodyPr anchorCtr="0" anchor="t" bIns="0" lIns="0" spcFirstLastPara="1" rIns="0" wrap="square" tIns="0">
            <a:noAutofit/>
          </a:bodyPr>
          <a:lstStyle>
            <a:lvl1pPr indent="-342900" lvl="0" marL="457200" rtl="0" algn="l">
              <a:spcBef>
                <a:spcPts val="360"/>
              </a:spcBef>
              <a:spcAft>
                <a:spcPts val="0"/>
              </a:spcAft>
              <a:buSzPts val="1800"/>
              <a:buChar char="•"/>
              <a:defRPr/>
            </a:lvl1pPr>
            <a:lvl2pPr indent="-342900" lvl="1" marL="914400" rtl="0" algn="l">
              <a:spcBef>
                <a:spcPts val="36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3" name="Google Shape;153;p12"/>
          <p:cNvSpPr txBox="1"/>
          <p:nvPr>
            <p:ph idx="11" type="ftr"/>
          </p:nvPr>
        </p:nvSpPr>
        <p:spPr>
          <a:xfrm>
            <a:off x="1176000" y="6534873"/>
            <a:ext cx="8849700" cy="1230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800">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12"/>
          <p:cNvSpPr txBox="1"/>
          <p:nvPr>
            <p:ph idx="12" type="sldNum"/>
          </p:nvPr>
        </p:nvSpPr>
        <p:spPr>
          <a:xfrm>
            <a:off x="0" y="6534875"/>
            <a:ext cx="528000" cy="1230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800" u="none" cap="none" strike="noStrike">
                <a:solidFill>
                  <a:schemeClr val="accent1"/>
                </a:solidFill>
                <a:latin typeface="Arial"/>
                <a:ea typeface="Arial"/>
                <a:cs typeface="Arial"/>
                <a:sym typeface="Arial"/>
              </a:defRPr>
            </a:lvl1pPr>
            <a:lvl2pPr indent="0" lvl="1" marL="0" rtl="0" algn="r">
              <a:spcBef>
                <a:spcPts val="0"/>
              </a:spcBef>
              <a:buNone/>
              <a:defRPr b="0" i="0" sz="800" u="none" cap="none" strike="noStrike">
                <a:solidFill>
                  <a:schemeClr val="accent1"/>
                </a:solidFill>
                <a:latin typeface="Arial"/>
                <a:ea typeface="Arial"/>
                <a:cs typeface="Arial"/>
                <a:sym typeface="Arial"/>
              </a:defRPr>
            </a:lvl2pPr>
            <a:lvl3pPr indent="0" lvl="2" marL="0" rtl="0" algn="r">
              <a:spcBef>
                <a:spcPts val="0"/>
              </a:spcBef>
              <a:buNone/>
              <a:defRPr b="0" i="0" sz="800" u="none" cap="none" strike="noStrike">
                <a:solidFill>
                  <a:schemeClr val="accent1"/>
                </a:solidFill>
                <a:latin typeface="Arial"/>
                <a:ea typeface="Arial"/>
                <a:cs typeface="Arial"/>
                <a:sym typeface="Arial"/>
              </a:defRPr>
            </a:lvl3pPr>
            <a:lvl4pPr indent="0" lvl="3" marL="0" rtl="0" algn="r">
              <a:spcBef>
                <a:spcPts val="0"/>
              </a:spcBef>
              <a:buNone/>
              <a:defRPr b="0" i="0" sz="800" u="none" cap="none" strike="noStrike">
                <a:solidFill>
                  <a:schemeClr val="accent1"/>
                </a:solidFill>
                <a:latin typeface="Arial"/>
                <a:ea typeface="Arial"/>
                <a:cs typeface="Arial"/>
                <a:sym typeface="Arial"/>
              </a:defRPr>
            </a:lvl4pPr>
            <a:lvl5pPr indent="0" lvl="4" marL="0" rtl="0" algn="r">
              <a:spcBef>
                <a:spcPts val="0"/>
              </a:spcBef>
              <a:buNone/>
              <a:defRPr b="0" i="0" sz="800" u="none" cap="none" strike="noStrike">
                <a:solidFill>
                  <a:schemeClr val="accent1"/>
                </a:solidFill>
                <a:latin typeface="Arial"/>
                <a:ea typeface="Arial"/>
                <a:cs typeface="Arial"/>
                <a:sym typeface="Arial"/>
              </a:defRPr>
            </a:lvl5pPr>
            <a:lvl6pPr indent="0" lvl="5" marL="0" rtl="0" algn="r">
              <a:spcBef>
                <a:spcPts val="0"/>
              </a:spcBef>
              <a:buNone/>
              <a:defRPr b="0" i="0" sz="800" u="none" cap="none" strike="noStrike">
                <a:solidFill>
                  <a:schemeClr val="accent1"/>
                </a:solidFill>
                <a:latin typeface="Arial"/>
                <a:ea typeface="Arial"/>
                <a:cs typeface="Arial"/>
                <a:sym typeface="Arial"/>
              </a:defRPr>
            </a:lvl6pPr>
            <a:lvl7pPr indent="0" lvl="6" marL="0" rtl="0" algn="r">
              <a:spcBef>
                <a:spcPts val="0"/>
              </a:spcBef>
              <a:buNone/>
              <a:defRPr b="0" i="0" sz="800" u="none" cap="none" strike="noStrike">
                <a:solidFill>
                  <a:schemeClr val="accent1"/>
                </a:solidFill>
                <a:latin typeface="Arial"/>
                <a:ea typeface="Arial"/>
                <a:cs typeface="Arial"/>
                <a:sym typeface="Arial"/>
              </a:defRPr>
            </a:lvl7pPr>
            <a:lvl8pPr indent="0" lvl="7" marL="0" rtl="0" algn="r">
              <a:spcBef>
                <a:spcPts val="0"/>
              </a:spcBef>
              <a:buNone/>
              <a:defRPr b="0" i="0" sz="800" u="none" cap="none" strike="noStrike">
                <a:solidFill>
                  <a:schemeClr val="accent1"/>
                </a:solidFill>
                <a:latin typeface="Arial"/>
                <a:ea typeface="Arial"/>
                <a:cs typeface="Arial"/>
                <a:sym typeface="Arial"/>
              </a:defRPr>
            </a:lvl8pPr>
            <a:lvl9pPr indent="0" lvl="8" marL="0" rtl="0" algn="r">
              <a:spcBef>
                <a:spcPts val="0"/>
              </a:spcBef>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r>
              <a:rPr lang="nl-BE"/>
              <a:t>  -</a:t>
            </a:r>
            <a:endParaRPr/>
          </a:p>
        </p:txBody>
      </p:sp>
      <p:sp>
        <p:nvSpPr>
          <p:cNvPr id="155" name="Google Shape;155;p12"/>
          <p:cNvSpPr txBox="1"/>
          <p:nvPr/>
        </p:nvSpPr>
        <p:spPr>
          <a:xfrm>
            <a:off x="594768" y="6534875"/>
            <a:ext cx="576000" cy="123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accent1"/>
              </a:buClr>
              <a:buSzPts val="800"/>
              <a:buFont typeface="Arial"/>
              <a:buNone/>
            </a:pPr>
            <a:r>
              <a:rPr b="0" i="0" lang="nl-BE" sz="800" u="none" cap="none" strike="noStrike">
                <a:solidFill>
                  <a:schemeClr val="accent1"/>
                </a:solidFill>
                <a:latin typeface="Arial"/>
                <a:ea typeface="Arial"/>
                <a:cs typeface="Arial"/>
                <a:sym typeface="Arial"/>
              </a:rPr>
              <a:t>VVSG  -</a:t>
            </a:r>
            <a:endParaRPr/>
          </a:p>
        </p:txBody>
      </p:sp>
      <p:sp>
        <p:nvSpPr>
          <p:cNvPr id="156" name="Google Shape;156;p12"/>
          <p:cNvSpPr txBox="1"/>
          <p:nvPr>
            <p:ph idx="10" type="dt"/>
          </p:nvPr>
        </p:nvSpPr>
        <p:spPr>
          <a:xfrm>
            <a:off x="10640496" y="6534873"/>
            <a:ext cx="956700" cy="1230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800">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7" name="Google Shape;157;p12"/>
          <p:cNvSpPr txBox="1"/>
          <p:nvPr/>
        </p:nvSpPr>
        <p:spPr>
          <a:xfrm>
            <a:off x="594768" y="6534875"/>
            <a:ext cx="576000" cy="123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accent1"/>
              </a:buClr>
              <a:buSzPts val="800"/>
              <a:buFont typeface="Arial"/>
              <a:buNone/>
            </a:pPr>
            <a:r>
              <a:rPr b="0" i="0" lang="nl-BE" sz="800" u="none" cap="none" strike="noStrike">
                <a:solidFill>
                  <a:schemeClr val="accent1"/>
                </a:solidFill>
                <a:latin typeface="Arial"/>
                <a:ea typeface="Arial"/>
                <a:cs typeface="Arial"/>
                <a:sym typeface="Arial"/>
              </a:rPr>
              <a:t>VVSG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 rood">
  <p:cSld name="Titel - rood">
    <p:bg>
      <p:bgPr>
        <a:solidFill>
          <a:srgbClr val="A1141F"/>
        </a:solidFill>
      </p:bgPr>
    </p:bg>
    <p:spTree>
      <p:nvGrpSpPr>
        <p:cNvPr id="164" name="Shape 164"/>
        <p:cNvGrpSpPr/>
        <p:nvPr/>
      </p:nvGrpSpPr>
      <p:grpSpPr>
        <a:xfrm>
          <a:off x="0" y="0"/>
          <a:ext cx="0" cy="0"/>
          <a:chOff x="0" y="0"/>
          <a:chExt cx="0" cy="0"/>
        </a:xfrm>
      </p:grpSpPr>
      <p:sp>
        <p:nvSpPr>
          <p:cNvPr id="165" name="Google Shape;165;p14"/>
          <p:cNvSpPr txBox="1"/>
          <p:nvPr>
            <p:ph type="ctrTitle"/>
          </p:nvPr>
        </p:nvSpPr>
        <p:spPr>
          <a:xfrm>
            <a:off x="1104000" y="2444400"/>
            <a:ext cx="9984000" cy="1324800"/>
          </a:xfrm>
          <a:prstGeom prst="rect">
            <a:avLst/>
          </a:prstGeom>
          <a:noFill/>
          <a:ln>
            <a:noFill/>
          </a:ln>
        </p:spPr>
        <p:txBody>
          <a:bodyPr anchorCtr="0" anchor="ctr" bIns="0" lIns="0" spcFirstLastPara="1" rIns="0" wrap="square" tIns="0">
            <a:noAutofit/>
          </a:bodyPr>
          <a:lstStyle>
            <a:lvl1pPr lvl="0" algn="ctr">
              <a:lnSpc>
                <a:spcPct val="112500"/>
              </a:lnSpc>
              <a:spcBef>
                <a:spcPts val="0"/>
              </a:spcBef>
              <a:spcAft>
                <a:spcPts val="0"/>
              </a:spcAft>
              <a:buClr>
                <a:schemeClr val="lt1"/>
              </a:buClr>
              <a:buSzPts val="4000"/>
              <a:buFont typeface="Roboto Slab"/>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 name="Google Shape;166;p14"/>
          <p:cNvSpPr txBox="1"/>
          <p:nvPr/>
        </p:nvSpPr>
        <p:spPr>
          <a:xfrm>
            <a:off x="2352000" y="5950800"/>
            <a:ext cx="7488000" cy="64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nl-BE" sz="1200" u="none" cap="none" strike="noStrike">
                <a:solidFill>
                  <a:schemeClr val="lt1"/>
                </a:solidFill>
                <a:latin typeface="Source Sans Pro"/>
                <a:ea typeface="Source Sans Pro"/>
                <a:cs typeface="Source Sans Pro"/>
                <a:sym typeface="Source Sans Pro"/>
              </a:rPr>
              <a:t>Velt vzw – Vereniging voor ecologisch leven en tuinieren</a:t>
            </a:r>
            <a:br>
              <a:rPr b="1" i="0" lang="nl-BE" sz="1200" u="none" cap="none" strike="noStrike">
                <a:solidFill>
                  <a:schemeClr val="lt1"/>
                </a:solidFill>
                <a:latin typeface="Source Sans Pro"/>
                <a:ea typeface="Source Sans Pro"/>
                <a:cs typeface="Source Sans Pro"/>
                <a:sym typeface="Source Sans Pro"/>
              </a:rPr>
            </a:br>
            <a:r>
              <a:rPr b="0" i="0" lang="nl-BE" sz="1200" u="none" cap="none" strike="noStrike">
                <a:solidFill>
                  <a:schemeClr val="lt1"/>
                </a:solidFill>
                <a:latin typeface="Source Sans Pro"/>
                <a:ea typeface="Source Sans Pro"/>
                <a:cs typeface="Source Sans Pro"/>
                <a:sym typeface="Source Sans Pro"/>
              </a:rPr>
              <a:t>Uitbreidingstraat 392c, 2600 Berchem, België</a:t>
            </a:r>
            <a:br>
              <a:rPr b="0" i="0" lang="nl-BE" sz="1200" u="none" cap="none" strike="noStrike">
                <a:solidFill>
                  <a:schemeClr val="lt1"/>
                </a:solidFill>
                <a:latin typeface="Source Sans Pro"/>
                <a:ea typeface="Source Sans Pro"/>
                <a:cs typeface="Source Sans Pro"/>
                <a:sym typeface="Source Sans Pro"/>
              </a:rPr>
            </a:br>
            <a:r>
              <a:rPr b="1" i="0" lang="nl-BE" sz="1200" u="none" cap="none" strike="noStrike">
                <a:solidFill>
                  <a:schemeClr val="lt1"/>
                </a:solidFill>
                <a:latin typeface="Source Sans Pro"/>
                <a:ea typeface="Source Sans Pro"/>
                <a:cs typeface="Source Sans Pro"/>
                <a:sym typeface="Source Sans Pro"/>
              </a:rPr>
              <a:t>www.velt.nu</a:t>
            </a:r>
            <a:endParaRPr b="1" i="0" sz="1200" u="none" cap="none" strike="noStrike">
              <a:solidFill>
                <a:schemeClr val="lt1"/>
              </a:solidFill>
              <a:latin typeface="Source Sans Pro"/>
              <a:ea typeface="Source Sans Pro"/>
              <a:cs typeface="Source Sans Pro"/>
              <a:sym typeface="Source Sans Pro"/>
            </a:endParaRPr>
          </a:p>
        </p:txBody>
      </p:sp>
      <p:pic>
        <p:nvPicPr>
          <p:cNvPr descr="Velt_logo_neg.png" id="167" name="Google Shape;167;p14"/>
          <p:cNvPicPr preferRelativeResize="0"/>
          <p:nvPr/>
        </p:nvPicPr>
        <p:blipFill rotWithShape="1">
          <a:blip r:embed="rId2">
            <a:alphaModFix/>
          </a:blip>
          <a:srcRect b="0" l="0" r="0" t="0"/>
          <a:stretch/>
        </p:blipFill>
        <p:spPr>
          <a:xfrm>
            <a:off x="5615947" y="4941168"/>
            <a:ext cx="691218" cy="86458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groen -  kleine titel rood -  inhoud">
  <p:cSld name="Titel groen -  kleine titel rood -  inhoud">
    <p:spTree>
      <p:nvGrpSpPr>
        <p:cNvPr id="168" name="Shape 168"/>
        <p:cNvGrpSpPr/>
        <p:nvPr/>
      </p:nvGrpSpPr>
      <p:grpSpPr>
        <a:xfrm>
          <a:off x="0" y="0"/>
          <a:ext cx="0" cy="0"/>
          <a:chOff x="0" y="0"/>
          <a:chExt cx="0" cy="0"/>
        </a:xfrm>
      </p:grpSpPr>
      <p:sp>
        <p:nvSpPr>
          <p:cNvPr id="169" name="Google Shape;169;p15"/>
          <p:cNvSpPr/>
          <p:nvPr/>
        </p:nvSpPr>
        <p:spPr>
          <a:xfrm>
            <a:off x="0" y="1556792"/>
            <a:ext cx="12192000" cy="432048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Roboto Slab"/>
              <a:ea typeface="Roboto Slab"/>
              <a:cs typeface="Roboto Slab"/>
              <a:sym typeface="Roboto Slab"/>
            </a:endParaRPr>
          </a:p>
        </p:txBody>
      </p:sp>
      <p:sp>
        <p:nvSpPr>
          <p:cNvPr id="170" name="Google Shape;170;p15"/>
          <p:cNvSpPr txBox="1"/>
          <p:nvPr>
            <p:ph type="title"/>
          </p:nvPr>
        </p:nvSpPr>
        <p:spPr>
          <a:xfrm>
            <a:off x="1824000" y="259200"/>
            <a:ext cx="9168000" cy="1076400"/>
          </a:xfrm>
          <a:prstGeom prst="rect">
            <a:avLst/>
          </a:prstGeom>
          <a:noFill/>
          <a:ln>
            <a:noFill/>
          </a:ln>
        </p:spPr>
        <p:txBody>
          <a:bodyPr anchorCtr="0" anchor="ctr" bIns="0" lIns="0" spcFirstLastPara="1" rIns="0" wrap="square" tIns="0">
            <a:noAutofit/>
          </a:bodyPr>
          <a:lstStyle>
            <a:lvl1pPr lvl="0" algn="l">
              <a:lnSpc>
                <a:spcPct val="140625"/>
              </a:lnSpc>
              <a:spcBef>
                <a:spcPts val="0"/>
              </a:spcBef>
              <a:spcAft>
                <a:spcPts val="0"/>
              </a:spcAft>
              <a:buClr>
                <a:schemeClr val="accent1"/>
              </a:buClr>
              <a:buSzPts val="3200"/>
              <a:buFont typeface="Roboto Slab"/>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 name="Google Shape;171;p15"/>
          <p:cNvSpPr txBox="1"/>
          <p:nvPr>
            <p:ph idx="1" type="body"/>
          </p:nvPr>
        </p:nvSpPr>
        <p:spPr>
          <a:xfrm>
            <a:off x="1824000" y="2091600"/>
            <a:ext cx="9168000" cy="396000"/>
          </a:xfrm>
          <a:prstGeom prst="rect">
            <a:avLst/>
          </a:prstGeom>
          <a:noFill/>
          <a:ln>
            <a:noFill/>
          </a:ln>
        </p:spPr>
        <p:txBody>
          <a:bodyPr anchorCtr="0" anchor="ctr" bIns="0" lIns="0" spcFirstLastPara="1" rIns="0" wrap="square" tIns="0">
            <a:noAutofit/>
          </a:bodyPr>
          <a:lstStyle>
            <a:lvl1pPr indent="-228600" lvl="0" marL="457200" algn="l">
              <a:spcBef>
                <a:spcPts val="0"/>
              </a:spcBef>
              <a:spcAft>
                <a:spcPts val="0"/>
              </a:spcAft>
              <a:buClr>
                <a:schemeClr val="accent3"/>
              </a:buClr>
              <a:buSzPts val="2000"/>
              <a:buNone/>
              <a:defRPr b="1" sz="2000"/>
            </a:lvl1pPr>
            <a:lvl2pPr indent="-228600" lvl="1" marL="914400" algn="l">
              <a:spcBef>
                <a:spcPts val="600"/>
              </a:spcBef>
              <a:spcAft>
                <a:spcPts val="0"/>
              </a:spcAft>
              <a:buClr>
                <a:schemeClr val="dk1"/>
              </a:buClr>
              <a:buSzPts val="2000"/>
              <a:buNone/>
              <a:defRPr b="1" sz="2000"/>
            </a:lvl2pPr>
            <a:lvl3pPr indent="-228600" lvl="2" marL="1371600" algn="l">
              <a:spcBef>
                <a:spcPts val="600"/>
              </a:spcBef>
              <a:spcAft>
                <a:spcPts val="0"/>
              </a:spcAft>
              <a:buClr>
                <a:schemeClr val="dk1"/>
              </a:buClr>
              <a:buSzPts val="1800"/>
              <a:buNone/>
              <a:defRPr b="1" sz="1800"/>
            </a:lvl3pPr>
            <a:lvl4pPr indent="-228600" lvl="3" marL="1828800" algn="l">
              <a:spcBef>
                <a:spcPts val="600"/>
              </a:spcBef>
              <a:spcAft>
                <a:spcPts val="0"/>
              </a:spcAft>
              <a:buClr>
                <a:schemeClr val="dk1"/>
              </a:buClr>
              <a:buSzPts val="1600"/>
              <a:buNone/>
              <a:defRPr b="1" sz="1600"/>
            </a:lvl4pPr>
            <a:lvl5pPr indent="-228600" lvl="4" marL="2286000" algn="l">
              <a:spcBef>
                <a:spcPts val="600"/>
              </a:spcBef>
              <a:spcAft>
                <a:spcPts val="0"/>
              </a:spcAft>
              <a:buClr>
                <a:schemeClr val="dk1"/>
              </a:buClr>
              <a:buSzPts val="1600"/>
              <a:buNone/>
              <a:defRPr b="1" sz="1600"/>
            </a:lvl5pPr>
            <a:lvl6pPr indent="-228600" lvl="5" marL="2743200" algn="l">
              <a:spcBef>
                <a:spcPts val="6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72" name="Google Shape;172;p15"/>
          <p:cNvSpPr txBox="1"/>
          <p:nvPr>
            <p:ph idx="2" type="body"/>
          </p:nvPr>
        </p:nvSpPr>
        <p:spPr>
          <a:xfrm>
            <a:off x="1824000" y="2804399"/>
            <a:ext cx="9168000" cy="28800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3"/>
              </a:buClr>
              <a:buSzPts val="2000"/>
              <a:buNone/>
              <a:defRPr sz="2000"/>
            </a:lvl1pPr>
            <a:lvl2pPr indent="-228600" lvl="1" marL="914400" algn="l">
              <a:spcBef>
                <a:spcPts val="600"/>
              </a:spcBef>
              <a:spcAft>
                <a:spcPts val="0"/>
              </a:spcAft>
              <a:buClr>
                <a:schemeClr val="dk1"/>
              </a:buClr>
              <a:buSzPts val="2000"/>
              <a:buNone/>
              <a:defRPr sz="2000"/>
            </a:lvl2pPr>
            <a:lvl3pPr indent="-355600" lvl="2" marL="1371600" algn="l">
              <a:spcBef>
                <a:spcPts val="600"/>
              </a:spcBef>
              <a:spcAft>
                <a:spcPts val="0"/>
              </a:spcAft>
              <a:buClr>
                <a:schemeClr val="dk1"/>
              </a:buClr>
              <a:buSzPts val="2000"/>
              <a:buChar char="•"/>
              <a:defRPr sz="2000"/>
            </a:lvl3pPr>
            <a:lvl4pPr indent="-228600" lvl="3" marL="1828800" algn="l">
              <a:spcBef>
                <a:spcPts val="600"/>
              </a:spcBef>
              <a:spcAft>
                <a:spcPts val="0"/>
              </a:spcAft>
              <a:buClr>
                <a:schemeClr val="dk1"/>
              </a:buClr>
              <a:buSzPts val="2000"/>
              <a:buNone/>
              <a:defRPr sz="2000"/>
            </a:lvl4pPr>
            <a:lvl5pPr indent="-355600" lvl="4" marL="2286000" algn="l">
              <a:spcBef>
                <a:spcPts val="600"/>
              </a:spcBef>
              <a:spcAft>
                <a:spcPts val="0"/>
              </a:spcAft>
              <a:buClr>
                <a:schemeClr val="dk1"/>
              </a:buClr>
              <a:buSzPts val="2000"/>
              <a:buChar char="–"/>
              <a:defRPr sz="2000"/>
            </a:lvl5pPr>
            <a:lvl6pPr indent="-330200" lvl="5" marL="2743200" algn="l">
              <a:spcBef>
                <a:spcPts val="6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73" name="Google Shape;173;p15"/>
          <p:cNvSpPr txBox="1"/>
          <p:nvPr>
            <p:ph idx="10" type="dt"/>
          </p:nvPr>
        </p:nvSpPr>
        <p:spPr>
          <a:xfrm>
            <a:off x="432000" y="6093209"/>
            <a:ext cx="5664000" cy="583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1" sz="1400">
                <a:solidFill>
                  <a:srgbClr val="797979"/>
                </a:solidFill>
                <a:latin typeface="Source Sans Pro"/>
                <a:ea typeface="Source Sans Pro"/>
                <a:cs typeface="Source Sans Pro"/>
                <a:sym typeface="Source Sans Pr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15"/>
          <p:cNvSpPr txBox="1"/>
          <p:nvPr>
            <p:ph idx="11" type="ftr"/>
          </p:nvPr>
        </p:nvSpPr>
        <p:spPr>
          <a:xfrm>
            <a:off x="6096000" y="6094799"/>
            <a:ext cx="5568000" cy="583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b="1" sz="1600">
                <a:solidFill>
                  <a:srgbClr val="00A78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cxnSp>
        <p:nvCxnSpPr>
          <p:cNvPr id="175" name="Google Shape;175;p15"/>
          <p:cNvCxnSpPr/>
          <p:nvPr/>
        </p:nvCxnSpPr>
        <p:spPr>
          <a:xfrm>
            <a:off x="11760629" y="6165304"/>
            <a:ext cx="0" cy="432048"/>
          </a:xfrm>
          <a:prstGeom prst="straightConnector1">
            <a:avLst/>
          </a:prstGeom>
          <a:noFill/>
          <a:ln cap="flat" cmpd="sng" w="50800">
            <a:solidFill>
              <a:srgbClr val="006253"/>
            </a:solidFill>
            <a:prstDash val="solid"/>
            <a:round/>
            <a:headEnd len="sm" w="sm" type="none"/>
            <a:tailEnd len="sm" w="sm" type="none"/>
          </a:ln>
        </p:spPr>
      </p:cxnSp>
      <p:pic>
        <p:nvPicPr>
          <p:cNvPr descr="Velt_logo_groen mix.png" id="176" name="Google Shape;176;p15"/>
          <p:cNvPicPr preferRelativeResize="0"/>
          <p:nvPr/>
        </p:nvPicPr>
        <p:blipFill rotWithShape="1">
          <a:blip r:embed="rId2">
            <a:alphaModFix/>
          </a:blip>
          <a:srcRect b="0" l="0" r="0" t="0"/>
          <a:stretch/>
        </p:blipFill>
        <p:spPr>
          <a:xfrm>
            <a:off x="431371" y="234721"/>
            <a:ext cx="826696" cy="103403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 rood - kleine titel rood - inhoud">
  <p:cSld name="1_Titel rood - kleine titel rood - inhoud">
    <p:spTree>
      <p:nvGrpSpPr>
        <p:cNvPr id="177" name="Shape 177"/>
        <p:cNvGrpSpPr/>
        <p:nvPr/>
      </p:nvGrpSpPr>
      <p:grpSpPr>
        <a:xfrm>
          <a:off x="0" y="0"/>
          <a:ext cx="0" cy="0"/>
          <a:chOff x="0" y="0"/>
          <a:chExt cx="0" cy="0"/>
        </a:xfrm>
      </p:grpSpPr>
      <p:sp>
        <p:nvSpPr>
          <p:cNvPr id="178" name="Google Shape;178;p16"/>
          <p:cNvSpPr/>
          <p:nvPr/>
        </p:nvSpPr>
        <p:spPr>
          <a:xfrm>
            <a:off x="0" y="1556792"/>
            <a:ext cx="12192000" cy="432048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Slab"/>
              <a:ea typeface="Roboto Slab"/>
              <a:cs typeface="Roboto Slab"/>
              <a:sym typeface="Roboto Slab"/>
            </a:endParaRPr>
          </a:p>
        </p:txBody>
      </p:sp>
      <p:sp>
        <p:nvSpPr>
          <p:cNvPr id="179" name="Google Shape;179;p16"/>
          <p:cNvSpPr txBox="1"/>
          <p:nvPr>
            <p:ph idx="1" type="body"/>
          </p:nvPr>
        </p:nvSpPr>
        <p:spPr>
          <a:xfrm>
            <a:off x="1824000" y="2091600"/>
            <a:ext cx="9168000" cy="396000"/>
          </a:xfrm>
          <a:prstGeom prst="rect">
            <a:avLst/>
          </a:prstGeom>
          <a:noFill/>
          <a:ln>
            <a:noFill/>
          </a:ln>
        </p:spPr>
        <p:txBody>
          <a:bodyPr anchorCtr="0" anchor="ctr" bIns="0" lIns="0" spcFirstLastPara="1" rIns="0" wrap="square" tIns="0">
            <a:noAutofit/>
          </a:bodyPr>
          <a:lstStyle>
            <a:lvl1pPr indent="-228600" lvl="0" marL="457200" algn="l">
              <a:spcBef>
                <a:spcPts val="0"/>
              </a:spcBef>
              <a:spcAft>
                <a:spcPts val="0"/>
              </a:spcAft>
              <a:buClr>
                <a:schemeClr val="accent3"/>
              </a:buClr>
              <a:buSzPts val="2000"/>
              <a:buNone/>
              <a:defRPr b="1" sz="2000"/>
            </a:lvl1pPr>
            <a:lvl2pPr indent="-228600" lvl="1" marL="914400" algn="l">
              <a:spcBef>
                <a:spcPts val="600"/>
              </a:spcBef>
              <a:spcAft>
                <a:spcPts val="0"/>
              </a:spcAft>
              <a:buClr>
                <a:schemeClr val="dk1"/>
              </a:buClr>
              <a:buSzPts val="2000"/>
              <a:buNone/>
              <a:defRPr b="1" sz="2000"/>
            </a:lvl2pPr>
            <a:lvl3pPr indent="-228600" lvl="2" marL="1371600" algn="l">
              <a:spcBef>
                <a:spcPts val="600"/>
              </a:spcBef>
              <a:spcAft>
                <a:spcPts val="0"/>
              </a:spcAft>
              <a:buClr>
                <a:schemeClr val="dk1"/>
              </a:buClr>
              <a:buSzPts val="1800"/>
              <a:buNone/>
              <a:defRPr b="1" sz="1800"/>
            </a:lvl3pPr>
            <a:lvl4pPr indent="-228600" lvl="3" marL="1828800" algn="l">
              <a:spcBef>
                <a:spcPts val="600"/>
              </a:spcBef>
              <a:spcAft>
                <a:spcPts val="0"/>
              </a:spcAft>
              <a:buClr>
                <a:schemeClr val="dk1"/>
              </a:buClr>
              <a:buSzPts val="1600"/>
              <a:buNone/>
              <a:defRPr b="1" sz="1600"/>
            </a:lvl4pPr>
            <a:lvl5pPr indent="-228600" lvl="4" marL="2286000" algn="l">
              <a:spcBef>
                <a:spcPts val="600"/>
              </a:spcBef>
              <a:spcAft>
                <a:spcPts val="0"/>
              </a:spcAft>
              <a:buClr>
                <a:schemeClr val="dk1"/>
              </a:buClr>
              <a:buSzPts val="1600"/>
              <a:buNone/>
              <a:defRPr b="1" sz="1600"/>
            </a:lvl5pPr>
            <a:lvl6pPr indent="-228600" lvl="5" marL="2743200" algn="l">
              <a:spcBef>
                <a:spcPts val="6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80" name="Google Shape;180;p16"/>
          <p:cNvSpPr txBox="1"/>
          <p:nvPr>
            <p:ph idx="2" type="body"/>
          </p:nvPr>
        </p:nvSpPr>
        <p:spPr>
          <a:xfrm>
            <a:off x="1824000" y="2804399"/>
            <a:ext cx="9168000" cy="28800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3"/>
              </a:buClr>
              <a:buSzPts val="2000"/>
              <a:buNone/>
              <a:defRPr sz="2000"/>
            </a:lvl1pPr>
            <a:lvl2pPr indent="-228600" lvl="1" marL="914400" algn="l">
              <a:spcBef>
                <a:spcPts val="600"/>
              </a:spcBef>
              <a:spcAft>
                <a:spcPts val="0"/>
              </a:spcAft>
              <a:buClr>
                <a:schemeClr val="dk1"/>
              </a:buClr>
              <a:buSzPts val="2000"/>
              <a:buNone/>
              <a:defRPr sz="2000"/>
            </a:lvl2pPr>
            <a:lvl3pPr indent="-355600" lvl="2" marL="1371600" algn="l">
              <a:spcBef>
                <a:spcPts val="600"/>
              </a:spcBef>
              <a:spcAft>
                <a:spcPts val="0"/>
              </a:spcAft>
              <a:buClr>
                <a:schemeClr val="dk1"/>
              </a:buClr>
              <a:buSzPts val="2000"/>
              <a:buChar char="•"/>
              <a:defRPr sz="2000"/>
            </a:lvl3pPr>
            <a:lvl4pPr indent="-228600" lvl="3" marL="1828800" algn="l">
              <a:spcBef>
                <a:spcPts val="600"/>
              </a:spcBef>
              <a:spcAft>
                <a:spcPts val="0"/>
              </a:spcAft>
              <a:buClr>
                <a:schemeClr val="dk1"/>
              </a:buClr>
              <a:buSzPts val="2000"/>
              <a:buNone/>
              <a:defRPr sz="2000"/>
            </a:lvl4pPr>
            <a:lvl5pPr indent="-355600" lvl="4" marL="2286000" algn="l">
              <a:spcBef>
                <a:spcPts val="600"/>
              </a:spcBef>
              <a:spcAft>
                <a:spcPts val="0"/>
              </a:spcAft>
              <a:buClr>
                <a:schemeClr val="dk1"/>
              </a:buClr>
              <a:buSzPts val="2000"/>
              <a:buChar char="–"/>
              <a:defRPr sz="2000"/>
            </a:lvl5pPr>
            <a:lvl6pPr indent="-330200" lvl="5" marL="2743200" algn="l">
              <a:spcBef>
                <a:spcPts val="6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81" name="Google Shape;181;p16"/>
          <p:cNvSpPr txBox="1"/>
          <p:nvPr>
            <p:ph idx="10" type="dt"/>
          </p:nvPr>
        </p:nvSpPr>
        <p:spPr>
          <a:xfrm>
            <a:off x="432000" y="6093212"/>
            <a:ext cx="8468584" cy="583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1" sz="1400">
                <a:solidFill>
                  <a:srgbClr val="797979"/>
                </a:solidFill>
                <a:latin typeface="Source Sans Pro"/>
                <a:ea typeface="Source Sans Pro"/>
                <a:cs typeface="Source Sans Pro"/>
                <a:sym typeface="Source Sans Pr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16"/>
          <p:cNvSpPr txBox="1"/>
          <p:nvPr>
            <p:ph idx="11" type="ftr"/>
          </p:nvPr>
        </p:nvSpPr>
        <p:spPr>
          <a:xfrm>
            <a:off x="8900584" y="6094799"/>
            <a:ext cx="2763416" cy="583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b="1" sz="16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Velt_logo_groen mix.png" id="183" name="Google Shape;183;p16"/>
          <p:cNvPicPr preferRelativeResize="0"/>
          <p:nvPr/>
        </p:nvPicPr>
        <p:blipFill rotWithShape="1">
          <a:blip r:embed="rId2">
            <a:alphaModFix/>
          </a:blip>
          <a:srcRect b="0" l="0" r="0" t="0"/>
          <a:stretch/>
        </p:blipFill>
        <p:spPr>
          <a:xfrm>
            <a:off x="431371" y="234721"/>
            <a:ext cx="826696" cy="1034039"/>
          </a:xfrm>
          <a:prstGeom prst="rect">
            <a:avLst/>
          </a:prstGeom>
          <a:noFill/>
          <a:ln>
            <a:noFill/>
          </a:ln>
        </p:spPr>
      </p:pic>
      <p:cxnSp>
        <p:nvCxnSpPr>
          <p:cNvPr id="184" name="Google Shape;184;p16"/>
          <p:cNvCxnSpPr/>
          <p:nvPr/>
        </p:nvCxnSpPr>
        <p:spPr>
          <a:xfrm>
            <a:off x="11760629" y="6165304"/>
            <a:ext cx="0" cy="432048"/>
          </a:xfrm>
          <a:prstGeom prst="straightConnector1">
            <a:avLst/>
          </a:prstGeom>
          <a:noFill/>
          <a:ln cap="flat" cmpd="sng" w="50800">
            <a:solidFill>
              <a:srgbClr val="7D1312"/>
            </a:solidFill>
            <a:prstDash val="solid"/>
            <a:round/>
            <a:headEnd len="sm" w="sm" type="none"/>
            <a:tailEnd len="sm" w="sm" type="none"/>
          </a:ln>
        </p:spPr>
      </p:cxnSp>
      <p:sp>
        <p:nvSpPr>
          <p:cNvPr id="185" name="Google Shape;185;p16"/>
          <p:cNvSpPr txBox="1"/>
          <p:nvPr>
            <p:ph type="title"/>
          </p:nvPr>
        </p:nvSpPr>
        <p:spPr>
          <a:xfrm>
            <a:off x="1824000" y="259200"/>
            <a:ext cx="9168000" cy="1076400"/>
          </a:xfrm>
          <a:prstGeom prst="rect">
            <a:avLst/>
          </a:prstGeom>
          <a:noFill/>
          <a:ln>
            <a:noFill/>
          </a:ln>
        </p:spPr>
        <p:txBody>
          <a:bodyPr anchorCtr="0" anchor="ctr" bIns="0" lIns="0" spcFirstLastPara="1" rIns="0" wrap="square" tIns="0">
            <a:noAutofit/>
          </a:bodyPr>
          <a:lstStyle>
            <a:lvl1pPr lvl="0" algn="l">
              <a:lnSpc>
                <a:spcPct val="25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el rood - kleine titel rood - inhoud">
  <p:cSld name="4_Titel rood - kleine titel rood - inhoud">
    <p:spTree>
      <p:nvGrpSpPr>
        <p:cNvPr id="186" name="Shape 186"/>
        <p:cNvGrpSpPr/>
        <p:nvPr/>
      </p:nvGrpSpPr>
      <p:grpSpPr>
        <a:xfrm>
          <a:off x="0" y="0"/>
          <a:ext cx="0" cy="0"/>
          <a:chOff x="0" y="0"/>
          <a:chExt cx="0" cy="0"/>
        </a:xfrm>
      </p:grpSpPr>
      <p:sp>
        <p:nvSpPr>
          <p:cNvPr id="187" name="Google Shape;187;p17"/>
          <p:cNvSpPr/>
          <p:nvPr/>
        </p:nvSpPr>
        <p:spPr>
          <a:xfrm>
            <a:off x="0" y="1556792"/>
            <a:ext cx="12192000" cy="432048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Slab"/>
              <a:ea typeface="Roboto Slab"/>
              <a:cs typeface="Roboto Slab"/>
              <a:sym typeface="Roboto Slab"/>
            </a:endParaRPr>
          </a:p>
        </p:txBody>
      </p:sp>
      <p:sp>
        <p:nvSpPr>
          <p:cNvPr id="188" name="Google Shape;188;p17"/>
          <p:cNvSpPr txBox="1"/>
          <p:nvPr>
            <p:ph idx="1" type="body"/>
          </p:nvPr>
        </p:nvSpPr>
        <p:spPr>
          <a:xfrm>
            <a:off x="1824000" y="2091600"/>
            <a:ext cx="9168000" cy="396000"/>
          </a:xfrm>
          <a:prstGeom prst="rect">
            <a:avLst/>
          </a:prstGeom>
          <a:noFill/>
          <a:ln>
            <a:noFill/>
          </a:ln>
        </p:spPr>
        <p:txBody>
          <a:bodyPr anchorCtr="0" anchor="ctr" bIns="0" lIns="0" spcFirstLastPara="1" rIns="0" wrap="square" tIns="0">
            <a:noAutofit/>
          </a:bodyPr>
          <a:lstStyle>
            <a:lvl1pPr indent="-228600" lvl="0" marL="457200" algn="l">
              <a:spcBef>
                <a:spcPts val="0"/>
              </a:spcBef>
              <a:spcAft>
                <a:spcPts val="0"/>
              </a:spcAft>
              <a:buClr>
                <a:schemeClr val="accent3"/>
              </a:buClr>
              <a:buSzPts val="2000"/>
              <a:buNone/>
              <a:defRPr b="1" sz="2000"/>
            </a:lvl1pPr>
            <a:lvl2pPr indent="-228600" lvl="1" marL="914400" algn="l">
              <a:spcBef>
                <a:spcPts val="600"/>
              </a:spcBef>
              <a:spcAft>
                <a:spcPts val="0"/>
              </a:spcAft>
              <a:buClr>
                <a:schemeClr val="dk1"/>
              </a:buClr>
              <a:buSzPts val="2000"/>
              <a:buNone/>
              <a:defRPr b="1" sz="2000"/>
            </a:lvl2pPr>
            <a:lvl3pPr indent="-228600" lvl="2" marL="1371600" algn="l">
              <a:spcBef>
                <a:spcPts val="600"/>
              </a:spcBef>
              <a:spcAft>
                <a:spcPts val="0"/>
              </a:spcAft>
              <a:buClr>
                <a:schemeClr val="dk1"/>
              </a:buClr>
              <a:buSzPts val="1800"/>
              <a:buNone/>
              <a:defRPr b="1" sz="1800"/>
            </a:lvl3pPr>
            <a:lvl4pPr indent="-228600" lvl="3" marL="1828800" algn="l">
              <a:spcBef>
                <a:spcPts val="600"/>
              </a:spcBef>
              <a:spcAft>
                <a:spcPts val="0"/>
              </a:spcAft>
              <a:buClr>
                <a:schemeClr val="dk1"/>
              </a:buClr>
              <a:buSzPts val="1600"/>
              <a:buNone/>
              <a:defRPr b="1" sz="1600"/>
            </a:lvl4pPr>
            <a:lvl5pPr indent="-228600" lvl="4" marL="2286000" algn="l">
              <a:spcBef>
                <a:spcPts val="600"/>
              </a:spcBef>
              <a:spcAft>
                <a:spcPts val="0"/>
              </a:spcAft>
              <a:buClr>
                <a:schemeClr val="dk1"/>
              </a:buClr>
              <a:buSzPts val="1600"/>
              <a:buNone/>
              <a:defRPr b="1" sz="1600"/>
            </a:lvl5pPr>
            <a:lvl6pPr indent="-228600" lvl="5" marL="2743200" algn="l">
              <a:spcBef>
                <a:spcPts val="6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89" name="Google Shape;189;p17"/>
          <p:cNvSpPr txBox="1"/>
          <p:nvPr>
            <p:ph idx="2" type="body"/>
          </p:nvPr>
        </p:nvSpPr>
        <p:spPr>
          <a:xfrm>
            <a:off x="1824000" y="2804399"/>
            <a:ext cx="9168000" cy="28800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3"/>
              </a:buClr>
              <a:buSzPts val="2000"/>
              <a:buNone/>
              <a:defRPr sz="2000"/>
            </a:lvl1pPr>
            <a:lvl2pPr indent="-228600" lvl="1" marL="914400" algn="l">
              <a:spcBef>
                <a:spcPts val="600"/>
              </a:spcBef>
              <a:spcAft>
                <a:spcPts val="0"/>
              </a:spcAft>
              <a:buClr>
                <a:schemeClr val="dk1"/>
              </a:buClr>
              <a:buSzPts val="2000"/>
              <a:buNone/>
              <a:defRPr sz="2000"/>
            </a:lvl2pPr>
            <a:lvl3pPr indent="-355600" lvl="2" marL="1371600" algn="l">
              <a:spcBef>
                <a:spcPts val="600"/>
              </a:spcBef>
              <a:spcAft>
                <a:spcPts val="0"/>
              </a:spcAft>
              <a:buClr>
                <a:schemeClr val="dk1"/>
              </a:buClr>
              <a:buSzPts val="2000"/>
              <a:buChar char="•"/>
              <a:defRPr sz="2000"/>
            </a:lvl3pPr>
            <a:lvl4pPr indent="-228600" lvl="3" marL="1828800" algn="l">
              <a:spcBef>
                <a:spcPts val="600"/>
              </a:spcBef>
              <a:spcAft>
                <a:spcPts val="0"/>
              </a:spcAft>
              <a:buClr>
                <a:schemeClr val="dk1"/>
              </a:buClr>
              <a:buSzPts val="2000"/>
              <a:buNone/>
              <a:defRPr sz="2000"/>
            </a:lvl4pPr>
            <a:lvl5pPr indent="-355600" lvl="4" marL="2286000" algn="l">
              <a:spcBef>
                <a:spcPts val="600"/>
              </a:spcBef>
              <a:spcAft>
                <a:spcPts val="0"/>
              </a:spcAft>
              <a:buClr>
                <a:schemeClr val="dk1"/>
              </a:buClr>
              <a:buSzPts val="2000"/>
              <a:buChar char="–"/>
              <a:defRPr sz="2000"/>
            </a:lvl5pPr>
            <a:lvl6pPr indent="-330200" lvl="5" marL="2743200" algn="l">
              <a:spcBef>
                <a:spcPts val="6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90" name="Google Shape;190;p17"/>
          <p:cNvSpPr txBox="1"/>
          <p:nvPr>
            <p:ph idx="10" type="dt"/>
          </p:nvPr>
        </p:nvSpPr>
        <p:spPr>
          <a:xfrm>
            <a:off x="432000" y="6093212"/>
            <a:ext cx="8468584" cy="583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1" sz="1400">
                <a:solidFill>
                  <a:srgbClr val="797979"/>
                </a:solidFill>
                <a:latin typeface="Source Sans Pro"/>
                <a:ea typeface="Source Sans Pro"/>
                <a:cs typeface="Source Sans Pro"/>
                <a:sym typeface="Source Sans Pr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17"/>
          <p:cNvSpPr txBox="1"/>
          <p:nvPr>
            <p:ph idx="11" type="ftr"/>
          </p:nvPr>
        </p:nvSpPr>
        <p:spPr>
          <a:xfrm>
            <a:off x="8900584" y="6094799"/>
            <a:ext cx="2763416" cy="583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b="1" sz="16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Velt_logo_groen mix.png" id="192" name="Google Shape;192;p17"/>
          <p:cNvPicPr preferRelativeResize="0"/>
          <p:nvPr/>
        </p:nvPicPr>
        <p:blipFill rotWithShape="1">
          <a:blip r:embed="rId2">
            <a:alphaModFix/>
          </a:blip>
          <a:srcRect b="0" l="0" r="0" t="0"/>
          <a:stretch/>
        </p:blipFill>
        <p:spPr>
          <a:xfrm>
            <a:off x="431371" y="234721"/>
            <a:ext cx="826696" cy="1034039"/>
          </a:xfrm>
          <a:prstGeom prst="rect">
            <a:avLst/>
          </a:prstGeom>
          <a:noFill/>
          <a:ln>
            <a:noFill/>
          </a:ln>
        </p:spPr>
      </p:pic>
      <p:cxnSp>
        <p:nvCxnSpPr>
          <p:cNvPr id="193" name="Google Shape;193;p17"/>
          <p:cNvCxnSpPr/>
          <p:nvPr/>
        </p:nvCxnSpPr>
        <p:spPr>
          <a:xfrm>
            <a:off x="11760629" y="6165304"/>
            <a:ext cx="0" cy="432048"/>
          </a:xfrm>
          <a:prstGeom prst="straightConnector1">
            <a:avLst/>
          </a:prstGeom>
          <a:noFill/>
          <a:ln cap="flat" cmpd="sng" w="50800">
            <a:solidFill>
              <a:srgbClr val="7D1312"/>
            </a:solidFill>
            <a:prstDash val="solid"/>
            <a:round/>
            <a:headEnd len="sm" w="sm" type="none"/>
            <a:tailEnd len="sm" w="sm" type="none"/>
          </a:ln>
        </p:spPr>
      </p:cxnSp>
      <p:sp>
        <p:nvSpPr>
          <p:cNvPr id="194" name="Google Shape;194;p17"/>
          <p:cNvSpPr txBox="1"/>
          <p:nvPr>
            <p:ph type="title"/>
          </p:nvPr>
        </p:nvSpPr>
        <p:spPr>
          <a:xfrm>
            <a:off x="1824000" y="259200"/>
            <a:ext cx="9168000" cy="1076400"/>
          </a:xfrm>
          <a:prstGeom prst="rect">
            <a:avLst/>
          </a:prstGeom>
          <a:noFill/>
          <a:ln>
            <a:noFill/>
          </a:ln>
        </p:spPr>
        <p:txBody>
          <a:bodyPr anchorCtr="0" anchor="ctr" bIns="0" lIns="0" spcFirstLastPara="1" rIns="0" wrap="square" tIns="0">
            <a:noAutofit/>
          </a:bodyPr>
          <a:lstStyle>
            <a:lvl1pPr lvl="0" algn="l">
              <a:lnSpc>
                <a:spcPct val="25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el rood - kleine titel rood - inhoud">
  <p:cSld name="5_Titel rood - kleine titel rood - inhoud">
    <p:spTree>
      <p:nvGrpSpPr>
        <p:cNvPr id="195" name="Shape 195"/>
        <p:cNvGrpSpPr/>
        <p:nvPr/>
      </p:nvGrpSpPr>
      <p:grpSpPr>
        <a:xfrm>
          <a:off x="0" y="0"/>
          <a:ext cx="0" cy="0"/>
          <a:chOff x="0" y="0"/>
          <a:chExt cx="0" cy="0"/>
        </a:xfrm>
      </p:grpSpPr>
      <p:sp>
        <p:nvSpPr>
          <p:cNvPr id="196" name="Google Shape;196;p18"/>
          <p:cNvSpPr/>
          <p:nvPr/>
        </p:nvSpPr>
        <p:spPr>
          <a:xfrm>
            <a:off x="0" y="1556792"/>
            <a:ext cx="12192000" cy="432048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Slab"/>
              <a:ea typeface="Roboto Slab"/>
              <a:cs typeface="Roboto Slab"/>
              <a:sym typeface="Roboto Slab"/>
            </a:endParaRPr>
          </a:p>
        </p:txBody>
      </p:sp>
      <p:sp>
        <p:nvSpPr>
          <p:cNvPr id="197" name="Google Shape;197;p18"/>
          <p:cNvSpPr txBox="1"/>
          <p:nvPr>
            <p:ph idx="1" type="body"/>
          </p:nvPr>
        </p:nvSpPr>
        <p:spPr>
          <a:xfrm>
            <a:off x="1824000" y="2091600"/>
            <a:ext cx="9168000" cy="396000"/>
          </a:xfrm>
          <a:prstGeom prst="rect">
            <a:avLst/>
          </a:prstGeom>
          <a:noFill/>
          <a:ln>
            <a:noFill/>
          </a:ln>
        </p:spPr>
        <p:txBody>
          <a:bodyPr anchorCtr="0" anchor="ctr" bIns="0" lIns="0" spcFirstLastPara="1" rIns="0" wrap="square" tIns="0">
            <a:noAutofit/>
          </a:bodyPr>
          <a:lstStyle>
            <a:lvl1pPr indent="-228600" lvl="0" marL="457200" algn="l">
              <a:spcBef>
                <a:spcPts val="0"/>
              </a:spcBef>
              <a:spcAft>
                <a:spcPts val="0"/>
              </a:spcAft>
              <a:buClr>
                <a:schemeClr val="accent3"/>
              </a:buClr>
              <a:buSzPts val="2000"/>
              <a:buNone/>
              <a:defRPr b="1" sz="2000"/>
            </a:lvl1pPr>
            <a:lvl2pPr indent="-228600" lvl="1" marL="914400" algn="l">
              <a:spcBef>
                <a:spcPts val="600"/>
              </a:spcBef>
              <a:spcAft>
                <a:spcPts val="0"/>
              </a:spcAft>
              <a:buClr>
                <a:schemeClr val="dk1"/>
              </a:buClr>
              <a:buSzPts val="2000"/>
              <a:buNone/>
              <a:defRPr b="1" sz="2000"/>
            </a:lvl2pPr>
            <a:lvl3pPr indent="-228600" lvl="2" marL="1371600" algn="l">
              <a:spcBef>
                <a:spcPts val="600"/>
              </a:spcBef>
              <a:spcAft>
                <a:spcPts val="0"/>
              </a:spcAft>
              <a:buClr>
                <a:schemeClr val="dk1"/>
              </a:buClr>
              <a:buSzPts val="1800"/>
              <a:buNone/>
              <a:defRPr b="1" sz="1800"/>
            </a:lvl3pPr>
            <a:lvl4pPr indent="-228600" lvl="3" marL="1828800" algn="l">
              <a:spcBef>
                <a:spcPts val="600"/>
              </a:spcBef>
              <a:spcAft>
                <a:spcPts val="0"/>
              </a:spcAft>
              <a:buClr>
                <a:schemeClr val="dk1"/>
              </a:buClr>
              <a:buSzPts val="1600"/>
              <a:buNone/>
              <a:defRPr b="1" sz="1600"/>
            </a:lvl4pPr>
            <a:lvl5pPr indent="-228600" lvl="4" marL="2286000" algn="l">
              <a:spcBef>
                <a:spcPts val="600"/>
              </a:spcBef>
              <a:spcAft>
                <a:spcPts val="0"/>
              </a:spcAft>
              <a:buClr>
                <a:schemeClr val="dk1"/>
              </a:buClr>
              <a:buSzPts val="1600"/>
              <a:buNone/>
              <a:defRPr b="1" sz="1600"/>
            </a:lvl5pPr>
            <a:lvl6pPr indent="-228600" lvl="5" marL="2743200" algn="l">
              <a:spcBef>
                <a:spcPts val="6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98" name="Google Shape;198;p18"/>
          <p:cNvSpPr txBox="1"/>
          <p:nvPr>
            <p:ph idx="2" type="body"/>
          </p:nvPr>
        </p:nvSpPr>
        <p:spPr>
          <a:xfrm>
            <a:off x="1824000" y="2804399"/>
            <a:ext cx="9168000" cy="28800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3"/>
              </a:buClr>
              <a:buSzPts val="2000"/>
              <a:buNone/>
              <a:defRPr sz="2000"/>
            </a:lvl1pPr>
            <a:lvl2pPr indent="-228600" lvl="1" marL="914400" algn="l">
              <a:spcBef>
                <a:spcPts val="600"/>
              </a:spcBef>
              <a:spcAft>
                <a:spcPts val="0"/>
              </a:spcAft>
              <a:buClr>
                <a:schemeClr val="dk1"/>
              </a:buClr>
              <a:buSzPts val="2000"/>
              <a:buNone/>
              <a:defRPr sz="2000"/>
            </a:lvl2pPr>
            <a:lvl3pPr indent="-355600" lvl="2" marL="1371600" algn="l">
              <a:spcBef>
                <a:spcPts val="600"/>
              </a:spcBef>
              <a:spcAft>
                <a:spcPts val="0"/>
              </a:spcAft>
              <a:buClr>
                <a:schemeClr val="dk1"/>
              </a:buClr>
              <a:buSzPts val="2000"/>
              <a:buChar char="•"/>
              <a:defRPr sz="2000"/>
            </a:lvl3pPr>
            <a:lvl4pPr indent="-228600" lvl="3" marL="1828800" algn="l">
              <a:spcBef>
                <a:spcPts val="600"/>
              </a:spcBef>
              <a:spcAft>
                <a:spcPts val="0"/>
              </a:spcAft>
              <a:buClr>
                <a:schemeClr val="dk1"/>
              </a:buClr>
              <a:buSzPts val="2000"/>
              <a:buNone/>
              <a:defRPr sz="2000"/>
            </a:lvl4pPr>
            <a:lvl5pPr indent="-355600" lvl="4" marL="2286000" algn="l">
              <a:spcBef>
                <a:spcPts val="600"/>
              </a:spcBef>
              <a:spcAft>
                <a:spcPts val="0"/>
              </a:spcAft>
              <a:buClr>
                <a:schemeClr val="dk1"/>
              </a:buClr>
              <a:buSzPts val="2000"/>
              <a:buChar char="–"/>
              <a:defRPr sz="2000"/>
            </a:lvl5pPr>
            <a:lvl6pPr indent="-330200" lvl="5" marL="2743200" algn="l">
              <a:spcBef>
                <a:spcPts val="6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99" name="Google Shape;199;p18"/>
          <p:cNvSpPr txBox="1"/>
          <p:nvPr>
            <p:ph idx="10" type="dt"/>
          </p:nvPr>
        </p:nvSpPr>
        <p:spPr>
          <a:xfrm>
            <a:off x="432000" y="6093212"/>
            <a:ext cx="8468584" cy="583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1" sz="1400">
                <a:solidFill>
                  <a:srgbClr val="797979"/>
                </a:solidFill>
                <a:latin typeface="Source Sans Pro"/>
                <a:ea typeface="Source Sans Pro"/>
                <a:cs typeface="Source Sans Pro"/>
                <a:sym typeface="Source Sans Pr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0" name="Google Shape;200;p18"/>
          <p:cNvSpPr txBox="1"/>
          <p:nvPr>
            <p:ph idx="11" type="ftr"/>
          </p:nvPr>
        </p:nvSpPr>
        <p:spPr>
          <a:xfrm>
            <a:off x="8900584" y="6094799"/>
            <a:ext cx="2763416" cy="583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b="1" sz="16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Velt_logo_groen mix.png" id="201" name="Google Shape;201;p18"/>
          <p:cNvPicPr preferRelativeResize="0"/>
          <p:nvPr/>
        </p:nvPicPr>
        <p:blipFill rotWithShape="1">
          <a:blip r:embed="rId2">
            <a:alphaModFix/>
          </a:blip>
          <a:srcRect b="0" l="0" r="0" t="0"/>
          <a:stretch/>
        </p:blipFill>
        <p:spPr>
          <a:xfrm>
            <a:off x="431371" y="234721"/>
            <a:ext cx="826696" cy="1034039"/>
          </a:xfrm>
          <a:prstGeom prst="rect">
            <a:avLst/>
          </a:prstGeom>
          <a:noFill/>
          <a:ln>
            <a:noFill/>
          </a:ln>
        </p:spPr>
      </p:pic>
      <p:cxnSp>
        <p:nvCxnSpPr>
          <p:cNvPr id="202" name="Google Shape;202;p18"/>
          <p:cNvCxnSpPr/>
          <p:nvPr/>
        </p:nvCxnSpPr>
        <p:spPr>
          <a:xfrm>
            <a:off x="11760629" y="6165304"/>
            <a:ext cx="0" cy="432048"/>
          </a:xfrm>
          <a:prstGeom prst="straightConnector1">
            <a:avLst/>
          </a:prstGeom>
          <a:noFill/>
          <a:ln cap="flat" cmpd="sng" w="50800">
            <a:solidFill>
              <a:srgbClr val="7D1312"/>
            </a:solidFill>
            <a:prstDash val="solid"/>
            <a:round/>
            <a:headEnd len="sm" w="sm" type="none"/>
            <a:tailEnd len="sm" w="sm" type="none"/>
          </a:ln>
        </p:spPr>
      </p:cxnSp>
      <p:sp>
        <p:nvSpPr>
          <p:cNvPr id="203" name="Google Shape;203;p18"/>
          <p:cNvSpPr txBox="1"/>
          <p:nvPr>
            <p:ph type="title"/>
          </p:nvPr>
        </p:nvSpPr>
        <p:spPr>
          <a:xfrm>
            <a:off x="1824000" y="259200"/>
            <a:ext cx="9168000" cy="1076400"/>
          </a:xfrm>
          <a:prstGeom prst="rect">
            <a:avLst/>
          </a:prstGeom>
          <a:noFill/>
          <a:ln>
            <a:noFill/>
          </a:ln>
        </p:spPr>
        <p:txBody>
          <a:bodyPr anchorCtr="0" anchor="ctr" bIns="0" lIns="0" spcFirstLastPara="1" rIns="0" wrap="square" tIns="0">
            <a:noAutofit/>
          </a:bodyPr>
          <a:lstStyle>
            <a:lvl1pPr lvl="0" algn="l">
              <a:lnSpc>
                <a:spcPct val="25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el rood - kleine titel rood - inhoud">
  <p:cSld name="6_Titel rood - kleine titel rood - inhoud">
    <p:spTree>
      <p:nvGrpSpPr>
        <p:cNvPr id="204" name="Shape 204"/>
        <p:cNvGrpSpPr/>
        <p:nvPr/>
      </p:nvGrpSpPr>
      <p:grpSpPr>
        <a:xfrm>
          <a:off x="0" y="0"/>
          <a:ext cx="0" cy="0"/>
          <a:chOff x="0" y="0"/>
          <a:chExt cx="0" cy="0"/>
        </a:xfrm>
      </p:grpSpPr>
      <p:sp>
        <p:nvSpPr>
          <p:cNvPr id="205" name="Google Shape;205;p19"/>
          <p:cNvSpPr/>
          <p:nvPr/>
        </p:nvSpPr>
        <p:spPr>
          <a:xfrm>
            <a:off x="0" y="1556792"/>
            <a:ext cx="12192000" cy="432048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Slab"/>
              <a:ea typeface="Roboto Slab"/>
              <a:cs typeface="Roboto Slab"/>
              <a:sym typeface="Roboto Slab"/>
            </a:endParaRPr>
          </a:p>
        </p:txBody>
      </p:sp>
      <p:sp>
        <p:nvSpPr>
          <p:cNvPr id="206" name="Google Shape;206;p19"/>
          <p:cNvSpPr txBox="1"/>
          <p:nvPr>
            <p:ph idx="1" type="body"/>
          </p:nvPr>
        </p:nvSpPr>
        <p:spPr>
          <a:xfrm>
            <a:off x="1824000" y="2091600"/>
            <a:ext cx="9168000" cy="396000"/>
          </a:xfrm>
          <a:prstGeom prst="rect">
            <a:avLst/>
          </a:prstGeom>
          <a:noFill/>
          <a:ln>
            <a:noFill/>
          </a:ln>
        </p:spPr>
        <p:txBody>
          <a:bodyPr anchorCtr="0" anchor="ctr" bIns="0" lIns="0" spcFirstLastPara="1" rIns="0" wrap="square" tIns="0">
            <a:noAutofit/>
          </a:bodyPr>
          <a:lstStyle>
            <a:lvl1pPr indent="-228600" lvl="0" marL="457200" algn="l">
              <a:spcBef>
                <a:spcPts val="0"/>
              </a:spcBef>
              <a:spcAft>
                <a:spcPts val="0"/>
              </a:spcAft>
              <a:buClr>
                <a:schemeClr val="accent3"/>
              </a:buClr>
              <a:buSzPts val="2000"/>
              <a:buNone/>
              <a:defRPr b="1" sz="2000"/>
            </a:lvl1pPr>
            <a:lvl2pPr indent="-228600" lvl="1" marL="914400" algn="l">
              <a:spcBef>
                <a:spcPts val="600"/>
              </a:spcBef>
              <a:spcAft>
                <a:spcPts val="0"/>
              </a:spcAft>
              <a:buClr>
                <a:schemeClr val="dk1"/>
              </a:buClr>
              <a:buSzPts val="2000"/>
              <a:buNone/>
              <a:defRPr b="1" sz="2000"/>
            </a:lvl2pPr>
            <a:lvl3pPr indent="-228600" lvl="2" marL="1371600" algn="l">
              <a:spcBef>
                <a:spcPts val="600"/>
              </a:spcBef>
              <a:spcAft>
                <a:spcPts val="0"/>
              </a:spcAft>
              <a:buClr>
                <a:schemeClr val="dk1"/>
              </a:buClr>
              <a:buSzPts val="1800"/>
              <a:buNone/>
              <a:defRPr b="1" sz="1800"/>
            </a:lvl3pPr>
            <a:lvl4pPr indent="-228600" lvl="3" marL="1828800" algn="l">
              <a:spcBef>
                <a:spcPts val="600"/>
              </a:spcBef>
              <a:spcAft>
                <a:spcPts val="0"/>
              </a:spcAft>
              <a:buClr>
                <a:schemeClr val="dk1"/>
              </a:buClr>
              <a:buSzPts val="1600"/>
              <a:buNone/>
              <a:defRPr b="1" sz="1600"/>
            </a:lvl4pPr>
            <a:lvl5pPr indent="-228600" lvl="4" marL="2286000" algn="l">
              <a:spcBef>
                <a:spcPts val="600"/>
              </a:spcBef>
              <a:spcAft>
                <a:spcPts val="0"/>
              </a:spcAft>
              <a:buClr>
                <a:schemeClr val="dk1"/>
              </a:buClr>
              <a:buSzPts val="1600"/>
              <a:buNone/>
              <a:defRPr b="1" sz="1600"/>
            </a:lvl5pPr>
            <a:lvl6pPr indent="-228600" lvl="5" marL="2743200" algn="l">
              <a:spcBef>
                <a:spcPts val="6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07" name="Google Shape;207;p19"/>
          <p:cNvSpPr txBox="1"/>
          <p:nvPr>
            <p:ph idx="2" type="body"/>
          </p:nvPr>
        </p:nvSpPr>
        <p:spPr>
          <a:xfrm>
            <a:off x="1824000" y="2804399"/>
            <a:ext cx="9168000" cy="28800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3"/>
              </a:buClr>
              <a:buSzPts val="2000"/>
              <a:buNone/>
              <a:defRPr sz="2000"/>
            </a:lvl1pPr>
            <a:lvl2pPr indent="-228600" lvl="1" marL="914400" algn="l">
              <a:spcBef>
                <a:spcPts val="600"/>
              </a:spcBef>
              <a:spcAft>
                <a:spcPts val="0"/>
              </a:spcAft>
              <a:buClr>
                <a:schemeClr val="dk1"/>
              </a:buClr>
              <a:buSzPts val="2000"/>
              <a:buNone/>
              <a:defRPr sz="2000"/>
            </a:lvl2pPr>
            <a:lvl3pPr indent="-355600" lvl="2" marL="1371600" algn="l">
              <a:spcBef>
                <a:spcPts val="600"/>
              </a:spcBef>
              <a:spcAft>
                <a:spcPts val="0"/>
              </a:spcAft>
              <a:buClr>
                <a:schemeClr val="dk1"/>
              </a:buClr>
              <a:buSzPts val="2000"/>
              <a:buChar char="•"/>
              <a:defRPr sz="2000"/>
            </a:lvl3pPr>
            <a:lvl4pPr indent="-228600" lvl="3" marL="1828800" algn="l">
              <a:spcBef>
                <a:spcPts val="600"/>
              </a:spcBef>
              <a:spcAft>
                <a:spcPts val="0"/>
              </a:spcAft>
              <a:buClr>
                <a:schemeClr val="dk1"/>
              </a:buClr>
              <a:buSzPts val="2000"/>
              <a:buNone/>
              <a:defRPr sz="2000"/>
            </a:lvl4pPr>
            <a:lvl5pPr indent="-355600" lvl="4" marL="2286000" algn="l">
              <a:spcBef>
                <a:spcPts val="600"/>
              </a:spcBef>
              <a:spcAft>
                <a:spcPts val="0"/>
              </a:spcAft>
              <a:buClr>
                <a:schemeClr val="dk1"/>
              </a:buClr>
              <a:buSzPts val="2000"/>
              <a:buChar char="–"/>
              <a:defRPr sz="2000"/>
            </a:lvl5pPr>
            <a:lvl6pPr indent="-330200" lvl="5" marL="2743200" algn="l">
              <a:spcBef>
                <a:spcPts val="6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08" name="Google Shape;208;p19"/>
          <p:cNvSpPr txBox="1"/>
          <p:nvPr>
            <p:ph idx="10" type="dt"/>
          </p:nvPr>
        </p:nvSpPr>
        <p:spPr>
          <a:xfrm>
            <a:off x="432000" y="6093212"/>
            <a:ext cx="8468584" cy="583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1" sz="1400">
                <a:solidFill>
                  <a:srgbClr val="797979"/>
                </a:solidFill>
                <a:latin typeface="Source Sans Pro"/>
                <a:ea typeface="Source Sans Pro"/>
                <a:cs typeface="Source Sans Pro"/>
                <a:sym typeface="Source Sans Pr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19"/>
          <p:cNvSpPr txBox="1"/>
          <p:nvPr>
            <p:ph idx="11" type="ftr"/>
          </p:nvPr>
        </p:nvSpPr>
        <p:spPr>
          <a:xfrm>
            <a:off x="8900584" y="6094799"/>
            <a:ext cx="2763416" cy="583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b="1" sz="16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Velt_logo_groen mix.png" id="210" name="Google Shape;210;p19"/>
          <p:cNvPicPr preferRelativeResize="0"/>
          <p:nvPr/>
        </p:nvPicPr>
        <p:blipFill rotWithShape="1">
          <a:blip r:embed="rId2">
            <a:alphaModFix/>
          </a:blip>
          <a:srcRect b="0" l="0" r="0" t="0"/>
          <a:stretch/>
        </p:blipFill>
        <p:spPr>
          <a:xfrm>
            <a:off x="431371" y="234721"/>
            <a:ext cx="826696" cy="1034039"/>
          </a:xfrm>
          <a:prstGeom prst="rect">
            <a:avLst/>
          </a:prstGeom>
          <a:noFill/>
          <a:ln>
            <a:noFill/>
          </a:ln>
        </p:spPr>
      </p:pic>
      <p:cxnSp>
        <p:nvCxnSpPr>
          <p:cNvPr id="211" name="Google Shape;211;p19"/>
          <p:cNvCxnSpPr/>
          <p:nvPr/>
        </p:nvCxnSpPr>
        <p:spPr>
          <a:xfrm>
            <a:off x="11760629" y="6165304"/>
            <a:ext cx="0" cy="432048"/>
          </a:xfrm>
          <a:prstGeom prst="straightConnector1">
            <a:avLst/>
          </a:prstGeom>
          <a:noFill/>
          <a:ln cap="flat" cmpd="sng" w="50800">
            <a:solidFill>
              <a:srgbClr val="7D1312"/>
            </a:solidFill>
            <a:prstDash val="solid"/>
            <a:round/>
            <a:headEnd len="sm" w="sm" type="none"/>
            <a:tailEnd len="sm" w="sm" type="none"/>
          </a:ln>
        </p:spPr>
      </p:cxnSp>
      <p:sp>
        <p:nvSpPr>
          <p:cNvPr id="212" name="Google Shape;212;p19"/>
          <p:cNvSpPr txBox="1"/>
          <p:nvPr>
            <p:ph type="title"/>
          </p:nvPr>
        </p:nvSpPr>
        <p:spPr>
          <a:xfrm>
            <a:off x="1824000" y="259200"/>
            <a:ext cx="9168000" cy="1076400"/>
          </a:xfrm>
          <a:prstGeom prst="rect">
            <a:avLst/>
          </a:prstGeom>
          <a:noFill/>
          <a:ln>
            <a:noFill/>
          </a:ln>
        </p:spPr>
        <p:txBody>
          <a:bodyPr anchorCtr="0" anchor="ctr" bIns="0" lIns="0" spcFirstLastPara="1" rIns="0" wrap="square" tIns="0">
            <a:noAutofit/>
          </a:bodyPr>
          <a:lstStyle>
            <a:lvl1pPr lvl="0" algn="l">
              <a:lnSpc>
                <a:spcPct val="25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rood - kleine titel rood - afbeelding - tekst">
  <p:cSld name="Titel rood - kleine titel rood - afbeelding - tekst">
    <p:spTree>
      <p:nvGrpSpPr>
        <p:cNvPr id="213" name="Shape 213"/>
        <p:cNvGrpSpPr/>
        <p:nvPr/>
      </p:nvGrpSpPr>
      <p:grpSpPr>
        <a:xfrm>
          <a:off x="0" y="0"/>
          <a:ext cx="0" cy="0"/>
          <a:chOff x="0" y="0"/>
          <a:chExt cx="0" cy="0"/>
        </a:xfrm>
      </p:grpSpPr>
      <p:sp>
        <p:nvSpPr>
          <p:cNvPr id="214" name="Google Shape;214;p20"/>
          <p:cNvSpPr/>
          <p:nvPr/>
        </p:nvSpPr>
        <p:spPr>
          <a:xfrm>
            <a:off x="0" y="1556792"/>
            <a:ext cx="12192000" cy="432048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Roboto Slab"/>
              <a:buNone/>
            </a:pPr>
            <a:r>
              <a:t/>
            </a:r>
            <a:endParaRPr b="0" i="0" sz="1800" u="none" cap="none" strike="noStrike">
              <a:solidFill>
                <a:schemeClr val="lt1"/>
              </a:solidFill>
              <a:latin typeface="Roboto Slab"/>
              <a:ea typeface="Roboto Slab"/>
              <a:cs typeface="Roboto Slab"/>
              <a:sym typeface="Roboto Slab"/>
            </a:endParaRPr>
          </a:p>
        </p:txBody>
      </p:sp>
      <p:sp>
        <p:nvSpPr>
          <p:cNvPr id="215" name="Google Shape;215;p20"/>
          <p:cNvSpPr txBox="1"/>
          <p:nvPr>
            <p:ph type="title"/>
          </p:nvPr>
        </p:nvSpPr>
        <p:spPr>
          <a:xfrm>
            <a:off x="1824000" y="259200"/>
            <a:ext cx="9168000" cy="1076400"/>
          </a:xfrm>
          <a:prstGeom prst="rect">
            <a:avLst/>
          </a:prstGeom>
          <a:noFill/>
          <a:ln>
            <a:noFill/>
          </a:ln>
        </p:spPr>
        <p:txBody>
          <a:bodyPr anchorCtr="0" anchor="ctr" bIns="91425" lIns="91425" spcFirstLastPara="1" rIns="91425" wrap="square" tIns="91425">
            <a:noAutofit/>
          </a:bodyPr>
          <a:lstStyle>
            <a:lvl1pPr lvl="0" marR="0" algn="l">
              <a:lnSpc>
                <a:spcPct val="140625"/>
              </a:lnSpc>
              <a:spcBef>
                <a:spcPts val="0"/>
              </a:spcBef>
              <a:spcAft>
                <a:spcPts val="0"/>
              </a:spcAft>
              <a:buClr>
                <a:srgbClr val="7D1212"/>
              </a:buClr>
              <a:buSzPts val="3200"/>
              <a:buFont typeface="Roboto Slab"/>
              <a:buNone/>
              <a:defRPr b="1" i="0" sz="3200" u="none" cap="none" strike="noStrike">
                <a:solidFill>
                  <a:srgbClr val="7D1212"/>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6" name="Google Shape;216;p20"/>
          <p:cNvSpPr txBox="1"/>
          <p:nvPr>
            <p:ph idx="1" type="body"/>
          </p:nvPr>
        </p:nvSpPr>
        <p:spPr>
          <a:xfrm>
            <a:off x="1824000" y="2091600"/>
            <a:ext cx="9168000" cy="396000"/>
          </a:xfrm>
          <a:prstGeom prst="rect">
            <a:avLst/>
          </a:prstGeom>
          <a:noFill/>
          <a:ln>
            <a:noFill/>
          </a:ln>
        </p:spPr>
        <p:txBody>
          <a:bodyPr anchorCtr="0" anchor="ctr" bIns="91425" lIns="91425" spcFirstLastPara="1" rIns="91425" wrap="square" tIns="91425">
            <a:noAutofit/>
          </a:bodyPr>
          <a:lstStyle>
            <a:lvl1pPr indent="-228600" lvl="0" marL="457200" marR="0" algn="l">
              <a:spcBef>
                <a:spcPts val="0"/>
              </a:spcBef>
              <a:spcAft>
                <a:spcPts val="0"/>
              </a:spcAft>
              <a:buClr>
                <a:schemeClr val="accent3"/>
              </a:buClr>
              <a:buSzPts val="2000"/>
              <a:buFont typeface="Arial"/>
              <a:buNone/>
              <a:defRPr b="1" i="0" sz="2000" u="none" cap="none" strike="noStrike">
                <a:solidFill>
                  <a:schemeClr val="accent3"/>
                </a:solidFill>
                <a:latin typeface="Roboto Slab"/>
                <a:ea typeface="Roboto Slab"/>
                <a:cs typeface="Roboto Slab"/>
                <a:sym typeface="Roboto Slab"/>
              </a:defRPr>
            </a:lvl1pPr>
            <a:lvl2pPr indent="-228600" lvl="1" marL="914400" marR="0" algn="l">
              <a:spcBef>
                <a:spcPts val="600"/>
              </a:spcBef>
              <a:spcAft>
                <a:spcPts val="0"/>
              </a:spcAft>
              <a:buClr>
                <a:schemeClr val="dk1"/>
              </a:buClr>
              <a:buSzPts val="2000"/>
              <a:buFont typeface="Arial"/>
              <a:buNone/>
              <a:defRPr b="1" i="0" sz="2000" u="none" cap="none" strike="noStrike">
                <a:solidFill>
                  <a:schemeClr val="dk1"/>
                </a:solidFill>
                <a:latin typeface="Roboto Slab"/>
                <a:ea typeface="Roboto Slab"/>
                <a:cs typeface="Roboto Slab"/>
                <a:sym typeface="Roboto Slab"/>
              </a:defRPr>
            </a:lvl2pPr>
            <a:lvl3pPr indent="-228600" lvl="2" marL="1371600" marR="0" algn="l">
              <a:spcBef>
                <a:spcPts val="600"/>
              </a:spcBef>
              <a:spcAft>
                <a:spcPts val="0"/>
              </a:spcAft>
              <a:buClr>
                <a:schemeClr val="dk1"/>
              </a:buClr>
              <a:buSzPts val="1800"/>
              <a:buFont typeface="Arial"/>
              <a:buNone/>
              <a:defRPr b="1" i="0" sz="1800" u="none" cap="none" strike="noStrike">
                <a:solidFill>
                  <a:schemeClr val="dk1"/>
                </a:solidFill>
                <a:latin typeface="Roboto Slab"/>
                <a:ea typeface="Roboto Slab"/>
                <a:cs typeface="Roboto Slab"/>
                <a:sym typeface="Roboto Slab"/>
              </a:defRPr>
            </a:lvl3pPr>
            <a:lvl4pPr indent="-228600" lvl="3" marL="1828800" marR="0" algn="l">
              <a:spcBef>
                <a:spcPts val="60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4pPr>
            <a:lvl5pPr indent="-228600" lvl="4" marL="2286000" marR="0" algn="l">
              <a:spcBef>
                <a:spcPts val="600"/>
              </a:spcBef>
              <a:spcAft>
                <a:spcPts val="0"/>
              </a:spcAft>
              <a:buClr>
                <a:schemeClr val="dk1"/>
              </a:buClr>
              <a:buSzPts val="1600"/>
              <a:buFont typeface="Roboto Slab"/>
              <a:buNone/>
              <a:defRPr b="1" i="0" sz="1600" u="none" cap="none" strike="noStrike">
                <a:solidFill>
                  <a:schemeClr val="dk1"/>
                </a:solidFill>
                <a:latin typeface="Roboto Slab"/>
                <a:ea typeface="Roboto Slab"/>
                <a:cs typeface="Roboto Slab"/>
                <a:sym typeface="Roboto Slab"/>
              </a:defRPr>
            </a:lvl5pPr>
            <a:lvl6pPr indent="-228600" lvl="5" marL="2743200" marR="0" algn="l">
              <a:spcBef>
                <a:spcPts val="60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6pPr>
            <a:lvl7pPr indent="-228600" lvl="6" marL="3200400" marR="0" algn="l">
              <a:spcBef>
                <a:spcPts val="32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7pPr>
            <a:lvl8pPr indent="-228600" lvl="7" marL="3657600" marR="0" algn="l">
              <a:spcBef>
                <a:spcPts val="32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8pPr>
            <a:lvl9pPr indent="-228600" lvl="8" marL="4114800" marR="0" algn="l">
              <a:spcBef>
                <a:spcPts val="32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9pPr>
          </a:lstStyle>
          <a:p/>
        </p:txBody>
      </p:sp>
      <p:sp>
        <p:nvSpPr>
          <p:cNvPr id="217" name="Google Shape;217;p20"/>
          <p:cNvSpPr txBox="1"/>
          <p:nvPr>
            <p:ph idx="2" type="body"/>
          </p:nvPr>
        </p:nvSpPr>
        <p:spPr>
          <a:xfrm>
            <a:off x="5064000" y="2563200"/>
            <a:ext cx="5942667" cy="2880000"/>
          </a:xfrm>
          <a:prstGeom prst="rect">
            <a:avLst/>
          </a:prstGeom>
          <a:noFill/>
          <a:ln>
            <a:noFill/>
          </a:ln>
        </p:spPr>
        <p:txBody>
          <a:bodyPr anchorCtr="0" anchor="t" bIns="91425" lIns="91425" spcFirstLastPara="1" rIns="91425" wrap="square" tIns="91425">
            <a:noAutofit/>
          </a:bodyPr>
          <a:lstStyle>
            <a:lvl1pPr indent="-228600" lvl="0" marL="457200" marR="0" algn="l">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indent="-228600" lvl="1" marL="914400" marR="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indent="-355600" lvl="2" marL="1371600" marR="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indent="-228600" lvl="3" marL="1828800" marR="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indent="-355600" lvl="4" marL="2286000" marR="0" algn="l">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indent="-330200" lvl="5" marL="2743200" marR="0" algn="l">
              <a:spcBef>
                <a:spcPts val="60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6pPr>
            <a:lvl7pPr indent="-330200" lvl="6" marL="3200400" marR="0" algn="l">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7pPr>
            <a:lvl8pPr indent="-330200" lvl="7" marL="3657600" marR="0" algn="l">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8pPr>
            <a:lvl9pPr indent="-330200" lvl="8" marL="4114800" marR="0" algn="l">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9pPr>
          </a:lstStyle>
          <a:p/>
        </p:txBody>
      </p:sp>
      <p:sp>
        <p:nvSpPr>
          <p:cNvPr id="218" name="Google Shape;218;p20"/>
          <p:cNvSpPr txBox="1"/>
          <p:nvPr>
            <p:ph idx="10" type="dt"/>
          </p:nvPr>
        </p:nvSpPr>
        <p:spPr>
          <a:xfrm>
            <a:off x="432000" y="6093209"/>
            <a:ext cx="8468584" cy="583200"/>
          </a:xfrm>
          <a:prstGeom prst="rect">
            <a:avLst/>
          </a:prstGeom>
          <a:noFill/>
          <a:ln>
            <a:noFill/>
          </a:ln>
        </p:spPr>
        <p:txBody>
          <a:bodyPr anchorCtr="0" anchor="ctr" bIns="91425" lIns="91425" spcFirstLastPara="1" rIns="91425" wrap="square" tIns="91425">
            <a:noAutofit/>
          </a:bodyPr>
          <a:lstStyle>
            <a:lvl1pPr lvl="0" marR="0" algn="l">
              <a:spcBef>
                <a:spcPts val="0"/>
              </a:spcBef>
              <a:spcAft>
                <a:spcPts val="0"/>
              </a:spcAft>
              <a:buClr>
                <a:srgbClr val="797979"/>
              </a:buClr>
              <a:buSzPts val="1400"/>
              <a:buFont typeface="Source Sans Pro"/>
              <a:buNone/>
              <a:defRPr b="1" i="0" sz="1400" u="none" cap="none" strike="noStrike">
                <a:solidFill>
                  <a:srgbClr val="797979"/>
                </a:solidFill>
                <a:latin typeface="Source Sans Pro"/>
                <a:ea typeface="Source Sans Pro"/>
                <a:cs typeface="Source Sans Pro"/>
                <a:sym typeface="Source Sans Pro"/>
              </a:defRPr>
            </a:lvl1pPr>
            <a:lvl2pPr lvl="1"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2pPr>
            <a:lvl3pPr lvl="2"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3pPr>
            <a:lvl4pPr lvl="3"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4pPr>
            <a:lvl5pPr lvl="4"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5pPr>
            <a:lvl6pPr lvl="5"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6pPr>
            <a:lvl7pPr lvl="6"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7pPr>
            <a:lvl8pPr lvl="7"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8pPr>
            <a:lvl9pPr lvl="8"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9pPr>
          </a:lstStyle>
          <a:p/>
        </p:txBody>
      </p:sp>
      <p:sp>
        <p:nvSpPr>
          <p:cNvPr id="219" name="Google Shape;219;p20"/>
          <p:cNvSpPr txBox="1"/>
          <p:nvPr>
            <p:ph idx="11" type="ftr"/>
          </p:nvPr>
        </p:nvSpPr>
        <p:spPr>
          <a:xfrm>
            <a:off x="8900584" y="6094799"/>
            <a:ext cx="2763416" cy="583200"/>
          </a:xfrm>
          <a:prstGeom prst="rect">
            <a:avLst/>
          </a:prstGeom>
          <a:noFill/>
          <a:ln>
            <a:noFill/>
          </a:ln>
        </p:spPr>
        <p:txBody>
          <a:bodyPr anchorCtr="0" anchor="ctr" bIns="91425" lIns="91425" spcFirstLastPara="1" rIns="91425" wrap="square" tIns="91425">
            <a:noAutofit/>
          </a:bodyPr>
          <a:lstStyle>
            <a:lvl1pPr lvl="0" marR="0" algn="r">
              <a:spcBef>
                <a:spcPts val="0"/>
              </a:spcBef>
              <a:spcAft>
                <a:spcPts val="0"/>
              </a:spcAft>
              <a:buClr>
                <a:schemeClr val="lt2"/>
              </a:buClr>
              <a:buSzPts val="1400"/>
              <a:buFont typeface="Roboto Slab"/>
              <a:buNone/>
              <a:defRPr b="1" i="0" sz="1600" u="none" cap="none" strike="noStrike">
                <a:solidFill>
                  <a:schemeClr val="lt2"/>
                </a:solidFill>
                <a:latin typeface="Roboto Slab"/>
                <a:ea typeface="Roboto Slab"/>
                <a:cs typeface="Roboto Slab"/>
                <a:sym typeface="Roboto Slab"/>
              </a:defRPr>
            </a:lvl1pPr>
            <a:lvl2pPr lvl="1"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2pPr>
            <a:lvl3pPr lvl="2"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3pPr>
            <a:lvl4pPr lvl="3"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4pPr>
            <a:lvl5pPr lvl="4"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5pPr>
            <a:lvl6pPr lvl="5"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6pPr>
            <a:lvl7pPr lvl="6"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7pPr>
            <a:lvl8pPr lvl="7"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8pPr>
            <a:lvl9pPr lvl="8"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9pPr>
          </a:lstStyle>
          <a:p/>
        </p:txBody>
      </p:sp>
      <p:sp>
        <p:nvSpPr>
          <p:cNvPr id="220" name="Google Shape;220;p20"/>
          <p:cNvSpPr/>
          <p:nvPr>
            <p:ph idx="3" type="pic"/>
          </p:nvPr>
        </p:nvSpPr>
        <p:spPr>
          <a:xfrm>
            <a:off x="0" y="2573201"/>
            <a:ext cx="4842933" cy="2879862"/>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lvl="1"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lvl="2"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lvl="3"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lvl="4" marR="0" rtl="0" algn="l">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9pPr>
          </a:lstStyle>
          <a:p/>
        </p:txBody>
      </p:sp>
      <p:cxnSp>
        <p:nvCxnSpPr>
          <p:cNvPr id="221" name="Google Shape;221;p20"/>
          <p:cNvCxnSpPr/>
          <p:nvPr/>
        </p:nvCxnSpPr>
        <p:spPr>
          <a:xfrm>
            <a:off x="11760629" y="6165304"/>
            <a:ext cx="0" cy="432048"/>
          </a:xfrm>
          <a:prstGeom prst="straightConnector1">
            <a:avLst/>
          </a:prstGeom>
          <a:noFill/>
          <a:ln cap="flat" cmpd="sng" w="50800">
            <a:solidFill>
              <a:srgbClr val="7D1312"/>
            </a:solidFill>
            <a:prstDash val="solid"/>
            <a:round/>
            <a:headEnd len="sm" w="sm" type="none"/>
            <a:tailEnd len="sm" w="sm" type="none"/>
          </a:ln>
        </p:spPr>
      </p:cxnSp>
      <p:pic>
        <p:nvPicPr>
          <p:cNvPr descr="Velt_logo_groen mix.png" id="222" name="Google Shape;222;p20"/>
          <p:cNvPicPr preferRelativeResize="0"/>
          <p:nvPr/>
        </p:nvPicPr>
        <p:blipFill rotWithShape="1">
          <a:blip r:embed="rId2">
            <a:alphaModFix/>
          </a:blip>
          <a:srcRect b="0" l="0" r="0" t="0"/>
          <a:stretch/>
        </p:blipFill>
        <p:spPr>
          <a:xfrm>
            <a:off x="431371" y="234721"/>
            <a:ext cx="826675" cy="103204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 groen">
  <p:cSld name="Titel - groen">
    <p:bg>
      <p:bgPr>
        <a:solidFill>
          <a:schemeClr val="dk2"/>
        </a:solidFill>
      </p:bgPr>
    </p:bg>
    <p:spTree>
      <p:nvGrpSpPr>
        <p:cNvPr id="223" name="Shape 223"/>
        <p:cNvGrpSpPr/>
        <p:nvPr/>
      </p:nvGrpSpPr>
      <p:grpSpPr>
        <a:xfrm>
          <a:off x="0" y="0"/>
          <a:ext cx="0" cy="0"/>
          <a:chOff x="0" y="0"/>
          <a:chExt cx="0" cy="0"/>
        </a:xfrm>
      </p:grpSpPr>
      <p:sp>
        <p:nvSpPr>
          <p:cNvPr id="224" name="Google Shape;224;p21"/>
          <p:cNvSpPr txBox="1"/>
          <p:nvPr>
            <p:ph type="ctrTitle"/>
          </p:nvPr>
        </p:nvSpPr>
        <p:spPr>
          <a:xfrm>
            <a:off x="1104000" y="2444400"/>
            <a:ext cx="9984000" cy="1324800"/>
          </a:xfrm>
          <a:prstGeom prst="rect">
            <a:avLst/>
          </a:prstGeom>
          <a:noFill/>
          <a:ln>
            <a:noFill/>
          </a:ln>
        </p:spPr>
        <p:txBody>
          <a:bodyPr anchorCtr="0" anchor="ctr" bIns="0" lIns="0" spcFirstLastPara="1" rIns="0" wrap="square" tIns="0">
            <a:noAutofit/>
          </a:bodyPr>
          <a:lstStyle>
            <a:lvl1pPr lvl="0" algn="ctr">
              <a:lnSpc>
                <a:spcPct val="112500"/>
              </a:lnSpc>
              <a:spcBef>
                <a:spcPts val="0"/>
              </a:spcBef>
              <a:spcAft>
                <a:spcPts val="0"/>
              </a:spcAft>
              <a:buClr>
                <a:schemeClr val="lt1"/>
              </a:buClr>
              <a:buSzPts val="4000"/>
              <a:buFont typeface="Roboto Slab"/>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5" name="Google Shape;225;p21"/>
          <p:cNvSpPr txBox="1"/>
          <p:nvPr/>
        </p:nvSpPr>
        <p:spPr>
          <a:xfrm>
            <a:off x="2352000" y="5950800"/>
            <a:ext cx="7488000" cy="64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nl-BE" sz="1200">
                <a:solidFill>
                  <a:schemeClr val="lt1"/>
                </a:solidFill>
                <a:latin typeface="Source Sans Pro"/>
                <a:ea typeface="Source Sans Pro"/>
                <a:cs typeface="Source Sans Pro"/>
                <a:sym typeface="Source Sans Pro"/>
              </a:rPr>
              <a:t>Velt</a:t>
            </a:r>
            <a:r>
              <a:rPr b="1" lang="nl-BE" sz="1200">
                <a:solidFill>
                  <a:schemeClr val="lt1"/>
                </a:solidFill>
                <a:latin typeface="Source Sans Pro"/>
                <a:ea typeface="Source Sans Pro"/>
                <a:cs typeface="Source Sans Pro"/>
                <a:sym typeface="Source Sans Pro"/>
              </a:rPr>
              <a:t> vzw – Vereniging voor ecologisch leven en tuinieren</a:t>
            </a:r>
            <a:br>
              <a:rPr b="1" lang="nl-BE" sz="1200">
                <a:solidFill>
                  <a:schemeClr val="lt1"/>
                </a:solidFill>
                <a:latin typeface="Source Sans Pro"/>
                <a:ea typeface="Source Sans Pro"/>
                <a:cs typeface="Source Sans Pro"/>
                <a:sym typeface="Source Sans Pro"/>
              </a:rPr>
            </a:br>
            <a:r>
              <a:rPr b="0" lang="nl-BE" sz="1200">
                <a:solidFill>
                  <a:schemeClr val="lt1"/>
                </a:solidFill>
                <a:latin typeface="Source Sans Pro"/>
                <a:ea typeface="Source Sans Pro"/>
                <a:cs typeface="Source Sans Pro"/>
                <a:sym typeface="Source Sans Pro"/>
              </a:rPr>
              <a:t>Uitbreidingstraat 392c, 2600 Berchem, België</a:t>
            </a:r>
            <a:br>
              <a:rPr b="0" lang="nl-BE" sz="1200">
                <a:solidFill>
                  <a:schemeClr val="lt1"/>
                </a:solidFill>
                <a:latin typeface="Source Sans Pro"/>
                <a:ea typeface="Source Sans Pro"/>
                <a:cs typeface="Source Sans Pro"/>
                <a:sym typeface="Source Sans Pro"/>
              </a:rPr>
            </a:br>
            <a:r>
              <a:rPr b="1" lang="nl-BE" sz="1200">
                <a:solidFill>
                  <a:schemeClr val="lt1"/>
                </a:solidFill>
                <a:latin typeface="Source Sans Pro"/>
                <a:ea typeface="Source Sans Pro"/>
                <a:cs typeface="Source Sans Pro"/>
                <a:sym typeface="Source Sans Pro"/>
              </a:rPr>
              <a:t>www.velt.nu</a:t>
            </a:r>
            <a:endParaRPr b="1" sz="1200">
              <a:solidFill>
                <a:schemeClr val="lt1"/>
              </a:solidFill>
              <a:latin typeface="Source Sans Pro"/>
              <a:ea typeface="Source Sans Pro"/>
              <a:cs typeface="Source Sans Pro"/>
              <a:sym typeface="Source Sans Pro"/>
            </a:endParaRPr>
          </a:p>
        </p:txBody>
      </p:sp>
      <p:pic>
        <p:nvPicPr>
          <p:cNvPr descr="Velt_logo_neg.png" id="226" name="Google Shape;226;p21"/>
          <p:cNvPicPr preferRelativeResize="0"/>
          <p:nvPr/>
        </p:nvPicPr>
        <p:blipFill rotWithShape="1">
          <a:blip r:embed="rId2">
            <a:alphaModFix/>
          </a:blip>
          <a:srcRect b="0" l="0" r="0" t="0"/>
          <a:stretch/>
        </p:blipFill>
        <p:spPr>
          <a:xfrm>
            <a:off x="5615947" y="4941168"/>
            <a:ext cx="691218" cy="86458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19" name="Shape 19"/>
        <p:cNvGrpSpPr/>
        <p:nvPr/>
      </p:nvGrpSpPr>
      <p:grpSpPr>
        <a:xfrm>
          <a:off x="0" y="0"/>
          <a:ext cx="0" cy="0"/>
          <a:chOff x="0" y="0"/>
          <a:chExt cx="0" cy="0"/>
        </a:xfrm>
      </p:grpSpPr>
      <p:sp>
        <p:nvSpPr>
          <p:cNvPr id="20" name="Google Shape;20;p3"/>
          <p:cNvSpPr txBox="1"/>
          <p:nvPr>
            <p:ph type="title"/>
          </p:nvPr>
        </p:nvSpPr>
        <p:spPr>
          <a:xfrm>
            <a:off x="594768" y="0"/>
            <a:ext cx="9806400" cy="853500"/>
          </a:xfrm>
          <a:prstGeom prst="rect">
            <a:avLst/>
          </a:prstGeom>
          <a:noFill/>
          <a:ln>
            <a:noFill/>
          </a:ln>
        </p:spPr>
        <p:txBody>
          <a:bodyPr anchorCtr="0" anchor="b" bIns="0" lIns="0" spcFirstLastPara="1" rIns="0" wrap="square" tIns="0">
            <a:noAutofit/>
          </a:bodyPr>
          <a:lstStyle>
            <a:lvl1pPr lvl="0" rtl="0" algn="l">
              <a:spcBef>
                <a:spcPts val="0"/>
              </a:spcBef>
              <a:spcAft>
                <a:spcPts val="0"/>
              </a:spcAft>
              <a:buClr>
                <a:schemeClr val="accent1"/>
              </a:buClr>
              <a:buSzPts val="2800"/>
              <a:buFont typeface="Arial"/>
              <a:buNone/>
              <a:defRPr b="1" sz="2800">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 name="Google Shape;21;p3"/>
          <p:cNvSpPr txBox="1"/>
          <p:nvPr>
            <p:ph idx="1" type="body"/>
          </p:nvPr>
        </p:nvSpPr>
        <p:spPr>
          <a:xfrm>
            <a:off x="594768" y="1276344"/>
            <a:ext cx="11002500" cy="5022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SzPts val="2800"/>
              <a:buFont typeface="Arial"/>
              <a:buChar char="•"/>
              <a:defRPr>
                <a:solidFill>
                  <a:schemeClr val="dk1"/>
                </a:solidFill>
              </a:defRPr>
            </a:lvl1pPr>
            <a:lvl2pPr indent="-381000" lvl="1" marL="914400" rtl="0" algn="l">
              <a:spcBef>
                <a:spcPts val="480"/>
              </a:spcBef>
              <a:spcAft>
                <a:spcPts val="0"/>
              </a:spcAft>
              <a:buSzPts val="2400"/>
              <a:buFont typeface="Arial"/>
              <a:buChar char="•"/>
              <a:defRPr>
                <a:solidFill>
                  <a:schemeClr val="dk1"/>
                </a:solidFill>
              </a:defRPr>
            </a:lvl2pPr>
            <a:lvl3pPr indent="-355600" lvl="2" marL="1371600" rtl="0" algn="l">
              <a:spcBef>
                <a:spcPts val="400"/>
              </a:spcBef>
              <a:spcAft>
                <a:spcPts val="0"/>
              </a:spcAft>
              <a:buSzPts val="2000"/>
              <a:buFont typeface="Arial"/>
              <a:buChar char="•"/>
              <a:defRPr>
                <a:solidFill>
                  <a:schemeClr val="dk1"/>
                </a:solidFill>
              </a:defRPr>
            </a:lvl3pPr>
            <a:lvl4pPr indent="-330200" lvl="3" marL="1828800" rtl="0" algn="l">
              <a:spcBef>
                <a:spcPts val="320"/>
              </a:spcBef>
              <a:spcAft>
                <a:spcPts val="0"/>
              </a:spcAft>
              <a:buSzPts val="1600"/>
              <a:buFont typeface="Arial"/>
              <a:buChar char="•"/>
              <a:defRPr>
                <a:solidFill>
                  <a:schemeClr val="dk1"/>
                </a:solidFill>
              </a:defRPr>
            </a:lvl4pPr>
            <a:lvl5pPr indent="-330200" lvl="4" marL="2286000" rtl="0" algn="l">
              <a:spcBef>
                <a:spcPts val="320"/>
              </a:spcBef>
              <a:spcAft>
                <a:spcPts val="0"/>
              </a:spcAft>
              <a:buSzPts val="1600"/>
              <a:buFont typeface="Arial"/>
              <a:buChar char="•"/>
              <a:defRPr>
                <a:solidFill>
                  <a:schemeClr val="dk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2" name="Google Shape;22;p3"/>
          <p:cNvSpPr txBox="1"/>
          <p:nvPr>
            <p:ph idx="11" type="ftr"/>
          </p:nvPr>
        </p:nvSpPr>
        <p:spPr>
          <a:xfrm>
            <a:off x="1176000" y="6534873"/>
            <a:ext cx="8849700" cy="1230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800">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 name="Google Shape;23;p3"/>
          <p:cNvSpPr txBox="1"/>
          <p:nvPr>
            <p:ph idx="12" type="sldNum"/>
          </p:nvPr>
        </p:nvSpPr>
        <p:spPr>
          <a:xfrm>
            <a:off x="0" y="6534875"/>
            <a:ext cx="528000" cy="1230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800" u="none" cap="none" strike="noStrike">
                <a:solidFill>
                  <a:schemeClr val="accent1"/>
                </a:solidFill>
                <a:latin typeface="Arial"/>
                <a:ea typeface="Arial"/>
                <a:cs typeface="Arial"/>
                <a:sym typeface="Arial"/>
              </a:defRPr>
            </a:lvl1pPr>
            <a:lvl2pPr indent="0" lvl="1" marL="0" rtl="0" algn="r">
              <a:spcBef>
                <a:spcPts val="0"/>
              </a:spcBef>
              <a:buNone/>
              <a:defRPr b="0" i="0" sz="800" u="none" cap="none" strike="noStrike">
                <a:solidFill>
                  <a:schemeClr val="accent1"/>
                </a:solidFill>
                <a:latin typeface="Arial"/>
                <a:ea typeface="Arial"/>
                <a:cs typeface="Arial"/>
                <a:sym typeface="Arial"/>
              </a:defRPr>
            </a:lvl2pPr>
            <a:lvl3pPr indent="0" lvl="2" marL="0" rtl="0" algn="r">
              <a:spcBef>
                <a:spcPts val="0"/>
              </a:spcBef>
              <a:buNone/>
              <a:defRPr b="0" i="0" sz="800" u="none" cap="none" strike="noStrike">
                <a:solidFill>
                  <a:schemeClr val="accent1"/>
                </a:solidFill>
                <a:latin typeface="Arial"/>
                <a:ea typeface="Arial"/>
                <a:cs typeface="Arial"/>
                <a:sym typeface="Arial"/>
              </a:defRPr>
            </a:lvl3pPr>
            <a:lvl4pPr indent="0" lvl="3" marL="0" rtl="0" algn="r">
              <a:spcBef>
                <a:spcPts val="0"/>
              </a:spcBef>
              <a:buNone/>
              <a:defRPr b="0" i="0" sz="800" u="none" cap="none" strike="noStrike">
                <a:solidFill>
                  <a:schemeClr val="accent1"/>
                </a:solidFill>
                <a:latin typeface="Arial"/>
                <a:ea typeface="Arial"/>
                <a:cs typeface="Arial"/>
                <a:sym typeface="Arial"/>
              </a:defRPr>
            </a:lvl4pPr>
            <a:lvl5pPr indent="0" lvl="4" marL="0" rtl="0" algn="r">
              <a:spcBef>
                <a:spcPts val="0"/>
              </a:spcBef>
              <a:buNone/>
              <a:defRPr b="0" i="0" sz="800" u="none" cap="none" strike="noStrike">
                <a:solidFill>
                  <a:schemeClr val="accent1"/>
                </a:solidFill>
                <a:latin typeface="Arial"/>
                <a:ea typeface="Arial"/>
                <a:cs typeface="Arial"/>
                <a:sym typeface="Arial"/>
              </a:defRPr>
            </a:lvl5pPr>
            <a:lvl6pPr indent="0" lvl="5" marL="0" rtl="0" algn="r">
              <a:spcBef>
                <a:spcPts val="0"/>
              </a:spcBef>
              <a:buNone/>
              <a:defRPr b="0" i="0" sz="800" u="none" cap="none" strike="noStrike">
                <a:solidFill>
                  <a:schemeClr val="accent1"/>
                </a:solidFill>
                <a:latin typeface="Arial"/>
                <a:ea typeface="Arial"/>
                <a:cs typeface="Arial"/>
                <a:sym typeface="Arial"/>
              </a:defRPr>
            </a:lvl6pPr>
            <a:lvl7pPr indent="0" lvl="6" marL="0" rtl="0" algn="r">
              <a:spcBef>
                <a:spcPts val="0"/>
              </a:spcBef>
              <a:buNone/>
              <a:defRPr b="0" i="0" sz="800" u="none" cap="none" strike="noStrike">
                <a:solidFill>
                  <a:schemeClr val="accent1"/>
                </a:solidFill>
                <a:latin typeface="Arial"/>
                <a:ea typeface="Arial"/>
                <a:cs typeface="Arial"/>
                <a:sym typeface="Arial"/>
              </a:defRPr>
            </a:lvl7pPr>
            <a:lvl8pPr indent="0" lvl="7" marL="0" rtl="0" algn="r">
              <a:spcBef>
                <a:spcPts val="0"/>
              </a:spcBef>
              <a:buNone/>
              <a:defRPr b="0" i="0" sz="800" u="none" cap="none" strike="noStrike">
                <a:solidFill>
                  <a:schemeClr val="accent1"/>
                </a:solidFill>
                <a:latin typeface="Arial"/>
                <a:ea typeface="Arial"/>
                <a:cs typeface="Arial"/>
                <a:sym typeface="Arial"/>
              </a:defRPr>
            </a:lvl8pPr>
            <a:lvl9pPr indent="0" lvl="8" marL="0" rtl="0" algn="r">
              <a:spcBef>
                <a:spcPts val="0"/>
              </a:spcBef>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r>
              <a:rPr lang="nl-BE"/>
              <a:t>  -</a:t>
            </a:r>
            <a:endParaRPr/>
          </a:p>
        </p:txBody>
      </p:sp>
      <p:sp>
        <p:nvSpPr>
          <p:cNvPr id="24" name="Google Shape;24;p3"/>
          <p:cNvSpPr/>
          <p:nvPr/>
        </p:nvSpPr>
        <p:spPr>
          <a:xfrm>
            <a:off x="594768" y="917568"/>
            <a:ext cx="5501100" cy="45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5" name="Google Shape;25;p3"/>
          <p:cNvSpPr txBox="1"/>
          <p:nvPr/>
        </p:nvSpPr>
        <p:spPr>
          <a:xfrm>
            <a:off x="594768" y="6534875"/>
            <a:ext cx="576000" cy="123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accent1"/>
              </a:buClr>
              <a:buSzPts val="800"/>
              <a:buFont typeface="Arial"/>
              <a:buNone/>
            </a:pPr>
            <a:r>
              <a:rPr b="0" i="0" lang="nl-BE" sz="800" u="none" cap="none" strike="noStrike">
                <a:solidFill>
                  <a:schemeClr val="accent1"/>
                </a:solidFill>
                <a:latin typeface="Arial"/>
                <a:ea typeface="Arial"/>
                <a:cs typeface="Arial"/>
                <a:sym typeface="Arial"/>
              </a:rPr>
              <a:t>VVSG  -</a:t>
            </a:r>
            <a:endParaRPr/>
          </a:p>
        </p:txBody>
      </p:sp>
      <p:sp>
        <p:nvSpPr>
          <p:cNvPr id="26" name="Google Shape;26;p3"/>
          <p:cNvSpPr/>
          <p:nvPr/>
        </p:nvSpPr>
        <p:spPr>
          <a:xfrm>
            <a:off x="6096000" y="917568"/>
            <a:ext cx="2631000" cy="45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7" name="Google Shape;27;p3"/>
          <p:cNvSpPr/>
          <p:nvPr/>
        </p:nvSpPr>
        <p:spPr>
          <a:xfrm>
            <a:off x="8727024" y="917568"/>
            <a:ext cx="1913400" cy="45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8" name="Google Shape;28;p3"/>
          <p:cNvSpPr/>
          <p:nvPr/>
        </p:nvSpPr>
        <p:spPr>
          <a:xfrm>
            <a:off x="10640496" y="917568"/>
            <a:ext cx="956700" cy="45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VVSG_lo_RGB.png" id="29" name="Google Shape;29;p3"/>
          <p:cNvPicPr preferRelativeResize="0"/>
          <p:nvPr/>
        </p:nvPicPr>
        <p:blipFill rotWithShape="1">
          <a:blip r:embed="rId2">
            <a:alphaModFix/>
          </a:blip>
          <a:srcRect b="0" l="0" r="0" t="0"/>
          <a:stretch/>
        </p:blipFill>
        <p:spPr>
          <a:xfrm>
            <a:off x="10733232" y="200016"/>
            <a:ext cx="648000" cy="648000"/>
          </a:xfrm>
          <a:prstGeom prst="rect">
            <a:avLst/>
          </a:prstGeom>
          <a:noFill/>
          <a:ln>
            <a:noFill/>
          </a:ln>
        </p:spPr>
      </p:pic>
      <p:sp>
        <p:nvSpPr>
          <p:cNvPr id="30" name="Google Shape;30;p3"/>
          <p:cNvSpPr txBox="1"/>
          <p:nvPr>
            <p:ph idx="10" type="dt"/>
          </p:nvPr>
        </p:nvSpPr>
        <p:spPr>
          <a:xfrm>
            <a:off x="10640496" y="6534873"/>
            <a:ext cx="956700" cy="1230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800">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 name="Google Shape;31;p3"/>
          <p:cNvSpPr/>
          <p:nvPr/>
        </p:nvSpPr>
        <p:spPr>
          <a:xfrm>
            <a:off x="594768" y="917568"/>
            <a:ext cx="5501100" cy="45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2" name="Google Shape;32;p3"/>
          <p:cNvSpPr txBox="1"/>
          <p:nvPr/>
        </p:nvSpPr>
        <p:spPr>
          <a:xfrm>
            <a:off x="594768" y="6534875"/>
            <a:ext cx="576000" cy="123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accent1"/>
              </a:buClr>
              <a:buSzPts val="800"/>
              <a:buFont typeface="Arial"/>
              <a:buNone/>
            </a:pPr>
            <a:r>
              <a:rPr b="0" i="0" lang="nl-BE" sz="800" u="none" cap="none" strike="noStrike">
                <a:solidFill>
                  <a:schemeClr val="accent1"/>
                </a:solidFill>
                <a:latin typeface="Arial"/>
                <a:ea typeface="Arial"/>
                <a:cs typeface="Arial"/>
                <a:sym typeface="Arial"/>
              </a:rPr>
              <a:t>VVSG  -</a:t>
            </a:r>
            <a:endParaRPr/>
          </a:p>
        </p:txBody>
      </p:sp>
      <p:sp>
        <p:nvSpPr>
          <p:cNvPr id="33" name="Google Shape;33;p3"/>
          <p:cNvSpPr/>
          <p:nvPr/>
        </p:nvSpPr>
        <p:spPr>
          <a:xfrm>
            <a:off x="6096000" y="917568"/>
            <a:ext cx="2631000" cy="45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4" name="Google Shape;34;p3"/>
          <p:cNvSpPr/>
          <p:nvPr/>
        </p:nvSpPr>
        <p:spPr>
          <a:xfrm>
            <a:off x="8727024" y="917568"/>
            <a:ext cx="1913400" cy="45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5" name="Google Shape;35;p3"/>
          <p:cNvSpPr/>
          <p:nvPr/>
        </p:nvSpPr>
        <p:spPr>
          <a:xfrm>
            <a:off x="10640496" y="917568"/>
            <a:ext cx="956700" cy="45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VVSG_lo_RGB.png" id="36" name="Google Shape;36;p3"/>
          <p:cNvPicPr preferRelativeResize="0"/>
          <p:nvPr/>
        </p:nvPicPr>
        <p:blipFill rotWithShape="1">
          <a:blip r:embed="rId2">
            <a:alphaModFix/>
          </a:blip>
          <a:srcRect b="0" l="0" r="0" t="0"/>
          <a:stretch/>
        </p:blipFill>
        <p:spPr>
          <a:xfrm>
            <a:off x="10733232" y="200016"/>
            <a:ext cx="648000" cy="64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 wit">
  <p:cSld name="Titel - wit">
    <p:spTree>
      <p:nvGrpSpPr>
        <p:cNvPr id="227" name="Shape 227"/>
        <p:cNvGrpSpPr/>
        <p:nvPr/>
      </p:nvGrpSpPr>
      <p:grpSpPr>
        <a:xfrm>
          <a:off x="0" y="0"/>
          <a:ext cx="0" cy="0"/>
          <a:chOff x="0" y="0"/>
          <a:chExt cx="0" cy="0"/>
        </a:xfrm>
      </p:grpSpPr>
      <p:sp>
        <p:nvSpPr>
          <p:cNvPr id="228" name="Google Shape;228;p22"/>
          <p:cNvSpPr txBox="1"/>
          <p:nvPr>
            <p:ph type="ctrTitle"/>
          </p:nvPr>
        </p:nvSpPr>
        <p:spPr>
          <a:xfrm>
            <a:off x="1104000" y="2444400"/>
            <a:ext cx="9984000" cy="1324800"/>
          </a:xfrm>
          <a:prstGeom prst="rect">
            <a:avLst/>
          </a:prstGeom>
          <a:noFill/>
          <a:ln>
            <a:noFill/>
          </a:ln>
        </p:spPr>
        <p:txBody>
          <a:bodyPr anchorCtr="0" anchor="ctr" bIns="0" lIns="0" spcFirstLastPara="1" rIns="0" wrap="square" tIns="0">
            <a:noAutofit/>
          </a:bodyPr>
          <a:lstStyle>
            <a:lvl1pPr lvl="0" algn="ctr">
              <a:lnSpc>
                <a:spcPct val="112500"/>
              </a:lnSpc>
              <a:spcBef>
                <a:spcPts val="0"/>
              </a:spcBef>
              <a:spcAft>
                <a:spcPts val="0"/>
              </a:spcAft>
              <a:buClr>
                <a:srgbClr val="006253"/>
              </a:buClr>
              <a:buSzPts val="4000"/>
              <a:buFont typeface="Roboto Slab"/>
              <a:buNone/>
              <a:defRPr sz="4000">
                <a:solidFill>
                  <a:srgbClr val="00625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9" name="Google Shape;229;p22"/>
          <p:cNvSpPr txBox="1"/>
          <p:nvPr/>
        </p:nvSpPr>
        <p:spPr>
          <a:xfrm>
            <a:off x="2352000" y="5950800"/>
            <a:ext cx="7488000" cy="64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nl-BE" sz="1200">
                <a:solidFill>
                  <a:schemeClr val="dk1"/>
                </a:solidFill>
                <a:latin typeface="Source Sans Pro"/>
                <a:ea typeface="Source Sans Pro"/>
                <a:cs typeface="Source Sans Pro"/>
                <a:sym typeface="Source Sans Pro"/>
              </a:rPr>
              <a:t>Velt</a:t>
            </a:r>
            <a:r>
              <a:rPr b="1" lang="nl-BE" sz="1200">
                <a:solidFill>
                  <a:schemeClr val="dk1"/>
                </a:solidFill>
                <a:latin typeface="Source Sans Pro"/>
                <a:ea typeface="Source Sans Pro"/>
                <a:cs typeface="Source Sans Pro"/>
                <a:sym typeface="Source Sans Pro"/>
              </a:rPr>
              <a:t> vzw – Vereniging voor ecologisch leven en tuinieren</a:t>
            </a:r>
            <a:br>
              <a:rPr b="1" lang="nl-BE" sz="1200">
                <a:solidFill>
                  <a:schemeClr val="dk1"/>
                </a:solidFill>
                <a:latin typeface="Source Sans Pro"/>
                <a:ea typeface="Source Sans Pro"/>
                <a:cs typeface="Source Sans Pro"/>
                <a:sym typeface="Source Sans Pro"/>
              </a:rPr>
            </a:br>
            <a:r>
              <a:rPr b="0" lang="nl-BE" sz="1200">
                <a:solidFill>
                  <a:srgbClr val="797979"/>
                </a:solidFill>
                <a:latin typeface="Source Sans Pro"/>
                <a:ea typeface="Source Sans Pro"/>
                <a:cs typeface="Source Sans Pro"/>
                <a:sym typeface="Source Sans Pro"/>
              </a:rPr>
              <a:t>Uitbreidingstraat 392c, 2600 Berchem, België</a:t>
            </a:r>
            <a:br>
              <a:rPr b="0" lang="nl-BE" sz="1200">
                <a:solidFill>
                  <a:srgbClr val="797979"/>
                </a:solidFill>
                <a:latin typeface="Source Sans Pro"/>
                <a:ea typeface="Source Sans Pro"/>
                <a:cs typeface="Source Sans Pro"/>
                <a:sym typeface="Source Sans Pro"/>
              </a:rPr>
            </a:br>
            <a:r>
              <a:rPr b="1" lang="nl-BE" sz="1200">
                <a:solidFill>
                  <a:srgbClr val="797979"/>
                </a:solidFill>
                <a:latin typeface="Source Sans Pro"/>
                <a:ea typeface="Source Sans Pro"/>
                <a:cs typeface="Source Sans Pro"/>
                <a:sym typeface="Source Sans Pro"/>
              </a:rPr>
              <a:t>www.velt.nu</a:t>
            </a:r>
            <a:endParaRPr b="1" sz="1200">
              <a:solidFill>
                <a:srgbClr val="797979"/>
              </a:solidFill>
              <a:latin typeface="Source Sans Pro"/>
              <a:ea typeface="Source Sans Pro"/>
              <a:cs typeface="Source Sans Pro"/>
              <a:sym typeface="Source Sans Pro"/>
            </a:endParaRPr>
          </a:p>
        </p:txBody>
      </p:sp>
      <p:pic>
        <p:nvPicPr>
          <p:cNvPr descr="Velt_logo_neg.png" id="230" name="Google Shape;230;p22"/>
          <p:cNvPicPr preferRelativeResize="0"/>
          <p:nvPr/>
        </p:nvPicPr>
        <p:blipFill rotWithShape="1">
          <a:blip r:embed="rId2">
            <a:alphaModFix/>
          </a:blip>
          <a:srcRect b="0" l="0" r="0" t="0"/>
          <a:stretch/>
        </p:blipFill>
        <p:spPr>
          <a:xfrm>
            <a:off x="5615947" y="4941168"/>
            <a:ext cx="691218" cy="864584"/>
          </a:xfrm>
          <a:prstGeom prst="rect">
            <a:avLst/>
          </a:prstGeom>
          <a:noFill/>
          <a:ln>
            <a:noFill/>
          </a:ln>
        </p:spPr>
      </p:pic>
      <p:pic>
        <p:nvPicPr>
          <p:cNvPr descr="Velt_logo_groen+wit.png" id="231" name="Google Shape;231;p22"/>
          <p:cNvPicPr preferRelativeResize="0"/>
          <p:nvPr/>
        </p:nvPicPr>
        <p:blipFill rotWithShape="1">
          <a:blip r:embed="rId3">
            <a:alphaModFix/>
          </a:blip>
          <a:srcRect b="0" l="0" r="0" t="0"/>
          <a:stretch/>
        </p:blipFill>
        <p:spPr>
          <a:xfrm>
            <a:off x="5636802" y="4941169"/>
            <a:ext cx="688798" cy="86155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 afbeelding - logo - adres">
  <p:cSld name="Titel - afbeelding - logo - adres">
    <p:bg>
      <p:bgPr>
        <a:blipFill>
          <a:blip r:embed="rId2">
            <a:alphaModFix/>
          </a:blip>
          <a:stretch>
            <a:fillRect/>
          </a:stretch>
        </a:blipFill>
      </p:bgPr>
    </p:bg>
    <p:spTree>
      <p:nvGrpSpPr>
        <p:cNvPr id="232" name="Shape 232"/>
        <p:cNvGrpSpPr/>
        <p:nvPr/>
      </p:nvGrpSpPr>
      <p:grpSpPr>
        <a:xfrm>
          <a:off x="0" y="0"/>
          <a:ext cx="0" cy="0"/>
          <a:chOff x="0" y="0"/>
          <a:chExt cx="0" cy="0"/>
        </a:xfrm>
      </p:grpSpPr>
      <p:sp>
        <p:nvSpPr>
          <p:cNvPr id="233" name="Google Shape;233;p23"/>
          <p:cNvSpPr txBox="1"/>
          <p:nvPr>
            <p:ph type="ctrTitle"/>
          </p:nvPr>
        </p:nvSpPr>
        <p:spPr>
          <a:xfrm>
            <a:off x="1104000" y="2444400"/>
            <a:ext cx="9984000" cy="1324800"/>
          </a:xfrm>
          <a:prstGeom prst="rect">
            <a:avLst/>
          </a:prstGeom>
          <a:noFill/>
          <a:ln>
            <a:noFill/>
          </a:ln>
        </p:spPr>
        <p:txBody>
          <a:bodyPr anchorCtr="0" anchor="ctr" bIns="0" lIns="0" spcFirstLastPara="1" rIns="0" wrap="square" tIns="0">
            <a:noAutofit/>
          </a:bodyPr>
          <a:lstStyle>
            <a:lvl1pPr lvl="0" algn="ctr">
              <a:lnSpc>
                <a:spcPct val="112500"/>
              </a:lnSpc>
              <a:spcBef>
                <a:spcPts val="0"/>
              </a:spcBef>
              <a:spcAft>
                <a:spcPts val="0"/>
              </a:spcAft>
              <a:buClr>
                <a:schemeClr val="lt1"/>
              </a:buClr>
              <a:buSzPts val="4000"/>
              <a:buFont typeface="Roboto Slab"/>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4" name="Google Shape;234;p23"/>
          <p:cNvSpPr txBox="1"/>
          <p:nvPr/>
        </p:nvSpPr>
        <p:spPr>
          <a:xfrm>
            <a:off x="2352000" y="5950800"/>
            <a:ext cx="7488000" cy="64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nl-BE" sz="1200">
                <a:solidFill>
                  <a:schemeClr val="lt1"/>
                </a:solidFill>
                <a:latin typeface="Source Sans Pro"/>
                <a:ea typeface="Source Sans Pro"/>
                <a:cs typeface="Source Sans Pro"/>
                <a:sym typeface="Source Sans Pro"/>
              </a:rPr>
              <a:t>Velt</a:t>
            </a:r>
            <a:r>
              <a:rPr b="1" lang="nl-BE" sz="1200">
                <a:solidFill>
                  <a:schemeClr val="lt1"/>
                </a:solidFill>
                <a:latin typeface="Source Sans Pro"/>
                <a:ea typeface="Source Sans Pro"/>
                <a:cs typeface="Source Sans Pro"/>
                <a:sym typeface="Source Sans Pro"/>
              </a:rPr>
              <a:t> vzw – Vereniging voor ecologisch leven en tuinieren</a:t>
            </a:r>
            <a:br>
              <a:rPr b="1" lang="nl-BE" sz="1200">
                <a:solidFill>
                  <a:schemeClr val="lt1"/>
                </a:solidFill>
                <a:latin typeface="Source Sans Pro"/>
                <a:ea typeface="Source Sans Pro"/>
                <a:cs typeface="Source Sans Pro"/>
                <a:sym typeface="Source Sans Pro"/>
              </a:rPr>
            </a:br>
            <a:r>
              <a:rPr b="0" lang="nl-BE" sz="1200">
                <a:solidFill>
                  <a:schemeClr val="lt1"/>
                </a:solidFill>
                <a:latin typeface="Source Sans Pro"/>
                <a:ea typeface="Source Sans Pro"/>
                <a:cs typeface="Source Sans Pro"/>
                <a:sym typeface="Source Sans Pro"/>
              </a:rPr>
              <a:t>Uitbreidingstraat 392c, 2600 Berchem, België</a:t>
            </a:r>
            <a:br>
              <a:rPr b="0" lang="nl-BE" sz="1200">
                <a:solidFill>
                  <a:schemeClr val="lt1"/>
                </a:solidFill>
                <a:latin typeface="Source Sans Pro"/>
                <a:ea typeface="Source Sans Pro"/>
                <a:cs typeface="Source Sans Pro"/>
                <a:sym typeface="Source Sans Pro"/>
              </a:rPr>
            </a:br>
            <a:r>
              <a:rPr b="1" lang="nl-BE" sz="1200">
                <a:solidFill>
                  <a:schemeClr val="lt1"/>
                </a:solidFill>
                <a:latin typeface="Source Sans Pro"/>
                <a:ea typeface="Source Sans Pro"/>
                <a:cs typeface="Source Sans Pro"/>
                <a:sym typeface="Source Sans Pro"/>
              </a:rPr>
              <a:t>www.velt.nu</a:t>
            </a:r>
            <a:endParaRPr b="1" sz="1200">
              <a:solidFill>
                <a:schemeClr val="lt1"/>
              </a:solidFill>
              <a:latin typeface="Source Sans Pro"/>
              <a:ea typeface="Source Sans Pro"/>
              <a:cs typeface="Source Sans Pro"/>
              <a:sym typeface="Source Sans Pro"/>
            </a:endParaRPr>
          </a:p>
        </p:txBody>
      </p:sp>
      <p:pic>
        <p:nvPicPr>
          <p:cNvPr descr="Velt_logo_neg.png" id="235" name="Google Shape;235;p23"/>
          <p:cNvPicPr preferRelativeResize="0"/>
          <p:nvPr/>
        </p:nvPicPr>
        <p:blipFill rotWithShape="1">
          <a:blip r:embed="rId3">
            <a:alphaModFix/>
          </a:blip>
          <a:srcRect b="0" l="0" r="0" t="0"/>
          <a:stretch/>
        </p:blipFill>
        <p:spPr>
          <a:xfrm>
            <a:off x="5615947" y="4941168"/>
            <a:ext cx="691218" cy="86458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 afbeelding - logo">
  <p:cSld name="Titel - afbeelding - logo">
    <p:bg>
      <p:bgPr>
        <a:blipFill>
          <a:blip r:embed="rId2">
            <a:alphaModFix/>
          </a:blip>
          <a:stretch>
            <a:fillRect/>
          </a:stretch>
        </a:blipFill>
      </p:bgPr>
    </p:bg>
    <p:spTree>
      <p:nvGrpSpPr>
        <p:cNvPr id="236" name="Shape 236"/>
        <p:cNvGrpSpPr/>
        <p:nvPr/>
      </p:nvGrpSpPr>
      <p:grpSpPr>
        <a:xfrm>
          <a:off x="0" y="0"/>
          <a:ext cx="0" cy="0"/>
          <a:chOff x="0" y="0"/>
          <a:chExt cx="0" cy="0"/>
        </a:xfrm>
      </p:grpSpPr>
      <p:sp>
        <p:nvSpPr>
          <p:cNvPr id="237" name="Google Shape;237;p24"/>
          <p:cNvSpPr txBox="1"/>
          <p:nvPr>
            <p:ph type="ctrTitle"/>
          </p:nvPr>
        </p:nvSpPr>
        <p:spPr>
          <a:xfrm>
            <a:off x="1104000" y="2444400"/>
            <a:ext cx="9984000" cy="1324800"/>
          </a:xfrm>
          <a:prstGeom prst="rect">
            <a:avLst/>
          </a:prstGeom>
          <a:noFill/>
          <a:ln>
            <a:noFill/>
          </a:ln>
        </p:spPr>
        <p:txBody>
          <a:bodyPr anchorCtr="0" anchor="ctr" bIns="0" lIns="0" spcFirstLastPara="1" rIns="0" wrap="square" tIns="0">
            <a:noAutofit/>
          </a:bodyPr>
          <a:lstStyle>
            <a:lvl1pPr lvl="0" algn="ctr">
              <a:lnSpc>
                <a:spcPct val="112500"/>
              </a:lnSpc>
              <a:spcBef>
                <a:spcPts val="0"/>
              </a:spcBef>
              <a:spcAft>
                <a:spcPts val="0"/>
              </a:spcAft>
              <a:buClr>
                <a:schemeClr val="lt1"/>
              </a:buClr>
              <a:buSzPts val="4000"/>
              <a:buFont typeface="Roboto Slab"/>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Velt_logo_neg.png" id="238" name="Google Shape;238;p24"/>
          <p:cNvPicPr preferRelativeResize="0"/>
          <p:nvPr/>
        </p:nvPicPr>
        <p:blipFill rotWithShape="1">
          <a:blip r:embed="rId3">
            <a:alphaModFix/>
          </a:blip>
          <a:srcRect b="0" l="0" r="0" t="0"/>
          <a:stretch/>
        </p:blipFill>
        <p:spPr>
          <a:xfrm>
            <a:off x="5615947" y="4941168"/>
            <a:ext cx="691218" cy="86458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 afbeelding - logo boven - adres  onder">
  <p:cSld name="Titel - afbeelding - logo boven - adres  onder">
    <p:bg>
      <p:bgPr>
        <a:solidFill>
          <a:srgbClr val="FFFFFF"/>
        </a:solidFill>
      </p:bgPr>
    </p:bg>
    <p:spTree>
      <p:nvGrpSpPr>
        <p:cNvPr id="239" name="Shape 239"/>
        <p:cNvGrpSpPr/>
        <p:nvPr/>
      </p:nvGrpSpPr>
      <p:grpSpPr>
        <a:xfrm>
          <a:off x="0" y="0"/>
          <a:ext cx="0" cy="0"/>
          <a:chOff x="0" y="0"/>
          <a:chExt cx="0" cy="0"/>
        </a:xfrm>
      </p:grpSpPr>
      <p:pic>
        <p:nvPicPr>
          <p:cNvPr descr="Velt_logo_neg.png" id="240" name="Google Shape;240;p25"/>
          <p:cNvPicPr preferRelativeResize="0"/>
          <p:nvPr/>
        </p:nvPicPr>
        <p:blipFill rotWithShape="1">
          <a:blip r:embed="rId2">
            <a:alphaModFix/>
          </a:blip>
          <a:srcRect b="0" l="0" r="0" t="0"/>
          <a:stretch/>
        </p:blipFill>
        <p:spPr>
          <a:xfrm>
            <a:off x="5127026" y="548680"/>
            <a:ext cx="1453463" cy="1818005"/>
          </a:xfrm>
          <a:prstGeom prst="rect">
            <a:avLst/>
          </a:prstGeom>
          <a:noFill/>
          <a:ln>
            <a:noFill/>
          </a:ln>
        </p:spPr>
      </p:pic>
      <p:sp>
        <p:nvSpPr>
          <p:cNvPr id="241" name="Google Shape;241;p25"/>
          <p:cNvSpPr txBox="1"/>
          <p:nvPr/>
        </p:nvSpPr>
        <p:spPr>
          <a:xfrm>
            <a:off x="2352000" y="5950800"/>
            <a:ext cx="7488000" cy="64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nl-BE" sz="1200">
                <a:solidFill>
                  <a:schemeClr val="lt1"/>
                </a:solidFill>
                <a:latin typeface="Source Sans Pro"/>
                <a:ea typeface="Source Sans Pro"/>
                <a:cs typeface="Source Sans Pro"/>
                <a:sym typeface="Source Sans Pro"/>
              </a:rPr>
              <a:t>Velt</a:t>
            </a:r>
            <a:r>
              <a:rPr b="1" lang="nl-BE" sz="1200">
                <a:solidFill>
                  <a:schemeClr val="lt1"/>
                </a:solidFill>
                <a:latin typeface="Source Sans Pro"/>
                <a:ea typeface="Source Sans Pro"/>
                <a:cs typeface="Source Sans Pro"/>
                <a:sym typeface="Source Sans Pro"/>
              </a:rPr>
              <a:t> vzw – Vereniging voor ecologisch leven en tuinieren</a:t>
            </a:r>
            <a:br>
              <a:rPr b="1" lang="nl-BE" sz="1200">
                <a:solidFill>
                  <a:schemeClr val="lt1"/>
                </a:solidFill>
                <a:latin typeface="Source Sans Pro"/>
                <a:ea typeface="Source Sans Pro"/>
                <a:cs typeface="Source Sans Pro"/>
                <a:sym typeface="Source Sans Pro"/>
              </a:rPr>
            </a:br>
            <a:r>
              <a:rPr b="0" lang="nl-BE" sz="1200">
                <a:solidFill>
                  <a:schemeClr val="lt1"/>
                </a:solidFill>
                <a:latin typeface="Source Sans Pro"/>
                <a:ea typeface="Source Sans Pro"/>
                <a:cs typeface="Source Sans Pro"/>
                <a:sym typeface="Source Sans Pro"/>
              </a:rPr>
              <a:t>Uitbreidingstraat 392c, 2600 Berchem, België</a:t>
            </a:r>
            <a:br>
              <a:rPr b="0" lang="nl-BE" sz="1200">
                <a:solidFill>
                  <a:schemeClr val="lt1"/>
                </a:solidFill>
                <a:latin typeface="Source Sans Pro"/>
                <a:ea typeface="Source Sans Pro"/>
                <a:cs typeface="Source Sans Pro"/>
                <a:sym typeface="Source Sans Pro"/>
              </a:rPr>
            </a:br>
            <a:r>
              <a:rPr b="1" lang="nl-BE" sz="1200">
                <a:solidFill>
                  <a:schemeClr val="lt1"/>
                </a:solidFill>
                <a:latin typeface="Source Sans Pro"/>
                <a:ea typeface="Source Sans Pro"/>
                <a:cs typeface="Source Sans Pro"/>
                <a:sym typeface="Source Sans Pro"/>
              </a:rPr>
              <a:t>www.velt.nu</a:t>
            </a:r>
            <a:endParaRPr b="1" sz="1200">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 afbeelding - logo bovenaan">
  <p:cSld name="Titel - afbeelding - logo bovenaan">
    <p:bg>
      <p:bgPr>
        <a:solidFill>
          <a:srgbClr val="FFFFFF"/>
        </a:solidFill>
      </p:bgPr>
    </p:bg>
    <p:spTree>
      <p:nvGrpSpPr>
        <p:cNvPr id="242" name="Shape 242"/>
        <p:cNvGrpSpPr/>
        <p:nvPr/>
      </p:nvGrpSpPr>
      <p:grpSpPr>
        <a:xfrm>
          <a:off x="0" y="0"/>
          <a:ext cx="0" cy="0"/>
          <a:chOff x="0" y="0"/>
          <a:chExt cx="0" cy="0"/>
        </a:xfrm>
      </p:grpSpPr>
      <p:pic>
        <p:nvPicPr>
          <p:cNvPr descr="Velt_logo_neg.png" id="243" name="Google Shape;243;p26"/>
          <p:cNvPicPr preferRelativeResize="0"/>
          <p:nvPr/>
        </p:nvPicPr>
        <p:blipFill rotWithShape="1">
          <a:blip r:embed="rId2">
            <a:alphaModFix/>
          </a:blip>
          <a:srcRect b="0" l="0" r="0" t="0"/>
          <a:stretch/>
        </p:blipFill>
        <p:spPr>
          <a:xfrm>
            <a:off x="5127026" y="548680"/>
            <a:ext cx="1453463" cy="181800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groen - afbeelding">
  <p:cSld name="Titel groen - afbeelding">
    <p:spTree>
      <p:nvGrpSpPr>
        <p:cNvPr id="244" name="Shape 244"/>
        <p:cNvGrpSpPr/>
        <p:nvPr/>
      </p:nvGrpSpPr>
      <p:grpSpPr>
        <a:xfrm>
          <a:off x="0" y="0"/>
          <a:ext cx="0" cy="0"/>
          <a:chOff x="0" y="0"/>
          <a:chExt cx="0" cy="0"/>
        </a:xfrm>
      </p:grpSpPr>
      <p:sp>
        <p:nvSpPr>
          <p:cNvPr id="245" name="Google Shape;245;p27"/>
          <p:cNvSpPr txBox="1"/>
          <p:nvPr>
            <p:ph type="title"/>
          </p:nvPr>
        </p:nvSpPr>
        <p:spPr>
          <a:xfrm>
            <a:off x="1824000" y="259200"/>
            <a:ext cx="9168000" cy="1076400"/>
          </a:xfrm>
          <a:prstGeom prst="rect">
            <a:avLst/>
          </a:prstGeom>
          <a:noFill/>
          <a:ln>
            <a:noFill/>
          </a:ln>
        </p:spPr>
        <p:txBody>
          <a:bodyPr anchorCtr="0" anchor="ctr" bIns="0" lIns="0" spcFirstLastPara="1" rIns="0" wrap="square" tIns="0">
            <a:noAutofit/>
          </a:bodyPr>
          <a:lstStyle>
            <a:lvl1pPr lvl="0" algn="l">
              <a:lnSpc>
                <a:spcPct val="140625"/>
              </a:lnSpc>
              <a:spcBef>
                <a:spcPts val="0"/>
              </a:spcBef>
              <a:spcAft>
                <a:spcPts val="0"/>
              </a:spcAft>
              <a:buClr>
                <a:schemeClr val="accent1"/>
              </a:buClr>
              <a:buSzPts val="3200"/>
              <a:buFont typeface="Roboto Slab"/>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6" name="Google Shape;246;p27"/>
          <p:cNvSpPr txBox="1"/>
          <p:nvPr>
            <p:ph idx="10" type="dt"/>
          </p:nvPr>
        </p:nvSpPr>
        <p:spPr>
          <a:xfrm>
            <a:off x="432000" y="6093210"/>
            <a:ext cx="8468584" cy="583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1" sz="1400">
                <a:solidFill>
                  <a:srgbClr val="797979"/>
                </a:solidFill>
                <a:latin typeface="Source Sans Pro"/>
                <a:ea typeface="Source Sans Pro"/>
                <a:cs typeface="Source Sans Pro"/>
                <a:sym typeface="Source Sans Pr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27"/>
          <p:cNvSpPr txBox="1"/>
          <p:nvPr>
            <p:ph idx="11" type="ftr"/>
          </p:nvPr>
        </p:nvSpPr>
        <p:spPr>
          <a:xfrm>
            <a:off x="8900584" y="6094799"/>
            <a:ext cx="2763416" cy="583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b="1" sz="1600">
                <a:solidFill>
                  <a:srgbClr val="00A78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Velt_logo_groen mix.png" id="248" name="Google Shape;248;p27"/>
          <p:cNvPicPr preferRelativeResize="0"/>
          <p:nvPr/>
        </p:nvPicPr>
        <p:blipFill rotWithShape="1">
          <a:blip r:embed="rId2">
            <a:alphaModFix/>
          </a:blip>
          <a:srcRect b="0" l="0" r="0" t="0"/>
          <a:stretch/>
        </p:blipFill>
        <p:spPr>
          <a:xfrm>
            <a:off x="431371" y="234721"/>
            <a:ext cx="826697" cy="1034039"/>
          </a:xfrm>
          <a:prstGeom prst="rect">
            <a:avLst/>
          </a:prstGeom>
          <a:noFill/>
          <a:ln>
            <a:noFill/>
          </a:ln>
        </p:spPr>
      </p:pic>
      <p:sp>
        <p:nvSpPr>
          <p:cNvPr id="249" name="Google Shape;249;p27"/>
          <p:cNvSpPr/>
          <p:nvPr>
            <p:ph idx="2" type="pic"/>
          </p:nvPr>
        </p:nvSpPr>
        <p:spPr>
          <a:xfrm>
            <a:off x="0" y="1555200"/>
            <a:ext cx="12192000" cy="43200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lvl="1"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lvl="2"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lvl="3"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lvl="4" marR="0" rtl="0" algn="l">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9pPr>
          </a:lstStyle>
          <a:p/>
        </p:txBody>
      </p:sp>
      <p:cxnSp>
        <p:nvCxnSpPr>
          <p:cNvPr id="250" name="Google Shape;250;p27"/>
          <p:cNvCxnSpPr/>
          <p:nvPr/>
        </p:nvCxnSpPr>
        <p:spPr>
          <a:xfrm>
            <a:off x="11760629" y="6165304"/>
            <a:ext cx="0" cy="432048"/>
          </a:xfrm>
          <a:prstGeom prst="straightConnector1">
            <a:avLst/>
          </a:prstGeom>
          <a:noFill/>
          <a:ln cap="flat" cmpd="sng" w="50800">
            <a:solidFill>
              <a:srgbClr val="006253"/>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groen - kleine titel rood- afbeelding - inhoud">
  <p:cSld name="Titel groen - kleine titel rood- afbeelding - inhoud">
    <p:spTree>
      <p:nvGrpSpPr>
        <p:cNvPr id="251" name="Shape 251"/>
        <p:cNvGrpSpPr/>
        <p:nvPr/>
      </p:nvGrpSpPr>
      <p:grpSpPr>
        <a:xfrm>
          <a:off x="0" y="0"/>
          <a:ext cx="0" cy="0"/>
          <a:chOff x="0" y="0"/>
          <a:chExt cx="0" cy="0"/>
        </a:xfrm>
      </p:grpSpPr>
      <p:sp>
        <p:nvSpPr>
          <p:cNvPr id="252" name="Google Shape;252;p28"/>
          <p:cNvSpPr/>
          <p:nvPr/>
        </p:nvSpPr>
        <p:spPr>
          <a:xfrm>
            <a:off x="0" y="1556792"/>
            <a:ext cx="12192000" cy="432048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Slab"/>
              <a:ea typeface="Roboto Slab"/>
              <a:cs typeface="Roboto Slab"/>
              <a:sym typeface="Roboto Slab"/>
            </a:endParaRPr>
          </a:p>
        </p:txBody>
      </p:sp>
      <p:sp>
        <p:nvSpPr>
          <p:cNvPr id="253" name="Google Shape;253;p28"/>
          <p:cNvSpPr txBox="1"/>
          <p:nvPr>
            <p:ph type="title"/>
          </p:nvPr>
        </p:nvSpPr>
        <p:spPr>
          <a:xfrm>
            <a:off x="1824000" y="259200"/>
            <a:ext cx="9168000" cy="1076400"/>
          </a:xfrm>
          <a:prstGeom prst="rect">
            <a:avLst/>
          </a:prstGeom>
          <a:noFill/>
          <a:ln>
            <a:noFill/>
          </a:ln>
        </p:spPr>
        <p:txBody>
          <a:bodyPr anchorCtr="0" anchor="ctr" bIns="0" lIns="0" spcFirstLastPara="1" rIns="0" wrap="square" tIns="0">
            <a:noAutofit/>
          </a:bodyPr>
          <a:lstStyle>
            <a:lvl1pPr lvl="0" algn="l">
              <a:lnSpc>
                <a:spcPct val="140625"/>
              </a:lnSpc>
              <a:spcBef>
                <a:spcPts val="0"/>
              </a:spcBef>
              <a:spcAft>
                <a:spcPts val="0"/>
              </a:spcAft>
              <a:buClr>
                <a:schemeClr val="accent1"/>
              </a:buClr>
              <a:buSzPts val="3200"/>
              <a:buFont typeface="Roboto Slab"/>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28"/>
          <p:cNvSpPr txBox="1"/>
          <p:nvPr>
            <p:ph idx="1" type="body"/>
          </p:nvPr>
        </p:nvSpPr>
        <p:spPr>
          <a:xfrm>
            <a:off x="1824000" y="2091600"/>
            <a:ext cx="9168000" cy="396000"/>
          </a:xfrm>
          <a:prstGeom prst="rect">
            <a:avLst/>
          </a:prstGeom>
          <a:noFill/>
          <a:ln>
            <a:noFill/>
          </a:ln>
        </p:spPr>
        <p:txBody>
          <a:bodyPr anchorCtr="0" anchor="ctr" bIns="0" lIns="0" spcFirstLastPara="1" rIns="0" wrap="square" tIns="0">
            <a:noAutofit/>
          </a:bodyPr>
          <a:lstStyle>
            <a:lvl1pPr indent="-228600" lvl="0" marL="457200" algn="l">
              <a:spcBef>
                <a:spcPts val="0"/>
              </a:spcBef>
              <a:spcAft>
                <a:spcPts val="0"/>
              </a:spcAft>
              <a:buClr>
                <a:schemeClr val="accent3"/>
              </a:buClr>
              <a:buSzPts val="2000"/>
              <a:buNone/>
              <a:defRPr b="1" sz="2000"/>
            </a:lvl1pPr>
            <a:lvl2pPr indent="-228600" lvl="1" marL="914400" algn="l">
              <a:spcBef>
                <a:spcPts val="600"/>
              </a:spcBef>
              <a:spcAft>
                <a:spcPts val="0"/>
              </a:spcAft>
              <a:buClr>
                <a:schemeClr val="dk1"/>
              </a:buClr>
              <a:buSzPts val="2000"/>
              <a:buNone/>
              <a:defRPr b="1" sz="2000"/>
            </a:lvl2pPr>
            <a:lvl3pPr indent="-228600" lvl="2" marL="1371600" algn="l">
              <a:spcBef>
                <a:spcPts val="600"/>
              </a:spcBef>
              <a:spcAft>
                <a:spcPts val="0"/>
              </a:spcAft>
              <a:buClr>
                <a:schemeClr val="dk1"/>
              </a:buClr>
              <a:buSzPts val="1800"/>
              <a:buNone/>
              <a:defRPr b="1" sz="1800"/>
            </a:lvl3pPr>
            <a:lvl4pPr indent="-228600" lvl="3" marL="1828800" algn="l">
              <a:spcBef>
                <a:spcPts val="600"/>
              </a:spcBef>
              <a:spcAft>
                <a:spcPts val="0"/>
              </a:spcAft>
              <a:buClr>
                <a:schemeClr val="dk1"/>
              </a:buClr>
              <a:buSzPts val="1600"/>
              <a:buNone/>
              <a:defRPr b="1" sz="1600"/>
            </a:lvl4pPr>
            <a:lvl5pPr indent="-228600" lvl="4" marL="2286000" algn="l">
              <a:spcBef>
                <a:spcPts val="600"/>
              </a:spcBef>
              <a:spcAft>
                <a:spcPts val="0"/>
              </a:spcAft>
              <a:buClr>
                <a:schemeClr val="dk1"/>
              </a:buClr>
              <a:buSzPts val="1600"/>
              <a:buNone/>
              <a:defRPr b="1" sz="1600"/>
            </a:lvl5pPr>
            <a:lvl6pPr indent="-228600" lvl="5" marL="2743200" algn="l">
              <a:spcBef>
                <a:spcPts val="6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55" name="Google Shape;255;p28"/>
          <p:cNvSpPr txBox="1"/>
          <p:nvPr>
            <p:ph idx="2" type="body"/>
          </p:nvPr>
        </p:nvSpPr>
        <p:spPr>
          <a:xfrm>
            <a:off x="5064000" y="2563200"/>
            <a:ext cx="5942667" cy="28800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1"/>
              </a:buClr>
              <a:buSzPts val="2000"/>
              <a:buNone/>
              <a:defRPr sz="2000">
                <a:solidFill>
                  <a:schemeClr val="accent1"/>
                </a:solidFill>
              </a:defRPr>
            </a:lvl1pPr>
            <a:lvl2pPr indent="-228600" lvl="1" marL="914400" algn="l">
              <a:spcBef>
                <a:spcPts val="600"/>
              </a:spcBef>
              <a:spcAft>
                <a:spcPts val="0"/>
              </a:spcAft>
              <a:buClr>
                <a:schemeClr val="dk1"/>
              </a:buClr>
              <a:buSzPts val="2000"/>
              <a:buNone/>
              <a:defRPr sz="2000"/>
            </a:lvl2pPr>
            <a:lvl3pPr indent="-355600" lvl="2" marL="1371600" algn="l">
              <a:spcBef>
                <a:spcPts val="600"/>
              </a:spcBef>
              <a:spcAft>
                <a:spcPts val="0"/>
              </a:spcAft>
              <a:buClr>
                <a:schemeClr val="dk1"/>
              </a:buClr>
              <a:buSzPts val="2000"/>
              <a:buChar char="•"/>
              <a:defRPr sz="2000"/>
            </a:lvl3pPr>
            <a:lvl4pPr indent="-228600" lvl="3" marL="1828800" algn="l">
              <a:spcBef>
                <a:spcPts val="600"/>
              </a:spcBef>
              <a:spcAft>
                <a:spcPts val="0"/>
              </a:spcAft>
              <a:buClr>
                <a:schemeClr val="dk1"/>
              </a:buClr>
              <a:buSzPts val="2000"/>
              <a:buNone/>
              <a:defRPr sz="2000"/>
            </a:lvl4pPr>
            <a:lvl5pPr indent="-355600" lvl="4" marL="2286000" algn="l">
              <a:spcBef>
                <a:spcPts val="600"/>
              </a:spcBef>
              <a:spcAft>
                <a:spcPts val="0"/>
              </a:spcAft>
              <a:buClr>
                <a:schemeClr val="dk1"/>
              </a:buClr>
              <a:buSzPts val="2000"/>
              <a:buChar char="–"/>
              <a:defRPr sz="2000"/>
            </a:lvl5pPr>
            <a:lvl6pPr indent="-330200" lvl="5" marL="2743200" algn="l">
              <a:spcBef>
                <a:spcPts val="6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56" name="Google Shape;256;p28"/>
          <p:cNvSpPr txBox="1"/>
          <p:nvPr>
            <p:ph idx="10" type="dt"/>
          </p:nvPr>
        </p:nvSpPr>
        <p:spPr>
          <a:xfrm>
            <a:off x="432000" y="6094434"/>
            <a:ext cx="5664000" cy="583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1" sz="1400">
                <a:solidFill>
                  <a:srgbClr val="797979"/>
                </a:solidFill>
                <a:latin typeface="Source Sans Pro"/>
                <a:ea typeface="Source Sans Pro"/>
                <a:cs typeface="Source Sans Pro"/>
                <a:sym typeface="Source Sans Pr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28"/>
          <p:cNvSpPr txBox="1"/>
          <p:nvPr>
            <p:ph idx="11" type="ftr"/>
          </p:nvPr>
        </p:nvSpPr>
        <p:spPr>
          <a:xfrm>
            <a:off x="6096000" y="6094799"/>
            <a:ext cx="5568000" cy="583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b="1" sz="16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 name="Google Shape;258;p28"/>
          <p:cNvSpPr/>
          <p:nvPr>
            <p:ph idx="3" type="pic"/>
          </p:nvPr>
        </p:nvSpPr>
        <p:spPr>
          <a:xfrm>
            <a:off x="0" y="2573200"/>
            <a:ext cx="4842933" cy="3278959"/>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lvl="1"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lvl="2"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lvl="3"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lvl="4" marR="0" rtl="0" algn="l">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9pPr>
          </a:lstStyle>
          <a:p/>
        </p:txBody>
      </p:sp>
      <p:cxnSp>
        <p:nvCxnSpPr>
          <p:cNvPr id="259" name="Google Shape;259;p28"/>
          <p:cNvCxnSpPr/>
          <p:nvPr/>
        </p:nvCxnSpPr>
        <p:spPr>
          <a:xfrm>
            <a:off x="11760629" y="6165304"/>
            <a:ext cx="0" cy="432048"/>
          </a:xfrm>
          <a:prstGeom prst="straightConnector1">
            <a:avLst/>
          </a:prstGeom>
          <a:noFill/>
          <a:ln cap="flat" cmpd="sng" w="50800">
            <a:solidFill>
              <a:srgbClr val="7D1312"/>
            </a:solidFill>
            <a:prstDash val="solid"/>
            <a:round/>
            <a:headEnd len="sm" w="sm" type="none"/>
            <a:tailEnd len="sm" w="sm" type="none"/>
          </a:ln>
        </p:spPr>
      </p:cxnSp>
      <p:pic>
        <p:nvPicPr>
          <p:cNvPr descr="Velt_logo_groen mix.png" id="260" name="Google Shape;260;p28"/>
          <p:cNvPicPr preferRelativeResize="0"/>
          <p:nvPr/>
        </p:nvPicPr>
        <p:blipFill rotWithShape="1">
          <a:blip r:embed="rId2">
            <a:alphaModFix/>
          </a:blip>
          <a:srcRect b="0" l="0" r="0" t="0"/>
          <a:stretch/>
        </p:blipFill>
        <p:spPr>
          <a:xfrm>
            <a:off x="431371" y="234721"/>
            <a:ext cx="826697" cy="103403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rood - kleine titel rood -  inhoud">
  <p:cSld name="Titel rood - kleine titel rood -  inhoud">
    <p:spTree>
      <p:nvGrpSpPr>
        <p:cNvPr id="266" name="Shape 266"/>
        <p:cNvGrpSpPr/>
        <p:nvPr/>
      </p:nvGrpSpPr>
      <p:grpSpPr>
        <a:xfrm>
          <a:off x="0" y="0"/>
          <a:ext cx="0" cy="0"/>
          <a:chOff x="0" y="0"/>
          <a:chExt cx="0" cy="0"/>
        </a:xfrm>
      </p:grpSpPr>
      <p:sp>
        <p:nvSpPr>
          <p:cNvPr id="267" name="Google Shape;267;p30"/>
          <p:cNvSpPr/>
          <p:nvPr/>
        </p:nvSpPr>
        <p:spPr>
          <a:xfrm>
            <a:off x="0" y="1556792"/>
            <a:ext cx="12192000" cy="432048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Roboto Slab"/>
              <a:ea typeface="Roboto Slab"/>
              <a:cs typeface="Roboto Slab"/>
              <a:sym typeface="Roboto Slab"/>
            </a:endParaRPr>
          </a:p>
        </p:txBody>
      </p:sp>
      <p:sp>
        <p:nvSpPr>
          <p:cNvPr id="268" name="Google Shape;268;p30"/>
          <p:cNvSpPr txBox="1"/>
          <p:nvPr>
            <p:ph type="title"/>
          </p:nvPr>
        </p:nvSpPr>
        <p:spPr>
          <a:xfrm>
            <a:off x="1824000" y="259200"/>
            <a:ext cx="9168000" cy="1076400"/>
          </a:xfrm>
          <a:prstGeom prst="rect">
            <a:avLst/>
          </a:prstGeom>
          <a:noFill/>
          <a:ln>
            <a:noFill/>
          </a:ln>
        </p:spPr>
        <p:txBody>
          <a:bodyPr anchorCtr="0" anchor="ctr" bIns="91425" lIns="91425" spcFirstLastPara="1" rIns="91425" wrap="square" tIns="91425">
            <a:noAutofit/>
          </a:bodyPr>
          <a:lstStyle>
            <a:lvl1pPr lvl="0" marR="0" algn="l">
              <a:lnSpc>
                <a:spcPct val="140625"/>
              </a:lnSpc>
              <a:spcBef>
                <a:spcPts val="0"/>
              </a:spcBef>
              <a:spcAft>
                <a:spcPts val="0"/>
              </a:spcAft>
              <a:buClr>
                <a:srgbClr val="7D1212"/>
              </a:buClr>
              <a:buSzPts val="3200"/>
              <a:buFont typeface="Roboto Slab"/>
              <a:buNone/>
              <a:defRPr b="1" i="0" sz="3200" u="none" cap="none" strike="noStrike">
                <a:solidFill>
                  <a:srgbClr val="7D1212"/>
                </a:solidFill>
                <a:latin typeface="Roboto Slab"/>
                <a:ea typeface="Roboto Slab"/>
                <a:cs typeface="Roboto Slab"/>
                <a:sym typeface="Roboto Slab"/>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69" name="Google Shape;269;p30"/>
          <p:cNvSpPr txBox="1"/>
          <p:nvPr>
            <p:ph idx="1" type="body"/>
          </p:nvPr>
        </p:nvSpPr>
        <p:spPr>
          <a:xfrm>
            <a:off x="1824000" y="2091600"/>
            <a:ext cx="9168000" cy="396000"/>
          </a:xfrm>
          <a:prstGeom prst="rect">
            <a:avLst/>
          </a:prstGeom>
          <a:noFill/>
          <a:ln>
            <a:noFill/>
          </a:ln>
        </p:spPr>
        <p:txBody>
          <a:bodyPr anchorCtr="0" anchor="ctr" bIns="91425" lIns="91425" spcFirstLastPara="1" rIns="91425" wrap="square" tIns="91425">
            <a:noAutofit/>
          </a:bodyPr>
          <a:lstStyle>
            <a:lvl1pPr indent="-228600" lvl="0" marL="457200" marR="0" algn="l">
              <a:lnSpc>
                <a:spcPct val="100000"/>
              </a:lnSpc>
              <a:spcBef>
                <a:spcPts val="0"/>
              </a:spcBef>
              <a:spcAft>
                <a:spcPts val="0"/>
              </a:spcAft>
              <a:buClr>
                <a:schemeClr val="accent3"/>
              </a:buClr>
              <a:buSzPts val="2000"/>
              <a:buFont typeface="Arial"/>
              <a:buNone/>
              <a:defRPr b="1" i="0" sz="2000" u="none" cap="none" strike="noStrike">
                <a:solidFill>
                  <a:schemeClr val="accent3"/>
                </a:solidFill>
                <a:latin typeface="Roboto Slab"/>
                <a:ea typeface="Roboto Slab"/>
                <a:cs typeface="Roboto Slab"/>
                <a:sym typeface="Roboto Slab"/>
              </a:defRPr>
            </a:lvl1pPr>
            <a:lvl2pPr indent="-228600" lvl="1" marL="914400" marR="0" algn="l">
              <a:lnSpc>
                <a:spcPct val="100000"/>
              </a:lnSpc>
              <a:spcBef>
                <a:spcPts val="600"/>
              </a:spcBef>
              <a:spcAft>
                <a:spcPts val="0"/>
              </a:spcAft>
              <a:buClr>
                <a:schemeClr val="dk1"/>
              </a:buClr>
              <a:buSzPts val="2000"/>
              <a:buFont typeface="Arial"/>
              <a:buNone/>
              <a:defRPr b="1" i="0" sz="2000" u="none" cap="none" strike="noStrike">
                <a:solidFill>
                  <a:schemeClr val="dk1"/>
                </a:solidFill>
                <a:latin typeface="Roboto Slab"/>
                <a:ea typeface="Roboto Slab"/>
                <a:cs typeface="Roboto Slab"/>
                <a:sym typeface="Roboto Slab"/>
              </a:defRPr>
            </a:lvl2pPr>
            <a:lvl3pPr indent="-228600" lvl="2" marL="1371600" marR="0" algn="l">
              <a:lnSpc>
                <a:spcPct val="100000"/>
              </a:lnSpc>
              <a:spcBef>
                <a:spcPts val="600"/>
              </a:spcBef>
              <a:spcAft>
                <a:spcPts val="0"/>
              </a:spcAft>
              <a:buClr>
                <a:schemeClr val="dk1"/>
              </a:buClr>
              <a:buSzPts val="1800"/>
              <a:buFont typeface="Arial"/>
              <a:buNone/>
              <a:defRPr b="1" i="0" sz="1800" u="none" cap="none" strike="noStrike">
                <a:solidFill>
                  <a:schemeClr val="dk1"/>
                </a:solidFill>
                <a:latin typeface="Roboto Slab"/>
                <a:ea typeface="Roboto Slab"/>
                <a:cs typeface="Roboto Slab"/>
                <a:sym typeface="Roboto Slab"/>
              </a:defRPr>
            </a:lvl3pPr>
            <a:lvl4pPr indent="-228600" lvl="3" marL="1828800" marR="0" algn="l">
              <a:lnSpc>
                <a:spcPct val="100000"/>
              </a:lnSpc>
              <a:spcBef>
                <a:spcPts val="60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4pPr>
            <a:lvl5pPr indent="-228600" lvl="4" marL="2286000" marR="0" algn="l">
              <a:lnSpc>
                <a:spcPct val="100000"/>
              </a:lnSpc>
              <a:spcBef>
                <a:spcPts val="600"/>
              </a:spcBef>
              <a:spcAft>
                <a:spcPts val="0"/>
              </a:spcAft>
              <a:buClr>
                <a:schemeClr val="dk1"/>
              </a:buClr>
              <a:buSzPts val="1600"/>
              <a:buFont typeface="Roboto Slab"/>
              <a:buNone/>
              <a:defRPr b="1" i="0" sz="1600" u="none" cap="none" strike="noStrike">
                <a:solidFill>
                  <a:schemeClr val="dk1"/>
                </a:solidFill>
                <a:latin typeface="Roboto Slab"/>
                <a:ea typeface="Roboto Slab"/>
                <a:cs typeface="Roboto Slab"/>
                <a:sym typeface="Roboto Slab"/>
              </a:defRPr>
            </a:lvl5pPr>
            <a:lvl6pPr indent="-228600" lvl="5" marL="2743200" marR="0" algn="l">
              <a:lnSpc>
                <a:spcPct val="100000"/>
              </a:lnSpc>
              <a:spcBef>
                <a:spcPts val="60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9pPr>
          </a:lstStyle>
          <a:p/>
        </p:txBody>
      </p:sp>
      <p:sp>
        <p:nvSpPr>
          <p:cNvPr id="270" name="Google Shape;270;p30"/>
          <p:cNvSpPr txBox="1"/>
          <p:nvPr>
            <p:ph idx="2" type="body"/>
          </p:nvPr>
        </p:nvSpPr>
        <p:spPr>
          <a:xfrm>
            <a:off x="1824000" y="2804399"/>
            <a:ext cx="9168000" cy="28800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indent="-228600" lvl="1" marL="914400" marR="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indent="-355600" lvl="2" marL="1371600" marR="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indent="-228600" lvl="3" marL="1828800" marR="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indent="-355600" lvl="4" marL="2286000" marR="0" algn="l">
              <a:lnSpc>
                <a:spcPct val="100000"/>
              </a:lnSpc>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indent="-330200" lvl="5" marL="2743200" marR="0" algn="l">
              <a:lnSpc>
                <a:spcPct val="100000"/>
              </a:lnSpc>
              <a:spcBef>
                <a:spcPts val="60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9pPr>
          </a:lstStyle>
          <a:p/>
        </p:txBody>
      </p:sp>
      <p:sp>
        <p:nvSpPr>
          <p:cNvPr id="271" name="Google Shape;271;p30"/>
          <p:cNvSpPr txBox="1"/>
          <p:nvPr>
            <p:ph idx="11" type="ftr"/>
          </p:nvPr>
        </p:nvSpPr>
        <p:spPr>
          <a:xfrm>
            <a:off x="8900584" y="6094799"/>
            <a:ext cx="2763416" cy="583200"/>
          </a:xfrm>
          <a:prstGeom prst="rect">
            <a:avLst/>
          </a:prstGeom>
          <a:noFill/>
          <a:ln>
            <a:noFill/>
          </a:ln>
        </p:spPr>
        <p:txBody>
          <a:bodyPr anchorCtr="0" anchor="ctr" bIns="91425" lIns="91425" spcFirstLastPara="1" rIns="91425" wrap="square" tIns="91425">
            <a:noAutofit/>
          </a:bodyPr>
          <a:lstStyle>
            <a:lvl1pPr lvl="0" marR="0" algn="r">
              <a:spcBef>
                <a:spcPts val="0"/>
              </a:spcBef>
              <a:spcAft>
                <a:spcPts val="0"/>
              </a:spcAft>
              <a:buClr>
                <a:schemeClr val="lt2"/>
              </a:buClr>
              <a:buSzPts val="1400"/>
              <a:buFont typeface="Roboto Slab"/>
              <a:buNone/>
              <a:defRPr b="1" i="0" sz="1600" u="none" cap="none" strike="noStrike">
                <a:solidFill>
                  <a:schemeClr val="lt2"/>
                </a:solidFill>
                <a:latin typeface="Roboto Slab"/>
                <a:ea typeface="Roboto Slab"/>
                <a:cs typeface="Roboto Slab"/>
                <a:sym typeface="Roboto Slab"/>
              </a:defRPr>
            </a:lvl1pPr>
            <a:lvl2pPr lvl="1"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2pPr>
            <a:lvl3pPr lvl="2"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3pPr>
            <a:lvl4pPr lvl="3"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4pPr>
            <a:lvl5pPr lvl="4"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5pPr>
            <a:lvl6pPr lvl="5"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6pPr>
            <a:lvl7pPr lvl="6"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7pPr>
            <a:lvl8pPr lvl="7"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8pPr>
            <a:lvl9pPr lvl="8"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9pPr>
          </a:lstStyle>
          <a:p/>
        </p:txBody>
      </p:sp>
      <p:sp>
        <p:nvSpPr>
          <p:cNvPr id="272" name="Google Shape;272;p30"/>
          <p:cNvSpPr txBox="1"/>
          <p:nvPr>
            <p:ph idx="10" type="dt"/>
          </p:nvPr>
        </p:nvSpPr>
        <p:spPr>
          <a:xfrm>
            <a:off x="431999" y="6095590"/>
            <a:ext cx="8468585" cy="583200"/>
          </a:xfrm>
          <a:prstGeom prst="rect">
            <a:avLst/>
          </a:prstGeom>
          <a:noFill/>
          <a:ln>
            <a:noFill/>
          </a:ln>
        </p:spPr>
        <p:txBody>
          <a:bodyPr anchorCtr="0" anchor="ctr" bIns="91425" lIns="91425" spcFirstLastPara="1" rIns="91425" wrap="square" tIns="91425">
            <a:noAutofit/>
          </a:bodyPr>
          <a:lstStyle>
            <a:lvl1pPr lvl="0" marR="0" algn="l">
              <a:spcBef>
                <a:spcPts val="0"/>
              </a:spcBef>
              <a:spcAft>
                <a:spcPts val="0"/>
              </a:spcAft>
              <a:buClr>
                <a:srgbClr val="797979"/>
              </a:buClr>
              <a:buSzPts val="1400"/>
              <a:buFont typeface="Source Sans Pro"/>
              <a:buNone/>
              <a:defRPr b="1" i="0" sz="1400" u="none" cap="none" strike="noStrike">
                <a:solidFill>
                  <a:srgbClr val="797979"/>
                </a:solidFill>
                <a:latin typeface="Source Sans Pro"/>
                <a:ea typeface="Source Sans Pro"/>
                <a:cs typeface="Source Sans Pro"/>
                <a:sym typeface="Source Sans Pro"/>
              </a:defRPr>
            </a:lvl1pPr>
            <a:lvl2pPr lvl="1"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2pPr>
            <a:lvl3pPr lvl="2"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3pPr>
            <a:lvl4pPr lvl="3"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4pPr>
            <a:lvl5pPr lvl="4"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5pPr>
            <a:lvl6pPr lvl="5"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6pPr>
            <a:lvl7pPr lvl="6"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7pPr>
            <a:lvl8pPr lvl="7"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8pPr>
            <a:lvl9pPr lvl="8"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9pPr>
          </a:lstStyle>
          <a:p/>
        </p:txBody>
      </p:sp>
      <p:pic>
        <p:nvPicPr>
          <p:cNvPr descr="Velt_logo_groen mix.png" id="273" name="Google Shape;273;p30"/>
          <p:cNvPicPr preferRelativeResize="0"/>
          <p:nvPr/>
        </p:nvPicPr>
        <p:blipFill rotWithShape="1">
          <a:blip r:embed="rId2">
            <a:alphaModFix/>
          </a:blip>
          <a:srcRect b="0" l="0" r="0" t="0"/>
          <a:stretch/>
        </p:blipFill>
        <p:spPr>
          <a:xfrm>
            <a:off x="431371" y="234721"/>
            <a:ext cx="826675" cy="1032049"/>
          </a:xfrm>
          <a:prstGeom prst="rect">
            <a:avLst/>
          </a:prstGeom>
          <a:noFill/>
          <a:ln>
            <a:noFill/>
          </a:ln>
        </p:spPr>
      </p:pic>
      <p:cxnSp>
        <p:nvCxnSpPr>
          <p:cNvPr id="274" name="Google Shape;274;p30"/>
          <p:cNvCxnSpPr/>
          <p:nvPr/>
        </p:nvCxnSpPr>
        <p:spPr>
          <a:xfrm>
            <a:off x="11760629" y="6165304"/>
            <a:ext cx="0" cy="432048"/>
          </a:xfrm>
          <a:prstGeom prst="straightConnector1">
            <a:avLst/>
          </a:prstGeom>
          <a:noFill/>
          <a:ln cap="flat" cmpd="sng" w="50800">
            <a:solidFill>
              <a:srgbClr val="7D1312"/>
            </a:solidFill>
            <a:prstDash val="solid"/>
            <a:round/>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 rood">
  <p:cSld name="Titel - rood">
    <p:bg>
      <p:bgPr>
        <a:solidFill>
          <a:srgbClr val="A1141F"/>
        </a:solidFill>
      </p:bgPr>
    </p:bg>
    <p:spTree>
      <p:nvGrpSpPr>
        <p:cNvPr id="275" name="Shape 275"/>
        <p:cNvGrpSpPr/>
        <p:nvPr/>
      </p:nvGrpSpPr>
      <p:grpSpPr>
        <a:xfrm>
          <a:off x="0" y="0"/>
          <a:ext cx="0" cy="0"/>
          <a:chOff x="0" y="0"/>
          <a:chExt cx="0" cy="0"/>
        </a:xfrm>
      </p:grpSpPr>
      <p:sp>
        <p:nvSpPr>
          <p:cNvPr id="276" name="Google Shape;276;p31"/>
          <p:cNvSpPr txBox="1"/>
          <p:nvPr>
            <p:ph type="ctrTitle"/>
          </p:nvPr>
        </p:nvSpPr>
        <p:spPr>
          <a:xfrm>
            <a:off x="1104000" y="2444400"/>
            <a:ext cx="9984000" cy="1324800"/>
          </a:xfrm>
          <a:prstGeom prst="rect">
            <a:avLst/>
          </a:prstGeom>
          <a:noFill/>
          <a:ln>
            <a:noFill/>
          </a:ln>
        </p:spPr>
        <p:txBody>
          <a:bodyPr anchorCtr="0" anchor="ctr" bIns="91425" lIns="91425" spcFirstLastPara="1" rIns="91425" wrap="square" tIns="91425">
            <a:noAutofit/>
          </a:bodyPr>
          <a:lstStyle>
            <a:lvl1pPr lvl="0" marR="0" algn="ctr">
              <a:lnSpc>
                <a:spcPct val="112500"/>
              </a:lnSpc>
              <a:spcBef>
                <a:spcPts val="0"/>
              </a:spcBef>
              <a:spcAft>
                <a:spcPts val="0"/>
              </a:spcAft>
              <a:buClr>
                <a:schemeClr val="lt1"/>
              </a:buClr>
              <a:buSzPts val="4000"/>
              <a:buFont typeface="Roboto Slab"/>
              <a:buNone/>
              <a:defRPr b="1" i="0" sz="4000" u="none" cap="none" strike="noStrike">
                <a:solidFill>
                  <a:schemeClr val="lt1"/>
                </a:solidFill>
                <a:latin typeface="Roboto Slab"/>
                <a:ea typeface="Roboto Slab"/>
                <a:cs typeface="Roboto Slab"/>
                <a:sym typeface="Roboto Slab"/>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77" name="Google Shape;277;p31"/>
          <p:cNvSpPr txBox="1"/>
          <p:nvPr/>
        </p:nvSpPr>
        <p:spPr>
          <a:xfrm>
            <a:off x="2352000" y="5950800"/>
            <a:ext cx="7488000" cy="64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1200"/>
              <a:buFont typeface="Arial"/>
              <a:buNone/>
            </a:pPr>
            <a:r>
              <a:rPr b="1" lang="nl-BE" sz="1200">
                <a:solidFill>
                  <a:srgbClr val="FFFFFF"/>
                </a:solidFill>
                <a:latin typeface="Source Sans Pro"/>
                <a:ea typeface="Source Sans Pro"/>
                <a:cs typeface="Source Sans Pro"/>
                <a:sym typeface="Source Sans Pro"/>
              </a:rPr>
              <a:t>Velt vzw – Vereniging voor ecologisch leven en tuinieren</a:t>
            </a:r>
            <a:br>
              <a:rPr b="1" lang="nl-BE" sz="1200">
                <a:solidFill>
                  <a:srgbClr val="FFFFFF"/>
                </a:solidFill>
                <a:latin typeface="Source Sans Pro"/>
                <a:ea typeface="Source Sans Pro"/>
                <a:cs typeface="Source Sans Pro"/>
                <a:sym typeface="Source Sans Pro"/>
              </a:rPr>
            </a:br>
            <a:r>
              <a:rPr lang="nl-BE" sz="1200">
                <a:solidFill>
                  <a:srgbClr val="FFFFFF"/>
                </a:solidFill>
                <a:latin typeface="Source Sans Pro"/>
                <a:ea typeface="Source Sans Pro"/>
                <a:cs typeface="Source Sans Pro"/>
                <a:sym typeface="Source Sans Pro"/>
              </a:rPr>
              <a:t>Uitbreidingstraat 392c, 2600 Berchem, België</a:t>
            </a:r>
            <a:br>
              <a:rPr lang="nl-BE" sz="1200">
                <a:solidFill>
                  <a:srgbClr val="FFFFFF"/>
                </a:solidFill>
                <a:latin typeface="Source Sans Pro"/>
                <a:ea typeface="Source Sans Pro"/>
                <a:cs typeface="Source Sans Pro"/>
                <a:sym typeface="Source Sans Pro"/>
              </a:rPr>
            </a:br>
            <a:r>
              <a:rPr b="1" lang="nl-BE" sz="1200">
                <a:solidFill>
                  <a:srgbClr val="FFFFFF"/>
                </a:solidFill>
                <a:latin typeface="Source Sans Pro"/>
                <a:ea typeface="Source Sans Pro"/>
                <a:cs typeface="Source Sans Pro"/>
                <a:sym typeface="Source Sans Pro"/>
              </a:rPr>
              <a:t>www.velt.nu</a:t>
            </a:r>
            <a:endParaRPr b="1" sz="1200">
              <a:solidFill>
                <a:srgbClr val="FFFFFF"/>
              </a:solidFill>
              <a:latin typeface="Source Sans Pro"/>
              <a:ea typeface="Source Sans Pro"/>
              <a:cs typeface="Source Sans Pro"/>
              <a:sym typeface="Source Sans Pro"/>
            </a:endParaRPr>
          </a:p>
        </p:txBody>
      </p:sp>
      <p:pic>
        <p:nvPicPr>
          <p:cNvPr descr="Velt_logo_neg.png" id="278" name="Google Shape;278;p31"/>
          <p:cNvPicPr preferRelativeResize="0"/>
          <p:nvPr/>
        </p:nvPicPr>
        <p:blipFill rotWithShape="1">
          <a:blip r:embed="rId2">
            <a:alphaModFix/>
          </a:blip>
          <a:srcRect b="0" l="0" r="0" t="0"/>
          <a:stretch/>
        </p:blipFill>
        <p:spPr>
          <a:xfrm>
            <a:off x="5615947" y="4941168"/>
            <a:ext cx="690596" cy="86325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 wit - rode tekst">
  <p:cSld name="Titel - wit - rode tekst">
    <p:spTree>
      <p:nvGrpSpPr>
        <p:cNvPr id="279" name="Shape 279"/>
        <p:cNvGrpSpPr/>
        <p:nvPr/>
      </p:nvGrpSpPr>
      <p:grpSpPr>
        <a:xfrm>
          <a:off x="0" y="0"/>
          <a:ext cx="0" cy="0"/>
          <a:chOff x="0" y="0"/>
          <a:chExt cx="0" cy="0"/>
        </a:xfrm>
      </p:grpSpPr>
      <p:sp>
        <p:nvSpPr>
          <p:cNvPr id="280" name="Google Shape;280;p32"/>
          <p:cNvSpPr txBox="1"/>
          <p:nvPr>
            <p:ph type="ctrTitle"/>
          </p:nvPr>
        </p:nvSpPr>
        <p:spPr>
          <a:xfrm>
            <a:off x="1104000" y="2444400"/>
            <a:ext cx="9984000" cy="1324800"/>
          </a:xfrm>
          <a:prstGeom prst="rect">
            <a:avLst/>
          </a:prstGeom>
          <a:noFill/>
          <a:ln>
            <a:noFill/>
          </a:ln>
        </p:spPr>
        <p:txBody>
          <a:bodyPr anchorCtr="0" anchor="ctr" bIns="91425" lIns="91425" spcFirstLastPara="1" rIns="91425" wrap="square" tIns="91425">
            <a:noAutofit/>
          </a:bodyPr>
          <a:lstStyle>
            <a:lvl1pPr lvl="0" marR="0" algn="ctr">
              <a:lnSpc>
                <a:spcPct val="112500"/>
              </a:lnSpc>
              <a:spcBef>
                <a:spcPts val="0"/>
              </a:spcBef>
              <a:spcAft>
                <a:spcPts val="0"/>
              </a:spcAft>
              <a:buClr>
                <a:schemeClr val="accent3"/>
              </a:buClr>
              <a:buSzPts val="4000"/>
              <a:buFont typeface="Roboto Slab"/>
              <a:buNone/>
              <a:defRPr b="1" i="0" sz="4000" u="none" cap="none" strike="noStrike">
                <a:solidFill>
                  <a:schemeClr val="accent3"/>
                </a:solidFill>
                <a:latin typeface="Roboto Slab"/>
                <a:ea typeface="Roboto Slab"/>
                <a:cs typeface="Roboto Slab"/>
                <a:sym typeface="Roboto Slab"/>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81" name="Google Shape;281;p32"/>
          <p:cNvSpPr txBox="1"/>
          <p:nvPr/>
        </p:nvSpPr>
        <p:spPr>
          <a:xfrm>
            <a:off x="2352000" y="5950800"/>
            <a:ext cx="7488000" cy="64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1200"/>
              <a:buFont typeface="Arial"/>
              <a:buNone/>
            </a:pPr>
            <a:r>
              <a:rPr b="1" lang="nl-BE" sz="1200">
                <a:solidFill>
                  <a:srgbClr val="000000"/>
                </a:solidFill>
                <a:latin typeface="Source Sans Pro"/>
                <a:ea typeface="Source Sans Pro"/>
                <a:cs typeface="Source Sans Pro"/>
                <a:sym typeface="Source Sans Pro"/>
              </a:rPr>
              <a:t>Velt vzw – Vereniging voor ecologisch leven en tuinieren</a:t>
            </a:r>
            <a:br>
              <a:rPr b="1" lang="nl-BE" sz="1200">
                <a:solidFill>
                  <a:srgbClr val="000000"/>
                </a:solidFill>
                <a:latin typeface="Source Sans Pro"/>
                <a:ea typeface="Source Sans Pro"/>
                <a:cs typeface="Source Sans Pro"/>
                <a:sym typeface="Source Sans Pro"/>
              </a:rPr>
            </a:br>
            <a:r>
              <a:rPr lang="nl-BE" sz="1200">
                <a:solidFill>
                  <a:srgbClr val="797979"/>
                </a:solidFill>
                <a:latin typeface="Source Sans Pro"/>
                <a:ea typeface="Source Sans Pro"/>
                <a:cs typeface="Source Sans Pro"/>
                <a:sym typeface="Source Sans Pro"/>
              </a:rPr>
              <a:t>Uitbreidingstraat 392c, 2600 Berchem, België</a:t>
            </a:r>
            <a:br>
              <a:rPr lang="nl-BE" sz="1200">
                <a:solidFill>
                  <a:srgbClr val="797979"/>
                </a:solidFill>
                <a:latin typeface="Source Sans Pro"/>
                <a:ea typeface="Source Sans Pro"/>
                <a:cs typeface="Source Sans Pro"/>
                <a:sym typeface="Source Sans Pro"/>
              </a:rPr>
            </a:br>
            <a:r>
              <a:rPr b="1" lang="nl-BE" sz="1200">
                <a:solidFill>
                  <a:srgbClr val="797979"/>
                </a:solidFill>
                <a:latin typeface="Source Sans Pro"/>
                <a:ea typeface="Source Sans Pro"/>
                <a:cs typeface="Source Sans Pro"/>
                <a:sym typeface="Source Sans Pro"/>
              </a:rPr>
              <a:t>www.velt.nu</a:t>
            </a:r>
            <a:endParaRPr b="1" sz="1200">
              <a:solidFill>
                <a:srgbClr val="797979"/>
              </a:solidFill>
              <a:latin typeface="Source Sans Pro"/>
              <a:ea typeface="Source Sans Pro"/>
              <a:cs typeface="Source Sans Pro"/>
              <a:sym typeface="Source Sans Pro"/>
            </a:endParaRPr>
          </a:p>
        </p:txBody>
      </p:sp>
      <p:pic>
        <p:nvPicPr>
          <p:cNvPr descr="Velt_logo_neg.png" id="282" name="Google Shape;282;p32"/>
          <p:cNvPicPr preferRelativeResize="0"/>
          <p:nvPr/>
        </p:nvPicPr>
        <p:blipFill rotWithShape="1">
          <a:blip r:embed="rId2">
            <a:alphaModFix/>
          </a:blip>
          <a:srcRect b="0" l="0" r="0" t="0"/>
          <a:stretch/>
        </p:blipFill>
        <p:spPr>
          <a:xfrm>
            <a:off x="5615947" y="4941168"/>
            <a:ext cx="690596" cy="863251"/>
          </a:xfrm>
          <a:prstGeom prst="rect">
            <a:avLst/>
          </a:prstGeom>
          <a:noFill/>
          <a:ln>
            <a:noFill/>
          </a:ln>
        </p:spPr>
      </p:pic>
      <p:pic>
        <p:nvPicPr>
          <p:cNvPr descr="Velt_logo_groen+wit.png" id="283" name="Google Shape;283;p32"/>
          <p:cNvPicPr preferRelativeResize="0"/>
          <p:nvPr/>
        </p:nvPicPr>
        <p:blipFill rotWithShape="1">
          <a:blip r:embed="rId3">
            <a:alphaModFix/>
          </a:blip>
          <a:srcRect b="0" l="0" r="0" t="0"/>
          <a:stretch/>
        </p:blipFill>
        <p:spPr>
          <a:xfrm>
            <a:off x="5636802" y="4941169"/>
            <a:ext cx="687947" cy="8604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type="secHead">
  <p:cSld name="SECTION_HEADER">
    <p:spTree>
      <p:nvGrpSpPr>
        <p:cNvPr id="37" name="Shape 37"/>
        <p:cNvGrpSpPr/>
        <p:nvPr/>
      </p:nvGrpSpPr>
      <p:grpSpPr>
        <a:xfrm>
          <a:off x="0" y="0"/>
          <a:ext cx="0" cy="0"/>
          <a:chOff x="0" y="0"/>
          <a:chExt cx="0" cy="0"/>
        </a:xfrm>
      </p:grpSpPr>
      <p:pic>
        <p:nvPicPr>
          <p:cNvPr descr="091123VVSG064.jpg" id="38" name="Google Shape;38;p4"/>
          <p:cNvPicPr preferRelativeResize="0"/>
          <p:nvPr/>
        </p:nvPicPr>
        <p:blipFill rotWithShape="1">
          <a:blip r:embed="rId2">
            <a:alphaModFix/>
          </a:blip>
          <a:srcRect b="2702" l="18016" r="22523" t="8107"/>
          <a:stretch/>
        </p:blipFill>
        <p:spPr>
          <a:xfrm>
            <a:off x="571461" y="3429000"/>
            <a:ext cx="3143273" cy="2357453"/>
          </a:xfrm>
          <a:prstGeom prst="rect">
            <a:avLst/>
          </a:prstGeom>
          <a:noFill/>
          <a:ln>
            <a:noFill/>
          </a:ln>
        </p:spPr>
      </p:pic>
      <p:pic>
        <p:nvPicPr>
          <p:cNvPr descr="091123VVSG308.jpg" id="39" name="Google Shape;39;p4"/>
          <p:cNvPicPr preferRelativeResize="0"/>
          <p:nvPr/>
        </p:nvPicPr>
        <p:blipFill rotWithShape="1">
          <a:blip r:embed="rId3">
            <a:alphaModFix/>
          </a:blip>
          <a:srcRect b="0" l="29296" r="26261" t="0"/>
          <a:stretch/>
        </p:blipFill>
        <p:spPr>
          <a:xfrm>
            <a:off x="10096528" y="3429000"/>
            <a:ext cx="2095473" cy="2357454"/>
          </a:xfrm>
          <a:prstGeom prst="rect">
            <a:avLst/>
          </a:prstGeom>
          <a:noFill/>
          <a:ln>
            <a:noFill/>
          </a:ln>
        </p:spPr>
      </p:pic>
      <p:pic>
        <p:nvPicPr>
          <p:cNvPr descr="091029Lommel328.jpg" id="40" name="Google Shape;40;p4"/>
          <p:cNvPicPr preferRelativeResize="0"/>
          <p:nvPr/>
        </p:nvPicPr>
        <p:blipFill rotWithShape="1">
          <a:blip r:embed="rId4">
            <a:alphaModFix/>
          </a:blip>
          <a:srcRect b="14629" l="43011" r="26397" t="19533"/>
          <a:stretch/>
        </p:blipFill>
        <p:spPr>
          <a:xfrm>
            <a:off x="0" y="1071546"/>
            <a:ext cx="2190680" cy="2357455"/>
          </a:xfrm>
          <a:prstGeom prst="rect">
            <a:avLst/>
          </a:prstGeom>
          <a:noFill/>
          <a:ln>
            <a:noFill/>
          </a:ln>
        </p:spPr>
      </p:pic>
      <p:pic>
        <p:nvPicPr>
          <p:cNvPr descr="091029Lommel157.jpg" id="41" name="Google Shape;41;p4"/>
          <p:cNvPicPr preferRelativeResize="0"/>
          <p:nvPr/>
        </p:nvPicPr>
        <p:blipFill rotWithShape="1">
          <a:blip r:embed="rId5">
            <a:alphaModFix/>
          </a:blip>
          <a:srcRect b="0" l="14142" r="17171" t="0"/>
          <a:stretch/>
        </p:blipFill>
        <p:spPr>
          <a:xfrm>
            <a:off x="3714733" y="1071546"/>
            <a:ext cx="3238523" cy="2357454"/>
          </a:xfrm>
          <a:prstGeom prst="rect">
            <a:avLst/>
          </a:prstGeom>
          <a:noFill/>
          <a:ln>
            <a:noFill/>
          </a:ln>
        </p:spPr>
      </p:pic>
      <p:sp>
        <p:nvSpPr>
          <p:cNvPr id="42" name="Google Shape;42;p4"/>
          <p:cNvSpPr/>
          <p:nvPr/>
        </p:nvSpPr>
        <p:spPr>
          <a:xfrm>
            <a:off x="2190723" y="1071546"/>
            <a:ext cx="1524000" cy="1143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VVSG_lo_RGB.png" id="43" name="Google Shape;43;p4"/>
          <p:cNvPicPr preferRelativeResize="0"/>
          <p:nvPr/>
        </p:nvPicPr>
        <p:blipFill rotWithShape="1">
          <a:blip r:embed="rId6">
            <a:alphaModFix/>
          </a:blip>
          <a:srcRect b="0" l="0" r="0" t="0"/>
          <a:stretch/>
        </p:blipFill>
        <p:spPr>
          <a:xfrm>
            <a:off x="7135298" y="2422524"/>
            <a:ext cx="792162" cy="792162"/>
          </a:xfrm>
          <a:prstGeom prst="rect">
            <a:avLst/>
          </a:prstGeom>
          <a:noFill/>
          <a:ln>
            <a:noFill/>
          </a:ln>
        </p:spPr>
      </p:pic>
      <p:sp>
        <p:nvSpPr>
          <p:cNvPr id="44" name="Google Shape;44;p4"/>
          <p:cNvSpPr/>
          <p:nvPr/>
        </p:nvSpPr>
        <p:spPr>
          <a:xfrm>
            <a:off x="1619219" y="1071546"/>
            <a:ext cx="571500" cy="1143000"/>
          </a:xfrm>
          <a:prstGeom prst="rect">
            <a:avLst/>
          </a:prstGeom>
          <a:solidFill>
            <a:schemeClr val="accent2">
              <a:alpha val="7373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5" name="Google Shape;45;p4"/>
          <p:cNvSpPr/>
          <p:nvPr/>
        </p:nvSpPr>
        <p:spPr>
          <a:xfrm>
            <a:off x="6953256" y="1071546"/>
            <a:ext cx="1524000" cy="1143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6" name="Google Shape;46;p4"/>
          <p:cNvSpPr/>
          <p:nvPr/>
        </p:nvSpPr>
        <p:spPr>
          <a:xfrm>
            <a:off x="6381752" y="1071546"/>
            <a:ext cx="571500" cy="1143000"/>
          </a:xfrm>
          <a:prstGeom prst="rect">
            <a:avLst/>
          </a:prstGeom>
          <a:solidFill>
            <a:schemeClr val="accent2">
              <a:alpha val="7373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7" name="Google Shape;47;p4"/>
          <p:cNvSpPr/>
          <p:nvPr/>
        </p:nvSpPr>
        <p:spPr>
          <a:xfrm>
            <a:off x="0" y="4572008"/>
            <a:ext cx="571500" cy="1214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8" name="Google Shape;48;p4"/>
          <p:cNvSpPr/>
          <p:nvPr/>
        </p:nvSpPr>
        <p:spPr>
          <a:xfrm>
            <a:off x="571461" y="4572008"/>
            <a:ext cx="571500" cy="1214400"/>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9" name="Google Shape;49;p4"/>
          <p:cNvSpPr/>
          <p:nvPr/>
        </p:nvSpPr>
        <p:spPr>
          <a:xfrm>
            <a:off x="3714733" y="4572008"/>
            <a:ext cx="1524000" cy="12144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0" name="Google Shape;50;p4"/>
          <p:cNvSpPr/>
          <p:nvPr/>
        </p:nvSpPr>
        <p:spPr>
          <a:xfrm>
            <a:off x="8477267" y="3429000"/>
            <a:ext cx="1619400" cy="12144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1" name="Google Shape;51;p4"/>
          <p:cNvSpPr/>
          <p:nvPr/>
        </p:nvSpPr>
        <p:spPr>
          <a:xfrm>
            <a:off x="10096528" y="3429000"/>
            <a:ext cx="571500" cy="1214400"/>
          </a:xfrm>
          <a:prstGeom prst="rect">
            <a:avLst/>
          </a:prstGeom>
          <a:solidFill>
            <a:schemeClr val="accent3">
              <a:alpha val="749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2" name="Google Shape;52;p4"/>
          <p:cNvSpPr txBox="1"/>
          <p:nvPr>
            <p:ph type="title"/>
          </p:nvPr>
        </p:nvSpPr>
        <p:spPr>
          <a:xfrm>
            <a:off x="4182528" y="6299208"/>
            <a:ext cx="7414800" cy="3588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lt1"/>
              </a:buClr>
              <a:buSzPts val="2400"/>
              <a:buFont typeface="Arial"/>
              <a:buNone/>
              <a:defRPr b="0" sz="2400"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 name="Google Shape;53;p4"/>
          <p:cNvSpPr txBox="1"/>
          <p:nvPr>
            <p:ph idx="1" type="body"/>
          </p:nvPr>
        </p:nvSpPr>
        <p:spPr>
          <a:xfrm>
            <a:off x="4182528" y="5761044"/>
            <a:ext cx="7414800" cy="538200"/>
          </a:xfrm>
          <a:prstGeom prst="rect">
            <a:avLst/>
          </a:prstGeom>
          <a:noFill/>
          <a:ln>
            <a:noFill/>
          </a:ln>
        </p:spPr>
        <p:txBody>
          <a:bodyPr anchorCtr="0" anchor="b" bIns="0" lIns="0" spcFirstLastPara="1" rIns="0" wrap="square" tIns="0">
            <a:noAutofit/>
          </a:bodyPr>
          <a:lstStyle>
            <a:lvl1pPr indent="-228600" lvl="0" marL="457200" rtl="0" algn="l">
              <a:spcBef>
                <a:spcPts val="640"/>
              </a:spcBef>
              <a:spcAft>
                <a:spcPts val="0"/>
              </a:spcAft>
              <a:buSzPts val="3200"/>
              <a:buNone/>
              <a:defRPr b="1" sz="3200">
                <a:solidFill>
                  <a:schemeClr val="lt1"/>
                </a:solidFill>
              </a:defRPr>
            </a:lvl1pPr>
            <a:lvl2pPr indent="-228600" lvl="1" marL="914400" rtl="0" algn="l">
              <a:spcBef>
                <a:spcPts val="360"/>
              </a:spcBef>
              <a:spcAft>
                <a:spcPts val="0"/>
              </a:spcAft>
              <a:buSzPts val="1800"/>
              <a:buNone/>
              <a:defRPr sz="1800">
                <a:solidFill>
                  <a:srgbClr val="9E9E9E"/>
                </a:solidFill>
              </a:defRPr>
            </a:lvl2pPr>
            <a:lvl3pPr indent="-228600" lvl="2" marL="1371600" rtl="0" algn="l">
              <a:spcBef>
                <a:spcPts val="320"/>
              </a:spcBef>
              <a:spcAft>
                <a:spcPts val="0"/>
              </a:spcAft>
              <a:buSzPts val="1600"/>
              <a:buNone/>
              <a:defRPr sz="1600">
                <a:solidFill>
                  <a:srgbClr val="9E9E9E"/>
                </a:solidFill>
              </a:defRPr>
            </a:lvl3pPr>
            <a:lvl4pPr indent="-228600" lvl="3" marL="1828800" rtl="0" algn="l">
              <a:spcBef>
                <a:spcPts val="280"/>
              </a:spcBef>
              <a:spcAft>
                <a:spcPts val="0"/>
              </a:spcAft>
              <a:buSzPts val="1400"/>
              <a:buNone/>
              <a:defRPr sz="1400">
                <a:solidFill>
                  <a:srgbClr val="9E9E9E"/>
                </a:solidFill>
              </a:defRPr>
            </a:lvl4pPr>
            <a:lvl5pPr indent="-228600" lvl="4" marL="2286000" rtl="0" algn="l">
              <a:spcBef>
                <a:spcPts val="280"/>
              </a:spcBef>
              <a:spcAft>
                <a:spcPts val="0"/>
              </a:spcAft>
              <a:buSzPts val="1400"/>
              <a:buNone/>
              <a:defRPr sz="1400">
                <a:solidFill>
                  <a:srgbClr val="9E9E9E"/>
                </a:solidFill>
              </a:defRPr>
            </a:lvl5pPr>
            <a:lvl6pPr indent="-228600" lvl="5" marL="2743200" rtl="0" algn="l">
              <a:spcBef>
                <a:spcPts val="280"/>
              </a:spcBef>
              <a:spcAft>
                <a:spcPts val="0"/>
              </a:spcAft>
              <a:buClr>
                <a:srgbClr val="9E9E9E"/>
              </a:buClr>
              <a:buSzPts val="1400"/>
              <a:buNone/>
              <a:defRPr sz="1400">
                <a:solidFill>
                  <a:srgbClr val="9E9E9E"/>
                </a:solidFill>
              </a:defRPr>
            </a:lvl6pPr>
            <a:lvl7pPr indent="-228600" lvl="6" marL="3200400" rtl="0" algn="l">
              <a:spcBef>
                <a:spcPts val="280"/>
              </a:spcBef>
              <a:spcAft>
                <a:spcPts val="0"/>
              </a:spcAft>
              <a:buClr>
                <a:srgbClr val="9E9E9E"/>
              </a:buClr>
              <a:buSzPts val="1400"/>
              <a:buNone/>
              <a:defRPr sz="1400">
                <a:solidFill>
                  <a:srgbClr val="9E9E9E"/>
                </a:solidFill>
              </a:defRPr>
            </a:lvl7pPr>
            <a:lvl8pPr indent="-228600" lvl="7" marL="3657600" rtl="0" algn="l">
              <a:spcBef>
                <a:spcPts val="280"/>
              </a:spcBef>
              <a:spcAft>
                <a:spcPts val="0"/>
              </a:spcAft>
              <a:buClr>
                <a:srgbClr val="9E9E9E"/>
              </a:buClr>
              <a:buSzPts val="1400"/>
              <a:buNone/>
              <a:defRPr sz="1400">
                <a:solidFill>
                  <a:srgbClr val="9E9E9E"/>
                </a:solidFill>
              </a:defRPr>
            </a:lvl8pPr>
            <a:lvl9pPr indent="-228600" lvl="8" marL="4114800" rtl="0" algn="l">
              <a:spcBef>
                <a:spcPts val="280"/>
              </a:spcBef>
              <a:spcAft>
                <a:spcPts val="0"/>
              </a:spcAft>
              <a:buClr>
                <a:srgbClr val="9E9E9E"/>
              </a:buClr>
              <a:buSzPts val="1400"/>
              <a:buNone/>
              <a:defRPr sz="1400">
                <a:solidFill>
                  <a:srgbClr val="9E9E9E"/>
                </a:solidFill>
              </a:defRPr>
            </a:lvl9pPr>
          </a:lstStyle>
          <a:p/>
        </p:txBody>
      </p:sp>
      <p:pic>
        <p:nvPicPr>
          <p:cNvPr descr="091029Lommel058.jpg" id="54" name="Google Shape;54;p4"/>
          <p:cNvPicPr preferRelativeResize="0"/>
          <p:nvPr/>
        </p:nvPicPr>
        <p:blipFill rotWithShape="1">
          <a:blip r:embed="rId7">
            <a:alphaModFix/>
          </a:blip>
          <a:srcRect b="999" l="23997" r="8003" t="0"/>
          <a:stretch/>
        </p:blipFill>
        <p:spPr>
          <a:xfrm>
            <a:off x="5238744" y="3429000"/>
            <a:ext cx="3238522" cy="2357454"/>
          </a:xfrm>
          <a:prstGeom prst="rect">
            <a:avLst/>
          </a:prstGeom>
          <a:noFill/>
          <a:ln>
            <a:noFill/>
          </a:ln>
        </p:spPr>
      </p:pic>
      <p:pic>
        <p:nvPicPr>
          <p:cNvPr descr="091029Lommel346-79.jpg" id="55" name="Google Shape;55;p4"/>
          <p:cNvPicPr preferRelativeResize="0"/>
          <p:nvPr/>
        </p:nvPicPr>
        <p:blipFill rotWithShape="1">
          <a:blip r:embed="rId8">
            <a:alphaModFix/>
          </a:blip>
          <a:srcRect b="0" l="25998" r="7999" t="999"/>
          <a:stretch/>
        </p:blipFill>
        <p:spPr>
          <a:xfrm>
            <a:off x="8477267" y="1071546"/>
            <a:ext cx="3143272" cy="2357454"/>
          </a:xfrm>
          <a:prstGeom prst="rect">
            <a:avLst/>
          </a:prstGeom>
          <a:noFill/>
          <a:ln>
            <a:noFill/>
          </a:ln>
        </p:spPr>
      </p:pic>
      <p:sp>
        <p:nvSpPr>
          <p:cNvPr id="56" name="Google Shape;56;p4"/>
          <p:cNvSpPr/>
          <p:nvPr/>
        </p:nvSpPr>
        <p:spPr>
          <a:xfrm>
            <a:off x="11620539" y="1071546"/>
            <a:ext cx="571500" cy="1143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7" name="Google Shape;57;p4"/>
          <p:cNvSpPr/>
          <p:nvPr/>
        </p:nvSpPr>
        <p:spPr>
          <a:xfrm>
            <a:off x="11049034" y="1071546"/>
            <a:ext cx="571500" cy="1143000"/>
          </a:xfrm>
          <a:prstGeom prst="rect">
            <a:avLst/>
          </a:prstGeom>
          <a:solidFill>
            <a:schemeClr val="accent2">
              <a:alpha val="7373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afbeelding logo tekst">
  <p:cSld name="Titel afbeelding logo tekst">
    <p:bg>
      <p:bgPr>
        <a:blipFill>
          <a:blip r:embed="rId2">
            <a:alphaModFix/>
          </a:blip>
          <a:stretch>
            <a:fillRect/>
          </a:stretch>
        </a:blipFill>
      </p:bgPr>
    </p:bg>
    <p:spTree>
      <p:nvGrpSpPr>
        <p:cNvPr id="284" name="Shape 284"/>
        <p:cNvGrpSpPr/>
        <p:nvPr/>
      </p:nvGrpSpPr>
      <p:grpSpPr>
        <a:xfrm>
          <a:off x="0" y="0"/>
          <a:ext cx="0" cy="0"/>
          <a:chOff x="0" y="0"/>
          <a:chExt cx="0" cy="0"/>
        </a:xfrm>
      </p:grpSpPr>
      <p:sp>
        <p:nvSpPr>
          <p:cNvPr id="285" name="Google Shape;285;p33"/>
          <p:cNvSpPr txBox="1"/>
          <p:nvPr>
            <p:ph type="ctrTitle"/>
          </p:nvPr>
        </p:nvSpPr>
        <p:spPr>
          <a:xfrm>
            <a:off x="1104000" y="2444400"/>
            <a:ext cx="9984000" cy="1324800"/>
          </a:xfrm>
          <a:prstGeom prst="rect">
            <a:avLst/>
          </a:prstGeom>
          <a:noFill/>
          <a:ln>
            <a:noFill/>
          </a:ln>
        </p:spPr>
        <p:txBody>
          <a:bodyPr anchorCtr="0" anchor="ctr" bIns="91425" lIns="91425" spcFirstLastPara="1" rIns="91425" wrap="square" tIns="91425">
            <a:noAutofit/>
          </a:bodyPr>
          <a:lstStyle>
            <a:lvl1pPr lvl="0" marR="0" algn="ctr">
              <a:lnSpc>
                <a:spcPct val="112500"/>
              </a:lnSpc>
              <a:spcBef>
                <a:spcPts val="0"/>
              </a:spcBef>
              <a:spcAft>
                <a:spcPts val="0"/>
              </a:spcAft>
              <a:buClr>
                <a:schemeClr val="lt1"/>
              </a:buClr>
              <a:buSzPts val="4000"/>
              <a:buFont typeface="Roboto Slab"/>
              <a:buNone/>
              <a:defRPr b="1" i="0" sz="4000" u="none" cap="none" strike="noStrike">
                <a:solidFill>
                  <a:schemeClr val="lt1"/>
                </a:solidFill>
                <a:latin typeface="Roboto Slab"/>
                <a:ea typeface="Roboto Slab"/>
                <a:cs typeface="Roboto Slab"/>
                <a:sym typeface="Roboto Slab"/>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86" name="Google Shape;286;p33"/>
          <p:cNvSpPr txBox="1"/>
          <p:nvPr/>
        </p:nvSpPr>
        <p:spPr>
          <a:xfrm>
            <a:off x="2352000" y="5950800"/>
            <a:ext cx="7488000" cy="64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1200"/>
              <a:buFont typeface="Arial"/>
              <a:buNone/>
            </a:pPr>
            <a:r>
              <a:rPr b="1" lang="nl-BE" sz="1200">
                <a:solidFill>
                  <a:srgbClr val="FFFFFF"/>
                </a:solidFill>
                <a:latin typeface="Source Sans Pro"/>
                <a:ea typeface="Source Sans Pro"/>
                <a:cs typeface="Source Sans Pro"/>
                <a:sym typeface="Source Sans Pro"/>
              </a:rPr>
              <a:t>Velt vzw – Vereniging voor ecologisch leven en tuinieren</a:t>
            </a:r>
            <a:br>
              <a:rPr b="1" lang="nl-BE" sz="1200">
                <a:solidFill>
                  <a:srgbClr val="FFFFFF"/>
                </a:solidFill>
                <a:latin typeface="Source Sans Pro"/>
                <a:ea typeface="Source Sans Pro"/>
                <a:cs typeface="Source Sans Pro"/>
                <a:sym typeface="Source Sans Pro"/>
              </a:rPr>
            </a:br>
            <a:r>
              <a:rPr lang="nl-BE" sz="1200">
                <a:solidFill>
                  <a:srgbClr val="FFFFFF"/>
                </a:solidFill>
                <a:latin typeface="Source Sans Pro"/>
                <a:ea typeface="Source Sans Pro"/>
                <a:cs typeface="Source Sans Pro"/>
                <a:sym typeface="Source Sans Pro"/>
              </a:rPr>
              <a:t>Uitbreidingstraat 392c, 2600 Berchem, België</a:t>
            </a:r>
            <a:br>
              <a:rPr lang="nl-BE" sz="1200">
                <a:solidFill>
                  <a:srgbClr val="FFFFFF"/>
                </a:solidFill>
                <a:latin typeface="Source Sans Pro"/>
                <a:ea typeface="Source Sans Pro"/>
                <a:cs typeface="Source Sans Pro"/>
                <a:sym typeface="Source Sans Pro"/>
              </a:rPr>
            </a:br>
            <a:r>
              <a:rPr b="1" lang="nl-BE" sz="1200">
                <a:solidFill>
                  <a:srgbClr val="FFFFFF"/>
                </a:solidFill>
                <a:latin typeface="Source Sans Pro"/>
                <a:ea typeface="Source Sans Pro"/>
                <a:cs typeface="Source Sans Pro"/>
                <a:sym typeface="Source Sans Pro"/>
              </a:rPr>
              <a:t>www.velt.nu</a:t>
            </a:r>
            <a:endParaRPr b="1" sz="1200">
              <a:solidFill>
                <a:srgbClr val="FFFFFF"/>
              </a:solidFill>
              <a:latin typeface="Source Sans Pro"/>
              <a:ea typeface="Source Sans Pro"/>
              <a:cs typeface="Source Sans Pro"/>
              <a:sym typeface="Source Sans Pro"/>
            </a:endParaRPr>
          </a:p>
        </p:txBody>
      </p:sp>
      <p:pic>
        <p:nvPicPr>
          <p:cNvPr descr="Velt_logo_neg.png" id="287" name="Google Shape;287;p33"/>
          <p:cNvPicPr preferRelativeResize="0"/>
          <p:nvPr/>
        </p:nvPicPr>
        <p:blipFill rotWithShape="1">
          <a:blip r:embed="rId3">
            <a:alphaModFix/>
          </a:blip>
          <a:srcRect b="0" l="0" r="0" t="0"/>
          <a:stretch/>
        </p:blipFill>
        <p:spPr>
          <a:xfrm>
            <a:off x="5615947" y="4941168"/>
            <a:ext cx="690596" cy="86325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afbeelding logo">
  <p:cSld name="Titel afbeelding logo">
    <p:bg>
      <p:bgPr>
        <a:blipFill>
          <a:blip r:embed="rId2">
            <a:alphaModFix/>
          </a:blip>
          <a:stretch>
            <a:fillRect/>
          </a:stretch>
        </a:blipFill>
      </p:bgPr>
    </p:bg>
    <p:spTree>
      <p:nvGrpSpPr>
        <p:cNvPr id="288" name="Shape 288"/>
        <p:cNvGrpSpPr/>
        <p:nvPr/>
      </p:nvGrpSpPr>
      <p:grpSpPr>
        <a:xfrm>
          <a:off x="0" y="0"/>
          <a:ext cx="0" cy="0"/>
          <a:chOff x="0" y="0"/>
          <a:chExt cx="0" cy="0"/>
        </a:xfrm>
      </p:grpSpPr>
      <p:sp>
        <p:nvSpPr>
          <p:cNvPr id="289" name="Google Shape;289;p34"/>
          <p:cNvSpPr txBox="1"/>
          <p:nvPr>
            <p:ph type="ctrTitle"/>
          </p:nvPr>
        </p:nvSpPr>
        <p:spPr>
          <a:xfrm>
            <a:off x="1104000" y="2444400"/>
            <a:ext cx="9984000" cy="1324800"/>
          </a:xfrm>
          <a:prstGeom prst="rect">
            <a:avLst/>
          </a:prstGeom>
          <a:noFill/>
          <a:ln>
            <a:noFill/>
          </a:ln>
        </p:spPr>
        <p:txBody>
          <a:bodyPr anchorCtr="0" anchor="ctr" bIns="91425" lIns="91425" spcFirstLastPara="1" rIns="91425" wrap="square" tIns="91425">
            <a:noAutofit/>
          </a:bodyPr>
          <a:lstStyle>
            <a:lvl1pPr lvl="0" marR="0" algn="ctr">
              <a:lnSpc>
                <a:spcPct val="112500"/>
              </a:lnSpc>
              <a:spcBef>
                <a:spcPts val="0"/>
              </a:spcBef>
              <a:spcAft>
                <a:spcPts val="0"/>
              </a:spcAft>
              <a:buClr>
                <a:schemeClr val="lt1"/>
              </a:buClr>
              <a:buSzPts val="4000"/>
              <a:buFont typeface="Roboto Slab"/>
              <a:buNone/>
              <a:defRPr b="1" i="0" sz="4000" u="none" cap="none" strike="noStrike">
                <a:solidFill>
                  <a:schemeClr val="lt1"/>
                </a:solidFill>
                <a:latin typeface="Roboto Slab"/>
                <a:ea typeface="Roboto Slab"/>
                <a:cs typeface="Roboto Slab"/>
                <a:sym typeface="Roboto Slab"/>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pic>
        <p:nvPicPr>
          <p:cNvPr descr="Velt_logo_neg.png" id="290" name="Google Shape;290;p34"/>
          <p:cNvPicPr preferRelativeResize="0"/>
          <p:nvPr/>
        </p:nvPicPr>
        <p:blipFill rotWithShape="1">
          <a:blip r:embed="rId3">
            <a:alphaModFix/>
          </a:blip>
          <a:srcRect b="0" l="0" r="0" t="0"/>
          <a:stretch/>
        </p:blipFill>
        <p:spPr>
          <a:xfrm>
            <a:off x="5615947" y="4941168"/>
            <a:ext cx="690596" cy="86325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afbeelding logo boven tekst onder">
  <p:cSld name="Titel afbeelding logo boven tekst onder">
    <p:bg>
      <p:bgPr>
        <a:solidFill>
          <a:srgbClr val="FFFFFF"/>
        </a:solidFill>
      </p:bgPr>
    </p:bg>
    <p:spTree>
      <p:nvGrpSpPr>
        <p:cNvPr id="291" name="Shape 291"/>
        <p:cNvGrpSpPr/>
        <p:nvPr/>
      </p:nvGrpSpPr>
      <p:grpSpPr>
        <a:xfrm>
          <a:off x="0" y="0"/>
          <a:ext cx="0" cy="0"/>
          <a:chOff x="0" y="0"/>
          <a:chExt cx="0" cy="0"/>
        </a:xfrm>
      </p:grpSpPr>
      <p:pic>
        <p:nvPicPr>
          <p:cNvPr descr="Velt_logo_neg.png" id="292" name="Google Shape;292;p35"/>
          <p:cNvPicPr preferRelativeResize="0"/>
          <p:nvPr/>
        </p:nvPicPr>
        <p:blipFill rotWithShape="1">
          <a:blip r:embed="rId2">
            <a:alphaModFix/>
          </a:blip>
          <a:srcRect b="0" l="0" r="0" t="0"/>
          <a:stretch/>
        </p:blipFill>
        <p:spPr>
          <a:xfrm>
            <a:off x="5127026" y="548680"/>
            <a:ext cx="1452155" cy="1815202"/>
          </a:xfrm>
          <a:prstGeom prst="rect">
            <a:avLst/>
          </a:prstGeom>
          <a:noFill/>
          <a:ln>
            <a:noFill/>
          </a:ln>
        </p:spPr>
      </p:pic>
      <p:sp>
        <p:nvSpPr>
          <p:cNvPr id="293" name="Google Shape;293;p35"/>
          <p:cNvSpPr txBox="1"/>
          <p:nvPr/>
        </p:nvSpPr>
        <p:spPr>
          <a:xfrm>
            <a:off x="2352000" y="5950800"/>
            <a:ext cx="7488000" cy="64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1200"/>
              <a:buFont typeface="Arial"/>
              <a:buNone/>
            </a:pPr>
            <a:r>
              <a:rPr b="1" lang="nl-BE" sz="1200">
                <a:solidFill>
                  <a:srgbClr val="FFFFFF"/>
                </a:solidFill>
                <a:latin typeface="Source Sans Pro"/>
                <a:ea typeface="Source Sans Pro"/>
                <a:cs typeface="Source Sans Pro"/>
                <a:sym typeface="Source Sans Pro"/>
              </a:rPr>
              <a:t>Velt vzw – Vereniging voor ecologisch leven en tuinieren</a:t>
            </a:r>
            <a:br>
              <a:rPr b="1" lang="nl-BE" sz="1200">
                <a:solidFill>
                  <a:srgbClr val="FFFFFF"/>
                </a:solidFill>
                <a:latin typeface="Source Sans Pro"/>
                <a:ea typeface="Source Sans Pro"/>
                <a:cs typeface="Source Sans Pro"/>
                <a:sym typeface="Source Sans Pro"/>
              </a:rPr>
            </a:br>
            <a:r>
              <a:rPr lang="nl-BE" sz="1200">
                <a:solidFill>
                  <a:srgbClr val="FFFFFF"/>
                </a:solidFill>
                <a:latin typeface="Source Sans Pro"/>
                <a:ea typeface="Source Sans Pro"/>
                <a:cs typeface="Source Sans Pro"/>
                <a:sym typeface="Source Sans Pro"/>
              </a:rPr>
              <a:t>Uitbreidingstraat 392c, 2600 Berchem, België</a:t>
            </a:r>
            <a:br>
              <a:rPr lang="nl-BE" sz="1200">
                <a:solidFill>
                  <a:srgbClr val="FFFFFF"/>
                </a:solidFill>
                <a:latin typeface="Source Sans Pro"/>
                <a:ea typeface="Source Sans Pro"/>
                <a:cs typeface="Source Sans Pro"/>
                <a:sym typeface="Source Sans Pro"/>
              </a:rPr>
            </a:br>
            <a:r>
              <a:rPr b="1" lang="nl-BE" sz="1200">
                <a:solidFill>
                  <a:srgbClr val="FFFFFF"/>
                </a:solidFill>
                <a:latin typeface="Source Sans Pro"/>
                <a:ea typeface="Source Sans Pro"/>
                <a:cs typeface="Source Sans Pro"/>
                <a:sym typeface="Source Sans Pro"/>
              </a:rPr>
              <a:t>www.velt.nu</a:t>
            </a:r>
            <a:endParaRPr b="1" sz="12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afb logo">
  <p:cSld name="Titel afb logo">
    <p:bg>
      <p:bgPr>
        <a:solidFill>
          <a:srgbClr val="FFFFFF"/>
        </a:solidFill>
      </p:bgPr>
    </p:bg>
    <p:spTree>
      <p:nvGrpSpPr>
        <p:cNvPr id="294" name="Shape 294"/>
        <p:cNvGrpSpPr/>
        <p:nvPr/>
      </p:nvGrpSpPr>
      <p:grpSpPr>
        <a:xfrm>
          <a:off x="0" y="0"/>
          <a:ext cx="0" cy="0"/>
          <a:chOff x="0" y="0"/>
          <a:chExt cx="0" cy="0"/>
        </a:xfrm>
      </p:grpSpPr>
      <p:pic>
        <p:nvPicPr>
          <p:cNvPr descr="Velt_logo_neg.png" id="295" name="Google Shape;295;p36"/>
          <p:cNvPicPr preferRelativeResize="0"/>
          <p:nvPr/>
        </p:nvPicPr>
        <p:blipFill rotWithShape="1">
          <a:blip r:embed="rId2">
            <a:alphaModFix/>
          </a:blip>
          <a:srcRect b="0" l="0" r="0" t="0"/>
          <a:stretch/>
        </p:blipFill>
        <p:spPr>
          <a:xfrm>
            <a:off x="5127026" y="548680"/>
            <a:ext cx="1452155" cy="181520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rood - afbeelding">
  <p:cSld name="Titel rood - afbeelding">
    <p:spTree>
      <p:nvGrpSpPr>
        <p:cNvPr id="296" name="Shape 296"/>
        <p:cNvGrpSpPr/>
        <p:nvPr/>
      </p:nvGrpSpPr>
      <p:grpSpPr>
        <a:xfrm>
          <a:off x="0" y="0"/>
          <a:ext cx="0" cy="0"/>
          <a:chOff x="0" y="0"/>
          <a:chExt cx="0" cy="0"/>
        </a:xfrm>
      </p:grpSpPr>
      <p:sp>
        <p:nvSpPr>
          <p:cNvPr id="297" name="Google Shape;297;p37"/>
          <p:cNvSpPr txBox="1"/>
          <p:nvPr>
            <p:ph idx="10" type="dt"/>
          </p:nvPr>
        </p:nvSpPr>
        <p:spPr>
          <a:xfrm>
            <a:off x="432000" y="6093209"/>
            <a:ext cx="8468584" cy="583200"/>
          </a:xfrm>
          <a:prstGeom prst="rect">
            <a:avLst/>
          </a:prstGeom>
          <a:noFill/>
          <a:ln>
            <a:noFill/>
          </a:ln>
        </p:spPr>
        <p:txBody>
          <a:bodyPr anchorCtr="0" anchor="ctr" bIns="91425" lIns="91425" spcFirstLastPara="1" rIns="91425" wrap="square" tIns="91425">
            <a:noAutofit/>
          </a:bodyPr>
          <a:lstStyle>
            <a:lvl1pPr lvl="0" marR="0" algn="l">
              <a:spcBef>
                <a:spcPts val="0"/>
              </a:spcBef>
              <a:spcAft>
                <a:spcPts val="0"/>
              </a:spcAft>
              <a:buClr>
                <a:srgbClr val="797979"/>
              </a:buClr>
              <a:buSzPts val="1400"/>
              <a:buFont typeface="Source Sans Pro"/>
              <a:buNone/>
              <a:defRPr b="1" i="0" sz="1400" u="none" cap="none" strike="noStrike">
                <a:solidFill>
                  <a:srgbClr val="797979"/>
                </a:solidFill>
                <a:latin typeface="Source Sans Pro"/>
                <a:ea typeface="Source Sans Pro"/>
                <a:cs typeface="Source Sans Pro"/>
                <a:sym typeface="Source Sans Pro"/>
              </a:defRPr>
            </a:lvl1pPr>
            <a:lvl2pPr lvl="1"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2pPr>
            <a:lvl3pPr lvl="2"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3pPr>
            <a:lvl4pPr lvl="3"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4pPr>
            <a:lvl5pPr lvl="4"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5pPr>
            <a:lvl6pPr lvl="5"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6pPr>
            <a:lvl7pPr lvl="6"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7pPr>
            <a:lvl8pPr lvl="7"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8pPr>
            <a:lvl9pPr lvl="8"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9pPr>
          </a:lstStyle>
          <a:p/>
        </p:txBody>
      </p:sp>
      <p:sp>
        <p:nvSpPr>
          <p:cNvPr id="298" name="Google Shape;298;p37"/>
          <p:cNvSpPr txBox="1"/>
          <p:nvPr>
            <p:ph idx="11" type="ftr"/>
          </p:nvPr>
        </p:nvSpPr>
        <p:spPr>
          <a:xfrm>
            <a:off x="8900584" y="6094799"/>
            <a:ext cx="2763416" cy="583200"/>
          </a:xfrm>
          <a:prstGeom prst="rect">
            <a:avLst/>
          </a:prstGeom>
          <a:noFill/>
          <a:ln>
            <a:noFill/>
          </a:ln>
        </p:spPr>
        <p:txBody>
          <a:bodyPr anchorCtr="0" anchor="ctr" bIns="91425" lIns="91425" spcFirstLastPara="1" rIns="91425" wrap="square" tIns="91425">
            <a:noAutofit/>
          </a:bodyPr>
          <a:lstStyle>
            <a:lvl1pPr lvl="0" marR="0" algn="r">
              <a:spcBef>
                <a:spcPts val="0"/>
              </a:spcBef>
              <a:spcAft>
                <a:spcPts val="0"/>
              </a:spcAft>
              <a:buClr>
                <a:schemeClr val="lt2"/>
              </a:buClr>
              <a:buSzPts val="1400"/>
              <a:buFont typeface="Roboto Slab"/>
              <a:buNone/>
              <a:defRPr b="1" i="0" sz="1600" u="none" cap="none" strike="noStrike">
                <a:solidFill>
                  <a:schemeClr val="lt2"/>
                </a:solidFill>
                <a:latin typeface="Roboto Slab"/>
                <a:ea typeface="Roboto Slab"/>
                <a:cs typeface="Roboto Slab"/>
                <a:sym typeface="Roboto Slab"/>
              </a:defRPr>
            </a:lvl1pPr>
            <a:lvl2pPr lvl="1"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2pPr>
            <a:lvl3pPr lvl="2"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3pPr>
            <a:lvl4pPr lvl="3"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4pPr>
            <a:lvl5pPr lvl="4"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5pPr>
            <a:lvl6pPr lvl="5"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6pPr>
            <a:lvl7pPr lvl="6"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7pPr>
            <a:lvl8pPr lvl="7"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8pPr>
            <a:lvl9pPr lvl="8"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9pPr>
          </a:lstStyle>
          <a:p/>
        </p:txBody>
      </p:sp>
      <p:sp>
        <p:nvSpPr>
          <p:cNvPr id="299" name="Google Shape;299;p37"/>
          <p:cNvSpPr/>
          <p:nvPr>
            <p:ph idx="2" type="pic"/>
          </p:nvPr>
        </p:nvSpPr>
        <p:spPr>
          <a:xfrm>
            <a:off x="0" y="1555200"/>
            <a:ext cx="12192000" cy="4320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lvl="1" marR="0" rtl="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lvl="2" marR="0" rtl="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lvl="3" marR="0" rtl="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lvl="4" marR="0" rtl="0" algn="l">
              <a:lnSpc>
                <a:spcPct val="100000"/>
              </a:lnSpc>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lvl="5" marR="0" rtl="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9pPr>
          </a:lstStyle>
          <a:p/>
        </p:txBody>
      </p:sp>
      <p:pic>
        <p:nvPicPr>
          <p:cNvPr descr="Velt_logo_groen mix.png" id="300" name="Google Shape;300;p37"/>
          <p:cNvPicPr preferRelativeResize="0"/>
          <p:nvPr/>
        </p:nvPicPr>
        <p:blipFill rotWithShape="1">
          <a:blip r:embed="rId2">
            <a:alphaModFix/>
          </a:blip>
          <a:srcRect b="0" l="0" r="0" t="0"/>
          <a:stretch/>
        </p:blipFill>
        <p:spPr>
          <a:xfrm>
            <a:off x="431371" y="234721"/>
            <a:ext cx="826675" cy="1032049"/>
          </a:xfrm>
          <a:prstGeom prst="rect">
            <a:avLst/>
          </a:prstGeom>
          <a:noFill/>
          <a:ln>
            <a:noFill/>
          </a:ln>
        </p:spPr>
      </p:pic>
      <p:cxnSp>
        <p:nvCxnSpPr>
          <p:cNvPr id="301" name="Google Shape;301;p37"/>
          <p:cNvCxnSpPr/>
          <p:nvPr/>
        </p:nvCxnSpPr>
        <p:spPr>
          <a:xfrm>
            <a:off x="11760629" y="6165304"/>
            <a:ext cx="0" cy="432048"/>
          </a:xfrm>
          <a:prstGeom prst="straightConnector1">
            <a:avLst/>
          </a:prstGeom>
          <a:noFill/>
          <a:ln cap="flat" cmpd="sng" w="50800">
            <a:solidFill>
              <a:srgbClr val="7D1312"/>
            </a:solidFill>
            <a:prstDash val="solid"/>
            <a:round/>
            <a:headEnd len="sm" w="sm" type="none"/>
            <a:tailEnd len="sm" w="sm" type="none"/>
          </a:ln>
        </p:spPr>
      </p:cxnSp>
      <p:sp>
        <p:nvSpPr>
          <p:cNvPr id="302" name="Google Shape;302;p37"/>
          <p:cNvSpPr txBox="1"/>
          <p:nvPr>
            <p:ph type="title"/>
          </p:nvPr>
        </p:nvSpPr>
        <p:spPr>
          <a:xfrm>
            <a:off x="1824000" y="259200"/>
            <a:ext cx="9168000" cy="1076400"/>
          </a:xfrm>
          <a:prstGeom prst="rect">
            <a:avLst/>
          </a:prstGeom>
          <a:noFill/>
          <a:ln>
            <a:noFill/>
          </a:ln>
        </p:spPr>
        <p:txBody>
          <a:bodyPr anchorCtr="0" anchor="ctr" bIns="91425" lIns="91425" spcFirstLastPara="1" rIns="91425" wrap="square" tIns="91425">
            <a:noAutofit/>
          </a:bodyPr>
          <a:lstStyle>
            <a:lvl1pPr lvl="0" marR="0" algn="l">
              <a:lnSpc>
                <a:spcPct val="140625"/>
              </a:lnSpc>
              <a:spcBef>
                <a:spcPts val="0"/>
              </a:spcBef>
              <a:spcAft>
                <a:spcPts val="0"/>
              </a:spcAft>
              <a:buClr>
                <a:srgbClr val="7D1212"/>
              </a:buClr>
              <a:buSzPts val="3200"/>
              <a:buFont typeface="Roboto Slab"/>
              <a:buNone/>
              <a:defRPr b="1" i="0" sz="3200" u="none" cap="none" strike="noStrike">
                <a:solidFill>
                  <a:srgbClr val="7D1212"/>
                </a:solidFill>
                <a:latin typeface="Roboto Slab"/>
                <a:ea typeface="Roboto Slab"/>
                <a:cs typeface="Roboto Slab"/>
                <a:sym typeface="Roboto Slab"/>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rood - kleine titel rood - inhoud">
  <p:cSld name="Titel rood - kleine titel rood - inhoud">
    <p:spTree>
      <p:nvGrpSpPr>
        <p:cNvPr id="303" name="Shape 303"/>
        <p:cNvGrpSpPr/>
        <p:nvPr/>
      </p:nvGrpSpPr>
      <p:grpSpPr>
        <a:xfrm>
          <a:off x="0" y="0"/>
          <a:ext cx="0" cy="0"/>
          <a:chOff x="0" y="0"/>
          <a:chExt cx="0" cy="0"/>
        </a:xfrm>
      </p:grpSpPr>
      <p:sp>
        <p:nvSpPr>
          <p:cNvPr id="304" name="Google Shape;304;p38"/>
          <p:cNvSpPr/>
          <p:nvPr/>
        </p:nvSpPr>
        <p:spPr>
          <a:xfrm>
            <a:off x="0" y="1556792"/>
            <a:ext cx="12192000" cy="432048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Roboto Slab"/>
              <a:ea typeface="Roboto Slab"/>
              <a:cs typeface="Roboto Slab"/>
              <a:sym typeface="Roboto Slab"/>
            </a:endParaRPr>
          </a:p>
        </p:txBody>
      </p:sp>
      <p:sp>
        <p:nvSpPr>
          <p:cNvPr id="305" name="Google Shape;305;p38"/>
          <p:cNvSpPr txBox="1"/>
          <p:nvPr>
            <p:ph idx="1" type="body"/>
          </p:nvPr>
        </p:nvSpPr>
        <p:spPr>
          <a:xfrm>
            <a:off x="1824000" y="2091600"/>
            <a:ext cx="9168000" cy="396000"/>
          </a:xfrm>
          <a:prstGeom prst="rect">
            <a:avLst/>
          </a:prstGeom>
          <a:noFill/>
          <a:ln>
            <a:noFill/>
          </a:ln>
        </p:spPr>
        <p:txBody>
          <a:bodyPr anchorCtr="0" anchor="ctr" bIns="91425" lIns="91425" spcFirstLastPara="1" rIns="91425" wrap="square" tIns="91425">
            <a:noAutofit/>
          </a:bodyPr>
          <a:lstStyle>
            <a:lvl1pPr indent="-228600" lvl="0" marL="457200" marR="0" algn="l">
              <a:lnSpc>
                <a:spcPct val="100000"/>
              </a:lnSpc>
              <a:spcBef>
                <a:spcPts val="0"/>
              </a:spcBef>
              <a:spcAft>
                <a:spcPts val="0"/>
              </a:spcAft>
              <a:buClr>
                <a:schemeClr val="accent3"/>
              </a:buClr>
              <a:buSzPts val="2000"/>
              <a:buFont typeface="Arial"/>
              <a:buNone/>
              <a:defRPr b="1" i="0" sz="2000" u="none" cap="none" strike="noStrike">
                <a:solidFill>
                  <a:schemeClr val="accent3"/>
                </a:solidFill>
                <a:latin typeface="Roboto Slab"/>
                <a:ea typeface="Roboto Slab"/>
                <a:cs typeface="Roboto Slab"/>
                <a:sym typeface="Roboto Slab"/>
              </a:defRPr>
            </a:lvl1pPr>
            <a:lvl2pPr indent="-228600" lvl="1" marL="914400" marR="0" algn="l">
              <a:lnSpc>
                <a:spcPct val="100000"/>
              </a:lnSpc>
              <a:spcBef>
                <a:spcPts val="600"/>
              </a:spcBef>
              <a:spcAft>
                <a:spcPts val="0"/>
              </a:spcAft>
              <a:buClr>
                <a:schemeClr val="dk1"/>
              </a:buClr>
              <a:buSzPts val="2000"/>
              <a:buFont typeface="Arial"/>
              <a:buNone/>
              <a:defRPr b="1" i="0" sz="2000" u="none" cap="none" strike="noStrike">
                <a:solidFill>
                  <a:schemeClr val="dk1"/>
                </a:solidFill>
                <a:latin typeface="Roboto Slab"/>
                <a:ea typeface="Roboto Slab"/>
                <a:cs typeface="Roboto Slab"/>
                <a:sym typeface="Roboto Slab"/>
              </a:defRPr>
            </a:lvl2pPr>
            <a:lvl3pPr indent="-228600" lvl="2" marL="1371600" marR="0" algn="l">
              <a:lnSpc>
                <a:spcPct val="100000"/>
              </a:lnSpc>
              <a:spcBef>
                <a:spcPts val="600"/>
              </a:spcBef>
              <a:spcAft>
                <a:spcPts val="0"/>
              </a:spcAft>
              <a:buClr>
                <a:schemeClr val="dk1"/>
              </a:buClr>
              <a:buSzPts val="1800"/>
              <a:buFont typeface="Arial"/>
              <a:buNone/>
              <a:defRPr b="1" i="0" sz="1800" u="none" cap="none" strike="noStrike">
                <a:solidFill>
                  <a:schemeClr val="dk1"/>
                </a:solidFill>
                <a:latin typeface="Roboto Slab"/>
                <a:ea typeface="Roboto Slab"/>
                <a:cs typeface="Roboto Slab"/>
                <a:sym typeface="Roboto Slab"/>
              </a:defRPr>
            </a:lvl3pPr>
            <a:lvl4pPr indent="-228600" lvl="3" marL="1828800" marR="0" algn="l">
              <a:lnSpc>
                <a:spcPct val="100000"/>
              </a:lnSpc>
              <a:spcBef>
                <a:spcPts val="60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4pPr>
            <a:lvl5pPr indent="-228600" lvl="4" marL="2286000" marR="0" algn="l">
              <a:lnSpc>
                <a:spcPct val="100000"/>
              </a:lnSpc>
              <a:spcBef>
                <a:spcPts val="600"/>
              </a:spcBef>
              <a:spcAft>
                <a:spcPts val="0"/>
              </a:spcAft>
              <a:buClr>
                <a:schemeClr val="dk1"/>
              </a:buClr>
              <a:buSzPts val="1600"/>
              <a:buFont typeface="Roboto Slab"/>
              <a:buNone/>
              <a:defRPr b="1" i="0" sz="1600" u="none" cap="none" strike="noStrike">
                <a:solidFill>
                  <a:schemeClr val="dk1"/>
                </a:solidFill>
                <a:latin typeface="Roboto Slab"/>
                <a:ea typeface="Roboto Slab"/>
                <a:cs typeface="Roboto Slab"/>
                <a:sym typeface="Roboto Slab"/>
              </a:defRPr>
            </a:lvl5pPr>
            <a:lvl6pPr indent="-228600" lvl="5" marL="2743200" marR="0" algn="l">
              <a:lnSpc>
                <a:spcPct val="100000"/>
              </a:lnSpc>
              <a:spcBef>
                <a:spcPts val="60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9pPr>
          </a:lstStyle>
          <a:p/>
        </p:txBody>
      </p:sp>
      <p:sp>
        <p:nvSpPr>
          <p:cNvPr id="306" name="Google Shape;306;p38"/>
          <p:cNvSpPr txBox="1"/>
          <p:nvPr>
            <p:ph idx="2" type="body"/>
          </p:nvPr>
        </p:nvSpPr>
        <p:spPr>
          <a:xfrm>
            <a:off x="1824000" y="2804399"/>
            <a:ext cx="9168000" cy="28800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indent="-228600" lvl="1" marL="914400" marR="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indent="-355600" lvl="2" marL="1371600" marR="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indent="-228600" lvl="3" marL="1828800" marR="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indent="-355600" lvl="4" marL="2286000" marR="0" algn="l">
              <a:lnSpc>
                <a:spcPct val="100000"/>
              </a:lnSpc>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indent="-330200" lvl="5" marL="2743200" marR="0" algn="l">
              <a:lnSpc>
                <a:spcPct val="100000"/>
              </a:lnSpc>
              <a:spcBef>
                <a:spcPts val="60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9pPr>
          </a:lstStyle>
          <a:p/>
        </p:txBody>
      </p:sp>
      <p:sp>
        <p:nvSpPr>
          <p:cNvPr id="307" name="Google Shape;307;p38"/>
          <p:cNvSpPr txBox="1"/>
          <p:nvPr>
            <p:ph idx="10" type="dt"/>
          </p:nvPr>
        </p:nvSpPr>
        <p:spPr>
          <a:xfrm>
            <a:off x="432000" y="6093212"/>
            <a:ext cx="8468584" cy="583200"/>
          </a:xfrm>
          <a:prstGeom prst="rect">
            <a:avLst/>
          </a:prstGeom>
          <a:noFill/>
          <a:ln>
            <a:noFill/>
          </a:ln>
        </p:spPr>
        <p:txBody>
          <a:bodyPr anchorCtr="0" anchor="ctr" bIns="91425" lIns="91425" spcFirstLastPara="1" rIns="91425" wrap="square" tIns="91425">
            <a:noAutofit/>
          </a:bodyPr>
          <a:lstStyle>
            <a:lvl1pPr lvl="0" marR="0" algn="l">
              <a:spcBef>
                <a:spcPts val="0"/>
              </a:spcBef>
              <a:spcAft>
                <a:spcPts val="0"/>
              </a:spcAft>
              <a:buClr>
                <a:srgbClr val="797979"/>
              </a:buClr>
              <a:buSzPts val="1400"/>
              <a:buFont typeface="Source Sans Pro"/>
              <a:buNone/>
              <a:defRPr b="1" i="0" sz="1400" u="none" cap="none" strike="noStrike">
                <a:solidFill>
                  <a:srgbClr val="797979"/>
                </a:solidFill>
                <a:latin typeface="Source Sans Pro"/>
                <a:ea typeface="Source Sans Pro"/>
                <a:cs typeface="Source Sans Pro"/>
                <a:sym typeface="Source Sans Pro"/>
              </a:defRPr>
            </a:lvl1pPr>
            <a:lvl2pPr lvl="1"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2pPr>
            <a:lvl3pPr lvl="2"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3pPr>
            <a:lvl4pPr lvl="3"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4pPr>
            <a:lvl5pPr lvl="4"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5pPr>
            <a:lvl6pPr lvl="5"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6pPr>
            <a:lvl7pPr lvl="6"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7pPr>
            <a:lvl8pPr lvl="7"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8pPr>
            <a:lvl9pPr lvl="8"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9pPr>
          </a:lstStyle>
          <a:p/>
        </p:txBody>
      </p:sp>
      <p:sp>
        <p:nvSpPr>
          <p:cNvPr id="308" name="Google Shape;308;p38"/>
          <p:cNvSpPr txBox="1"/>
          <p:nvPr>
            <p:ph idx="11" type="ftr"/>
          </p:nvPr>
        </p:nvSpPr>
        <p:spPr>
          <a:xfrm>
            <a:off x="8900584" y="6094799"/>
            <a:ext cx="2763416" cy="583200"/>
          </a:xfrm>
          <a:prstGeom prst="rect">
            <a:avLst/>
          </a:prstGeom>
          <a:noFill/>
          <a:ln>
            <a:noFill/>
          </a:ln>
        </p:spPr>
        <p:txBody>
          <a:bodyPr anchorCtr="0" anchor="ctr" bIns="91425" lIns="91425" spcFirstLastPara="1" rIns="91425" wrap="square" tIns="91425">
            <a:noAutofit/>
          </a:bodyPr>
          <a:lstStyle>
            <a:lvl1pPr lvl="0" marR="0" algn="r">
              <a:spcBef>
                <a:spcPts val="0"/>
              </a:spcBef>
              <a:spcAft>
                <a:spcPts val="0"/>
              </a:spcAft>
              <a:buClr>
                <a:schemeClr val="lt2"/>
              </a:buClr>
              <a:buSzPts val="1400"/>
              <a:buFont typeface="Roboto Slab"/>
              <a:buNone/>
              <a:defRPr b="1" i="0" sz="1600" u="none" cap="none" strike="noStrike">
                <a:solidFill>
                  <a:schemeClr val="lt2"/>
                </a:solidFill>
                <a:latin typeface="Roboto Slab"/>
                <a:ea typeface="Roboto Slab"/>
                <a:cs typeface="Roboto Slab"/>
                <a:sym typeface="Roboto Slab"/>
              </a:defRPr>
            </a:lvl1pPr>
            <a:lvl2pPr lvl="1"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2pPr>
            <a:lvl3pPr lvl="2"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3pPr>
            <a:lvl4pPr lvl="3"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4pPr>
            <a:lvl5pPr lvl="4"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5pPr>
            <a:lvl6pPr lvl="5"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6pPr>
            <a:lvl7pPr lvl="6"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7pPr>
            <a:lvl8pPr lvl="7"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8pPr>
            <a:lvl9pPr lvl="8"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9pPr>
          </a:lstStyle>
          <a:p/>
        </p:txBody>
      </p:sp>
      <p:pic>
        <p:nvPicPr>
          <p:cNvPr descr="Velt_logo_groen mix.png" id="309" name="Google Shape;309;p38"/>
          <p:cNvPicPr preferRelativeResize="0"/>
          <p:nvPr/>
        </p:nvPicPr>
        <p:blipFill rotWithShape="1">
          <a:blip r:embed="rId2">
            <a:alphaModFix/>
          </a:blip>
          <a:srcRect b="0" l="0" r="0" t="0"/>
          <a:stretch/>
        </p:blipFill>
        <p:spPr>
          <a:xfrm>
            <a:off x="431371" y="234721"/>
            <a:ext cx="826675" cy="1032049"/>
          </a:xfrm>
          <a:prstGeom prst="rect">
            <a:avLst/>
          </a:prstGeom>
          <a:noFill/>
          <a:ln>
            <a:noFill/>
          </a:ln>
        </p:spPr>
      </p:pic>
      <p:cxnSp>
        <p:nvCxnSpPr>
          <p:cNvPr id="310" name="Google Shape;310;p38"/>
          <p:cNvCxnSpPr/>
          <p:nvPr/>
        </p:nvCxnSpPr>
        <p:spPr>
          <a:xfrm>
            <a:off x="11760629" y="6165304"/>
            <a:ext cx="0" cy="432048"/>
          </a:xfrm>
          <a:prstGeom prst="straightConnector1">
            <a:avLst/>
          </a:prstGeom>
          <a:noFill/>
          <a:ln cap="flat" cmpd="sng" w="50800">
            <a:solidFill>
              <a:srgbClr val="7D1312"/>
            </a:solidFill>
            <a:prstDash val="solid"/>
            <a:round/>
            <a:headEnd len="sm" w="sm" type="none"/>
            <a:tailEnd len="sm" w="sm" type="none"/>
          </a:ln>
        </p:spPr>
      </p:cxnSp>
      <p:sp>
        <p:nvSpPr>
          <p:cNvPr id="311" name="Google Shape;311;p38"/>
          <p:cNvSpPr txBox="1"/>
          <p:nvPr>
            <p:ph type="title"/>
          </p:nvPr>
        </p:nvSpPr>
        <p:spPr>
          <a:xfrm>
            <a:off x="1824000" y="259200"/>
            <a:ext cx="9168000" cy="1076400"/>
          </a:xfrm>
          <a:prstGeom prst="rect">
            <a:avLst/>
          </a:prstGeom>
          <a:noFill/>
          <a:ln>
            <a:noFill/>
          </a:ln>
        </p:spPr>
        <p:txBody>
          <a:bodyPr anchorCtr="0" anchor="ctr" bIns="91425" lIns="91425" spcFirstLastPara="1" rIns="91425" wrap="square" tIns="91425">
            <a:noAutofit/>
          </a:bodyPr>
          <a:lstStyle>
            <a:lvl1pPr lvl="0" marR="0" algn="l">
              <a:lnSpc>
                <a:spcPct val="140625"/>
              </a:lnSpc>
              <a:spcBef>
                <a:spcPts val="0"/>
              </a:spcBef>
              <a:spcAft>
                <a:spcPts val="0"/>
              </a:spcAft>
              <a:buClr>
                <a:srgbClr val="7D1212"/>
              </a:buClr>
              <a:buSzPts val="3200"/>
              <a:buFont typeface="Roboto Slab"/>
              <a:buNone/>
              <a:defRPr b="1" i="0" sz="3200" u="none" cap="none" strike="noStrike">
                <a:solidFill>
                  <a:srgbClr val="7D1212"/>
                </a:solidFill>
                <a:latin typeface="Roboto Slab"/>
                <a:ea typeface="Roboto Slab"/>
                <a:cs typeface="Roboto Slab"/>
                <a:sym typeface="Roboto Slab"/>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rood - kleine titel groen - afbeelding - inhoud">
  <p:cSld name="Titel rood - kleine titel groen - afbeelding - inhoud">
    <p:spTree>
      <p:nvGrpSpPr>
        <p:cNvPr id="312" name="Shape 312"/>
        <p:cNvGrpSpPr/>
        <p:nvPr/>
      </p:nvGrpSpPr>
      <p:grpSpPr>
        <a:xfrm>
          <a:off x="0" y="0"/>
          <a:ext cx="0" cy="0"/>
          <a:chOff x="0" y="0"/>
          <a:chExt cx="0" cy="0"/>
        </a:xfrm>
      </p:grpSpPr>
      <p:sp>
        <p:nvSpPr>
          <p:cNvPr id="313" name="Google Shape;313;p39"/>
          <p:cNvSpPr/>
          <p:nvPr/>
        </p:nvSpPr>
        <p:spPr>
          <a:xfrm>
            <a:off x="0" y="1556792"/>
            <a:ext cx="12192000" cy="432048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Roboto Slab"/>
              <a:ea typeface="Roboto Slab"/>
              <a:cs typeface="Roboto Slab"/>
              <a:sym typeface="Roboto Slab"/>
            </a:endParaRPr>
          </a:p>
        </p:txBody>
      </p:sp>
      <p:sp>
        <p:nvSpPr>
          <p:cNvPr id="314" name="Google Shape;314;p39"/>
          <p:cNvSpPr txBox="1"/>
          <p:nvPr>
            <p:ph type="title"/>
          </p:nvPr>
        </p:nvSpPr>
        <p:spPr>
          <a:xfrm>
            <a:off x="1824000" y="259200"/>
            <a:ext cx="9168000" cy="1076400"/>
          </a:xfrm>
          <a:prstGeom prst="rect">
            <a:avLst/>
          </a:prstGeom>
          <a:noFill/>
          <a:ln>
            <a:noFill/>
          </a:ln>
        </p:spPr>
        <p:txBody>
          <a:bodyPr anchorCtr="0" anchor="ctr" bIns="91425" lIns="91425" spcFirstLastPara="1" rIns="91425" wrap="square" tIns="91425">
            <a:noAutofit/>
          </a:bodyPr>
          <a:lstStyle>
            <a:lvl1pPr lvl="0" marR="0" algn="l">
              <a:lnSpc>
                <a:spcPct val="140625"/>
              </a:lnSpc>
              <a:spcBef>
                <a:spcPts val="0"/>
              </a:spcBef>
              <a:spcAft>
                <a:spcPts val="0"/>
              </a:spcAft>
              <a:buClr>
                <a:srgbClr val="7D1212"/>
              </a:buClr>
              <a:buSzPts val="3200"/>
              <a:buFont typeface="Roboto Slab"/>
              <a:buNone/>
              <a:defRPr b="1" i="0" sz="3200" u="none" cap="none" strike="noStrike">
                <a:solidFill>
                  <a:srgbClr val="7D1212"/>
                </a:solidFill>
                <a:latin typeface="Roboto Slab"/>
                <a:ea typeface="Roboto Slab"/>
                <a:cs typeface="Roboto Slab"/>
                <a:sym typeface="Roboto Slab"/>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15" name="Google Shape;315;p39"/>
          <p:cNvSpPr txBox="1"/>
          <p:nvPr>
            <p:ph idx="1" type="body"/>
          </p:nvPr>
        </p:nvSpPr>
        <p:spPr>
          <a:xfrm>
            <a:off x="1824000" y="2091600"/>
            <a:ext cx="9168000" cy="396000"/>
          </a:xfrm>
          <a:prstGeom prst="rect">
            <a:avLst/>
          </a:prstGeom>
          <a:noFill/>
          <a:ln>
            <a:noFill/>
          </a:ln>
        </p:spPr>
        <p:txBody>
          <a:bodyPr anchorCtr="0" anchor="ctr" bIns="91425" lIns="91425" spcFirstLastPara="1" rIns="91425" wrap="square" tIns="91425">
            <a:noAutofit/>
          </a:bodyPr>
          <a:lstStyle>
            <a:lvl1pPr indent="-228600" lvl="0" marL="457200" marR="0" algn="l">
              <a:lnSpc>
                <a:spcPct val="100000"/>
              </a:lnSpc>
              <a:spcBef>
                <a:spcPts val="0"/>
              </a:spcBef>
              <a:spcAft>
                <a:spcPts val="0"/>
              </a:spcAft>
              <a:buClr>
                <a:srgbClr val="006253"/>
              </a:buClr>
              <a:buSzPts val="2000"/>
              <a:buFont typeface="Arial"/>
              <a:buNone/>
              <a:defRPr b="1" i="0" sz="2000" u="none" cap="none" strike="noStrike">
                <a:solidFill>
                  <a:srgbClr val="006253"/>
                </a:solidFill>
                <a:latin typeface="Roboto Slab"/>
                <a:ea typeface="Roboto Slab"/>
                <a:cs typeface="Roboto Slab"/>
                <a:sym typeface="Roboto Slab"/>
              </a:defRPr>
            </a:lvl1pPr>
            <a:lvl2pPr indent="-228600" lvl="1" marL="914400" marR="0" algn="l">
              <a:lnSpc>
                <a:spcPct val="100000"/>
              </a:lnSpc>
              <a:spcBef>
                <a:spcPts val="600"/>
              </a:spcBef>
              <a:spcAft>
                <a:spcPts val="0"/>
              </a:spcAft>
              <a:buClr>
                <a:schemeClr val="dk1"/>
              </a:buClr>
              <a:buSzPts val="2000"/>
              <a:buFont typeface="Arial"/>
              <a:buNone/>
              <a:defRPr b="1" i="0" sz="2000" u="none" cap="none" strike="noStrike">
                <a:solidFill>
                  <a:schemeClr val="dk1"/>
                </a:solidFill>
                <a:latin typeface="Roboto Slab"/>
                <a:ea typeface="Roboto Slab"/>
                <a:cs typeface="Roboto Slab"/>
                <a:sym typeface="Roboto Slab"/>
              </a:defRPr>
            </a:lvl2pPr>
            <a:lvl3pPr indent="-228600" lvl="2" marL="1371600" marR="0" algn="l">
              <a:lnSpc>
                <a:spcPct val="100000"/>
              </a:lnSpc>
              <a:spcBef>
                <a:spcPts val="600"/>
              </a:spcBef>
              <a:spcAft>
                <a:spcPts val="0"/>
              </a:spcAft>
              <a:buClr>
                <a:schemeClr val="dk1"/>
              </a:buClr>
              <a:buSzPts val="1800"/>
              <a:buFont typeface="Arial"/>
              <a:buNone/>
              <a:defRPr b="1" i="0" sz="1800" u="none" cap="none" strike="noStrike">
                <a:solidFill>
                  <a:schemeClr val="dk1"/>
                </a:solidFill>
                <a:latin typeface="Roboto Slab"/>
                <a:ea typeface="Roboto Slab"/>
                <a:cs typeface="Roboto Slab"/>
                <a:sym typeface="Roboto Slab"/>
              </a:defRPr>
            </a:lvl3pPr>
            <a:lvl4pPr indent="-228600" lvl="3" marL="1828800" marR="0" algn="l">
              <a:lnSpc>
                <a:spcPct val="100000"/>
              </a:lnSpc>
              <a:spcBef>
                <a:spcPts val="60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4pPr>
            <a:lvl5pPr indent="-228600" lvl="4" marL="2286000" marR="0" algn="l">
              <a:lnSpc>
                <a:spcPct val="100000"/>
              </a:lnSpc>
              <a:spcBef>
                <a:spcPts val="600"/>
              </a:spcBef>
              <a:spcAft>
                <a:spcPts val="0"/>
              </a:spcAft>
              <a:buClr>
                <a:schemeClr val="dk1"/>
              </a:buClr>
              <a:buSzPts val="1600"/>
              <a:buFont typeface="Roboto Slab"/>
              <a:buNone/>
              <a:defRPr b="1" i="0" sz="1600" u="none" cap="none" strike="noStrike">
                <a:solidFill>
                  <a:schemeClr val="dk1"/>
                </a:solidFill>
                <a:latin typeface="Roboto Slab"/>
                <a:ea typeface="Roboto Slab"/>
                <a:cs typeface="Roboto Slab"/>
                <a:sym typeface="Roboto Slab"/>
              </a:defRPr>
            </a:lvl5pPr>
            <a:lvl6pPr indent="-228600" lvl="5" marL="2743200" marR="0" algn="l">
              <a:lnSpc>
                <a:spcPct val="100000"/>
              </a:lnSpc>
              <a:spcBef>
                <a:spcPts val="60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9pPr>
          </a:lstStyle>
          <a:p/>
        </p:txBody>
      </p:sp>
      <p:sp>
        <p:nvSpPr>
          <p:cNvPr id="316" name="Google Shape;316;p39"/>
          <p:cNvSpPr txBox="1"/>
          <p:nvPr>
            <p:ph idx="2" type="body"/>
          </p:nvPr>
        </p:nvSpPr>
        <p:spPr>
          <a:xfrm>
            <a:off x="4545867" y="2804399"/>
            <a:ext cx="6432000" cy="2616687"/>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chemeClr val="accent1"/>
              </a:buClr>
              <a:buSzPts val="2000"/>
              <a:buFont typeface="Arial"/>
              <a:buNone/>
              <a:defRPr b="0" i="0" sz="2000" u="none" cap="none" strike="noStrike">
                <a:solidFill>
                  <a:schemeClr val="accent1"/>
                </a:solidFill>
                <a:latin typeface="Roboto Slab"/>
                <a:ea typeface="Roboto Slab"/>
                <a:cs typeface="Roboto Slab"/>
                <a:sym typeface="Roboto Slab"/>
              </a:defRPr>
            </a:lvl1pPr>
            <a:lvl2pPr indent="-228600" lvl="1" marL="914400" marR="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indent="-355600" lvl="2" marL="1371600" marR="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indent="-228600" lvl="3" marL="1828800" marR="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indent="-355600" lvl="4" marL="2286000" marR="0" algn="l">
              <a:lnSpc>
                <a:spcPct val="100000"/>
              </a:lnSpc>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indent="-330200" lvl="5" marL="2743200" marR="0" algn="l">
              <a:lnSpc>
                <a:spcPct val="100000"/>
              </a:lnSpc>
              <a:spcBef>
                <a:spcPts val="60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9pPr>
          </a:lstStyle>
          <a:p/>
        </p:txBody>
      </p:sp>
      <p:sp>
        <p:nvSpPr>
          <p:cNvPr id="317" name="Google Shape;317;p39"/>
          <p:cNvSpPr txBox="1"/>
          <p:nvPr>
            <p:ph idx="10" type="dt"/>
          </p:nvPr>
        </p:nvSpPr>
        <p:spPr>
          <a:xfrm>
            <a:off x="432000" y="6093212"/>
            <a:ext cx="8468584" cy="583200"/>
          </a:xfrm>
          <a:prstGeom prst="rect">
            <a:avLst/>
          </a:prstGeom>
          <a:noFill/>
          <a:ln>
            <a:noFill/>
          </a:ln>
        </p:spPr>
        <p:txBody>
          <a:bodyPr anchorCtr="0" anchor="ctr" bIns="91425" lIns="91425" spcFirstLastPara="1" rIns="91425" wrap="square" tIns="91425">
            <a:noAutofit/>
          </a:bodyPr>
          <a:lstStyle>
            <a:lvl1pPr lvl="0" marR="0" algn="l">
              <a:spcBef>
                <a:spcPts val="0"/>
              </a:spcBef>
              <a:spcAft>
                <a:spcPts val="0"/>
              </a:spcAft>
              <a:buClr>
                <a:srgbClr val="797979"/>
              </a:buClr>
              <a:buSzPts val="1400"/>
              <a:buFont typeface="Source Sans Pro"/>
              <a:buNone/>
              <a:defRPr b="1" i="0" sz="1400" u="none" cap="none" strike="noStrike">
                <a:solidFill>
                  <a:srgbClr val="797979"/>
                </a:solidFill>
                <a:latin typeface="Source Sans Pro"/>
                <a:ea typeface="Source Sans Pro"/>
                <a:cs typeface="Source Sans Pro"/>
                <a:sym typeface="Source Sans Pro"/>
              </a:defRPr>
            </a:lvl1pPr>
            <a:lvl2pPr lvl="1"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2pPr>
            <a:lvl3pPr lvl="2"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3pPr>
            <a:lvl4pPr lvl="3"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4pPr>
            <a:lvl5pPr lvl="4"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5pPr>
            <a:lvl6pPr lvl="5"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6pPr>
            <a:lvl7pPr lvl="6"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7pPr>
            <a:lvl8pPr lvl="7"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8pPr>
            <a:lvl9pPr lvl="8"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9pPr>
          </a:lstStyle>
          <a:p/>
        </p:txBody>
      </p:sp>
      <p:sp>
        <p:nvSpPr>
          <p:cNvPr id="318" name="Google Shape;318;p39"/>
          <p:cNvSpPr txBox="1"/>
          <p:nvPr>
            <p:ph idx="11" type="ftr"/>
          </p:nvPr>
        </p:nvSpPr>
        <p:spPr>
          <a:xfrm>
            <a:off x="8900584" y="6094799"/>
            <a:ext cx="2763416" cy="583200"/>
          </a:xfrm>
          <a:prstGeom prst="rect">
            <a:avLst/>
          </a:prstGeom>
          <a:noFill/>
          <a:ln>
            <a:noFill/>
          </a:ln>
        </p:spPr>
        <p:txBody>
          <a:bodyPr anchorCtr="0" anchor="ctr" bIns="91425" lIns="91425" spcFirstLastPara="1" rIns="91425" wrap="square" tIns="91425">
            <a:noAutofit/>
          </a:bodyPr>
          <a:lstStyle>
            <a:lvl1pPr lvl="0" marR="0" algn="r">
              <a:spcBef>
                <a:spcPts val="0"/>
              </a:spcBef>
              <a:spcAft>
                <a:spcPts val="0"/>
              </a:spcAft>
              <a:buClr>
                <a:schemeClr val="lt2"/>
              </a:buClr>
              <a:buSzPts val="1400"/>
              <a:buFont typeface="Roboto Slab"/>
              <a:buNone/>
              <a:defRPr b="1" i="0" sz="1600" u="none" cap="none" strike="noStrike">
                <a:solidFill>
                  <a:schemeClr val="lt2"/>
                </a:solidFill>
                <a:latin typeface="Roboto Slab"/>
                <a:ea typeface="Roboto Slab"/>
                <a:cs typeface="Roboto Slab"/>
                <a:sym typeface="Roboto Slab"/>
              </a:defRPr>
            </a:lvl1pPr>
            <a:lvl2pPr lvl="1"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2pPr>
            <a:lvl3pPr lvl="2"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3pPr>
            <a:lvl4pPr lvl="3"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4pPr>
            <a:lvl5pPr lvl="4"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5pPr>
            <a:lvl6pPr lvl="5"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6pPr>
            <a:lvl7pPr lvl="6"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7pPr>
            <a:lvl8pPr lvl="7"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8pPr>
            <a:lvl9pPr lvl="8"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9pPr>
          </a:lstStyle>
          <a:p/>
        </p:txBody>
      </p:sp>
      <p:pic>
        <p:nvPicPr>
          <p:cNvPr descr="Velt_logo_groen mix.png" id="319" name="Google Shape;319;p39"/>
          <p:cNvPicPr preferRelativeResize="0"/>
          <p:nvPr/>
        </p:nvPicPr>
        <p:blipFill rotWithShape="1">
          <a:blip r:embed="rId2">
            <a:alphaModFix/>
          </a:blip>
          <a:srcRect b="0" l="0" r="0" t="0"/>
          <a:stretch/>
        </p:blipFill>
        <p:spPr>
          <a:xfrm>
            <a:off x="431371" y="234721"/>
            <a:ext cx="826675" cy="1032049"/>
          </a:xfrm>
          <a:prstGeom prst="rect">
            <a:avLst/>
          </a:prstGeom>
          <a:noFill/>
          <a:ln>
            <a:noFill/>
          </a:ln>
        </p:spPr>
      </p:pic>
      <p:cxnSp>
        <p:nvCxnSpPr>
          <p:cNvPr id="320" name="Google Shape;320;p39"/>
          <p:cNvCxnSpPr/>
          <p:nvPr/>
        </p:nvCxnSpPr>
        <p:spPr>
          <a:xfrm>
            <a:off x="11760629" y="6165304"/>
            <a:ext cx="0" cy="432048"/>
          </a:xfrm>
          <a:prstGeom prst="straightConnector1">
            <a:avLst/>
          </a:prstGeom>
          <a:noFill/>
          <a:ln cap="flat" cmpd="sng" w="50800">
            <a:solidFill>
              <a:srgbClr val="7D1312"/>
            </a:solidFill>
            <a:prstDash val="solid"/>
            <a:round/>
            <a:headEnd len="sm" w="sm" type="none"/>
            <a:tailEnd len="sm" w="sm" type="none"/>
          </a:ln>
        </p:spPr>
      </p:cxnSp>
      <p:sp>
        <p:nvSpPr>
          <p:cNvPr id="321" name="Google Shape;321;p39"/>
          <p:cNvSpPr/>
          <p:nvPr>
            <p:ph idx="3" type="pic"/>
          </p:nvPr>
        </p:nvSpPr>
        <p:spPr>
          <a:xfrm>
            <a:off x="1845733" y="2808742"/>
            <a:ext cx="2282129" cy="3043418"/>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lvl="1" marR="0" rtl="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lvl="2" marR="0" rtl="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lvl="3" marR="0" rtl="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lvl="4" marR="0" rtl="0" algn="l">
              <a:lnSpc>
                <a:spcPct val="100000"/>
              </a:lnSpc>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lvl="5" marR="0" rtl="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rood - kleine titel rood - afbeelding - tekst">
  <p:cSld name="Titel rood - kleine titel rood - afbeelding - tekst">
    <p:spTree>
      <p:nvGrpSpPr>
        <p:cNvPr id="322" name="Shape 322"/>
        <p:cNvGrpSpPr/>
        <p:nvPr/>
      </p:nvGrpSpPr>
      <p:grpSpPr>
        <a:xfrm>
          <a:off x="0" y="0"/>
          <a:ext cx="0" cy="0"/>
          <a:chOff x="0" y="0"/>
          <a:chExt cx="0" cy="0"/>
        </a:xfrm>
      </p:grpSpPr>
      <p:sp>
        <p:nvSpPr>
          <p:cNvPr id="323" name="Google Shape;323;p40"/>
          <p:cNvSpPr/>
          <p:nvPr/>
        </p:nvSpPr>
        <p:spPr>
          <a:xfrm>
            <a:off x="0" y="1556792"/>
            <a:ext cx="12192000" cy="432048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Roboto Slab"/>
              <a:ea typeface="Roboto Slab"/>
              <a:cs typeface="Roboto Slab"/>
              <a:sym typeface="Roboto Slab"/>
            </a:endParaRPr>
          </a:p>
        </p:txBody>
      </p:sp>
      <p:sp>
        <p:nvSpPr>
          <p:cNvPr id="324" name="Google Shape;324;p40"/>
          <p:cNvSpPr txBox="1"/>
          <p:nvPr>
            <p:ph type="title"/>
          </p:nvPr>
        </p:nvSpPr>
        <p:spPr>
          <a:xfrm>
            <a:off x="1824000" y="259200"/>
            <a:ext cx="9168000" cy="1076400"/>
          </a:xfrm>
          <a:prstGeom prst="rect">
            <a:avLst/>
          </a:prstGeom>
          <a:noFill/>
          <a:ln>
            <a:noFill/>
          </a:ln>
        </p:spPr>
        <p:txBody>
          <a:bodyPr anchorCtr="0" anchor="ctr" bIns="91425" lIns="91425" spcFirstLastPara="1" rIns="91425" wrap="square" tIns="91425">
            <a:noAutofit/>
          </a:bodyPr>
          <a:lstStyle>
            <a:lvl1pPr lvl="0" marR="0" algn="l">
              <a:lnSpc>
                <a:spcPct val="140625"/>
              </a:lnSpc>
              <a:spcBef>
                <a:spcPts val="0"/>
              </a:spcBef>
              <a:spcAft>
                <a:spcPts val="0"/>
              </a:spcAft>
              <a:buClr>
                <a:srgbClr val="7D1212"/>
              </a:buClr>
              <a:buSzPts val="3200"/>
              <a:buFont typeface="Roboto Slab"/>
              <a:buNone/>
              <a:defRPr b="1" i="0" sz="3200" u="none" cap="none" strike="noStrike">
                <a:solidFill>
                  <a:srgbClr val="7D1212"/>
                </a:solidFill>
                <a:latin typeface="Roboto Slab"/>
                <a:ea typeface="Roboto Slab"/>
                <a:cs typeface="Roboto Slab"/>
                <a:sym typeface="Roboto Slab"/>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25" name="Google Shape;325;p40"/>
          <p:cNvSpPr txBox="1"/>
          <p:nvPr>
            <p:ph idx="1" type="body"/>
          </p:nvPr>
        </p:nvSpPr>
        <p:spPr>
          <a:xfrm>
            <a:off x="1824000" y="2091600"/>
            <a:ext cx="9168000" cy="396000"/>
          </a:xfrm>
          <a:prstGeom prst="rect">
            <a:avLst/>
          </a:prstGeom>
          <a:noFill/>
          <a:ln>
            <a:noFill/>
          </a:ln>
        </p:spPr>
        <p:txBody>
          <a:bodyPr anchorCtr="0" anchor="ctr" bIns="91425" lIns="91425" spcFirstLastPara="1" rIns="91425" wrap="square" tIns="91425">
            <a:noAutofit/>
          </a:bodyPr>
          <a:lstStyle>
            <a:lvl1pPr indent="-228600" lvl="0" marL="457200" marR="0" algn="l">
              <a:lnSpc>
                <a:spcPct val="100000"/>
              </a:lnSpc>
              <a:spcBef>
                <a:spcPts val="0"/>
              </a:spcBef>
              <a:spcAft>
                <a:spcPts val="0"/>
              </a:spcAft>
              <a:buClr>
                <a:schemeClr val="accent3"/>
              </a:buClr>
              <a:buSzPts val="2000"/>
              <a:buFont typeface="Arial"/>
              <a:buNone/>
              <a:defRPr b="1" i="0" sz="2000" u="none" cap="none" strike="noStrike">
                <a:solidFill>
                  <a:schemeClr val="accent3"/>
                </a:solidFill>
                <a:latin typeface="Roboto Slab"/>
                <a:ea typeface="Roboto Slab"/>
                <a:cs typeface="Roboto Slab"/>
                <a:sym typeface="Roboto Slab"/>
              </a:defRPr>
            </a:lvl1pPr>
            <a:lvl2pPr indent="-228600" lvl="1" marL="914400" marR="0" algn="l">
              <a:lnSpc>
                <a:spcPct val="100000"/>
              </a:lnSpc>
              <a:spcBef>
                <a:spcPts val="600"/>
              </a:spcBef>
              <a:spcAft>
                <a:spcPts val="0"/>
              </a:spcAft>
              <a:buClr>
                <a:schemeClr val="dk1"/>
              </a:buClr>
              <a:buSzPts val="2000"/>
              <a:buFont typeface="Arial"/>
              <a:buNone/>
              <a:defRPr b="1" i="0" sz="2000" u="none" cap="none" strike="noStrike">
                <a:solidFill>
                  <a:schemeClr val="dk1"/>
                </a:solidFill>
                <a:latin typeface="Roboto Slab"/>
                <a:ea typeface="Roboto Slab"/>
                <a:cs typeface="Roboto Slab"/>
                <a:sym typeface="Roboto Slab"/>
              </a:defRPr>
            </a:lvl2pPr>
            <a:lvl3pPr indent="-228600" lvl="2" marL="1371600" marR="0" algn="l">
              <a:lnSpc>
                <a:spcPct val="100000"/>
              </a:lnSpc>
              <a:spcBef>
                <a:spcPts val="600"/>
              </a:spcBef>
              <a:spcAft>
                <a:spcPts val="0"/>
              </a:spcAft>
              <a:buClr>
                <a:schemeClr val="dk1"/>
              </a:buClr>
              <a:buSzPts val="1800"/>
              <a:buFont typeface="Arial"/>
              <a:buNone/>
              <a:defRPr b="1" i="0" sz="1800" u="none" cap="none" strike="noStrike">
                <a:solidFill>
                  <a:schemeClr val="dk1"/>
                </a:solidFill>
                <a:latin typeface="Roboto Slab"/>
                <a:ea typeface="Roboto Slab"/>
                <a:cs typeface="Roboto Slab"/>
                <a:sym typeface="Roboto Slab"/>
              </a:defRPr>
            </a:lvl3pPr>
            <a:lvl4pPr indent="-228600" lvl="3" marL="1828800" marR="0" algn="l">
              <a:lnSpc>
                <a:spcPct val="100000"/>
              </a:lnSpc>
              <a:spcBef>
                <a:spcPts val="60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4pPr>
            <a:lvl5pPr indent="-228600" lvl="4" marL="2286000" marR="0" algn="l">
              <a:lnSpc>
                <a:spcPct val="100000"/>
              </a:lnSpc>
              <a:spcBef>
                <a:spcPts val="600"/>
              </a:spcBef>
              <a:spcAft>
                <a:spcPts val="0"/>
              </a:spcAft>
              <a:buClr>
                <a:schemeClr val="dk1"/>
              </a:buClr>
              <a:buSzPts val="1600"/>
              <a:buFont typeface="Roboto Slab"/>
              <a:buNone/>
              <a:defRPr b="1" i="0" sz="1600" u="none" cap="none" strike="noStrike">
                <a:solidFill>
                  <a:schemeClr val="dk1"/>
                </a:solidFill>
                <a:latin typeface="Roboto Slab"/>
                <a:ea typeface="Roboto Slab"/>
                <a:cs typeface="Roboto Slab"/>
                <a:sym typeface="Roboto Slab"/>
              </a:defRPr>
            </a:lvl5pPr>
            <a:lvl6pPr indent="-228600" lvl="5" marL="2743200" marR="0" algn="l">
              <a:lnSpc>
                <a:spcPct val="100000"/>
              </a:lnSpc>
              <a:spcBef>
                <a:spcPts val="60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9pPr>
          </a:lstStyle>
          <a:p/>
        </p:txBody>
      </p:sp>
      <p:sp>
        <p:nvSpPr>
          <p:cNvPr id="326" name="Google Shape;326;p40"/>
          <p:cNvSpPr txBox="1"/>
          <p:nvPr>
            <p:ph idx="2" type="body"/>
          </p:nvPr>
        </p:nvSpPr>
        <p:spPr>
          <a:xfrm>
            <a:off x="5064000" y="2563200"/>
            <a:ext cx="5942667" cy="28800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indent="-228600" lvl="1" marL="914400" marR="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indent="-355600" lvl="2" marL="1371600" marR="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indent="-228600" lvl="3" marL="1828800" marR="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indent="-355600" lvl="4" marL="2286000" marR="0" algn="l">
              <a:lnSpc>
                <a:spcPct val="100000"/>
              </a:lnSpc>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indent="-330200" lvl="5" marL="2743200" marR="0" algn="l">
              <a:lnSpc>
                <a:spcPct val="100000"/>
              </a:lnSpc>
              <a:spcBef>
                <a:spcPts val="60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9pPr>
          </a:lstStyle>
          <a:p/>
        </p:txBody>
      </p:sp>
      <p:sp>
        <p:nvSpPr>
          <p:cNvPr id="327" name="Google Shape;327;p40"/>
          <p:cNvSpPr txBox="1"/>
          <p:nvPr>
            <p:ph idx="10" type="dt"/>
          </p:nvPr>
        </p:nvSpPr>
        <p:spPr>
          <a:xfrm>
            <a:off x="432000" y="6093209"/>
            <a:ext cx="8468584" cy="583200"/>
          </a:xfrm>
          <a:prstGeom prst="rect">
            <a:avLst/>
          </a:prstGeom>
          <a:noFill/>
          <a:ln>
            <a:noFill/>
          </a:ln>
        </p:spPr>
        <p:txBody>
          <a:bodyPr anchorCtr="0" anchor="ctr" bIns="91425" lIns="91425" spcFirstLastPara="1" rIns="91425" wrap="square" tIns="91425">
            <a:noAutofit/>
          </a:bodyPr>
          <a:lstStyle>
            <a:lvl1pPr lvl="0" marR="0" algn="l">
              <a:spcBef>
                <a:spcPts val="0"/>
              </a:spcBef>
              <a:spcAft>
                <a:spcPts val="0"/>
              </a:spcAft>
              <a:buClr>
                <a:srgbClr val="797979"/>
              </a:buClr>
              <a:buSzPts val="1400"/>
              <a:buFont typeface="Source Sans Pro"/>
              <a:buNone/>
              <a:defRPr b="1" i="0" sz="1400" u="none" cap="none" strike="noStrike">
                <a:solidFill>
                  <a:srgbClr val="797979"/>
                </a:solidFill>
                <a:latin typeface="Source Sans Pro"/>
                <a:ea typeface="Source Sans Pro"/>
                <a:cs typeface="Source Sans Pro"/>
                <a:sym typeface="Source Sans Pro"/>
              </a:defRPr>
            </a:lvl1pPr>
            <a:lvl2pPr lvl="1"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2pPr>
            <a:lvl3pPr lvl="2"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3pPr>
            <a:lvl4pPr lvl="3"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4pPr>
            <a:lvl5pPr lvl="4"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5pPr>
            <a:lvl6pPr lvl="5"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6pPr>
            <a:lvl7pPr lvl="6"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7pPr>
            <a:lvl8pPr lvl="7"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8pPr>
            <a:lvl9pPr lvl="8"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9pPr>
          </a:lstStyle>
          <a:p/>
        </p:txBody>
      </p:sp>
      <p:sp>
        <p:nvSpPr>
          <p:cNvPr id="328" name="Google Shape;328;p40"/>
          <p:cNvSpPr txBox="1"/>
          <p:nvPr>
            <p:ph idx="11" type="ftr"/>
          </p:nvPr>
        </p:nvSpPr>
        <p:spPr>
          <a:xfrm>
            <a:off x="8900584" y="6094799"/>
            <a:ext cx="2763416" cy="583200"/>
          </a:xfrm>
          <a:prstGeom prst="rect">
            <a:avLst/>
          </a:prstGeom>
          <a:noFill/>
          <a:ln>
            <a:noFill/>
          </a:ln>
        </p:spPr>
        <p:txBody>
          <a:bodyPr anchorCtr="0" anchor="ctr" bIns="91425" lIns="91425" spcFirstLastPara="1" rIns="91425" wrap="square" tIns="91425">
            <a:noAutofit/>
          </a:bodyPr>
          <a:lstStyle>
            <a:lvl1pPr lvl="0" marR="0" algn="r">
              <a:spcBef>
                <a:spcPts val="0"/>
              </a:spcBef>
              <a:spcAft>
                <a:spcPts val="0"/>
              </a:spcAft>
              <a:buClr>
                <a:schemeClr val="lt2"/>
              </a:buClr>
              <a:buSzPts val="1400"/>
              <a:buFont typeface="Roboto Slab"/>
              <a:buNone/>
              <a:defRPr b="1" i="0" sz="1600" u="none" cap="none" strike="noStrike">
                <a:solidFill>
                  <a:schemeClr val="lt2"/>
                </a:solidFill>
                <a:latin typeface="Roboto Slab"/>
                <a:ea typeface="Roboto Slab"/>
                <a:cs typeface="Roboto Slab"/>
                <a:sym typeface="Roboto Slab"/>
              </a:defRPr>
            </a:lvl1pPr>
            <a:lvl2pPr lvl="1"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2pPr>
            <a:lvl3pPr lvl="2"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3pPr>
            <a:lvl4pPr lvl="3"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4pPr>
            <a:lvl5pPr lvl="4"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5pPr>
            <a:lvl6pPr lvl="5"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6pPr>
            <a:lvl7pPr lvl="6"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7pPr>
            <a:lvl8pPr lvl="7"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8pPr>
            <a:lvl9pPr lvl="8"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9pPr>
          </a:lstStyle>
          <a:p/>
        </p:txBody>
      </p:sp>
      <p:sp>
        <p:nvSpPr>
          <p:cNvPr id="329" name="Google Shape;329;p40"/>
          <p:cNvSpPr/>
          <p:nvPr>
            <p:ph idx="3" type="pic"/>
          </p:nvPr>
        </p:nvSpPr>
        <p:spPr>
          <a:xfrm>
            <a:off x="0" y="2573201"/>
            <a:ext cx="4842933" cy="2879862"/>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lvl="1" marR="0" rtl="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lvl="2" marR="0" rtl="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lvl="3" marR="0" rtl="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lvl="4" marR="0" rtl="0" algn="l">
              <a:lnSpc>
                <a:spcPct val="100000"/>
              </a:lnSpc>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lvl="5" marR="0" rtl="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9pPr>
          </a:lstStyle>
          <a:p/>
        </p:txBody>
      </p:sp>
      <p:cxnSp>
        <p:nvCxnSpPr>
          <p:cNvPr id="330" name="Google Shape;330;p40"/>
          <p:cNvCxnSpPr/>
          <p:nvPr/>
        </p:nvCxnSpPr>
        <p:spPr>
          <a:xfrm>
            <a:off x="11760629" y="6165304"/>
            <a:ext cx="0" cy="432048"/>
          </a:xfrm>
          <a:prstGeom prst="straightConnector1">
            <a:avLst/>
          </a:prstGeom>
          <a:noFill/>
          <a:ln cap="flat" cmpd="sng" w="50800">
            <a:solidFill>
              <a:srgbClr val="7D1312"/>
            </a:solidFill>
            <a:prstDash val="solid"/>
            <a:round/>
            <a:headEnd len="sm" w="sm" type="none"/>
            <a:tailEnd len="sm" w="sm" type="none"/>
          </a:ln>
        </p:spPr>
      </p:cxnSp>
      <p:pic>
        <p:nvPicPr>
          <p:cNvPr descr="Velt_logo_groen mix.png" id="331" name="Google Shape;331;p40"/>
          <p:cNvPicPr preferRelativeResize="0"/>
          <p:nvPr/>
        </p:nvPicPr>
        <p:blipFill rotWithShape="1">
          <a:blip r:embed="rId2">
            <a:alphaModFix/>
          </a:blip>
          <a:srcRect b="0" l="0" r="0" t="0"/>
          <a:stretch/>
        </p:blipFill>
        <p:spPr>
          <a:xfrm>
            <a:off x="431371" y="234721"/>
            <a:ext cx="826675" cy="103204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rood - kleine titel groen - 2 afbeeldingen - 2 inhoud">
  <p:cSld name="Titel rood - kleine titel groen - 2 afbeeldingen - 2 inhoud">
    <p:spTree>
      <p:nvGrpSpPr>
        <p:cNvPr id="332" name="Shape 332"/>
        <p:cNvGrpSpPr/>
        <p:nvPr/>
      </p:nvGrpSpPr>
      <p:grpSpPr>
        <a:xfrm>
          <a:off x="0" y="0"/>
          <a:ext cx="0" cy="0"/>
          <a:chOff x="0" y="0"/>
          <a:chExt cx="0" cy="0"/>
        </a:xfrm>
      </p:grpSpPr>
      <p:sp>
        <p:nvSpPr>
          <p:cNvPr id="333" name="Google Shape;333;p41"/>
          <p:cNvSpPr/>
          <p:nvPr/>
        </p:nvSpPr>
        <p:spPr>
          <a:xfrm>
            <a:off x="0" y="1556792"/>
            <a:ext cx="12192000" cy="432048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Roboto Slab"/>
              <a:ea typeface="Roboto Slab"/>
              <a:cs typeface="Roboto Slab"/>
              <a:sym typeface="Roboto Slab"/>
            </a:endParaRPr>
          </a:p>
        </p:txBody>
      </p:sp>
      <p:sp>
        <p:nvSpPr>
          <p:cNvPr id="334" name="Google Shape;334;p41"/>
          <p:cNvSpPr txBox="1"/>
          <p:nvPr>
            <p:ph type="title"/>
          </p:nvPr>
        </p:nvSpPr>
        <p:spPr>
          <a:xfrm>
            <a:off x="1824000" y="259200"/>
            <a:ext cx="9168000" cy="1076400"/>
          </a:xfrm>
          <a:prstGeom prst="rect">
            <a:avLst/>
          </a:prstGeom>
          <a:noFill/>
          <a:ln>
            <a:noFill/>
          </a:ln>
        </p:spPr>
        <p:txBody>
          <a:bodyPr anchorCtr="0" anchor="ctr" bIns="91425" lIns="91425" spcFirstLastPara="1" rIns="91425" wrap="square" tIns="91425">
            <a:noAutofit/>
          </a:bodyPr>
          <a:lstStyle>
            <a:lvl1pPr lvl="0" marR="0" algn="l">
              <a:lnSpc>
                <a:spcPct val="140625"/>
              </a:lnSpc>
              <a:spcBef>
                <a:spcPts val="0"/>
              </a:spcBef>
              <a:spcAft>
                <a:spcPts val="0"/>
              </a:spcAft>
              <a:buClr>
                <a:srgbClr val="7D1212"/>
              </a:buClr>
              <a:buSzPts val="3200"/>
              <a:buFont typeface="Roboto Slab"/>
              <a:buNone/>
              <a:defRPr b="1" i="0" sz="3200" u="none" cap="none" strike="noStrike">
                <a:solidFill>
                  <a:srgbClr val="7D1212"/>
                </a:solidFill>
                <a:latin typeface="Roboto Slab"/>
                <a:ea typeface="Roboto Slab"/>
                <a:cs typeface="Roboto Slab"/>
                <a:sym typeface="Roboto Slab"/>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35" name="Google Shape;335;p41"/>
          <p:cNvSpPr txBox="1"/>
          <p:nvPr>
            <p:ph idx="1" type="body"/>
          </p:nvPr>
        </p:nvSpPr>
        <p:spPr>
          <a:xfrm>
            <a:off x="1824000" y="1760400"/>
            <a:ext cx="9168000" cy="396000"/>
          </a:xfrm>
          <a:prstGeom prst="rect">
            <a:avLst/>
          </a:prstGeom>
          <a:noFill/>
          <a:ln>
            <a:noFill/>
          </a:ln>
        </p:spPr>
        <p:txBody>
          <a:bodyPr anchorCtr="0" anchor="ctr" bIns="91425" lIns="91425" spcFirstLastPara="1" rIns="91425" wrap="square" tIns="91425">
            <a:noAutofit/>
          </a:bodyPr>
          <a:lstStyle>
            <a:lvl1pPr indent="-228600" lvl="0" marL="457200" marR="0" algn="l">
              <a:lnSpc>
                <a:spcPct val="100000"/>
              </a:lnSpc>
              <a:spcBef>
                <a:spcPts val="0"/>
              </a:spcBef>
              <a:spcAft>
                <a:spcPts val="0"/>
              </a:spcAft>
              <a:buClr>
                <a:schemeClr val="accent5"/>
              </a:buClr>
              <a:buSzPts val="2000"/>
              <a:buFont typeface="Arial"/>
              <a:buNone/>
              <a:defRPr b="1" i="0" sz="2000" u="none" cap="none" strike="noStrike">
                <a:solidFill>
                  <a:schemeClr val="accent5"/>
                </a:solidFill>
                <a:latin typeface="Roboto Slab"/>
                <a:ea typeface="Roboto Slab"/>
                <a:cs typeface="Roboto Slab"/>
                <a:sym typeface="Roboto Slab"/>
              </a:defRPr>
            </a:lvl1pPr>
            <a:lvl2pPr indent="-228600" lvl="1" marL="914400" marR="0" algn="l">
              <a:lnSpc>
                <a:spcPct val="100000"/>
              </a:lnSpc>
              <a:spcBef>
                <a:spcPts val="600"/>
              </a:spcBef>
              <a:spcAft>
                <a:spcPts val="0"/>
              </a:spcAft>
              <a:buClr>
                <a:schemeClr val="dk1"/>
              </a:buClr>
              <a:buSzPts val="2000"/>
              <a:buFont typeface="Arial"/>
              <a:buNone/>
              <a:defRPr b="1" i="0" sz="2000" u="none" cap="none" strike="noStrike">
                <a:solidFill>
                  <a:schemeClr val="dk1"/>
                </a:solidFill>
                <a:latin typeface="Roboto Slab"/>
                <a:ea typeface="Roboto Slab"/>
                <a:cs typeface="Roboto Slab"/>
                <a:sym typeface="Roboto Slab"/>
              </a:defRPr>
            </a:lvl2pPr>
            <a:lvl3pPr indent="-228600" lvl="2" marL="1371600" marR="0" algn="l">
              <a:lnSpc>
                <a:spcPct val="100000"/>
              </a:lnSpc>
              <a:spcBef>
                <a:spcPts val="600"/>
              </a:spcBef>
              <a:spcAft>
                <a:spcPts val="0"/>
              </a:spcAft>
              <a:buClr>
                <a:schemeClr val="dk1"/>
              </a:buClr>
              <a:buSzPts val="1800"/>
              <a:buFont typeface="Arial"/>
              <a:buNone/>
              <a:defRPr b="1" i="0" sz="1800" u="none" cap="none" strike="noStrike">
                <a:solidFill>
                  <a:schemeClr val="dk1"/>
                </a:solidFill>
                <a:latin typeface="Roboto Slab"/>
                <a:ea typeface="Roboto Slab"/>
                <a:cs typeface="Roboto Slab"/>
                <a:sym typeface="Roboto Slab"/>
              </a:defRPr>
            </a:lvl3pPr>
            <a:lvl4pPr indent="-228600" lvl="3" marL="1828800" marR="0" algn="l">
              <a:lnSpc>
                <a:spcPct val="100000"/>
              </a:lnSpc>
              <a:spcBef>
                <a:spcPts val="60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4pPr>
            <a:lvl5pPr indent="-228600" lvl="4" marL="2286000" marR="0" algn="l">
              <a:lnSpc>
                <a:spcPct val="100000"/>
              </a:lnSpc>
              <a:spcBef>
                <a:spcPts val="600"/>
              </a:spcBef>
              <a:spcAft>
                <a:spcPts val="0"/>
              </a:spcAft>
              <a:buClr>
                <a:schemeClr val="dk1"/>
              </a:buClr>
              <a:buSzPts val="1600"/>
              <a:buFont typeface="Roboto Slab"/>
              <a:buNone/>
              <a:defRPr b="1" i="0" sz="1600" u="none" cap="none" strike="noStrike">
                <a:solidFill>
                  <a:schemeClr val="dk1"/>
                </a:solidFill>
                <a:latin typeface="Roboto Slab"/>
                <a:ea typeface="Roboto Slab"/>
                <a:cs typeface="Roboto Slab"/>
                <a:sym typeface="Roboto Slab"/>
              </a:defRPr>
            </a:lvl5pPr>
            <a:lvl6pPr indent="-228600" lvl="5" marL="2743200" marR="0" algn="l">
              <a:lnSpc>
                <a:spcPct val="100000"/>
              </a:lnSpc>
              <a:spcBef>
                <a:spcPts val="60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9pPr>
          </a:lstStyle>
          <a:p/>
        </p:txBody>
      </p:sp>
      <p:sp>
        <p:nvSpPr>
          <p:cNvPr id="336" name="Google Shape;336;p41"/>
          <p:cNvSpPr txBox="1"/>
          <p:nvPr>
            <p:ph idx="2" type="body"/>
          </p:nvPr>
        </p:nvSpPr>
        <p:spPr>
          <a:xfrm>
            <a:off x="3657600" y="2304000"/>
            <a:ext cx="7349067" cy="1698626"/>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indent="-228600" lvl="1" marL="914400" marR="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indent="-355600" lvl="2" marL="1371600" marR="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indent="-228600" lvl="3" marL="1828800" marR="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indent="-355600" lvl="4" marL="2286000" marR="0" algn="l">
              <a:lnSpc>
                <a:spcPct val="100000"/>
              </a:lnSpc>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indent="-330200" lvl="5" marL="2743200" marR="0" algn="l">
              <a:lnSpc>
                <a:spcPct val="100000"/>
              </a:lnSpc>
              <a:spcBef>
                <a:spcPts val="60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9pPr>
          </a:lstStyle>
          <a:p/>
        </p:txBody>
      </p:sp>
      <p:sp>
        <p:nvSpPr>
          <p:cNvPr id="337" name="Google Shape;337;p41"/>
          <p:cNvSpPr txBox="1"/>
          <p:nvPr>
            <p:ph idx="10" type="dt"/>
          </p:nvPr>
        </p:nvSpPr>
        <p:spPr>
          <a:xfrm>
            <a:off x="432000" y="6097972"/>
            <a:ext cx="8468584" cy="583200"/>
          </a:xfrm>
          <a:prstGeom prst="rect">
            <a:avLst/>
          </a:prstGeom>
          <a:noFill/>
          <a:ln>
            <a:noFill/>
          </a:ln>
        </p:spPr>
        <p:txBody>
          <a:bodyPr anchorCtr="0" anchor="ctr" bIns="91425" lIns="91425" spcFirstLastPara="1" rIns="91425" wrap="square" tIns="91425">
            <a:noAutofit/>
          </a:bodyPr>
          <a:lstStyle>
            <a:lvl1pPr lvl="0" marR="0" algn="l">
              <a:spcBef>
                <a:spcPts val="0"/>
              </a:spcBef>
              <a:spcAft>
                <a:spcPts val="0"/>
              </a:spcAft>
              <a:buClr>
                <a:srgbClr val="797979"/>
              </a:buClr>
              <a:buSzPts val="1400"/>
              <a:buFont typeface="Source Sans Pro"/>
              <a:buNone/>
              <a:defRPr b="1" i="0" sz="1400" u="none" cap="none" strike="noStrike">
                <a:solidFill>
                  <a:srgbClr val="797979"/>
                </a:solidFill>
                <a:latin typeface="Source Sans Pro"/>
                <a:ea typeface="Source Sans Pro"/>
                <a:cs typeface="Source Sans Pro"/>
                <a:sym typeface="Source Sans Pro"/>
              </a:defRPr>
            </a:lvl1pPr>
            <a:lvl2pPr lvl="1"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2pPr>
            <a:lvl3pPr lvl="2"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3pPr>
            <a:lvl4pPr lvl="3"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4pPr>
            <a:lvl5pPr lvl="4"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5pPr>
            <a:lvl6pPr lvl="5"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6pPr>
            <a:lvl7pPr lvl="6"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7pPr>
            <a:lvl8pPr lvl="7"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8pPr>
            <a:lvl9pPr lvl="8"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9pPr>
          </a:lstStyle>
          <a:p/>
        </p:txBody>
      </p:sp>
      <p:sp>
        <p:nvSpPr>
          <p:cNvPr id="338" name="Google Shape;338;p41"/>
          <p:cNvSpPr txBox="1"/>
          <p:nvPr>
            <p:ph idx="11" type="ftr"/>
          </p:nvPr>
        </p:nvSpPr>
        <p:spPr>
          <a:xfrm>
            <a:off x="8900584" y="6099198"/>
            <a:ext cx="2763416" cy="583200"/>
          </a:xfrm>
          <a:prstGeom prst="rect">
            <a:avLst/>
          </a:prstGeom>
          <a:noFill/>
          <a:ln>
            <a:noFill/>
          </a:ln>
        </p:spPr>
        <p:txBody>
          <a:bodyPr anchorCtr="0" anchor="ctr" bIns="91425" lIns="91425" spcFirstLastPara="1" rIns="91425" wrap="square" tIns="91425">
            <a:noAutofit/>
          </a:bodyPr>
          <a:lstStyle>
            <a:lvl1pPr lvl="0" marR="0" algn="r">
              <a:spcBef>
                <a:spcPts val="0"/>
              </a:spcBef>
              <a:spcAft>
                <a:spcPts val="0"/>
              </a:spcAft>
              <a:buClr>
                <a:schemeClr val="lt2"/>
              </a:buClr>
              <a:buSzPts val="1400"/>
              <a:buFont typeface="Roboto Slab"/>
              <a:buNone/>
              <a:defRPr b="1" i="0" sz="1600" u="none" cap="none" strike="noStrike">
                <a:solidFill>
                  <a:schemeClr val="lt2"/>
                </a:solidFill>
                <a:latin typeface="Roboto Slab"/>
                <a:ea typeface="Roboto Slab"/>
                <a:cs typeface="Roboto Slab"/>
                <a:sym typeface="Roboto Slab"/>
              </a:defRPr>
            </a:lvl1pPr>
            <a:lvl2pPr lvl="1"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2pPr>
            <a:lvl3pPr lvl="2"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3pPr>
            <a:lvl4pPr lvl="3"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4pPr>
            <a:lvl5pPr lvl="4"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5pPr>
            <a:lvl6pPr lvl="5"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6pPr>
            <a:lvl7pPr lvl="6"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7pPr>
            <a:lvl8pPr lvl="7"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8pPr>
            <a:lvl9pPr lvl="8" marR="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9pPr>
          </a:lstStyle>
          <a:p/>
        </p:txBody>
      </p:sp>
      <p:sp>
        <p:nvSpPr>
          <p:cNvPr id="339" name="Google Shape;339;p41"/>
          <p:cNvSpPr/>
          <p:nvPr>
            <p:ph idx="3" type="pic"/>
          </p:nvPr>
        </p:nvSpPr>
        <p:spPr>
          <a:xfrm>
            <a:off x="1846079" y="2304000"/>
            <a:ext cx="1507200" cy="1699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lvl="1" marR="0" rtl="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lvl="2" marR="0" rtl="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lvl="3" marR="0" rtl="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lvl="4" marR="0" rtl="0" algn="l">
              <a:lnSpc>
                <a:spcPct val="100000"/>
              </a:lnSpc>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lvl="5" marR="0" rtl="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9pPr>
          </a:lstStyle>
          <a:p/>
        </p:txBody>
      </p:sp>
      <p:cxnSp>
        <p:nvCxnSpPr>
          <p:cNvPr id="340" name="Google Shape;340;p41"/>
          <p:cNvCxnSpPr/>
          <p:nvPr/>
        </p:nvCxnSpPr>
        <p:spPr>
          <a:xfrm>
            <a:off x="11760629" y="6165304"/>
            <a:ext cx="0" cy="432048"/>
          </a:xfrm>
          <a:prstGeom prst="straightConnector1">
            <a:avLst/>
          </a:prstGeom>
          <a:noFill/>
          <a:ln cap="flat" cmpd="sng" w="50800">
            <a:solidFill>
              <a:srgbClr val="7D1312"/>
            </a:solidFill>
            <a:prstDash val="solid"/>
            <a:round/>
            <a:headEnd len="sm" w="sm" type="none"/>
            <a:tailEnd len="sm" w="sm" type="none"/>
          </a:ln>
        </p:spPr>
      </p:cxnSp>
      <p:pic>
        <p:nvPicPr>
          <p:cNvPr descr="Velt_logo_groen mix.png" id="341" name="Google Shape;341;p41"/>
          <p:cNvPicPr preferRelativeResize="0"/>
          <p:nvPr/>
        </p:nvPicPr>
        <p:blipFill rotWithShape="1">
          <a:blip r:embed="rId2">
            <a:alphaModFix/>
          </a:blip>
          <a:srcRect b="0" l="0" r="0" t="0"/>
          <a:stretch/>
        </p:blipFill>
        <p:spPr>
          <a:xfrm>
            <a:off x="431371" y="234721"/>
            <a:ext cx="826675" cy="1032049"/>
          </a:xfrm>
          <a:prstGeom prst="rect">
            <a:avLst/>
          </a:prstGeom>
          <a:noFill/>
          <a:ln>
            <a:noFill/>
          </a:ln>
        </p:spPr>
      </p:pic>
      <p:sp>
        <p:nvSpPr>
          <p:cNvPr id="342" name="Google Shape;342;p41"/>
          <p:cNvSpPr/>
          <p:nvPr>
            <p:ph idx="4" type="pic"/>
          </p:nvPr>
        </p:nvSpPr>
        <p:spPr>
          <a:xfrm>
            <a:off x="1845733" y="4167635"/>
            <a:ext cx="1507200" cy="1699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lvl="1" marR="0" rtl="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lvl="2" marR="0" rtl="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lvl="3" marR="0" rtl="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lvl="4" marR="0" rtl="0" algn="l">
              <a:lnSpc>
                <a:spcPct val="100000"/>
              </a:lnSpc>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lvl="5" marR="0" rtl="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9pPr>
          </a:lstStyle>
          <a:p/>
        </p:txBody>
      </p:sp>
      <p:sp>
        <p:nvSpPr>
          <p:cNvPr id="343" name="Google Shape;343;p41"/>
          <p:cNvSpPr txBox="1"/>
          <p:nvPr>
            <p:ph idx="5" type="body"/>
          </p:nvPr>
        </p:nvSpPr>
        <p:spPr>
          <a:xfrm>
            <a:off x="3674533" y="4168800"/>
            <a:ext cx="7349067" cy="1698626"/>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indent="-228600" lvl="1" marL="914400" marR="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indent="-355600" lvl="2" marL="1371600" marR="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indent="-228600" lvl="3" marL="1828800" marR="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indent="-355600" lvl="4" marL="2286000" marR="0" algn="l">
              <a:lnSpc>
                <a:spcPct val="100000"/>
              </a:lnSpc>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indent="-330200" lvl="5" marL="2743200" marR="0" algn="l">
              <a:lnSpc>
                <a:spcPct val="100000"/>
              </a:lnSpc>
              <a:spcBef>
                <a:spcPts val="60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oboto Slab"/>
                <a:ea typeface="Roboto Slab"/>
                <a:cs typeface="Roboto Slab"/>
                <a:sym typeface="Roboto Slab"/>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350" name="Shape 350"/>
        <p:cNvGrpSpPr/>
        <p:nvPr/>
      </p:nvGrpSpPr>
      <p:grpSpPr>
        <a:xfrm>
          <a:off x="0" y="0"/>
          <a:ext cx="0" cy="0"/>
          <a:chOff x="0" y="0"/>
          <a:chExt cx="0" cy="0"/>
        </a:xfrm>
      </p:grpSpPr>
      <p:sp>
        <p:nvSpPr>
          <p:cNvPr id="351" name="Google Shape;351;p43"/>
          <p:cNvSpPr txBox="1"/>
          <p:nvPr>
            <p:ph type="title"/>
          </p:nvPr>
        </p:nvSpPr>
        <p:spPr>
          <a:xfrm>
            <a:off x="838200" y="365125"/>
            <a:ext cx="8790709"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2" name="Google Shape;352;p43"/>
          <p:cNvSpPr txBox="1"/>
          <p:nvPr>
            <p:ph idx="1" type="body"/>
          </p:nvPr>
        </p:nvSpPr>
        <p:spPr>
          <a:xfrm>
            <a:off x="838200" y="1825625"/>
            <a:ext cx="10515600" cy="397943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 name="Google Shape;353;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5" name="Google Shape;355;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p:cSld name="Inhoud van twee">
    <p:spTree>
      <p:nvGrpSpPr>
        <p:cNvPr id="58" name="Shape 58"/>
        <p:cNvGrpSpPr/>
        <p:nvPr/>
      </p:nvGrpSpPr>
      <p:grpSpPr>
        <a:xfrm>
          <a:off x="0" y="0"/>
          <a:ext cx="0" cy="0"/>
          <a:chOff x="0" y="0"/>
          <a:chExt cx="0" cy="0"/>
        </a:xfrm>
      </p:grpSpPr>
      <p:sp>
        <p:nvSpPr>
          <p:cNvPr id="59" name="Google Shape;59;p5"/>
          <p:cNvSpPr txBox="1"/>
          <p:nvPr>
            <p:ph idx="1" type="body"/>
          </p:nvPr>
        </p:nvSpPr>
        <p:spPr>
          <a:xfrm>
            <a:off x="609600" y="1276344"/>
            <a:ext cx="5247300" cy="5022900"/>
          </a:xfrm>
          <a:prstGeom prst="rect">
            <a:avLst/>
          </a:prstGeom>
          <a:noFill/>
          <a:ln>
            <a:noFill/>
          </a:ln>
        </p:spPr>
        <p:txBody>
          <a:bodyPr anchorCtr="0" anchor="t" bIns="0" lIns="0" spcFirstLastPara="1" rIns="0" wrap="square" tIns="0">
            <a:noAutofit/>
          </a:bodyPr>
          <a:lstStyle>
            <a:lvl1pPr indent="-381000" lvl="0" marL="457200" rtl="0" algn="l">
              <a:spcBef>
                <a:spcPts val="480"/>
              </a:spcBef>
              <a:spcAft>
                <a:spcPts val="0"/>
              </a:spcAft>
              <a:buSzPts val="2400"/>
              <a:buChar char="•"/>
              <a:defRPr sz="2400">
                <a:solidFill>
                  <a:schemeClr val="dk1"/>
                </a:solidFill>
              </a:defRPr>
            </a:lvl1pPr>
            <a:lvl2pPr indent="-355600" lvl="1" marL="914400" rtl="0" algn="l">
              <a:spcBef>
                <a:spcPts val="400"/>
              </a:spcBef>
              <a:spcAft>
                <a:spcPts val="0"/>
              </a:spcAft>
              <a:buSzPts val="2000"/>
              <a:buChar char="•"/>
              <a:defRPr sz="2000">
                <a:solidFill>
                  <a:schemeClr val="dk1"/>
                </a:solidFill>
              </a:defRPr>
            </a:lvl2pPr>
            <a:lvl3pPr indent="-355600" lvl="2" marL="1371600" rtl="0" algn="l">
              <a:spcBef>
                <a:spcPts val="400"/>
              </a:spcBef>
              <a:spcAft>
                <a:spcPts val="0"/>
              </a:spcAft>
              <a:buSzPts val="2000"/>
              <a:buChar char="•"/>
              <a:defRPr sz="2000">
                <a:solidFill>
                  <a:schemeClr val="dk1"/>
                </a:solidFill>
              </a:defRPr>
            </a:lvl3pPr>
            <a:lvl4pPr indent="-330200" lvl="3" marL="1828800" rtl="0" algn="l">
              <a:spcBef>
                <a:spcPts val="320"/>
              </a:spcBef>
              <a:spcAft>
                <a:spcPts val="0"/>
              </a:spcAft>
              <a:buSzPts val="1600"/>
              <a:buChar char="•"/>
              <a:defRPr sz="1600">
                <a:solidFill>
                  <a:schemeClr val="dk1"/>
                </a:solidFill>
              </a:defRPr>
            </a:lvl4pPr>
            <a:lvl5pPr indent="-330200" lvl="4" marL="2286000" rtl="0" algn="l">
              <a:spcBef>
                <a:spcPts val="320"/>
              </a:spcBef>
              <a:spcAft>
                <a:spcPts val="0"/>
              </a:spcAft>
              <a:buSzPts val="1600"/>
              <a:buChar char="•"/>
              <a:defRPr sz="1600">
                <a:solidFill>
                  <a:schemeClr val="dk1"/>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60" name="Google Shape;60;p5"/>
          <p:cNvSpPr txBox="1"/>
          <p:nvPr>
            <p:ph idx="2" type="body"/>
          </p:nvPr>
        </p:nvSpPr>
        <p:spPr>
          <a:xfrm>
            <a:off x="6335184" y="1276344"/>
            <a:ext cx="5247300" cy="5022900"/>
          </a:xfrm>
          <a:prstGeom prst="rect">
            <a:avLst/>
          </a:prstGeom>
          <a:noFill/>
          <a:ln>
            <a:noFill/>
          </a:ln>
        </p:spPr>
        <p:txBody>
          <a:bodyPr anchorCtr="0" anchor="t" bIns="0" lIns="0" spcFirstLastPara="1" rIns="0" wrap="square" tIns="0">
            <a:noAutofit/>
          </a:bodyPr>
          <a:lstStyle>
            <a:lvl1pPr indent="-381000" lvl="0" marL="457200" rtl="0" algn="l">
              <a:spcBef>
                <a:spcPts val="480"/>
              </a:spcBef>
              <a:spcAft>
                <a:spcPts val="0"/>
              </a:spcAft>
              <a:buSzPts val="2400"/>
              <a:buChar char="•"/>
              <a:defRPr sz="2400">
                <a:solidFill>
                  <a:schemeClr val="dk1"/>
                </a:solidFill>
              </a:defRPr>
            </a:lvl1pPr>
            <a:lvl2pPr indent="-355600" lvl="1" marL="914400" rtl="0" algn="l">
              <a:spcBef>
                <a:spcPts val="400"/>
              </a:spcBef>
              <a:spcAft>
                <a:spcPts val="0"/>
              </a:spcAft>
              <a:buSzPts val="2000"/>
              <a:buChar char="•"/>
              <a:defRPr sz="2000">
                <a:solidFill>
                  <a:schemeClr val="dk1"/>
                </a:solidFill>
              </a:defRPr>
            </a:lvl2pPr>
            <a:lvl3pPr indent="-355600" lvl="2" marL="1371600" rtl="0" algn="l">
              <a:spcBef>
                <a:spcPts val="400"/>
              </a:spcBef>
              <a:spcAft>
                <a:spcPts val="0"/>
              </a:spcAft>
              <a:buSzPts val="2000"/>
              <a:buChar char="•"/>
              <a:defRPr sz="2000">
                <a:solidFill>
                  <a:schemeClr val="dk1"/>
                </a:solidFill>
              </a:defRPr>
            </a:lvl3pPr>
            <a:lvl4pPr indent="-330200" lvl="3" marL="1828800" rtl="0" algn="l">
              <a:spcBef>
                <a:spcPts val="320"/>
              </a:spcBef>
              <a:spcAft>
                <a:spcPts val="0"/>
              </a:spcAft>
              <a:buSzPts val="1600"/>
              <a:buChar char="•"/>
              <a:defRPr sz="1600">
                <a:solidFill>
                  <a:schemeClr val="dk1"/>
                </a:solidFill>
              </a:defRPr>
            </a:lvl4pPr>
            <a:lvl5pPr indent="-330200" lvl="4" marL="2286000" rtl="0" algn="l">
              <a:spcBef>
                <a:spcPts val="320"/>
              </a:spcBef>
              <a:spcAft>
                <a:spcPts val="0"/>
              </a:spcAft>
              <a:buSzPts val="1600"/>
              <a:buChar char="•"/>
              <a:defRPr sz="1600">
                <a:solidFill>
                  <a:schemeClr val="dk1"/>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61" name="Google Shape;61;p5"/>
          <p:cNvSpPr txBox="1"/>
          <p:nvPr>
            <p:ph type="title"/>
          </p:nvPr>
        </p:nvSpPr>
        <p:spPr>
          <a:xfrm>
            <a:off x="594768" y="0"/>
            <a:ext cx="9806400" cy="853500"/>
          </a:xfrm>
          <a:prstGeom prst="rect">
            <a:avLst/>
          </a:prstGeom>
          <a:noFill/>
          <a:ln>
            <a:noFill/>
          </a:ln>
        </p:spPr>
        <p:txBody>
          <a:bodyPr anchorCtr="0" anchor="b" bIns="0" lIns="0" spcFirstLastPara="1" rIns="0" wrap="square" tIns="0">
            <a:noAutofit/>
          </a:bodyPr>
          <a:lstStyle>
            <a:lvl1pPr lvl="0" rtl="0" algn="l">
              <a:spcBef>
                <a:spcPts val="0"/>
              </a:spcBef>
              <a:spcAft>
                <a:spcPts val="0"/>
              </a:spcAft>
              <a:buClr>
                <a:schemeClr val="accent1"/>
              </a:buClr>
              <a:buSzPts val="2800"/>
              <a:buFont typeface="Arial"/>
              <a:buNone/>
              <a:defRPr b="1" sz="2800">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descr="VVSG_lo_RGB.png" id="62" name="Google Shape;62;p5"/>
          <p:cNvPicPr preferRelativeResize="0"/>
          <p:nvPr/>
        </p:nvPicPr>
        <p:blipFill rotWithShape="1">
          <a:blip r:embed="rId2">
            <a:alphaModFix/>
          </a:blip>
          <a:srcRect b="0" l="0" r="0" t="0"/>
          <a:stretch/>
        </p:blipFill>
        <p:spPr>
          <a:xfrm>
            <a:off x="10733232" y="200016"/>
            <a:ext cx="648000" cy="648000"/>
          </a:xfrm>
          <a:prstGeom prst="rect">
            <a:avLst/>
          </a:prstGeom>
          <a:noFill/>
          <a:ln>
            <a:noFill/>
          </a:ln>
        </p:spPr>
      </p:pic>
      <p:sp>
        <p:nvSpPr>
          <p:cNvPr id="63" name="Google Shape;63;p5"/>
          <p:cNvSpPr/>
          <p:nvPr/>
        </p:nvSpPr>
        <p:spPr>
          <a:xfrm>
            <a:off x="594768" y="917568"/>
            <a:ext cx="5501100" cy="45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4" name="Google Shape;64;p5"/>
          <p:cNvSpPr/>
          <p:nvPr/>
        </p:nvSpPr>
        <p:spPr>
          <a:xfrm>
            <a:off x="6096000" y="917568"/>
            <a:ext cx="2631000" cy="45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5" name="Google Shape;65;p5"/>
          <p:cNvSpPr/>
          <p:nvPr/>
        </p:nvSpPr>
        <p:spPr>
          <a:xfrm>
            <a:off x="8727024" y="917568"/>
            <a:ext cx="1913400" cy="45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6" name="Google Shape;66;p5"/>
          <p:cNvSpPr/>
          <p:nvPr/>
        </p:nvSpPr>
        <p:spPr>
          <a:xfrm>
            <a:off x="10640496" y="917568"/>
            <a:ext cx="956700" cy="45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7" name="Google Shape;67;p5"/>
          <p:cNvSpPr txBox="1"/>
          <p:nvPr>
            <p:ph idx="11" type="ftr"/>
          </p:nvPr>
        </p:nvSpPr>
        <p:spPr>
          <a:xfrm>
            <a:off x="1176000" y="6534873"/>
            <a:ext cx="8849700" cy="1230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800">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8" name="Google Shape;68;p5"/>
          <p:cNvSpPr txBox="1"/>
          <p:nvPr>
            <p:ph idx="12" type="sldNum"/>
          </p:nvPr>
        </p:nvSpPr>
        <p:spPr>
          <a:xfrm>
            <a:off x="0" y="6534875"/>
            <a:ext cx="528000" cy="1230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800" u="none" cap="none" strike="noStrike">
                <a:solidFill>
                  <a:schemeClr val="accent1"/>
                </a:solidFill>
                <a:latin typeface="Arial"/>
                <a:ea typeface="Arial"/>
                <a:cs typeface="Arial"/>
                <a:sym typeface="Arial"/>
              </a:defRPr>
            </a:lvl1pPr>
            <a:lvl2pPr indent="0" lvl="1" marL="0" rtl="0" algn="r">
              <a:spcBef>
                <a:spcPts val="0"/>
              </a:spcBef>
              <a:buNone/>
              <a:defRPr b="0" i="0" sz="800" u="none" cap="none" strike="noStrike">
                <a:solidFill>
                  <a:schemeClr val="accent1"/>
                </a:solidFill>
                <a:latin typeface="Arial"/>
                <a:ea typeface="Arial"/>
                <a:cs typeface="Arial"/>
                <a:sym typeface="Arial"/>
              </a:defRPr>
            </a:lvl2pPr>
            <a:lvl3pPr indent="0" lvl="2" marL="0" rtl="0" algn="r">
              <a:spcBef>
                <a:spcPts val="0"/>
              </a:spcBef>
              <a:buNone/>
              <a:defRPr b="0" i="0" sz="800" u="none" cap="none" strike="noStrike">
                <a:solidFill>
                  <a:schemeClr val="accent1"/>
                </a:solidFill>
                <a:latin typeface="Arial"/>
                <a:ea typeface="Arial"/>
                <a:cs typeface="Arial"/>
                <a:sym typeface="Arial"/>
              </a:defRPr>
            </a:lvl3pPr>
            <a:lvl4pPr indent="0" lvl="3" marL="0" rtl="0" algn="r">
              <a:spcBef>
                <a:spcPts val="0"/>
              </a:spcBef>
              <a:buNone/>
              <a:defRPr b="0" i="0" sz="800" u="none" cap="none" strike="noStrike">
                <a:solidFill>
                  <a:schemeClr val="accent1"/>
                </a:solidFill>
                <a:latin typeface="Arial"/>
                <a:ea typeface="Arial"/>
                <a:cs typeface="Arial"/>
                <a:sym typeface="Arial"/>
              </a:defRPr>
            </a:lvl4pPr>
            <a:lvl5pPr indent="0" lvl="4" marL="0" rtl="0" algn="r">
              <a:spcBef>
                <a:spcPts val="0"/>
              </a:spcBef>
              <a:buNone/>
              <a:defRPr b="0" i="0" sz="800" u="none" cap="none" strike="noStrike">
                <a:solidFill>
                  <a:schemeClr val="accent1"/>
                </a:solidFill>
                <a:latin typeface="Arial"/>
                <a:ea typeface="Arial"/>
                <a:cs typeface="Arial"/>
                <a:sym typeface="Arial"/>
              </a:defRPr>
            </a:lvl5pPr>
            <a:lvl6pPr indent="0" lvl="5" marL="0" rtl="0" algn="r">
              <a:spcBef>
                <a:spcPts val="0"/>
              </a:spcBef>
              <a:buNone/>
              <a:defRPr b="0" i="0" sz="800" u="none" cap="none" strike="noStrike">
                <a:solidFill>
                  <a:schemeClr val="accent1"/>
                </a:solidFill>
                <a:latin typeface="Arial"/>
                <a:ea typeface="Arial"/>
                <a:cs typeface="Arial"/>
                <a:sym typeface="Arial"/>
              </a:defRPr>
            </a:lvl6pPr>
            <a:lvl7pPr indent="0" lvl="6" marL="0" rtl="0" algn="r">
              <a:spcBef>
                <a:spcPts val="0"/>
              </a:spcBef>
              <a:buNone/>
              <a:defRPr b="0" i="0" sz="800" u="none" cap="none" strike="noStrike">
                <a:solidFill>
                  <a:schemeClr val="accent1"/>
                </a:solidFill>
                <a:latin typeface="Arial"/>
                <a:ea typeface="Arial"/>
                <a:cs typeface="Arial"/>
                <a:sym typeface="Arial"/>
              </a:defRPr>
            </a:lvl7pPr>
            <a:lvl8pPr indent="0" lvl="7" marL="0" rtl="0" algn="r">
              <a:spcBef>
                <a:spcPts val="0"/>
              </a:spcBef>
              <a:buNone/>
              <a:defRPr b="0" i="0" sz="800" u="none" cap="none" strike="noStrike">
                <a:solidFill>
                  <a:schemeClr val="accent1"/>
                </a:solidFill>
                <a:latin typeface="Arial"/>
                <a:ea typeface="Arial"/>
                <a:cs typeface="Arial"/>
                <a:sym typeface="Arial"/>
              </a:defRPr>
            </a:lvl8pPr>
            <a:lvl9pPr indent="0" lvl="8" marL="0" rtl="0" algn="r">
              <a:spcBef>
                <a:spcPts val="0"/>
              </a:spcBef>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r>
              <a:rPr lang="nl-BE"/>
              <a:t>  -</a:t>
            </a:r>
            <a:endParaRPr/>
          </a:p>
        </p:txBody>
      </p:sp>
      <p:sp>
        <p:nvSpPr>
          <p:cNvPr id="69" name="Google Shape;69;p5"/>
          <p:cNvSpPr txBox="1"/>
          <p:nvPr/>
        </p:nvSpPr>
        <p:spPr>
          <a:xfrm>
            <a:off x="594768" y="6534875"/>
            <a:ext cx="576000" cy="123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accent1"/>
              </a:buClr>
              <a:buSzPts val="800"/>
              <a:buFont typeface="Arial"/>
              <a:buNone/>
            </a:pPr>
            <a:r>
              <a:rPr b="0" i="0" lang="nl-BE" sz="800" u="none" cap="none" strike="noStrike">
                <a:solidFill>
                  <a:schemeClr val="accent1"/>
                </a:solidFill>
                <a:latin typeface="Arial"/>
                <a:ea typeface="Arial"/>
                <a:cs typeface="Arial"/>
                <a:sym typeface="Arial"/>
              </a:rPr>
              <a:t>VVSG  -</a:t>
            </a:r>
            <a:endParaRPr/>
          </a:p>
        </p:txBody>
      </p:sp>
      <p:sp>
        <p:nvSpPr>
          <p:cNvPr id="70" name="Google Shape;70;p5"/>
          <p:cNvSpPr txBox="1"/>
          <p:nvPr>
            <p:ph idx="10" type="dt"/>
          </p:nvPr>
        </p:nvSpPr>
        <p:spPr>
          <a:xfrm>
            <a:off x="10640496" y="6534873"/>
            <a:ext cx="956700" cy="1230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800">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descr="VVSG_lo_RGB.png" id="71" name="Google Shape;71;p5"/>
          <p:cNvPicPr preferRelativeResize="0"/>
          <p:nvPr/>
        </p:nvPicPr>
        <p:blipFill rotWithShape="1">
          <a:blip r:embed="rId2">
            <a:alphaModFix/>
          </a:blip>
          <a:srcRect b="0" l="0" r="0" t="0"/>
          <a:stretch/>
        </p:blipFill>
        <p:spPr>
          <a:xfrm>
            <a:off x="10733232" y="200016"/>
            <a:ext cx="648000" cy="648000"/>
          </a:xfrm>
          <a:prstGeom prst="rect">
            <a:avLst/>
          </a:prstGeom>
          <a:noFill/>
          <a:ln>
            <a:noFill/>
          </a:ln>
        </p:spPr>
      </p:pic>
      <p:sp>
        <p:nvSpPr>
          <p:cNvPr id="72" name="Google Shape;72;p5"/>
          <p:cNvSpPr/>
          <p:nvPr/>
        </p:nvSpPr>
        <p:spPr>
          <a:xfrm>
            <a:off x="594768" y="917568"/>
            <a:ext cx="5501100" cy="45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73" name="Google Shape;73;p5"/>
          <p:cNvSpPr/>
          <p:nvPr/>
        </p:nvSpPr>
        <p:spPr>
          <a:xfrm>
            <a:off x="6096000" y="917568"/>
            <a:ext cx="2631000" cy="45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74" name="Google Shape;74;p5"/>
          <p:cNvSpPr/>
          <p:nvPr/>
        </p:nvSpPr>
        <p:spPr>
          <a:xfrm>
            <a:off x="8727024" y="917568"/>
            <a:ext cx="1913400" cy="45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75" name="Google Shape;75;p5"/>
          <p:cNvSpPr/>
          <p:nvPr/>
        </p:nvSpPr>
        <p:spPr>
          <a:xfrm>
            <a:off x="10640496" y="917568"/>
            <a:ext cx="956700" cy="45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76" name="Google Shape;76;p5"/>
          <p:cNvSpPr txBox="1"/>
          <p:nvPr/>
        </p:nvSpPr>
        <p:spPr>
          <a:xfrm>
            <a:off x="594768" y="6534875"/>
            <a:ext cx="576000" cy="123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accent1"/>
              </a:buClr>
              <a:buSzPts val="800"/>
              <a:buFont typeface="Arial"/>
              <a:buNone/>
            </a:pPr>
            <a:r>
              <a:rPr b="0" i="0" lang="nl-BE" sz="800" u="none" cap="none" strike="noStrike">
                <a:solidFill>
                  <a:schemeClr val="accent1"/>
                </a:solidFill>
                <a:latin typeface="Arial"/>
                <a:ea typeface="Arial"/>
                <a:cs typeface="Arial"/>
                <a:sym typeface="Arial"/>
              </a:rPr>
              <a:t>VVSG  -</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elijking" type="twoTxTwoObj">
  <p:cSld name="TWO_OBJECTS_WITH_TEXT">
    <p:spTree>
      <p:nvGrpSpPr>
        <p:cNvPr id="356" name="Shape 356"/>
        <p:cNvGrpSpPr/>
        <p:nvPr/>
      </p:nvGrpSpPr>
      <p:grpSpPr>
        <a:xfrm>
          <a:off x="0" y="0"/>
          <a:ext cx="0" cy="0"/>
          <a:chOff x="0" y="0"/>
          <a:chExt cx="0" cy="0"/>
        </a:xfrm>
      </p:grpSpPr>
      <p:sp>
        <p:nvSpPr>
          <p:cNvPr id="357" name="Google Shape;357;p44"/>
          <p:cNvSpPr txBox="1"/>
          <p:nvPr>
            <p:ph type="title"/>
          </p:nvPr>
        </p:nvSpPr>
        <p:spPr>
          <a:xfrm>
            <a:off x="839788" y="365125"/>
            <a:ext cx="8770743"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8" name="Google Shape;358;p4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9" name="Google Shape;359;p44"/>
          <p:cNvSpPr txBox="1"/>
          <p:nvPr>
            <p:ph idx="2" type="body"/>
          </p:nvPr>
        </p:nvSpPr>
        <p:spPr>
          <a:xfrm>
            <a:off x="839788" y="2505075"/>
            <a:ext cx="5157787" cy="329998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 name="Google Shape;360;p4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61" name="Google Shape;361;p44"/>
          <p:cNvSpPr txBox="1"/>
          <p:nvPr>
            <p:ph idx="4" type="body"/>
          </p:nvPr>
        </p:nvSpPr>
        <p:spPr>
          <a:xfrm>
            <a:off x="6172200" y="2505075"/>
            <a:ext cx="5183188" cy="329998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 name="Google Shape;362;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3" name="Google Shape;363;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4" name="Google Shape;364;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365" name="Shape 365"/>
        <p:cNvGrpSpPr/>
        <p:nvPr/>
      </p:nvGrpSpPr>
      <p:grpSpPr>
        <a:xfrm>
          <a:off x="0" y="0"/>
          <a:ext cx="0" cy="0"/>
          <a:chOff x="0" y="0"/>
          <a:chExt cx="0" cy="0"/>
        </a:xfrm>
      </p:grpSpPr>
      <p:sp>
        <p:nvSpPr>
          <p:cNvPr id="366" name="Google Shape;366;p45"/>
          <p:cNvSpPr txBox="1"/>
          <p:nvPr>
            <p:ph type="title"/>
          </p:nvPr>
        </p:nvSpPr>
        <p:spPr>
          <a:xfrm>
            <a:off x="838200" y="365125"/>
            <a:ext cx="8790709"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7" name="Google Shape;367;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8" name="Google Shape;368;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9" name="Google Shape;369;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type="title">
  <p:cSld name="TITLE">
    <p:spTree>
      <p:nvGrpSpPr>
        <p:cNvPr id="370" name="Shape 370"/>
        <p:cNvGrpSpPr/>
        <p:nvPr/>
      </p:nvGrpSpPr>
      <p:grpSpPr>
        <a:xfrm>
          <a:off x="0" y="0"/>
          <a:ext cx="0" cy="0"/>
          <a:chOff x="0" y="0"/>
          <a:chExt cx="0" cy="0"/>
        </a:xfrm>
      </p:grpSpPr>
      <p:sp>
        <p:nvSpPr>
          <p:cNvPr id="371" name="Google Shape;371;p4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2" name="Google Shape;372;p4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73" name="Google Shape;373;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4" name="Google Shape;374;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5" name="Google Shape;375;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type="secHead">
  <p:cSld name="SECTION_HEADER">
    <p:spTree>
      <p:nvGrpSpPr>
        <p:cNvPr id="376" name="Shape 376"/>
        <p:cNvGrpSpPr/>
        <p:nvPr/>
      </p:nvGrpSpPr>
      <p:grpSpPr>
        <a:xfrm>
          <a:off x="0" y="0"/>
          <a:ext cx="0" cy="0"/>
          <a:chOff x="0" y="0"/>
          <a:chExt cx="0" cy="0"/>
        </a:xfrm>
      </p:grpSpPr>
      <p:sp>
        <p:nvSpPr>
          <p:cNvPr id="377" name="Google Shape;377;p4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8" name="Google Shape;378;p47"/>
          <p:cNvSpPr txBox="1"/>
          <p:nvPr>
            <p:ph idx="1" type="body"/>
          </p:nvPr>
        </p:nvSpPr>
        <p:spPr>
          <a:xfrm>
            <a:off x="831850" y="4589464"/>
            <a:ext cx="10515600" cy="122944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9" name="Google Shape;379;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0" name="Google Shape;380;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1" name="Google Shape;381;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382" name="Shape 382"/>
        <p:cNvGrpSpPr/>
        <p:nvPr/>
      </p:nvGrpSpPr>
      <p:grpSpPr>
        <a:xfrm>
          <a:off x="0" y="0"/>
          <a:ext cx="0" cy="0"/>
          <a:chOff x="0" y="0"/>
          <a:chExt cx="0" cy="0"/>
        </a:xfrm>
      </p:grpSpPr>
      <p:sp>
        <p:nvSpPr>
          <p:cNvPr id="383" name="Google Shape;383;p48"/>
          <p:cNvSpPr txBox="1"/>
          <p:nvPr>
            <p:ph type="title"/>
          </p:nvPr>
        </p:nvSpPr>
        <p:spPr>
          <a:xfrm>
            <a:off x="838200" y="365125"/>
            <a:ext cx="8790709"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4" name="Google Shape;384;p48"/>
          <p:cNvSpPr txBox="1"/>
          <p:nvPr>
            <p:ph idx="1" type="body"/>
          </p:nvPr>
        </p:nvSpPr>
        <p:spPr>
          <a:xfrm>
            <a:off x="838200" y="1825625"/>
            <a:ext cx="5181600" cy="397943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 name="Google Shape;385;p48"/>
          <p:cNvSpPr txBox="1"/>
          <p:nvPr>
            <p:ph idx="2" type="body"/>
          </p:nvPr>
        </p:nvSpPr>
        <p:spPr>
          <a:xfrm>
            <a:off x="6172200" y="1825625"/>
            <a:ext cx="5181600" cy="397943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7" name="Google Shape;387;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8" name="Google Shape;388;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389" name="Shape 389"/>
        <p:cNvGrpSpPr/>
        <p:nvPr/>
      </p:nvGrpSpPr>
      <p:grpSpPr>
        <a:xfrm>
          <a:off x="0" y="0"/>
          <a:ext cx="0" cy="0"/>
          <a:chOff x="0" y="0"/>
          <a:chExt cx="0" cy="0"/>
        </a:xfrm>
      </p:grpSpPr>
      <p:sp>
        <p:nvSpPr>
          <p:cNvPr id="390" name="Google Shape;390;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1" name="Google Shape;391;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2" name="Google Shape;392;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met bijschrift" type="objTx">
  <p:cSld name="OBJECT_WITH_CAPTION_TEXT">
    <p:spTree>
      <p:nvGrpSpPr>
        <p:cNvPr id="393" name="Shape 393"/>
        <p:cNvGrpSpPr/>
        <p:nvPr/>
      </p:nvGrpSpPr>
      <p:grpSpPr>
        <a:xfrm>
          <a:off x="0" y="0"/>
          <a:ext cx="0" cy="0"/>
          <a:chOff x="0" y="0"/>
          <a:chExt cx="0" cy="0"/>
        </a:xfrm>
      </p:grpSpPr>
      <p:sp>
        <p:nvSpPr>
          <p:cNvPr id="394" name="Google Shape;394;p5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5" name="Google Shape;395;p5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96" name="Google Shape;396;p5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7" name="Google Shape;397;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8" name="Google Shape;398;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9" name="Google Shape;399;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met bijschrift" type="picTx">
  <p:cSld name="PICTURE_WITH_CAPTION_TEXT">
    <p:spTree>
      <p:nvGrpSpPr>
        <p:cNvPr id="400" name="Shape 400"/>
        <p:cNvGrpSpPr/>
        <p:nvPr/>
      </p:nvGrpSpPr>
      <p:grpSpPr>
        <a:xfrm>
          <a:off x="0" y="0"/>
          <a:ext cx="0" cy="0"/>
          <a:chOff x="0" y="0"/>
          <a:chExt cx="0" cy="0"/>
        </a:xfrm>
      </p:grpSpPr>
      <p:sp>
        <p:nvSpPr>
          <p:cNvPr id="401" name="Google Shape;401;p5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2" name="Google Shape;402;p51"/>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9pPr>
          </a:lstStyle>
          <a:p/>
        </p:txBody>
      </p:sp>
      <p:sp>
        <p:nvSpPr>
          <p:cNvPr id="403" name="Google Shape;403;p5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4" name="Google Shape;404;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5" name="Google Shape;405;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6" name="Google Shape;406;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verticale tekst" type="vertTx">
  <p:cSld name="VERTICAL_TEXT">
    <p:spTree>
      <p:nvGrpSpPr>
        <p:cNvPr id="407" name="Shape 407"/>
        <p:cNvGrpSpPr/>
        <p:nvPr/>
      </p:nvGrpSpPr>
      <p:grpSpPr>
        <a:xfrm>
          <a:off x="0" y="0"/>
          <a:ext cx="0" cy="0"/>
          <a:chOff x="0" y="0"/>
          <a:chExt cx="0" cy="0"/>
        </a:xfrm>
      </p:grpSpPr>
      <p:sp>
        <p:nvSpPr>
          <p:cNvPr id="408" name="Google Shape;408;p52"/>
          <p:cNvSpPr txBox="1"/>
          <p:nvPr>
            <p:ph type="title"/>
          </p:nvPr>
        </p:nvSpPr>
        <p:spPr>
          <a:xfrm>
            <a:off x="838200" y="365125"/>
            <a:ext cx="8790709"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9" name="Google Shape;409;p52"/>
          <p:cNvSpPr txBox="1"/>
          <p:nvPr>
            <p:ph idx="1" type="body"/>
          </p:nvPr>
        </p:nvSpPr>
        <p:spPr>
          <a:xfrm rot="5400000">
            <a:off x="4106285" y="-1442460"/>
            <a:ext cx="3979430"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 name="Google Shape;410;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1" name="Google Shape;411;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2" name="Google Shape;412;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e titel en tekst" type="vertTitleAndTx">
  <p:cSld name="VERTICAL_TITLE_AND_VERTICAL_TEXT">
    <p:spTree>
      <p:nvGrpSpPr>
        <p:cNvPr id="413" name="Shape 413"/>
        <p:cNvGrpSpPr/>
        <p:nvPr/>
      </p:nvGrpSpPr>
      <p:grpSpPr>
        <a:xfrm>
          <a:off x="0" y="0"/>
          <a:ext cx="0" cy="0"/>
          <a:chOff x="0" y="0"/>
          <a:chExt cx="0" cy="0"/>
        </a:xfrm>
      </p:grpSpPr>
      <p:sp>
        <p:nvSpPr>
          <p:cNvPr id="414" name="Google Shape;414;p53"/>
          <p:cNvSpPr txBox="1"/>
          <p:nvPr>
            <p:ph type="title"/>
          </p:nvPr>
        </p:nvSpPr>
        <p:spPr>
          <a:xfrm rot="5400000">
            <a:off x="7713059" y="2178168"/>
            <a:ext cx="4652582"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5" name="Google Shape;415;p53"/>
          <p:cNvSpPr txBox="1"/>
          <p:nvPr>
            <p:ph idx="1" type="body"/>
          </p:nvPr>
        </p:nvSpPr>
        <p:spPr>
          <a:xfrm rot="5400000">
            <a:off x="1978458" y="-775133"/>
            <a:ext cx="5453784"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 name="Google Shape;416;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7" name="Google Shape;417;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8" name="Google Shape;418;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elijking">
  <p:cSld name="Vergelijking">
    <p:spTree>
      <p:nvGrpSpPr>
        <p:cNvPr id="77" name="Shape 77"/>
        <p:cNvGrpSpPr/>
        <p:nvPr/>
      </p:nvGrpSpPr>
      <p:grpSpPr>
        <a:xfrm>
          <a:off x="0" y="0"/>
          <a:ext cx="0" cy="0"/>
          <a:chOff x="0" y="0"/>
          <a:chExt cx="0" cy="0"/>
        </a:xfrm>
      </p:grpSpPr>
      <p:sp>
        <p:nvSpPr>
          <p:cNvPr id="78" name="Google Shape;78;p6"/>
          <p:cNvSpPr txBox="1"/>
          <p:nvPr>
            <p:ph idx="1" type="body"/>
          </p:nvPr>
        </p:nvSpPr>
        <p:spPr>
          <a:xfrm>
            <a:off x="609600" y="1276345"/>
            <a:ext cx="5247300" cy="717600"/>
          </a:xfrm>
          <a:prstGeom prst="rect">
            <a:avLst/>
          </a:prstGeom>
          <a:solidFill>
            <a:schemeClr val="dk1"/>
          </a:solidFill>
          <a:ln>
            <a:noFill/>
          </a:ln>
        </p:spPr>
        <p:txBody>
          <a:bodyPr anchorCtr="0" anchor="ctr" bIns="0" lIns="72000" spcFirstLastPara="1" rIns="72000" wrap="square" tIns="0">
            <a:noAutofit/>
          </a:bodyPr>
          <a:lstStyle>
            <a:lvl1pPr indent="-228600" lvl="0" marL="457200" rtl="0" algn="ctr">
              <a:spcBef>
                <a:spcPts val="480"/>
              </a:spcBef>
              <a:spcAft>
                <a:spcPts val="0"/>
              </a:spcAft>
              <a:buSzPts val="2400"/>
              <a:buNone/>
              <a:defRPr b="1" sz="2400">
                <a:solidFill>
                  <a:schemeClr val="lt1"/>
                </a:solidFill>
              </a:defRPr>
            </a:lvl1pPr>
            <a:lvl2pPr indent="-228600" lvl="1" marL="914400" rtl="0" algn="l">
              <a:spcBef>
                <a:spcPts val="400"/>
              </a:spcBef>
              <a:spcAft>
                <a:spcPts val="0"/>
              </a:spcAft>
              <a:buSzPts val="2000"/>
              <a:buNone/>
              <a:defRPr b="1" sz="2000"/>
            </a:lvl2pPr>
            <a:lvl3pPr indent="-228600" lvl="2" marL="1371600" rtl="0" algn="l">
              <a:spcBef>
                <a:spcPts val="360"/>
              </a:spcBef>
              <a:spcAft>
                <a:spcPts val="0"/>
              </a:spcAft>
              <a:buSzPts val="1800"/>
              <a:buNone/>
              <a:defRPr b="1" sz="1800"/>
            </a:lvl3pPr>
            <a:lvl4pPr indent="-228600" lvl="3" marL="1828800" rtl="0" algn="l">
              <a:spcBef>
                <a:spcPts val="320"/>
              </a:spcBef>
              <a:spcAft>
                <a:spcPts val="0"/>
              </a:spcAft>
              <a:buSzPts val="1600"/>
              <a:buNone/>
              <a:defRPr b="1" sz="1600"/>
            </a:lvl4pPr>
            <a:lvl5pPr indent="-228600" lvl="4" marL="2286000" rtl="0" algn="l">
              <a:spcBef>
                <a:spcPts val="320"/>
              </a:spcBef>
              <a:spcAft>
                <a:spcPts val="0"/>
              </a:spcAft>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79" name="Google Shape;79;p6"/>
          <p:cNvSpPr txBox="1"/>
          <p:nvPr>
            <p:ph idx="2" type="body"/>
          </p:nvPr>
        </p:nvSpPr>
        <p:spPr>
          <a:xfrm>
            <a:off x="609600" y="2173284"/>
            <a:ext cx="5247300" cy="4125900"/>
          </a:xfrm>
          <a:prstGeom prst="rect">
            <a:avLst/>
          </a:prstGeom>
          <a:noFill/>
          <a:ln>
            <a:noFill/>
          </a:ln>
        </p:spPr>
        <p:txBody>
          <a:bodyPr anchorCtr="0" anchor="t" bIns="0" lIns="0" spcFirstLastPara="1" rIns="0" wrap="square" tIns="0">
            <a:noAutofit/>
          </a:bodyPr>
          <a:lstStyle>
            <a:lvl1pPr indent="-381000" lvl="0" marL="457200" rtl="0" algn="l">
              <a:spcBef>
                <a:spcPts val="480"/>
              </a:spcBef>
              <a:spcAft>
                <a:spcPts val="0"/>
              </a:spcAft>
              <a:buSzPts val="2400"/>
              <a:buChar char="•"/>
              <a:defRPr b="0" sz="2400">
                <a:solidFill>
                  <a:schemeClr val="dk1"/>
                </a:solidFill>
              </a:defRPr>
            </a:lvl1pPr>
            <a:lvl2pPr indent="-355600" lvl="1" marL="914400" rtl="0" algn="l">
              <a:spcBef>
                <a:spcPts val="400"/>
              </a:spcBef>
              <a:spcAft>
                <a:spcPts val="0"/>
              </a:spcAft>
              <a:buSzPts val="2000"/>
              <a:buChar char="•"/>
              <a:defRPr b="0" sz="2000">
                <a:solidFill>
                  <a:schemeClr val="dk1"/>
                </a:solidFill>
              </a:defRPr>
            </a:lvl2pPr>
            <a:lvl3pPr indent="-355600" lvl="2" marL="1371600" rtl="0" algn="l">
              <a:spcBef>
                <a:spcPts val="400"/>
              </a:spcBef>
              <a:spcAft>
                <a:spcPts val="0"/>
              </a:spcAft>
              <a:buSzPts val="2000"/>
              <a:buChar char="•"/>
              <a:defRPr b="0" sz="2000">
                <a:solidFill>
                  <a:schemeClr val="dk1"/>
                </a:solidFill>
              </a:defRPr>
            </a:lvl3pPr>
            <a:lvl4pPr indent="-330200" lvl="3" marL="1828800" rtl="0" algn="l">
              <a:spcBef>
                <a:spcPts val="320"/>
              </a:spcBef>
              <a:spcAft>
                <a:spcPts val="0"/>
              </a:spcAft>
              <a:buSzPts val="1600"/>
              <a:buChar char="•"/>
              <a:defRPr b="0" sz="1600">
                <a:solidFill>
                  <a:schemeClr val="dk1"/>
                </a:solidFill>
              </a:defRPr>
            </a:lvl4pPr>
            <a:lvl5pPr indent="-330200" lvl="4" marL="2286000" rtl="0" algn="l">
              <a:spcBef>
                <a:spcPts val="320"/>
              </a:spcBef>
              <a:spcAft>
                <a:spcPts val="0"/>
              </a:spcAft>
              <a:buSzPts val="1600"/>
              <a:buChar char="•"/>
              <a:defRPr b="0" sz="1600">
                <a:solidFill>
                  <a:schemeClr val="dk1"/>
                </a:solidFill>
              </a:defRPr>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80" name="Google Shape;80;p6"/>
          <p:cNvSpPr txBox="1"/>
          <p:nvPr>
            <p:ph idx="3" type="body"/>
          </p:nvPr>
        </p:nvSpPr>
        <p:spPr>
          <a:xfrm>
            <a:off x="6335184" y="1276345"/>
            <a:ext cx="5247300" cy="717600"/>
          </a:xfrm>
          <a:prstGeom prst="rect">
            <a:avLst/>
          </a:prstGeom>
          <a:solidFill>
            <a:schemeClr val="dk1"/>
          </a:solidFill>
          <a:ln>
            <a:noFill/>
          </a:ln>
        </p:spPr>
        <p:txBody>
          <a:bodyPr anchorCtr="0" anchor="ctr" bIns="0" lIns="72000" spcFirstLastPara="1" rIns="72000" wrap="square" tIns="0">
            <a:noAutofit/>
          </a:bodyPr>
          <a:lstStyle>
            <a:lvl1pPr indent="-228600" lvl="0" marL="457200" rtl="0" algn="ctr">
              <a:spcBef>
                <a:spcPts val="480"/>
              </a:spcBef>
              <a:spcAft>
                <a:spcPts val="0"/>
              </a:spcAft>
              <a:buSzPts val="2400"/>
              <a:buNone/>
              <a:defRPr b="1" sz="2400">
                <a:solidFill>
                  <a:schemeClr val="lt1"/>
                </a:solidFill>
              </a:defRPr>
            </a:lvl1pPr>
            <a:lvl2pPr indent="-228600" lvl="1" marL="914400" rtl="0" algn="l">
              <a:spcBef>
                <a:spcPts val="400"/>
              </a:spcBef>
              <a:spcAft>
                <a:spcPts val="0"/>
              </a:spcAft>
              <a:buSzPts val="2000"/>
              <a:buNone/>
              <a:defRPr b="1" sz="2000"/>
            </a:lvl2pPr>
            <a:lvl3pPr indent="-228600" lvl="2" marL="1371600" rtl="0" algn="l">
              <a:spcBef>
                <a:spcPts val="360"/>
              </a:spcBef>
              <a:spcAft>
                <a:spcPts val="0"/>
              </a:spcAft>
              <a:buSzPts val="1800"/>
              <a:buNone/>
              <a:defRPr b="1" sz="1800"/>
            </a:lvl3pPr>
            <a:lvl4pPr indent="-228600" lvl="3" marL="1828800" rtl="0" algn="l">
              <a:spcBef>
                <a:spcPts val="320"/>
              </a:spcBef>
              <a:spcAft>
                <a:spcPts val="0"/>
              </a:spcAft>
              <a:buSzPts val="1600"/>
              <a:buNone/>
              <a:defRPr b="1" sz="1600"/>
            </a:lvl4pPr>
            <a:lvl5pPr indent="-228600" lvl="4" marL="2286000" rtl="0" algn="l">
              <a:spcBef>
                <a:spcPts val="320"/>
              </a:spcBef>
              <a:spcAft>
                <a:spcPts val="0"/>
              </a:spcAft>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81" name="Google Shape;81;p6"/>
          <p:cNvSpPr txBox="1"/>
          <p:nvPr>
            <p:ph idx="4" type="body"/>
          </p:nvPr>
        </p:nvSpPr>
        <p:spPr>
          <a:xfrm>
            <a:off x="6335184" y="2173284"/>
            <a:ext cx="5247300" cy="4125900"/>
          </a:xfrm>
          <a:prstGeom prst="rect">
            <a:avLst/>
          </a:prstGeom>
          <a:noFill/>
          <a:ln>
            <a:noFill/>
          </a:ln>
        </p:spPr>
        <p:txBody>
          <a:bodyPr anchorCtr="0" anchor="t" bIns="0" lIns="0" spcFirstLastPara="1" rIns="0" wrap="square" tIns="0">
            <a:noAutofit/>
          </a:bodyPr>
          <a:lstStyle>
            <a:lvl1pPr indent="-381000" lvl="0" marL="457200" rtl="0" algn="l">
              <a:spcBef>
                <a:spcPts val="480"/>
              </a:spcBef>
              <a:spcAft>
                <a:spcPts val="0"/>
              </a:spcAft>
              <a:buSzPts val="2400"/>
              <a:buChar char="•"/>
              <a:defRPr sz="2400">
                <a:solidFill>
                  <a:schemeClr val="dk1"/>
                </a:solidFill>
              </a:defRPr>
            </a:lvl1pPr>
            <a:lvl2pPr indent="-355600" lvl="1" marL="914400" rtl="0" algn="l">
              <a:spcBef>
                <a:spcPts val="400"/>
              </a:spcBef>
              <a:spcAft>
                <a:spcPts val="0"/>
              </a:spcAft>
              <a:buSzPts val="2000"/>
              <a:buChar char="•"/>
              <a:defRPr sz="2000">
                <a:solidFill>
                  <a:schemeClr val="dk1"/>
                </a:solidFill>
              </a:defRPr>
            </a:lvl2pPr>
            <a:lvl3pPr indent="-355600" lvl="2" marL="1371600" rtl="0" algn="l">
              <a:spcBef>
                <a:spcPts val="400"/>
              </a:spcBef>
              <a:spcAft>
                <a:spcPts val="0"/>
              </a:spcAft>
              <a:buSzPts val="2000"/>
              <a:buChar char="•"/>
              <a:defRPr sz="2000">
                <a:solidFill>
                  <a:schemeClr val="dk1"/>
                </a:solidFill>
              </a:defRPr>
            </a:lvl3pPr>
            <a:lvl4pPr indent="-330200" lvl="3" marL="1828800" rtl="0" algn="l">
              <a:spcBef>
                <a:spcPts val="320"/>
              </a:spcBef>
              <a:spcAft>
                <a:spcPts val="0"/>
              </a:spcAft>
              <a:buSzPts val="1600"/>
              <a:buChar char="•"/>
              <a:defRPr sz="1600">
                <a:solidFill>
                  <a:schemeClr val="dk1"/>
                </a:solidFill>
              </a:defRPr>
            </a:lvl4pPr>
            <a:lvl5pPr indent="-330200" lvl="4" marL="2286000" rtl="0" algn="l">
              <a:spcBef>
                <a:spcPts val="320"/>
              </a:spcBef>
              <a:spcAft>
                <a:spcPts val="0"/>
              </a:spcAft>
              <a:buSzPts val="1600"/>
              <a:buChar char="•"/>
              <a:defRPr sz="1600">
                <a:solidFill>
                  <a:schemeClr val="dk1"/>
                </a:solidFill>
              </a:defRPr>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82" name="Google Shape;82;p6"/>
          <p:cNvSpPr txBox="1"/>
          <p:nvPr>
            <p:ph type="title"/>
          </p:nvPr>
        </p:nvSpPr>
        <p:spPr>
          <a:xfrm>
            <a:off x="594768" y="0"/>
            <a:ext cx="9806400" cy="853500"/>
          </a:xfrm>
          <a:prstGeom prst="rect">
            <a:avLst/>
          </a:prstGeom>
          <a:noFill/>
          <a:ln>
            <a:noFill/>
          </a:ln>
        </p:spPr>
        <p:txBody>
          <a:bodyPr anchorCtr="0" anchor="b" bIns="0" lIns="0" spcFirstLastPara="1" rIns="0" wrap="square" tIns="0">
            <a:noAutofit/>
          </a:bodyPr>
          <a:lstStyle>
            <a:lvl1pPr lvl="0" rtl="0" algn="l">
              <a:spcBef>
                <a:spcPts val="0"/>
              </a:spcBef>
              <a:spcAft>
                <a:spcPts val="0"/>
              </a:spcAft>
              <a:buClr>
                <a:schemeClr val="accent1"/>
              </a:buClr>
              <a:buSzPts val="2800"/>
              <a:buFont typeface="Arial"/>
              <a:buNone/>
              <a:defRPr b="1" sz="2800">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descr="VVSG_lo_RGB.png" id="83" name="Google Shape;83;p6"/>
          <p:cNvPicPr preferRelativeResize="0"/>
          <p:nvPr/>
        </p:nvPicPr>
        <p:blipFill rotWithShape="1">
          <a:blip r:embed="rId2">
            <a:alphaModFix/>
          </a:blip>
          <a:srcRect b="0" l="0" r="0" t="0"/>
          <a:stretch/>
        </p:blipFill>
        <p:spPr>
          <a:xfrm>
            <a:off x="10733232" y="200016"/>
            <a:ext cx="648000" cy="648000"/>
          </a:xfrm>
          <a:prstGeom prst="rect">
            <a:avLst/>
          </a:prstGeom>
          <a:noFill/>
          <a:ln>
            <a:noFill/>
          </a:ln>
        </p:spPr>
      </p:pic>
      <p:sp>
        <p:nvSpPr>
          <p:cNvPr id="84" name="Google Shape;84;p6"/>
          <p:cNvSpPr/>
          <p:nvPr/>
        </p:nvSpPr>
        <p:spPr>
          <a:xfrm>
            <a:off x="594768" y="917568"/>
            <a:ext cx="5501100" cy="45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85" name="Google Shape;85;p6"/>
          <p:cNvSpPr/>
          <p:nvPr/>
        </p:nvSpPr>
        <p:spPr>
          <a:xfrm>
            <a:off x="6096000" y="917568"/>
            <a:ext cx="2631000" cy="45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86" name="Google Shape;86;p6"/>
          <p:cNvSpPr/>
          <p:nvPr/>
        </p:nvSpPr>
        <p:spPr>
          <a:xfrm>
            <a:off x="8727024" y="917568"/>
            <a:ext cx="1913400" cy="45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87" name="Google Shape;87;p6"/>
          <p:cNvSpPr/>
          <p:nvPr/>
        </p:nvSpPr>
        <p:spPr>
          <a:xfrm>
            <a:off x="10640496" y="917568"/>
            <a:ext cx="956700" cy="45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88" name="Google Shape;88;p6"/>
          <p:cNvSpPr txBox="1"/>
          <p:nvPr>
            <p:ph idx="11" type="ftr"/>
          </p:nvPr>
        </p:nvSpPr>
        <p:spPr>
          <a:xfrm>
            <a:off x="1176000" y="6534873"/>
            <a:ext cx="8849700" cy="1230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800">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p6"/>
          <p:cNvSpPr txBox="1"/>
          <p:nvPr>
            <p:ph idx="12" type="sldNum"/>
          </p:nvPr>
        </p:nvSpPr>
        <p:spPr>
          <a:xfrm>
            <a:off x="0" y="6534875"/>
            <a:ext cx="528000" cy="1230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800" u="none" cap="none" strike="noStrike">
                <a:solidFill>
                  <a:schemeClr val="accent1"/>
                </a:solidFill>
                <a:latin typeface="Arial"/>
                <a:ea typeface="Arial"/>
                <a:cs typeface="Arial"/>
                <a:sym typeface="Arial"/>
              </a:defRPr>
            </a:lvl1pPr>
            <a:lvl2pPr indent="0" lvl="1" marL="0" rtl="0" algn="r">
              <a:spcBef>
                <a:spcPts val="0"/>
              </a:spcBef>
              <a:buNone/>
              <a:defRPr b="0" i="0" sz="800" u="none" cap="none" strike="noStrike">
                <a:solidFill>
                  <a:schemeClr val="accent1"/>
                </a:solidFill>
                <a:latin typeface="Arial"/>
                <a:ea typeface="Arial"/>
                <a:cs typeface="Arial"/>
                <a:sym typeface="Arial"/>
              </a:defRPr>
            </a:lvl2pPr>
            <a:lvl3pPr indent="0" lvl="2" marL="0" rtl="0" algn="r">
              <a:spcBef>
                <a:spcPts val="0"/>
              </a:spcBef>
              <a:buNone/>
              <a:defRPr b="0" i="0" sz="800" u="none" cap="none" strike="noStrike">
                <a:solidFill>
                  <a:schemeClr val="accent1"/>
                </a:solidFill>
                <a:latin typeface="Arial"/>
                <a:ea typeface="Arial"/>
                <a:cs typeface="Arial"/>
                <a:sym typeface="Arial"/>
              </a:defRPr>
            </a:lvl3pPr>
            <a:lvl4pPr indent="0" lvl="3" marL="0" rtl="0" algn="r">
              <a:spcBef>
                <a:spcPts val="0"/>
              </a:spcBef>
              <a:buNone/>
              <a:defRPr b="0" i="0" sz="800" u="none" cap="none" strike="noStrike">
                <a:solidFill>
                  <a:schemeClr val="accent1"/>
                </a:solidFill>
                <a:latin typeface="Arial"/>
                <a:ea typeface="Arial"/>
                <a:cs typeface="Arial"/>
                <a:sym typeface="Arial"/>
              </a:defRPr>
            </a:lvl4pPr>
            <a:lvl5pPr indent="0" lvl="4" marL="0" rtl="0" algn="r">
              <a:spcBef>
                <a:spcPts val="0"/>
              </a:spcBef>
              <a:buNone/>
              <a:defRPr b="0" i="0" sz="800" u="none" cap="none" strike="noStrike">
                <a:solidFill>
                  <a:schemeClr val="accent1"/>
                </a:solidFill>
                <a:latin typeface="Arial"/>
                <a:ea typeface="Arial"/>
                <a:cs typeface="Arial"/>
                <a:sym typeface="Arial"/>
              </a:defRPr>
            </a:lvl5pPr>
            <a:lvl6pPr indent="0" lvl="5" marL="0" rtl="0" algn="r">
              <a:spcBef>
                <a:spcPts val="0"/>
              </a:spcBef>
              <a:buNone/>
              <a:defRPr b="0" i="0" sz="800" u="none" cap="none" strike="noStrike">
                <a:solidFill>
                  <a:schemeClr val="accent1"/>
                </a:solidFill>
                <a:latin typeface="Arial"/>
                <a:ea typeface="Arial"/>
                <a:cs typeface="Arial"/>
                <a:sym typeface="Arial"/>
              </a:defRPr>
            </a:lvl6pPr>
            <a:lvl7pPr indent="0" lvl="6" marL="0" rtl="0" algn="r">
              <a:spcBef>
                <a:spcPts val="0"/>
              </a:spcBef>
              <a:buNone/>
              <a:defRPr b="0" i="0" sz="800" u="none" cap="none" strike="noStrike">
                <a:solidFill>
                  <a:schemeClr val="accent1"/>
                </a:solidFill>
                <a:latin typeface="Arial"/>
                <a:ea typeface="Arial"/>
                <a:cs typeface="Arial"/>
                <a:sym typeface="Arial"/>
              </a:defRPr>
            </a:lvl7pPr>
            <a:lvl8pPr indent="0" lvl="7" marL="0" rtl="0" algn="r">
              <a:spcBef>
                <a:spcPts val="0"/>
              </a:spcBef>
              <a:buNone/>
              <a:defRPr b="0" i="0" sz="800" u="none" cap="none" strike="noStrike">
                <a:solidFill>
                  <a:schemeClr val="accent1"/>
                </a:solidFill>
                <a:latin typeface="Arial"/>
                <a:ea typeface="Arial"/>
                <a:cs typeface="Arial"/>
                <a:sym typeface="Arial"/>
              </a:defRPr>
            </a:lvl8pPr>
            <a:lvl9pPr indent="0" lvl="8" marL="0" rtl="0" algn="r">
              <a:spcBef>
                <a:spcPts val="0"/>
              </a:spcBef>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r>
              <a:rPr lang="nl-BE"/>
              <a:t>  -</a:t>
            </a:r>
            <a:endParaRPr/>
          </a:p>
        </p:txBody>
      </p:sp>
      <p:sp>
        <p:nvSpPr>
          <p:cNvPr id="90" name="Google Shape;90;p6"/>
          <p:cNvSpPr txBox="1"/>
          <p:nvPr/>
        </p:nvSpPr>
        <p:spPr>
          <a:xfrm>
            <a:off x="594768" y="6534875"/>
            <a:ext cx="576000" cy="123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accent1"/>
              </a:buClr>
              <a:buSzPts val="800"/>
              <a:buFont typeface="Arial"/>
              <a:buNone/>
            </a:pPr>
            <a:r>
              <a:rPr b="0" i="0" lang="nl-BE" sz="800" u="none" cap="none" strike="noStrike">
                <a:solidFill>
                  <a:schemeClr val="accent1"/>
                </a:solidFill>
                <a:latin typeface="Arial"/>
                <a:ea typeface="Arial"/>
                <a:cs typeface="Arial"/>
                <a:sym typeface="Arial"/>
              </a:rPr>
              <a:t>VVSG  -</a:t>
            </a:r>
            <a:endParaRPr/>
          </a:p>
        </p:txBody>
      </p:sp>
      <p:sp>
        <p:nvSpPr>
          <p:cNvPr id="91" name="Google Shape;91;p6"/>
          <p:cNvSpPr txBox="1"/>
          <p:nvPr>
            <p:ph idx="10" type="dt"/>
          </p:nvPr>
        </p:nvSpPr>
        <p:spPr>
          <a:xfrm>
            <a:off x="10640496" y="6534873"/>
            <a:ext cx="956700" cy="1230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800">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descr="VVSG_lo_RGB.png" id="92" name="Google Shape;92;p6"/>
          <p:cNvPicPr preferRelativeResize="0"/>
          <p:nvPr/>
        </p:nvPicPr>
        <p:blipFill rotWithShape="1">
          <a:blip r:embed="rId2">
            <a:alphaModFix/>
          </a:blip>
          <a:srcRect b="0" l="0" r="0" t="0"/>
          <a:stretch/>
        </p:blipFill>
        <p:spPr>
          <a:xfrm>
            <a:off x="10733232" y="200016"/>
            <a:ext cx="648000" cy="648000"/>
          </a:xfrm>
          <a:prstGeom prst="rect">
            <a:avLst/>
          </a:prstGeom>
          <a:noFill/>
          <a:ln>
            <a:noFill/>
          </a:ln>
        </p:spPr>
      </p:pic>
      <p:sp>
        <p:nvSpPr>
          <p:cNvPr id="93" name="Google Shape;93;p6"/>
          <p:cNvSpPr/>
          <p:nvPr/>
        </p:nvSpPr>
        <p:spPr>
          <a:xfrm>
            <a:off x="594768" y="917568"/>
            <a:ext cx="5501100" cy="45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4" name="Google Shape;94;p6"/>
          <p:cNvSpPr/>
          <p:nvPr/>
        </p:nvSpPr>
        <p:spPr>
          <a:xfrm>
            <a:off x="6096000" y="917568"/>
            <a:ext cx="2631000" cy="45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5" name="Google Shape;95;p6"/>
          <p:cNvSpPr/>
          <p:nvPr/>
        </p:nvSpPr>
        <p:spPr>
          <a:xfrm>
            <a:off x="8727024" y="917568"/>
            <a:ext cx="1913400" cy="45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6" name="Google Shape;96;p6"/>
          <p:cNvSpPr/>
          <p:nvPr/>
        </p:nvSpPr>
        <p:spPr>
          <a:xfrm>
            <a:off x="10640496" y="917568"/>
            <a:ext cx="956700" cy="45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7" name="Google Shape;97;p6"/>
          <p:cNvSpPr txBox="1"/>
          <p:nvPr/>
        </p:nvSpPr>
        <p:spPr>
          <a:xfrm>
            <a:off x="594768" y="6534875"/>
            <a:ext cx="576000" cy="123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accent1"/>
              </a:buClr>
              <a:buSzPts val="800"/>
              <a:buFont typeface="Arial"/>
              <a:buNone/>
            </a:pPr>
            <a:r>
              <a:rPr b="0" i="0" lang="nl-BE" sz="800" u="none" cap="none" strike="noStrike">
                <a:solidFill>
                  <a:schemeClr val="accent1"/>
                </a:solidFill>
                <a:latin typeface="Arial"/>
                <a:ea typeface="Arial"/>
                <a:cs typeface="Arial"/>
                <a:sym typeface="Arial"/>
              </a:rPr>
              <a:t>VVSG  -</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type="secHead">
  <p:cSld name="SECTION_HEADER">
    <p:bg>
      <p:bgPr>
        <a:blipFill>
          <a:blip r:embed="rId2">
            <a:alphaModFix/>
          </a:blip>
          <a:stretch>
            <a:fillRect/>
          </a:stretch>
        </a:blipFill>
      </p:bgPr>
    </p:bg>
    <p:spTree>
      <p:nvGrpSpPr>
        <p:cNvPr id="425" name="Shape 425"/>
        <p:cNvGrpSpPr/>
        <p:nvPr/>
      </p:nvGrpSpPr>
      <p:grpSpPr>
        <a:xfrm>
          <a:off x="0" y="0"/>
          <a:ext cx="0" cy="0"/>
          <a:chOff x="0" y="0"/>
          <a:chExt cx="0" cy="0"/>
        </a:xfrm>
      </p:grpSpPr>
      <p:sp>
        <p:nvSpPr>
          <p:cNvPr id="426" name="Google Shape;426;p55"/>
          <p:cNvSpPr txBox="1"/>
          <p:nvPr>
            <p:ph type="title"/>
          </p:nvPr>
        </p:nvSpPr>
        <p:spPr>
          <a:xfrm>
            <a:off x="2146315" y="1662547"/>
            <a:ext cx="7900527" cy="1794437"/>
          </a:xfrm>
          <a:prstGeom prst="rect">
            <a:avLst/>
          </a:prstGeom>
          <a:noFill/>
          <a:ln>
            <a:noFill/>
          </a:ln>
        </p:spPr>
        <p:txBody>
          <a:bodyPr anchorCtr="0" anchor="b" bIns="0" lIns="0" spcFirstLastPara="1" rIns="0" wrap="square" tIns="0">
            <a:noAutofit/>
          </a:bodyPr>
          <a:lstStyle>
            <a:lvl1pPr lvl="0" algn="ctr">
              <a:lnSpc>
                <a:spcPct val="90000"/>
              </a:lnSpc>
              <a:spcBef>
                <a:spcPts val="0"/>
              </a:spcBef>
              <a:spcAft>
                <a:spcPts val="0"/>
              </a:spcAft>
              <a:buClr>
                <a:schemeClr val="lt1"/>
              </a:buClr>
              <a:buSzPts val="4300"/>
              <a:buFont typeface="Tahoma"/>
              <a:buNone/>
              <a:defRPr b="0" i="0" sz="4300">
                <a:solidFill>
                  <a:schemeClr val="lt1"/>
                </a:solidFill>
                <a:latin typeface="Tahoma"/>
                <a:ea typeface="Tahoma"/>
                <a:cs typeface="Tahoma"/>
                <a:sym typeface="Tahoma"/>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27" name="Google Shape;427;p55"/>
          <p:cNvSpPr txBox="1"/>
          <p:nvPr>
            <p:ph idx="1" type="body"/>
          </p:nvPr>
        </p:nvSpPr>
        <p:spPr>
          <a:xfrm>
            <a:off x="1316759" y="3560619"/>
            <a:ext cx="9559639" cy="1184563"/>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94BCA6"/>
              </a:buClr>
              <a:buSzPts val="2700"/>
              <a:buNone/>
              <a:defRPr b="1" i="0" sz="2700">
                <a:solidFill>
                  <a:srgbClr val="94BCA6"/>
                </a:solidFill>
                <a:latin typeface="Tahoma"/>
                <a:ea typeface="Tahoma"/>
                <a:cs typeface="Tahoma"/>
                <a:sym typeface="Tahom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bg>
      <p:bgPr>
        <a:blipFill>
          <a:blip r:embed="rId2">
            <a:alphaModFix/>
          </a:blip>
          <a:stretch>
            <a:fillRect/>
          </a:stretch>
        </a:blipFill>
      </p:bgPr>
    </p:bg>
    <p:spTree>
      <p:nvGrpSpPr>
        <p:cNvPr id="428" name="Shape 428"/>
        <p:cNvGrpSpPr/>
        <p:nvPr/>
      </p:nvGrpSpPr>
      <p:grpSpPr>
        <a:xfrm>
          <a:off x="0" y="0"/>
          <a:ext cx="0" cy="0"/>
          <a:chOff x="0" y="0"/>
          <a:chExt cx="0" cy="0"/>
        </a:xfrm>
      </p:grpSpPr>
      <p:sp>
        <p:nvSpPr>
          <p:cNvPr id="429" name="Google Shape;429;p56"/>
          <p:cNvSpPr txBox="1"/>
          <p:nvPr>
            <p:ph type="title"/>
          </p:nvPr>
        </p:nvSpPr>
        <p:spPr>
          <a:xfrm>
            <a:off x="2592000" y="1376507"/>
            <a:ext cx="8761800" cy="132556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D2951"/>
              </a:buClr>
              <a:buSzPts val="24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30" name="Google Shape;430;p56"/>
          <p:cNvSpPr txBox="1"/>
          <p:nvPr>
            <p:ph idx="1" type="body"/>
          </p:nvPr>
        </p:nvSpPr>
        <p:spPr>
          <a:xfrm>
            <a:off x="2592000" y="2211381"/>
            <a:ext cx="8761800" cy="4351339"/>
          </a:xfrm>
          <a:prstGeom prst="rect">
            <a:avLst/>
          </a:prstGeom>
          <a:noFill/>
          <a:ln>
            <a:noFill/>
          </a:ln>
        </p:spPr>
        <p:txBody>
          <a:bodyPr anchorCtr="0" anchor="t" bIns="0" lIns="0" spcFirstLastPara="1" rIns="0" wrap="square" tIns="0">
            <a:noAutofit/>
          </a:bodyPr>
          <a:lstStyle>
            <a:lvl1pPr indent="-381000" lvl="0" marL="457200" algn="l">
              <a:lnSpc>
                <a:spcPct val="90000"/>
              </a:lnSpc>
              <a:spcBef>
                <a:spcPts val="1000"/>
              </a:spcBef>
              <a:spcAft>
                <a:spcPts val="0"/>
              </a:spcAft>
              <a:buClr>
                <a:schemeClr val="dk1"/>
              </a:buClr>
              <a:buSzPts val="2400"/>
              <a:buChar char="•"/>
              <a:defRPr/>
            </a:lvl1pPr>
            <a:lvl2pPr indent="-381000" lvl="1" marL="914400" algn="l">
              <a:lnSpc>
                <a:spcPct val="90000"/>
              </a:lnSpc>
              <a:spcBef>
                <a:spcPts val="500"/>
              </a:spcBef>
              <a:spcAft>
                <a:spcPts val="0"/>
              </a:spcAft>
              <a:buClr>
                <a:schemeClr val="dk1"/>
              </a:buClr>
              <a:buSzPts val="2400"/>
              <a:buChar char="•"/>
              <a:defRPr/>
            </a:lvl2pPr>
            <a:lvl3pPr indent="-381000" lvl="2" marL="1371600" algn="l">
              <a:lnSpc>
                <a:spcPct val="90000"/>
              </a:lnSpc>
              <a:spcBef>
                <a:spcPts val="500"/>
              </a:spcBef>
              <a:spcAft>
                <a:spcPts val="0"/>
              </a:spcAft>
              <a:buClr>
                <a:schemeClr val="dk1"/>
              </a:buClr>
              <a:buSzPts val="2400"/>
              <a:buChar char="•"/>
              <a:defRPr/>
            </a:lvl3pPr>
            <a:lvl4pPr indent="-381000" lvl="3" marL="1828800" algn="l">
              <a:lnSpc>
                <a:spcPct val="90000"/>
              </a:lnSpc>
              <a:spcBef>
                <a:spcPts val="500"/>
              </a:spcBef>
              <a:spcAft>
                <a:spcPts val="0"/>
              </a:spcAft>
              <a:buClr>
                <a:schemeClr val="dk1"/>
              </a:buClr>
              <a:buSzPts val="2400"/>
              <a:buChar char="•"/>
              <a:defRPr/>
            </a:lvl4pPr>
            <a:lvl5pPr indent="-381000" lvl="4" marL="2286000" algn="l">
              <a:lnSpc>
                <a:spcPct val="90000"/>
              </a:lnSpc>
              <a:spcBef>
                <a:spcPts val="500"/>
              </a:spcBef>
              <a:spcAft>
                <a:spcPts val="0"/>
              </a:spcAft>
              <a:buClr>
                <a:schemeClr val="dk1"/>
              </a:buClr>
              <a:buSzPts val="2400"/>
              <a:buChar char="•"/>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431" name="Shape 431"/>
        <p:cNvGrpSpPr/>
        <p:nvPr/>
      </p:nvGrpSpPr>
      <p:grpSpPr>
        <a:xfrm>
          <a:off x="0" y="0"/>
          <a:ext cx="0" cy="0"/>
          <a:chOff x="0" y="0"/>
          <a:chExt cx="0" cy="0"/>
        </a:xfrm>
      </p:grpSpPr>
      <p:sp>
        <p:nvSpPr>
          <p:cNvPr id="432" name="Google Shape;432;p57"/>
          <p:cNvSpPr txBox="1"/>
          <p:nvPr>
            <p:ph idx="10" type="dt"/>
          </p:nvPr>
        </p:nvSpPr>
        <p:spPr>
          <a:xfrm>
            <a:off x="838200" y="6356351"/>
            <a:ext cx="2743200" cy="365125"/>
          </a:xfrm>
          <a:prstGeom prst="rect">
            <a:avLst/>
          </a:prstGeom>
          <a:noFill/>
          <a:ln>
            <a:noFill/>
          </a:ln>
        </p:spPr>
        <p:txBody>
          <a:bodyPr anchorCtr="0" anchor="ctr" bIns="60925" lIns="121900" spcFirstLastPara="1" rIns="121900" wrap="square" tIns="60925">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433" name="Google Shape;433;p57"/>
          <p:cNvSpPr txBox="1"/>
          <p:nvPr>
            <p:ph idx="11" type="ftr"/>
          </p:nvPr>
        </p:nvSpPr>
        <p:spPr>
          <a:xfrm>
            <a:off x="4038600" y="6356351"/>
            <a:ext cx="4114800" cy="365125"/>
          </a:xfrm>
          <a:prstGeom prst="rect">
            <a:avLst/>
          </a:prstGeom>
          <a:noFill/>
          <a:ln>
            <a:noFill/>
          </a:ln>
        </p:spPr>
        <p:txBody>
          <a:bodyPr anchorCtr="0" anchor="ctr" bIns="60925" lIns="121900" spcFirstLastPara="1" rIns="121900" wrap="square" tIns="60925">
            <a:noAutofit/>
          </a:bodyPr>
          <a:lstStyle>
            <a:lvl1pPr lvl="0" algn="ctr">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434" name="Google Shape;434;p57"/>
          <p:cNvSpPr txBox="1"/>
          <p:nvPr>
            <p:ph idx="12" type="sldNum"/>
          </p:nvPr>
        </p:nvSpPr>
        <p:spPr>
          <a:xfrm>
            <a:off x="8610600" y="6356351"/>
            <a:ext cx="2743200" cy="365125"/>
          </a:xfrm>
          <a:prstGeom prst="rect">
            <a:avLst/>
          </a:prstGeom>
          <a:noFill/>
          <a:ln>
            <a:noFill/>
          </a:ln>
        </p:spPr>
        <p:txBody>
          <a:bodyPr anchorCtr="0" anchor="ctr" bIns="60925" lIns="121900" spcFirstLastPara="1" rIns="121900" wrap="square" tIns="609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 en object">
  <p:cSld name="1_Titel en object">
    <p:bg>
      <p:bgPr>
        <a:blipFill>
          <a:blip r:embed="rId2">
            <a:alphaModFix/>
          </a:blip>
          <a:stretch>
            <a:fillRect/>
          </a:stretch>
        </a:blipFill>
      </p:bgPr>
    </p:bg>
    <p:spTree>
      <p:nvGrpSpPr>
        <p:cNvPr id="435" name="Shape 435"/>
        <p:cNvGrpSpPr/>
        <p:nvPr/>
      </p:nvGrpSpPr>
      <p:grpSpPr>
        <a:xfrm>
          <a:off x="0" y="0"/>
          <a:ext cx="0" cy="0"/>
          <a:chOff x="0" y="0"/>
          <a:chExt cx="0" cy="0"/>
        </a:xfrm>
      </p:grpSpPr>
      <p:sp>
        <p:nvSpPr>
          <p:cNvPr id="436" name="Google Shape;436;p58"/>
          <p:cNvSpPr txBox="1"/>
          <p:nvPr>
            <p:ph type="title"/>
          </p:nvPr>
        </p:nvSpPr>
        <p:spPr>
          <a:xfrm>
            <a:off x="2592000" y="1376507"/>
            <a:ext cx="5790000" cy="132556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D2951"/>
              </a:buClr>
              <a:buSzPts val="24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37" name="Google Shape;437;p58"/>
          <p:cNvSpPr txBox="1"/>
          <p:nvPr>
            <p:ph idx="1" type="body"/>
          </p:nvPr>
        </p:nvSpPr>
        <p:spPr>
          <a:xfrm>
            <a:off x="2592000" y="2211381"/>
            <a:ext cx="5790000" cy="3813597"/>
          </a:xfrm>
          <a:prstGeom prst="rect">
            <a:avLst/>
          </a:prstGeom>
          <a:noFill/>
          <a:ln>
            <a:noFill/>
          </a:ln>
        </p:spPr>
        <p:txBody>
          <a:bodyPr anchorCtr="0" anchor="t" bIns="0" lIns="0" spcFirstLastPara="1" rIns="0" wrap="square" tIns="0">
            <a:noAutofit/>
          </a:bodyPr>
          <a:lstStyle>
            <a:lvl1pPr indent="-381000" lvl="0" marL="457200" algn="l">
              <a:lnSpc>
                <a:spcPct val="90000"/>
              </a:lnSpc>
              <a:spcBef>
                <a:spcPts val="1000"/>
              </a:spcBef>
              <a:spcAft>
                <a:spcPts val="0"/>
              </a:spcAft>
              <a:buClr>
                <a:schemeClr val="dk1"/>
              </a:buClr>
              <a:buSzPts val="2400"/>
              <a:buChar char="•"/>
              <a:defRPr/>
            </a:lvl1pPr>
            <a:lvl2pPr indent="-381000" lvl="1" marL="914400" algn="l">
              <a:lnSpc>
                <a:spcPct val="90000"/>
              </a:lnSpc>
              <a:spcBef>
                <a:spcPts val="500"/>
              </a:spcBef>
              <a:spcAft>
                <a:spcPts val="0"/>
              </a:spcAft>
              <a:buClr>
                <a:schemeClr val="dk1"/>
              </a:buClr>
              <a:buSzPts val="2400"/>
              <a:buChar char="•"/>
              <a:defRPr/>
            </a:lvl2pPr>
            <a:lvl3pPr indent="-381000" lvl="2" marL="1371600" algn="l">
              <a:lnSpc>
                <a:spcPct val="90000"/>
              </a:lnSpc>
              <a:spcBef>
                <a:spcPts val="500"/>
              </a:spcBef>
              <a:spcAft>
                <a:spcPts val="0"/>
              </a:spcAft>
              <a:buClr>
                <a:schemeClr val="dk1"/>
              </a:buClr>
              <a:buSzPts val="2400"/>
              <a:buChar char="•"/>
              <a:defRPr/>
            </a:lvl3pPr>
            <a:lvl4pPr indent="-381000" lvl="3" marL="1828800" algn="l">
              <a:lnSpc>
                <a:spcPct val="90000"/>
              </a:lnSpc>
              <a:spcBef>
                <a:spcPts val="500"/>
              </a:spcBef>
              <a:spcAft>
                <a:spcPts val="0"/>
              </a:spcAft>
              <a:buClr>
                <a:schemeClr val="dk1"/>
              </a:buClr>
              <a:buSzPts val="2400"/>
              <a:buChar char="•"/>
              <a:defRPr/>
            </a:lvl4pPr>
            <a:lvl5pPr indent="-381000" lvl="4" marL="2286000" algn="l">
              <a:lnSpc>
                <a:spcPct val="90000"/>
              </a:lnSpc>
              <a:spcBef>
                <a:spcPts val="500"/>
              </a:spcBef>
              <a:spcAft>
                <a:spcPts val="0"/>
              </a:spcAft>
              <a:buClr>
                <a:schemeClr val="dk1"/>
              </a:buClr>
              <a:buSzPts val="2400"/>
              <a:buChar char="•"/>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
        <p:nvSpPr>
          <p:cNvPr id="438" name="Google Shape;438;p58"/>
          <p:cNvSpPr/>
          <p:nvPr>
            <p:ph idx="2" type="pic"/>
          </p:nvPr>
        </p:nvSpPr>
        <p:spPr>
          <a:xfrm>
            <a:off x="8525233" y="1376507"/>
            <a:ext cx="3373516" cy="4648472"/>
          </a:xfrm>
          <a:prstGeom prst="rect">
            <a:avLst/>
          </a:prstGeom>
          <a:solidFill>
            <a:srgbClr val="94BCA6"/>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Tahoma"/>
                <a:ea typeface="Tahoma"/>
                <a:cs typeface="Tahoma"/>
                <a:sym typeface="Tahoma"/>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Tahoma"/>
                <a:ea typeface="Tahoma"/>
                <a:cs typeface="Tahoma"/>
                <a:sym typeface="Tahoma"/>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Tahoma"/>
                <a:ea typeface="Tahoma"/>
                <a:cs typeface="Tahoma"/>
                <a:sym typeface="Tahoma"/>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Tahoma"/>
                <a:ea typeface="Tahoma"/>
                <a:cs typeface="Tahoma"/>
                <a:sym typeface="Tahoma"/>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Tahoma"/>
                <a:ea typeface="Tahoma"/>
                <a:cs typeface="Tahoma"/>
                <a:sym typeface="Tahoma"/>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p:cSld name="Titeldia">
    <p:bg>
      <p:bgPr>
        <a:blipFill>
          <a:blip r:embed="rId2">
            <a:alphaModFix/>
          </a:blip>
          <a:stretch>
            <a:fillRect/>
          </a:stretch>
        </a:blipFill>
      </p:bgPr>
    </p:bg>
    <p:spTree>
      <p:nvGrpSpPr>
        <p:cNvPr id="439" name="Shape 439"/>
        <p:cNvGrpSpPr/>
        <p:nvPr/>
      </p:nvGrpSpPr>
      <p:grpSpPr>
        <a:xfrm>
          <a:off x="0" y="0"/>
          <a:ext cx="0" cy="0"/>
          <a:chOff x="0" y="0"/>
          <a:chExt cx="0" cy="0"/>
        </a:xfrm>
      </p:grpSpPr>
      <p:sp>
        <p:nvSpPr>
          <p:cNvPr id="440" name="Google Shape;440;p59"/>
          <p:cNvSpPr txBox="1"/>
          <p:nvPr>
            <p:ph type="ctrTitle"/>
          </p:nvPr>
        </p:nvSpPr>
        <p:spPr>
          <a:xfrm>
            <a:off x="1440873" y="1413165"/>
            <a:ext cx="9727236" cy="4433459"/>
          </a:xfrm>
          <a:prstGeom prst="rect">
            <a:avLst/>
          </a:prstGeom>
          <a:noFill/>
          <a:ln>
            <a:noFill/>
          </a:ln>
        </p:spPr>
        <p:txBody>
          <a:bodyPr anchorCtr="0" anchor="b" bIns="0" lIns="0" spcFirstLastPara="1" rIns="0" wrap="square" tIns="0">
            <a:noAutofit/>
          </a:bodyPr>
          <a:lstStyle>
            <a:lvl1pPr lvl="0" algn="r">
              <a:lnSpc>
                <a:spcPct val="90000"/>
              </a:lnSpc>
              <a:spcBef>
                <a:spcPts val="0"/>
              </a:spcBef>
              <a:spcAft>
                <a:spcPts val="0"/>
              </a:spcAft>
              <a:buClr>
                <a:srgbClr val="1D2951"/>
              </a:buClr>
              <a:buSzPts val="4300"/>
              <a:buFont typeface="Tahoma"/>
              <a:buNone/>
              <a:defRPr sz="4300"/>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ee objecten" type="twoObj">
  <p:cSld name="TWO_OBJECTS">
    <p:spTree>
      <p:nvGrpSpPr>
        <p:cNvPr id="441" name="Shape 441"/>
        <p:cNvGrpSpPr/>
        <p:nvPr/>
      </p:nvGrpSpPr>
      <p:grpSpPr>
        <a:xfrm>
          <a:off x="0" y="0"/>
          <a:ext cx="0" cy="0"/>
          <a:chOff x="0" y="0"/>
          <a:chExt cx="0" cy="0"/>
        </a:xfrm>
      </p:grpSpPr>
      <p:sp>
        <p:nvSpPr>
          <p:cNvPr id="442" name="Google Shape;442;p60"/>
          <p:cNvSpPr txBox="1"/>
          <p:nvPr>
            <p:ph type="title"/>
          </p:nvPr>
        </p:nvSpPr>
        <p:spPr>
          <a:xfrm>
            <a:off x="2592000" y="365125"/>
            <a:ext cx="8761800" cy="132556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D2951"/>
              </a:buClr>
              <a:buSzPts val="24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43" name="Google Shape;443;p60"/>
          <p:cNvSpPr txBox="1"/>
          <p:nvPr>
            <p:ph idx="1" type="body"/>
          </p:nvPr>
        </p:nvSpPr>
        <p:spPr>
          <a:xfrm>
            <a:off x="838200" y="1825625"/>
            <a:ext cx="5181600" cy="4351339"/>
          </a:xfrm>
          <a:prstGeom prst="rect">
            <a:avLst/>
          </a:prstGeom>
          <a:noFill/>
          <a:ln>
            <a:noFill/>
          </a:ln>
        </p:spPr>
        <p:txBody>
          <a:bodyPr anchorCtr="0" anchor="t" bIns="0" lIns="0" spcFirstLastPara="1" rIns="0" wrap="square" tIns="0">
            <a:noAutofit/>
          </a:bodyPr>
          <a:lstStyle>
            <a:lvl1pPr indent="-381000" lvl="0" marL="457200" algn="l">
              <a:lnSpc>
                <a:spcPct val="90000"/>
              </a:lnSpc>
              <a:spcBef>
                <a:spcPts val="1000"/>
              </a:spcBef>
              <a:spcAft>
                <a:spcPts val="0"/>
              </a:spcAft>
              <a:buClr>
                <a:schemeClr val="dk1"/>
              </a:buClr>
              <a:buSzPts val="2400"/>
              <a:buChar char="•"/>
              <a:defRPr/>
            </a:lvl1pPr>
            <a:lvl2pPr indent="-381000" lvl="1" marL="914400" algn="l">
              <a:lnSpc>
                <a:spcPct val="90000"/>
              </a:lnSpc>
              <a:spcBef>
                <a:spcPts val="500"/>
              </a:spcBef>
              <a:spcAft>
                <a:spcPts val="0"/>
              </a:spcAft>
              <a:buClr>
                <a:schemeClr val="dk1"/>
              </a:buClr>
              <a:buSzPts val="2400"/>
              <a:buChar char="•"/>
              <a:defRPr/>
            </a:lvl2pPr>
            <a:lvl3pPr indent="-381000" lvl="2" marL="1371600" algn="l">
              <a:lnSpc>
                <a:spcPct val="90000"/>
              </a:lnSpc>
              <a:spcBef>
                <a:spcPts val="500"/>
              </a:spcBef>
              <a:spcAft>
                <a:spcPts val="0"/>
              </a:spcAft>
              <a:buClr>
                <a:schemeClr val="dk1"/>
              </a:buClr>
              <a:buSzPts val="2400"/>
              <a:buChar char="•"/>
              <a:defRPr/>
            </a:lvl3pPr>
            <a:lvl4pPr indent="-381000" lvl="3" marL="1828800" algn="l">
              <a:lnSpc>
                <a:spcPct val="90000"/>
              </a:lnSpc>
              <a:spcBef>
                <a:spcPts val="500"/>
              </a:spcBef>
              <a:spcAft>
                <a:spcPts val="0"/>
              </a:spcAft>
              <a:buClr>
                <a:schemeClr val="dk1"/>
              </a:buClr>
              <a:buSzPts val="2400"/>
              <a:buChar char="•"/>
              <a:defRPr/>
            </a:lvl4pPr>
            <a:lvl5pPr indent="-381000" lvl="4" marL="2286000" algn="l">
              <a:lnSpc>
                <a:spcPct val="90000"/>
              </a:lnSpc>
              <a:spcBef>
                <a:spcPts val="500"/>
              </a:spcBef>
              <a:spcAft>
                <a:spcPts val="0"/>
              </a:spcAft>
              <a:buClr>
                <a:schemeClr val="dk1"/>
              </a:buClr>
              <a:buSzPts val="2400"/>
              <a:buChar char="•"/>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
        <p:nvSpPr>
          <p:cNvPr id="444" name="Google Shape;444;p60"/>
          <p:cNvSpPr txBox="1"/>
          <p:nvPr>
            <p:ph idx="2" type="body"/>
          </p:nvPr>
        </p:nvSpPr>
        <p:spPr>
          <a:xfrm>
            <a:off x="6172200" y="1825625"/>
            <a:ext cx="5181600" cy="4351339"/>
          </a:xfrm>
          <a:prstGeom prst="rect">
            <a:avLst/>
          </a:prstGeom>
          <a:noFill/>
          <a:ln>
            <a:noFill/>
          </a:ln>
        </p:spPr>
        <p:txBody>
          <a:bodyPr anchorCtr="0" anchor="t" bIns="0" lIns="0" spcFirstLastPara="1" rIns="0" wrap="square" tIns="0">
            <a:noAutofit/>
          </a:bodyPr>
          <a:lstStyle>
            <a:lvl1pPr indent="-381000" lvl="0" marL="457200" algn="l">
              <a:lnSpc>
                <a:spcPct val="90000"/>
              </a:lnSpc>
              <a:spcBef>
                <a:spcPts val="1000"/>
              </a:spcBef>
              <a:spcAft>
                <a:spcPts val="0"/>
              </a:spcAft>
              <a:buClr>
                <a:schemeClr val="dk1"/>
              </a:buClr>
              <a:buSzPts val="2400"/>
              <a:buChar char="•"/>
              <a:defRPr/>
            </a:lvl1pPr>
            <a:lvl2pPr indent="-381000" lvl="1" marL="914400" algn="l">
              <a:lnSpc>
                <a:spcPct val="90000"/>
              </a:lnSpc>
              <a:spcBef>
                <a:spcPts val="500"/>
              </a:spcBef>
              <a:spcAft>
                <a:spcPts val="0"/>
              </a:spcAft>
              <a:buClr>
                <a:schemeClr val="dk1"/>
              </a:buClr>
              <a:buSzPts val="2400"/>
              <a:buChar char="•"/>
              <a:defRPr/>
            </a:lvl2pPr>
            <a:lvl3pPr indent="-381000" lvl="2" marL="1371600" algn="l">
              <a:lnSpc>
                <a:spcPct val="90000"/>
              </a:lnSpc>
              <a:spcBef>
                <a:spcPts val="500"/>
              </a:spcBef>
              <a:spcAft>
                <a:spcPts val="0"/>
              </a:spcAft>
              <a:buClr>
                <a:schemeClr val="dk1"/>
              </a:buClr>
              <a:buSzPts val="2400"/>
              <a:buChar char="•"/>
              <a:defRPr/>
            </a:lvl3pPr>
            <a:lvl4pPr indent="-381000" lvl="3" marL="1828800" algn="l">
              <a:lnSpc>
                <a:spcPct val="90000"/>
              </a:lnSpc>
              <a:spcBef>
                <a:spcPts val="500"/>
              </a:spcBef>
              <a:spcAft>
                <a:spcPts val="0"/>
              </a:spcAft>
              <a:buClr>
                <a:schemeClr val="dk1"/>
              </a:buClr>
              <a:buSzPts val="2400"/>
              <a:buChar char="•"/>
              <a:defRPr/>
            </a:lvl4pPr>
            <a:lvl5pPr indent="-381000" lvl="4" marL="2286000" algn="l">
              <a:lnSpc>
                <a:spcPct val="90000"/>
              </a:lnSpc>
              <a:spcBef>
                <a:spcPts val="500"/>
              </a:spcBef>
              <a:spcAft>
                <a:spcPts val="0"/>
              </a:spcAft>
              <a:buClr>
                <a:schemeClr val="dk1"/>
              </a:buClr>
              <a:buSzPts val="2400"/>
              <a:buChar char="•"/>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
        <p:nvSpPr>
          <p:cNvPr id="445" name="Google Shape;445;p60"/>
          <p:cNvSpPr txBox="1"/>
          <p:nvPr>
            <p:ph idx="10" type="dt"/>
          </p:nvPr>
        </p:nvSpPr>
        <p:spPr>
          <a:xfrm>
            <a:off x="838200" y="6356351"/>
            <a:ext cx="2743200" cy="365125"/>
          </a:xfrm>
          <a:prstGeom prst="rect">
            <a:avLst/>
          </a:prstGeom>
          <a:noFill/>
          <a:ln>
            <a:noFill/>
          </a:ln>
        </p:spPr>
        <p:txBody>
          <a:bodyPr anchorCtr="0" anchor="ctr" bIns="60925" lIns="121900" spcFirstLastPara="1" rIns="121900" wrap="square" tIns="60925">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446" name="Google Shape;446;p60"/>
          <p:cNvSpPr txBox="1"/>
          <p:nvPr>
            <p:ph idx="11" type="ftr"/>
          </p:nvPr>
        </p:nvSpPr>
        <p:spPr>
          <a:xfrm>
            <a:off x="4038600" y="6356351"/>
            <a:ext cx="4114800" cy="365125"/>
          </a:xfrm>
          <a:prstGeom prst="rect">
            <a:avLst/>
          </a:prstGeom>
          <a:noFill/>
          <a:ln>
            <a:noFill/>
          </a:ln>
        </p:spPr>
        <p:txBody>
          <a:bodyPr anchorCtr="0" anchor="ctr" bIns="60925" lIns="121900" spcFirstLastPara="1" rIns="121900" wrap="square" tIns="60925">
            <a:noAutofit/>
          </a:bodyPr>
          <a:lstStyle>
            <a:lvl1pPr lvl="0" algn="ctr">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447" name="Google Shape;447;p60"/>
          <p:cNvSpPr txBox="1"/>
          <p:nvPr>
            <p:ph idx="12" type="sldNum"/>
          </p:nvPr>
        </p:nvSpPr>
        <p:spPr>
          <a:xfrm>
            <a:off x="8610600" y="6356351"/>
            <a:ext cx="2743200" cy="365125"/>
          </a:xfrm>
          <a:prstGeom prst="rect">
            <a:avLst/>
          </a:prstGeom>
          <a:noFill/>
          <a:ln>
            <a:noFill/>
          </a:ln>
        </p:spPr>
        <p:txBody>
          <a:bodyPr anchorCtr="0" anchor="ctr" bIns="60925" lIns="121900" spcFirstLastPara="1" rIns="121900" wrap="square" tIns="609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elijking" type="twoTxTwoObj">
  <p:cSld name="TWO_OBJECTS_WITH_TEXT">
    <p:spTree>
      <p:nvGrpSpPr>
        <p:cNvPr id="448" name="Shape 448"/>
        <p:cNvGrpSpPr/>
        <p:nvPr/>
      </p:nvGrpSpPr>
      <p:grpSpPr>
        <a:xfrm>
          <a:off x="0" y="0"/>
          <a:ext cx="0" cy="0"/>
          <a:chOff x="0" y="0"/>
          <a:chExt cx="0" cy="0"/>
        </a:xfrm>
      </p:grpSpPr>
      <p:sp>
        <p:nvSpPr>
          <p:cNvPr id="449" name="Google Shape;449;p61"/>
          <p:cNvSpPr txBox="1"/>
          <p:nvPr>
            <p:ph type="title"/>
          </p:nvPr>
        </p:nvSpPr>
        <p:spPr>
          <a:xfrm>
            <a:off x="839788" y="365125"/>
            <a:ext cx="10515600" cy="132556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D2951"/>
              </a:buClr>
              <a:buSzPts val="24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50" name="Google Shape;450;p61"/>
          <p:cNvSpPr txBox="1"/>
          <p:nvPr>
            <p:ph idx="1" type="body"/>
          </p:nvPr>
        </p:nvSpPr>
        <p:spPr>
          <a:xfrm>
            <a:off x="839789" y="1681163"/>
            <a:ext cx="5157787" cy="823912"/>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1" name="Google Shape;451;p61"/>
          <p:cNvSpPr txBox="1"/>
          <p:nvPr>
            <p:ph idx="2" type="body"/>
          </p:nvPr>
        </p:nvSpPr>
        <p:spPr>
          <a:xfrm>
            <a:off x="839789" y="2505075"/>
            <a:ext cx="5157787" cy="3684588"/>
          </a:xfrm>
          <a:prstGeom prst="rect">
            <a:avLst/>
          </a:prstGeom>
          <a:noFill/>
          <a:ln>
            <a:noFill/>
          </a:ln>
        </p:spPr>
        <p:txBody>
          <a:bodyPr anchorCtr="0" anchor="t" bIns="0" lIns="0" spcFirstLastPara="1" rIns="0" wrap="square" tIns="0">
            <a:noAutofit/>
          </a:bodyPr>
          <a:lstStyle>
            <a:lvl1pPr indent="-381000" lvl="0" marL="457200" algn="l">
              <a:lnSpc>
                <a:spcPct val="90000"/>
              </a:lnSpc>
              <a:spcBef>
                <a:spcPts val="1000"/>
              </a:spcBef>
              <a:spcAft>
                <a:spcPts val="0"/>
              </a:spcAft>
              <a:buClr>
                <a:schemeClr val="dk1"/>
              </a:buClr>
              <a:buSzPts val="2400"/>
              <a:buChar char="•"/>
              <a:defRPr/>
            </a:lvl1pPr>
            <a:lvl2pPr indent="-381000" lvl="1" marL="914400" algn="l">
              <a:lnSpc>
                <a:spcPct val="90000"/>
              </a:lnSpc>
              <a:spcBef>
                <a:spcPts val="500"/>
              </a:spcBef>
              <a:spcAft>
                <a:spcPts val="0"/>
              </a:spcAft>
              <a:buClr>
                <a:schemeClr val="dk1"/>
              </a:buClr>
              <a:buSzPts val="2400"/>
              <a:buChar char="•"/>
              <a:defRPr/>
            </a:lvl2pPr>
            <a:lvl3pPr indent="-381000" lvl="2" marL="1371600" algn="l">
              <a:lnSpc>
                <a:spcPct val="90000"/>
              </a:lnSpc>
              <a:spcBef>
                <a:spcPts val="500"/>
              </a:spcBef>
              <a:spcAft>
                <a:spcPts val="0"/>
              </a:spcAft>
              <a:buClr>
                <a:schemeClr val="dk1"/>
              </a:buClr>
              <a:buSzPts val="2400"/>
              <a:buChar char="•"/>
              <a:defRPr/>
            </a:lvl3pPr>
            <a:lvl4pPr indent="-381000" lvl="3" marL="1828800" algn="l">
              <a:lnSpc>
                <a:spcPct val="90000"/>
              </a:lnSpc>
              <a:spcBef>
                <a:spcPts val="500"/>
              </a:spcBef>
              <a:spcAft>
                <a:spcPts val="0"/>
              </a:spcAft>
              <a:buClr>
                <a:schemeClr val="dk1"/>
              </a:buClr>
              <a:buSzPts val="2400"/>
              <a:buChar char="•"/>
              <a:defRPr/>
            </a:lvl4pPr>
            <a:lvl5pPr indent="-381000" lvl="4" marL="2286000" algn="l">
              <a:lnSpc>
                <a:spcPct val="90000"/>
              </a:lnSpc>
              <a:spcBef>
                <a:spcPts val="500"/>
              </a:spcBef>
              <a:spcAft>
                <a:spcPts val="0"/>
              </a:spcAft>
              <a:buClr>
                <a:schemeClr val="dk1"/>
              </a:buClr>
              <a:buSzPts val="2400"/>
              <a:buChar char="•"/>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
        <p:nvSpPr>
          <p:cNvPr id="452" name="Google Shape;452;p61"/>
          <p:cNvSpPr txBox="1"/>
          <p:nvPr>
            <p:ph idx="3" type="body"/>
          </p:nvPr>
        </p:nvSpPr>
        <p:spPr>
          <a:xfrm>
            <a:off x="6172200" y="1681163"/>
            <a:ext cx="5183188" cy="823912"/>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3" name="Google Shape;453;p61"/>
          <p:cNvSpPr txBox="1"/>
          <p:nvPr>
            <p:ph idx="4" type="body"/>
          </p:nvPr>
        </p:nvSpPr>
        <p:spPr>
          <a:xfrm>
            <a:off x="6172200" y="2505075"/>
            <a:ext cx="5183188" cy="3684588"/>
          </a:xfrm>
          <a:prstGeom prst="rect">
            <a:avLst/>
          </a:prstGeom>
          <a:noFill/>
          <a:ln>
            <a:noFill/>
          </a:ln>
        </p:spPr>
        <p:txBody>
          <a:bodyPr anchorCtr="0" anchor="t" bIns="0" lIns="0" spcFirstLastPara="1" rIns="0" wrap="square" tIns="0">
            <a:noAutofit/>
          </a:bodyPr>
          <a:lstStyle>
            <a:lvl1pPr indent="-381000" lvl="0" marL="457200" algn="l">
              <a:lnSpc>
                <a:spcPct val="90000"/>
              </a:lnSpc>
              <a:spcBef>
                <a:spcPts val="1000"/>
              </a:spcBef>
              <a:spcAft>
                <a:spcPts val="0"/>
              </a:spcAft>
              <a:buClr>
                <a:schemeClr val="dk1"/>
              </a:buClr>
              <a:buSzPts val="2400"/>
              <a:buChar char="•"/>
              <a:defRPr/>
            </a:lvl1pPr>
            <a:lvl2pPr indent="-381000" lvl="1" marL="914400" algn="l">
              <a:lnSpc>
                <a:spcPct val="90000"/>
              </a:lnSpc>
              <a:spcBef>
                <a:spcPts val="500"/>
              </a:spcBef>
              <a:spcAft>
                <a:spcPts val="0"/>
              </a:spcAft>
              <a:buClr>
                <a:schemeClr val="dk1"/>
              </a:buClr>
              <a:buSzPts val="2400"/>
              <a:buChar char="•"/>
              <a:defRPr/>
            </a:lvl2pPr>
            <a:lvl3pPr indent="-381000" lvl="2" marL="1371600" algn="l">
              <a:lnSpc>
                <a:spcPct val="90000"/>
              </a:lnSpc>
              <a:spcBef>
                <a:spcPts val="500"/>
              </a:spcBef>
              <a:spcAft>
                <a:spcPts val="0"/>
              </a:spcAft>
              <a:buClr>
                <a:schemeClr val="dk1"/>
              </a:buClr>
              <a:buSzPts val="2400"/>
              <a:buChar char="•"/>
              <a:defRPr/>
            </a:lvl3pPr>
            <a:lvl4pPr indent="-381000" lvl="3" marL="1828800" algn="l">
              <a:lnSpc>
                <a:spcPct val="90000"/>
              </a:lnSpc>
              <a:spcBef>
                <a:spcPts val="500"/>
              </a:spcBef>
              <a:spcAft>
                <a:spcPts val="0"/>
              </a:spcAft>
              <a:buClr>
                <a:schemeClr val="dk1"/>
              </a:buClr>
              <a:buSzPts val="2400"/>
              <a:buChar char="•"/>
              <a:defRPr/>
            </a:lvl4pPr>
            <a:lvl5pPr indent="-381000" lvl="4" marL="2286000" algn="l">
              <a:lnSpc>
                <a:spcPct val="90000"/>
              </a:lnSpc>
              <a:spcBef>
                <a:spcPts val="500"/>
              </a:spcBef>
              <a:spcAft>
                <a:spcPts val="0"/>
              </a:spcAft>
              <a:buClr>
                <a:schemeClr val="dk1"/>
              </a:buClr>
              <a:buSzPts val="2400"/>
              <a:buChar char="•"/>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
        <p:nvSpPr>
          <p:cNvPr id="454" name="Google Shape;454;p61"/>
          <p:cNvSpPr txBox="1"/>
          <p:nvPr>
            <p:ph idx="10" type="dt"/>
          </p:nvPr>
        </p:nvSpPr>
        <p:spPr>
          <a:xfrm>
            <a:off x="838200" y="6356351"/>
            <a:ext cx="2743200" cy="365125"/>
          </a:xfrm>
          <a:prstGeom prst="rect">
            <a:avLst/>
          </a:prstGeom>
          <a:noFill/>
          <a:ln>
            <a:noFill/>
          </a:ln>
        </p:spPr>
        <p:txBody>
          <a:bodyPr anchorCtr="0" anchor="ctr" bIns="60925" lIns="121900" spcFirstLastPara="1" rIns="121900" wrap="square" tIns="60925">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455" name="Google Shape;455;p61"/>
          <p:cNvSpPr txBox="1"/>
          <p:nvPr>
            <p:ph idx="11" type="ftr"/>
          </p:nvPr>
        </p:nvSpPr>
        <p:spPr>
          <a:xfrm>
            <a:off x="4038600" y="6356351"/>
            <a:ext cx="4114800" cy="365125"/>
          </a:xfrm>
          <a:prstGeom prst="rect">
            <a:avLst/>
          </a:prstGeom>
          <a:noFill/>
          <a:ln>
            <a:noFill/>
          </a:ln>
        </p:spPr>
        <p:txBody>
          <a:bodyPr anchorCtr="0" anchor="ctr" bIns="60925" lIns="121900" spcFirstLastPara="1" rIns="121900" wrap="square" tIns="60925">
            <a:noAutofit/>
          </a:bodyPr>
          <a:lstStyle>
            <a:lvl1pPr lvl="0" algn="ctr">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456" name="Google Shape;456;p61"/>
          <p:cNvSpPr txBox="1"/>
          <p:nvPr>
            <p:ph idx="12" type="sldNum"/>
          </p:nvPr>
        </p:nvSpPr>
        <p:spPr>
          <a:xfrm>
            <a:off x="8610600" y="6356351"/>
            <a:ext cx="2743200" cy="365125"/>
          </a:xfrm>
          <a:prstGeom prst="rect">
            <a:avLst/>
          </a:prstGeom>
          <a:noFill/>
          <a:ln>
            <a:noFill/>
          </a:ln>
        </p:spPr>
        <p:txBody>
          <a:bodyPr anchorCtr="0" anchor="ctr" bIns="60925" lIns="121900" spcFirstLastPara="1" rIns="121900" wrap="square" tIns="609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457" name="Shape 457"/>
        <p:cNvGrpSpPr/>
        <p:nvPr/>
      </p:nvGrpSpPr>
      <p:grpSpPr>
        <a:xfrm>
          <a:off x="0" y="0"/>
          <a:ext cx="0" cy="0"/>
          <a:chOff x="0" y="0"/>
          <a:chExt cx="0" cy="0"/>
        </a:xfrm>
      </p:grpSpPr>
      <p:sp>
        <p:nvSpPr>
          <p:cNvPr id="458" name="Google Shape;458;p62"/>
          <p:cNvSpPr txBox="1"/>
          <p:nvPr>
            <p:ph type="title"/>
          </p:nvPr>
        </p:nvSpPr>
        <p:spPr>
          <a:xfrm>
            <a:off x="2592000" y="365125"/>
            <a:ext cx="8761800" cy="132556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D2951"/>
              </a:buClr>
              <a:buSzPts val="24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59" name="Google Shape;459;p62"/>
          <p:cNvSpPr txBox="1"/>
          <p:nvPr>
            <p:ph idx="10" type="dt"/>
          </p:nvPr>
        </p:nvSpPr>
        <p:spPr>
          <a:xfrm>
            <a:off x="838200" y="6356351"/>
            <a:ext cx="2743200" cy="365125"/>
          </a:xfrm>
          <a:prstGeom prst="rect">
            <a:avLst/>
          </a:prstGeom>
          <a:noFill/>
          <a:ln>
            <a:noFill/>
          </a:ln>
        </p:spPr>
        <p:txBody>
          <a:bodyPr anchorCtr="0" anchor="ctr" bIns="60925" lIns="121900" spcFirstLastPara="1" rIns="121900" wrap="square" tIns="60925">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460" name="Google Shape;460;p62"/>
          <p:cNvSpPr txBox="1"/>
          <p:nvPr>
            <p:ph idx="11" type="ftr"/>
          </p:nvPr>
        </p:nvSpPr>
        <p:spPr>
          <a:xfrm>
            <a:off x="4038600" y="6356351"/>
            <a:ext cx="4114800" cy="365125"/>
          </a:xfrm>
          <a:prstGeom prst="rect">
            <a:avLst/>
          </a:prstGeom>
          <a:noFill/>
          <a:ln>
            <a:noFill/>
          </a:ln>
        </p:spPr>
        <p:txBody>
          <a:bodyPr anchorCtr="0" anchor="ctr" bIns="60925" lIns="121900" spcFirstLastPara="1" rIns="121900" wrap="square" tIns="60925">
            <a:noAutofit/>
          </a:bodyPr>
          <a:lstStyle>
            <a:lvl1pPr lvl="0" algn="ctr">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461" name="Google Shape;461;p62"/>
          <p:cNvSpPr txBox="1"/>
          <p:nvPr>
            <p:ph idx="12" type="sldNum"/>
          </p:nvPr>
        </p:nvSpPr>
        <p:spPr>
          <a:xfrm>
            <a:off x="8610600" y="6356351"/>
            <a:ext cx="2743200" cy="365125"/>
          </a:xfrm>
          <a:prstGeom prst="rect">
            <a:avLst/>
          </a:prstGeom>
          <a:noFill/>
          <a:ln>
            <a:noFill/>
          </a:ln>
        </p:spPr>
        <p:txBody>
          <a:bodyPr anchorCtr="0" anchor="ctr" bIns="60925" lIns="121900" spcFirstLastPara="1" rIns="121900" wrap="square" tIns="609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met bijschrift" type="objTx">
  <p:cSld name="OBJECT_WITH_CAPTION_TEXT">
    <p:spTree>
      <p:nvGrpSpPr>
        <p:cNvPr id="462" name="Shape 462"/>
        <p:cNvGrpSpPr/>
        <p:nvPr/>
      </p:nvGrpSpPr>
      <p:grpSpPr>
        <a:xfrm>
          <a:off x="0" y="0"/>
          <a:ext cx="0" cy="0"/>
          <a:chOff x="0" y="0"/>
          <a:chExt cx="0" cy="0"/>
        </a:xfrm>
      </p:grpSpPr>
      <p:sp>
        <p:nvSpPr>
          <p:cNvPr id="463" name="Google Shape;463;p63"/>
          <p:cNvSpPr txBox="1"/>
          <p:nvPr>
            <p:ph type="title"/>
          </p:nvPr>
        </p:nvSpPr>
        <p:spPr>
          <a:xfrm>
            <a:off x="839788" y="457200"/>
            <a:ext cx="3932237" cy="16002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1D2951"/>
              </a:buClr>
              <a:buSzPts val="3200"/>
              <a:buFont typeface="Tahoma"/>
              <a:buNone/>
              <a:defRPr sz="3200"/>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64" name="Google Shape;464;p63"/>
          <p:cNvSpPr txBox="1"/>
          <p:nvPr>
            <p:ph idx="1" type="body"/>
          </p:nvPr>
        </p:nvSpPr>
        <p:spPr>
          <a:xfrm>
            <a:off x="5183188" y="987425"/>
            <a:ext cx="6172200" cy="4873625"/>
          </a:xfrm>
          <a:prstGeom prst="rect">
            <a:avLst/>
          </a:prstGeom>
          <a:noFill/>
          <a:ln>
            <a:noFill/>
          </a:ln>
        </p:spPr>
        <p:txBody>
          <a:bodyPr anchorCtr="0" anchor="t" bIns="0" lIns="0" spcFirstLastPara="1" rIns="0" wrap="square" tIns="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65" name="Google Shape;465;p63"/>
          <p:cNvSpPr txBox="1"/>
          <p:nvPr>
            <p:ph idx="2" type="body"/>
          </p:nvPr>
        </p:nvSpPr>
        <p:spPr>
          <a:xfrm>
            <a:off x="839788" y="2057400"/>
            <a:ext cx="3932237" cy="381158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66" name="Google Shape;466;p63"/>
          <p:cNvSpPr txBox="1"/>
          <p:nvPr>
            <p:ph idx="10" type="dt"/>
          </p:nvPr>
        </p:nvSpPr>
        <p:spPr>
          <a:xfrm>
            <a:off x="838200" y="6356351"/>
            <a:ext cx="2743200" cy="365125"/>
          </a:xfrm>
          <a:prstGeom prst="rect">
            <a:avLst/>
          </a:prstGeom>
          <a:noFill/>
          <a:ln>
            <a:noFill/>
          </a:ln>
        </p:spPr>
        <p:txBody>
          <a:bodyPr anchorCtr="0" anchor="ctr" bIns="60925" lIns="121900" spcFirstLastPara="1" rIns="121900" wrap="square" tIns="60925">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467" name="Google Shape;467;p63"/>
          <p:cNvSpPr txBox="1"/>
          <p:nvPr>
            <p:ph idx="11" type="ftr"/>
          </p:nvPr>
        </p:nvSpPr>
        <p:spPr>
          <a:xfrm>
            <a:off x="4038600" y="6356351"/>
            <a:ext cx="4114800" cy="365125"/>
          </a:xfrm>
          <a:prstGeom prst="rect">
            <a:avLst/>
          </a:prstGeom>
          <a:noFill/>
          <a:ln>
            <a:noFill/>
          </a:ln>
        </p:spPr>
        <p:txBody>
          <a:bodyPr anchorCtr="0" anchor="ctr" bIns="60925" lIns="121900" spcFirstLastPara="1" rIns="121900" wrap="square" tIns="60925">
            <a:noAutofit/>
          </a:bodyPr>
          <a:lstStyle>
            <a:lvl1pPr lvl="0" algn="ctr">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468" name="Google Shape;468;p63"/>
          <p:cNvSpPr txBox="1"/>
          <p:nvPr>
            <p:ph idx="12" type="sldNum"/>
          </p:nvPr>
        </p:nvSpPr>
        <p:spPr>
          <a:xfrm>
            <a:off x="8610600" y="6356351"/>
            <a:ext cx="2743200" cy="365125"/>
          </a:xfrm>
          <a:prstGeom prst="rect">
            <a:avLst/>
          </a:prstGeom>
          <a:noFill/>
          <a:ln>
            <a:noFill/>
          </a:ln>
        </p:spPr>
        <p:txBody>
          <a:bodyPr anchorCtr="0" anchor="ctr" bIns="60925" lIns="121900" spcFirstLastPara="1" rIns="121900" wrap="square" tIns="609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met bijschrift" type="picTx">
  <p:cSld name="PICTURE_WITH_CAPTION_TEXT">
    <p:spTree>
      <p:nvGrpSpPr>
        <p:cNvPr id="469" name="Shape 469"/>
        <p:cNvGrpSpPr/>
        <p:nvPr/>
      </p:nvGrpSpPr>
      <p:grpSpPr>
        <a:xfrm>
          <a:off x="0" y="0"/>
          <a:ext cx="0" cy="0"/>
          <a:chOff x="0" y="0"/>
          <a:chExt cx="0" cy="0"/>
        </a:xfrm>
      </p:grpSpPr>
      <p:sp>
        <p:nvSpPr>
          <p:cNvPr id="470" name="Google Shape;470;p64"/>
          <p:cNvSpPr txBox="1"/>
          <p:nvPr>
            <p:ph type="title"/>
          </p:nvPr>
        </p:nvSpPr>
        <p:spPr>
          <a:xfrm>
            <a:off x="839788" y="457200"/>
            <a:ext cx="3932237" cy="16002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1D2951"/>
              </a:buClr>
              <a:buSzPts val="3200"/>
              <a:buFont typeface="Tahoma"/>
              <a:buNone/>
              <a:defRPr sz="3200"/>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71" name="Google Shape;471;p64"/>
          <p:cNvSpPr/>
          <p:nvPr>
            <p:ph idx="2" type="pic"/>
          </p:nvPr>
        </p:nvSpPr>
        <p:spPr>
          <a:xfrm>
            <a:off x="5183188" y="987425"/>
            <a:ext cx="6172200" cy="4873625"/>
          </a:xfrm>
          <a:prstGeom prst="rect">
            <a:avLst/>
          </a:prstGeom>
          <a:no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Tahoma"/>
                <a:ea typeface="Tahoma"/>
                <a:cs typeface="Tahoma"/>
                <a:sym typeface="Tahoma"/>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Tahoma"/>
                <a:ea typeface="Tahoma"/>
                <a:cs typeface="Tahoma"/>
                <a:sym typeface="Tahoma"/>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Tahoma"/>
                <a:ea typeface="Tahoma"/>
                <a:cs typeface="Tahoma"/>
                <a:sym typeface="Tahoma"/>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Tahoma"/>
                <a:ea typeface="Tahoma"/>
                <a:cs typeface="Tahoma"/>
                <a:sym typeface="Tahoma"/>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Tahoma"/>
                <a:ea typeface="Tahoma"/>
                <a:cs typeface="Tahoma"/>
                <a:sym typeface="Tahoma"/>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2" name="Google Shape;472;p64"/>
          <p:cNvSpPr txBox="1"/>
          <p:nvPr>
            <p:ph idx="1" type="body"/>
          </p:nvPr>
        </p:nvSpPr>
        <p:spPr>
          <a:xfrm>
            <a:off x="839788" y="2057400"/>
            <a:ext cx="3932237" cy="381158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73" name="Google Shape;473;p64"/>
          <p:cNvSpPr txBox="1"/>
          <p:nvPr>
            <p:ph idx="10" type="dt"/>
          </p:nvPr>
        </p:nvSpPr>
        <p:spPr>
          <a:xfrm>
            <a:off x="838200" y="6356351"/>
            <a:ext cx="2743200" cy="365125"/>
          </a:xfrm>
          <a:prstGeom prst="rect">
            <a:avLst/>
          </a:prstGeom>
          <a:noFill/>
          <a:ln>
            <a:noFill/>
          </a:ln>
        </p:spPr>
        <p:txBody>
          <a:bodyPr anchorCtr="0" anchor="ctr" bIns="60925" lIns="121900" spcFirstLastPara="1" rIns="121900" wrap="square" tIns="60925">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474" name="Google Shape;474;p64"/>
          <p:cNvSpPr txBox="1"/>
          <p:nvPr>
            <p:ph idx="11" type="ftr"/>
          </p:nvPr>
        </p:nvSpPr>
        <p:spPr>
          <a:xfrm>
            <a:off x="4038600" y="6356351"/>
            <a:ext cx="4114800" cy="365125"/>
          </a:xfrm>
          <a:prstGeom prst="rect">
            <a:avLst/>
          </a:prstGeom>
          <a:noFill/>
          <a:ln>
            <a:noFill/>
          </a:ln>
        </p:spPr>
        <p:txBody>
          <a:bodyPr anchorCtr="0" anchor="ctr" bIns="60925" lIns="121900" spcFirstLastPara="1" rIns="121900" wrap="square" tIns="60925">
            <a:noAutofit/>
          </a:bodyPr>
          <a:lstStyle>
            <a:lvl1pPr lvl="0" algn="ctr">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475" name="Google Shape;475;p64"/>
          <p:cNvSpPr txBox="1"/>
          <p:nvPr>
            <p:ph idx="12" type="sldNum"/>
          </p:nvPr>
        </p:nvSpPr>
        <p:spPr>
          <a:xfrm>
            <a:off x="8610600" y="6356351"/>
            <a:ext cx="2743200" cy="365125"/>
          </a:xfrm>
          <a:prstGeom prst="rect">
            <a:avLst/>
          </a:prstGeom>
          <a:noFill/>
          <a:ln>
            <a:noFill/>
          </a:ln>
        </p:spPr>
        <p:txBody>
          <a:bodyPr anchorCtr="0" anchor="ctr" bIns="60925" lIns="121900" spcFirstLastPara="1" rIns="121900" wrap="square" tIns="609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p:cSld name="Alleen titel">
    <p:spTree>
      <p:nvGrpSpPr>
        <p:cNvPr id="98" name="Shape 98"/>
        <p:cNvGrpSpPr/>
        <p:nvPr/>
      </p:nvGrpSpPr>
      <p:grpSpPr>
        <a:xfrm>
          <a:off x="0" y="0"/>
          <a:ext cx="0" cy="0"/>
          <a:chOff x="0" y="0"/>
          <a:chExt cx="0" cy="0"/>
        </a:xfrm>
      </p:grpSpPr>
      <p:sp>
        <p:nvSpPr>
          <p:cNvPr id="99" name="Google Shape;99;p7"/>
          <p:cNvSpPr txBox="1"/>
          <p:nvPr>
            <p:ph type="title"/>
          </p:nvPr>
        </p:nvSpPr>
        <p:spPr>
          <a:xfrm>
            <a:off x="594768" y="0"/>
            <a:ext cx="9806400" cy="853500"/>
          </a:xfrm>
          <a:prstGeom prst="rect">
            <a:avLst/>
          </a:prstGeom>
          <a:noFill/>
          <a:ln>
            <a:noFill/>
          </a:ln>
        </p:spPr>
        <p:txBody>
          <a:bodyPr anchorCtr="0" anchor="b" bIns="0" lIns="0" spcFirstLastPara="1" rIns="0" wrap="square" tIns="0">
            <a:noAutofit/>
          </a:bodyPr>
          <a:lstStyle>
            <a:lvl1pPr lvl="0" rtl="0" algn="l">
              <a:spcBef>
                <a:spcPts val="0"/>
              </a:spcBef>
              <a:spcAft>
                <a:spcPts val="0"/>
              </a:spcAft>
              <a:buClr>
                <a:schemeClr val="accent1"/>
              </a:buClr>
              <a:buSzPts val="2800"/>
              <a:buFont typeface="Arial"/>
              <a:buNone/>
              <a:defRPr b="1" sz="2800">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0" name="Google Shape;100;p7"/>
          <p:cNvSpPr/>
          <p:nvPr/>
        </p:nvSpPr>
        <p:spPr>
          <a:xfrm>
            <a:off x="594768" y="917568"/>
            <a:ext cx="5501100" cy="45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1" name="Google Shape;101;p7"/>
          <p:cNvSpPr/>
          <p:nvPr/>
        </p:nvSpPr>
        <p:spPr>
          <a:xfrm>
            <a:off x="6096000" y="917568"/>
            <a:ext cx="2631000" cy="45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2" name="Google Shape;102;p7"/>
          <p:cNvSpPr/>
          <p:nvPr/>
        </p:nvSpPr>
        <p:spPr>
          <a:xfrm>
            <a:off x="8727024" y="917568"/>
            <a:ext cx="1913400" cy="45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3" name="Google Shape;103;p7"/>
          <p:cNvSpPr/>
          <p:nvPr/>
        </p:nvSpPr>
        <p:spPr>
          <a:xfrm>
            <a:off x="10640496" y="917568"/>
            <a:ext cx="956700" cy="45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VVSG_lo_RGB.png" id="104" name="Google Shape;104;p7"/>
          <p:cNvPicPr preferRelativeResize="0"/>
          <p:nvPr/>
        </p:nvPicPr>
        <p:blipFill rotWithShape="1">
          <a:blip r:embed="rId2">
            <a:alphaModFix/>
          </a:blip>
          <a:srcRect b="0" l="0" r="0" t="0"/>
          <a:stretch/>
        </p:blipFill>
        <p:spPr>
          <a:xfrm>
            <a:off x="10733232" y="200016"/>
            <a:ext cx="648000" cy="648000"/>
          </a:xfrm>
          <a:prstGeom prst="rect">
            <a:avLst/>
          </a:prstGeom>
          <a:noFill/>
          <a:ln>
            <a:noFill/>
          </a:ln>
        </p:spPr>
      </p:pic>
      <p:sp>
        <p:nvSpPr>
          <p:cNvPr id="105" name="Google Shape;105;p7"/>
          <p:cNvSpPr txBox="1"/>
          <p:nvPr>
            <p:ph idx="11" type="ftr"/>
          </p:nvPr>
        </p:nvSpPr>
        <p:spPr>
          <a:xfrm>
            <a:off x="1176000" y="6534873"/>
            <a:ext cx="8849700" cy="1230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800">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p7"/>
          <p:cNvSpPr txBox="1"/>
          <p:nvPr>
            <p:ph idx="12" type="sldNum"/>
          </p:nvPr>
        </p:nvSpPr>
        <p:spPr>
          <a:xfrm>
            <a:off x="0" y="6534875"/>
            <a:ext cx="528000" cy="1230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800" u="none" cap="none" strike="noStrike">
                <a:solidFill>
                  <a:schemeClr val="accent1"/>
                </a:solidFill>
                <a:latin typeface="Arial"/>
                <a:ea typeface="Arial"/>
                <a:cs typeface="Arial"/>
                <a:sym typeface="Arial"/>
              </a:defRPr>
            </a:lvl1pPr>
            <a:lvl2pPr indent="0" lvl="1" marL="0" rtl="0" algn="r">
              <a:spcBef>
                <a:spcPts val="0"/>
              </a:spcBef>
              <a:buNone/>
              <a:defRPr b="0" i="0" sz="800" u="none" cap="none" strike="noStrike">
                <a:solidFill>
                  <a:schemeClr val="accent1"/>
                </a:solidFill>
                <a:latin typeface="Arial"/>
                <a:ea typeface="Arial"/>
                <a:cs typeface="Arial"/>
                <a:sym typeface="Arial"/>
              </a:defRPr>
            </a:lvl2pPr>
            <a:lvl3pPr indent="0" lvl="2" marL="0" rtl="0" algn="r">
              <a:spcBef>
                <a:spcPts val="0"/>
              </a:spcBef>
              <a:buNone/>
              <a:defRPr b="0" i="0" sz="800" u="none" cap="none" strike="noStrike">
                <a:solidFill>
                  <a:schemeClr val="accent1"/>
                </a:solidFill>
                <a:latin typeface="Arial"/>
                <a:ea typeface="Arial"/>
                <a:cs typeface="Arial"/>
                <a:sym typeface="Arial"/>
              </a:defRPr>
            </a:lvl3pPr>
            <a:lvl4pPr indent="0" lvl="3" marL="0" rtl="0" algn="r">
              <a:spcBef>
                <a:spcPts val="0"/>
              </a:spcBef>
              <a:buNone/>
              <a:defRPr b="0" i="0" sz="800" u="none" cap="none" strike="noStrike">
                <a:solidFill>
                  <a:schemeClr val="accent1"/>
                </a:solidFill>
                <a:latin typeface="Arial"/>
                <a:ea typeface="Arial"/>
                <a:cs typeface="Arial"/>
                <a:sym typeface="Arial"/>
              </a:defRPr>
            </a:lvl4pPr>
            <a:lvl5pPr indent="0" lvl="4" marL="0" rtl="0" algn="r">
              <a:spcBef>
                <a:spcPts val="0"/>
              </a:spcBef>
              <a:buNone/>
              <a:defRPr b="0" i="0" sz="800" u="none" cap="none" strike="noStrike">
                <a:solidFill>
                  <a:schemeClr val="accent1"/>
                </a:solidFill>
                <a:latin typeface="Arial"/>
                <a:ea typeface="Arial"/>
                <a:cs typeface="Arial"/>
                <a:sym typeface="Arial"/>
              </a:defRPr>
            </a:lvl5pPr>
            <a:lvl6pPr indent="0" lvl="5" marL="0" rtl="0" algn="r">
              <a:spcBef>
                <a:spcPts val="0"/>
              </a:spcBef>
              <a:buNone/>
              <a:defRPr b="0" i="0" sz="800" u="none" cap="none" strike="noStrike">
                <a:solidFill>
                  <a:schemeClr val="accent1"/>
                </a:solidFill>
                <a:latin typeface="Arial"/>
                <a:ea typeface="Arial"/>
                <a:cs typeface="Arial"/>
                <a:sym typeface="Arial"/>
              </a:defRPr>
            </a:lvl6pPr>
            <a:lvl7pPr indent="0" lvl="6" marL="0" rtl="0" algn="r">
              <a:spcBef>
                <a:spcPts val="0"/>
              </a:spcBef>
              <a:buNone/>
              <a:defRPr b="0" i="0" sz="800" u="none" cap="none" strike="noStrike">
                <a:solidFill>
                  <a:schemeClr val="accent1"/>
                </a:solidFill>
                <a:latin typeface="Arial"/>
                <a:ea typeface="Arial"/>
                <a:cs typeface="Arial"/>
                <a:sym typeface="Arial"/>
              </a:defRPr>
            </a:lvl7pPr>
            <a:lvl8pPr indent="0" lvl="7" marL="0" rtl="0" algn="r">
              <a:spcBef>
                <a:spcPts val="0"/>
              </a:spcBef>
              <a:buNone/>
              <a:defRPr b="0" i="0" sz="800" u="none" cap="none" strike="noStrike">
                <a:solidFill>
                  <a:schemeClr val="accent1"/>
                </a:solidFill>
                <a:latin typeface="Arial"/>
                <a:ea typeface="Arial"/>
                <a:cs typeface="Arial"/>
                <a:sym typeface="Arial"/>
              </a:defRPr>
            </a:lvl8pPr>
            <a:lvl9pPr indent="0" lvl="8" marL="0" rtl="0" algn="r">
              <a:spcBef>
                <a:spcPts val="0"/>
              </a:spcBef>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r>
              <a:rPr lang="nl-BE"/>
              <a:t>  -</a:t>
            </a:r>
            <a:endParaRPr/>
          </a:p>
        </p:txBody>
      </p:sp>
      <p:sp>
        <p:nvSpPr>
          <p:cNvPr id="107" name="Google Shape;107;p7"/>
          <p:cNvSpPr txBox="1"/>
          <p:nvPr/>
        </p:nvSpPr>
        <p:spPr>
          <a:xfrm>
            <a:off x="594768" y="6534875"/>
            <a:ext cx="576000" cy="123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accent1"/>
              </a:buClr>
              <a:buSzPts val="800"/>
              <a:buFont typeface="Arial"/>
              <a:buNone/>
            </a:pPr>
            <a:r>
              <a:rPr b="0" i="0" lang="nl-BE" sz="800" u="none" cap="none" strike="noStrike">
                <a:solidFill>
                  <a:schemeClr val="accent1"/>
                </a:solidFill>
                <a:latin typeface="Arial"/>
                <a:ea typeface="Arial"/>
                <a:cs typeface="Arial"/>
                <a:sym typeface="Arial"/>
              </a:rPr>
              <a:t>VVSG  -</a:t>
            </a:r>
            <a:endParaRPr/>
          </a:p>
        </p:txBody>
      </p:sp>
      <p:sp>
        <p:nvSpPr>
          <p:cNvPr id="108" name="Google Shape;108;p7"/>
          <p:cNvSpPr txBox="1"/>
          <p:nvPr>
            <p:ph idx="10" type="dt"/>
          </p:nvPr>
        </p:nvSpPr>
        <p:spPr>
          <a:xfrm>
            <a:off x="10640496" y="6534873"/>
            <a:ext cx="956700" cy="1230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800">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9" name="Google Shape;109;p7"/>
          <p:cNvSpPr/>
          <p:nvPr/>
        </p:nvSpPr>
        <p:spPr>
          <a:xfrm>
            <a:off x="594768" y="917568"/>
            <a:ext cx="5501100" cy="45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10" name="Google Shape;110;p7"/>
          <p:cNvSpPr/>
          <p:nvPr/>
        </p:nvSpPr>
        <p:spPr>
          <a:xfrm>
            <a:off x="6096000" y="917568"/>
            <a:ext cx="2631000" cy="45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11" name="Google Shape;111;p7"/>
          <p:cNvSpPr/>
          <p:nvPr/>
        </p:nvSpPr>
        <p:spPr>
          <a:xfrm>
            <a:off x="8727024" y="917568"/>
            <a:ext cx="1913400" cy="45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12" name="Google Shape;112;p7"/>
          <p:cNvSpPr/>
          <p:nvPr/>
        </p:nvSpPr>
        <p:spPr>
          <a:xfrm>
            <a:off x="10640496" y="917568"/>
            <a:ext cx="956700" cy="45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VVSG_lo_RGB.png" id="113" name="Google Shape;113;p7"/>
          <p:cNvPicPr preferRelativeResize="0"/>
          <p:nvPr/>
        </p:nvPicPr>
        <p:blipFill rotWithShape="1">
          <a:blip r:embed="rId2">
            <a:alphaModFix/>
          </a:blip>
          <a:srcRect b="0" l="0" r="0" t="0"/>
          <a:stretch/>
        </p:blipFill>
        <p:spPr>
          <a:xfrm>
            <a:off x="10733232" y="200016"/>
            <a:ext cx="648000" cy="648000"/>
          </a:xfrm>
          <a:prstGeom prst="rect">
            <a:avLst/>
          </a:prstGeom>
          <a:noFill/>
          <a:ln>
            <a:noFill/>
          </a:ln>
        </p:spPr>
      </p:pic>
      <p:sp>
        <p:nvSpPr>
          <p:cNvPr id="114" name="Google Shape;114;p7"/>
          <p:cNvSpPr txBox="1"/>
          <p:nvPr/>
        </p:nvSpPr>
        <p:spPr>
          <a:xfrm>
            <a:off x="594768" y="6534875"/>
            <a:ext cx="576000" cy="123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accent1"/>
              </a:buClr>
              <a:buSzPts val="800"/>
              <a:buFont typeface="Arial"/>
              <a:buNone/>
            </a:pPr>
            <a:r>
              <a:rPr b="0" i="0" lang="nl-BE" sz="800" u="none" cap="none" strike="noStrike">
                <a:solidFill>
                  <a:schemeClr val="accent1"/>
                </a:solidFill>
                <a:latin typeface="Arial"/>
                <a:ea typeface="Arial"/>
                <a:cs typeface="Arial"/>
                <a:sym typeface="Arial"/>
              </a:rPr>
              <a:t>VVSG  -</a:t>
            </a: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verticale tekst" type="vertTx">
  <p:cSld name="VERTICAL_TEXT">
    <p:spTree>
      <p:nvGrpSpPr>
        <p:cNvPr id="476" name="Shape 476"/>
        <p:cNvGrpSpPr/>
        <p:nvPr/>
      </p:nvGrpSpPr>
      <p:grpSpPr>
        <a:xfrm>
          <a:off x="0" y="0"/>
          <a:ext cx="0" cy="0"/>
          <a:chOff x="0" y="0"/>
          <a:chExt cx="0" cy="0"/>
        </a:xfrm>
      </p:grpSpPr>
      <p:sp>
        <p:nvSpPr>
          <p:cNvPr id="477" name="Google Shape;477;p65"/>
          <p:cNvSpPr txBox="1"/>
          <p:nvPr>
            <p:ph type="title"/>
          </p:nvPr>
        </p:nvSpPr>
        <p:spPr>
          <a:xfrm>
            <a:off x="2592000" y="365125"/>
            <a:ext cx="8761800" cy="132556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D2951"/>
              </a:buClr>
              <a:buSzPts val="24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78" name="Google Shape;478;p65"/>
          <p:cNvSpPr txBox="1"/>
          <p:nvPr>
            <p:ph idx="1" type="body"/>
          </p:nvPr>
        </p:nvSpPr>
        <p:spPr>
          <a:xfrm rot="5400000">
            <a:off x="4797231" y="-1005230"/>
            <a:ext cx="4351339" cy="8761800"/>
          </a:xfrm>
          <a:prstGeom prst="rect">
            <a:avLst/>
          </a:prstGeom>
          <a:noFill/>
          <a:ln>
            <a:noFill/>
          </a:ln>
        </p:spPr>
        <p:txBody>
          <a:bodyPr anchorCtr="0" anchor="t" bIns="0" lIns="0" spcFirstLastPara="1" rIns="0" wrap="square" tIns="0">
            <a:noAutofit/>
          </a:bodyPr>
          <a:lstStyle>
            <a:lvl1pPr indent="-381000" lvl="0" marL="457200" algn="l">
              <a:lnSpc>
                <a:spcPct val="90000"/>
              </a:lnSpc>
              <a:spcBef>
                <a:spcPts val="1000"/>
              </a:spcBef>
              <a:spcAft>
                <a:spcPts val="0"/>
              </a:spcAft>
              <a:buClr>
                <a:schemeClr val="dk1"/>
              </a:buClr>
              <a:buSzPts val="2400"/>
              <a:buChar char="•"/>
              <a:defRPr/>
            </a:lvl1pPr>
            <a:lvl2pPr indent="-381000" lvl="1" marL="914400" algn="l">
              <a:lnSpc>
                <a:spcPct val="90000"/>
              </a:lnSpc>
              <a:spcBef>
                <a:spcPts val="500"/>
              </a:spcBef>
              <a:spcAft>
                <a:spcPts val="0"/>
              </a:spcAft>
              <a:buClr>
                <a:schemeClr val="dk1"/>
              </a:buClr>
              <a:buSzPts val="2400"/>
              <a:buChar char="•"/>
              <a:defRPr/>
            </a:lvl2pPr>
            <a:lvl3pPr indent="-381000" lvl="2" marL="1371600" algn="l">
              <a:lnSpc>
                <a:spcPct val="90000"/>
              </a:lnSpc>
              <a:spcBef>
                <a:spcPts val="500"/>
              </a:spcBef>
              <a:spcAft>
                <a:spcPts val="0"/>
              </a:spcAft>
              <a:buClr>
                <a:schemeClr val="dk1"/>
              </a:buClr>
              <a:buSzPts val="2400"/>
              <a:buChar char="•"/>
              <a:defRPr/>
            </a:lvl3pPr>
            <a:lvl4pPr indent="-381000" lvl="3" marL="1828800" algn="l">
              <a:lnSpc>
                <a:spcPct val="90000"/>
              </a:lnSpc>
              <a:spcBef>
                <a:spcPts val="500"/>
              </a:spcBef>
              <a:spcAft>
                <a:spcPts val="0"/>
              </a:spcAft>
              <a:buClr>
                <a:schemeClr val="dk1"/>
              </a:buClr>
              <a:buSzPts val="2400"/>
              <a:buChar char="•"/>
              <a:defRPr/>
            </a:lvl4pPr>
            <a:lvl5pPr indent="-381000" lvl="4" marL="2286000" algn="l">
              <a:lnSpc>
                <a:spcPct val="90000"/>
              </a:lnSpc>
              <a:spcBef>
                <a:spcPts val="500"/>
              </a:spcBef>
              <a:spcAft>
                <a:spcPts val="0"/>
              </a:spcAft>
              <a:buClr>
                <a:schemeClr val="dk1"/>
              </a:buClr>
              <a:buSzPts val="2400"/>
              <a:buChar char="•"/>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
        <p:nvSpPr>
          <p:cNvPr id="479" name="Google Shape;479;p65"/>
          <p:cNvSpPr txBox="1"/>
          <p:nvPr>
            <p:ph idx="10" type="dt"/>
          </p:nvPr>
        </p:nvSpPr>
        <p:spPr>
          <a:xfrm>
            <a:off x="838200" y="6356351"/>
            <a:ext cx="2743200" cy="365125"/>
          </a:xfrm>
          <a:prstGeom prst="rect">
            <a:avLst/>
          </a:prstGeom>
          <a:noFill/>
          <a:ln>
            <a:noFill/>
          </a:ln>
        </p:spPr>
        <p:txBody>
          <a:bodyPr anchorCtr="0" anchor="ctr" bIns="60925" lIns="121900" spcFirstLastPara="1" rIns="121900" wrap="square" tIns="60925">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480" name="Google Shape;480;p65"/>
          <p:cNvSpPr txBox="1"/>
          <p:nvPr>
            <p:ph idx="11" type="ftr"/>
          </p:nvPr>
        </p:nvSpPr>
        <p:spPr>
          <a:xfrm>
            <a:off x="4038600" y="6356351"/>
            <a:ext cx="4114800" cy="365125"/>
          </a:xfrm>
          <a:prstGeom prst="rect">
            <a:avLst/>
          </a:prstGeom>
          <a:noFill/>
          <a:ln>
            <a:noFill/>
          </a:ln>
        </p:spPr>
        <p:txBody>
          <a:bodyPr anchorCtr="0" anchor="ctr" bIns="60925" lIns="121900" spcFirstLastPara="1" rIns="121900" wrap="square" tIns="60925">
            <a:noAutofit/>
          </a:bodyPr>
          <a:lstStyle>
            <a:lvl1pPr lvl="0" algn="ctr">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481" name="Google Shape;481;p65"/>
          <p:cNvSpPr txBox="1"/>
          <p:nvPr>
            <p:ph idx="12" type="sldNum"/>
          </p:nvPr>
        </p:nvSpPr>
        <p:spPr>
          <a:xfrm>
            <a:off x="8610600" y="6356351"/>
            <a:ext cx="2743200" cy="365125"/>
          </a:xfrm>
          <a:prstGeom prst="rect">
            <a:avLst/>
          </a:prstGeom>
          <a:noFill/>
          <a:ln>
            <a:noFill/>
          </a:ln>
        </p:spPr>
        <p:txBody>
          <a:bodyPr anchorCtr="0" anchor="ctr" bIns="60925" lIns="121900" spcFirstLastPara="1" rIns="121900" wrap="square" tIns="609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e titel en tekst" type="vertTitleAndTx">
  <p:cSld name="VERTICAL_TITLE_AND_VERTICAL_TEXT">
    <p:spTree>
      <p:nvGrpSpPr>
        <p:cNvPr id="482" name="Shape 482"/>
        <p:cNvGrpSpPr/>
        <p:nvPr/>
      </p:nvGrpSpPr>
      <p:grpSpPr>
        <a:xfrm>
          <a:off x="0" y="0"/>
          <a:ext cx="0" cy="0"/>
          <a:chOff x="0" y="0"/>
          <a:chExt cx="0" cy="0"/>
        </a:xfrm>
      </p:grpSpPr>
      <p:sp>
        <p:nvSpPr>
          <p:cNvPr id="483" name="Google Shape;483;p66"/>
          <p:cNvSpPr txBox="1"/>
          <p:nvPr>
            <p:ph type="title"/>
          </p:nvPr>
        </p:nvSpPr>
        <p:spPr>
          <a:xfrm rot="5400000">
            <a:off x="7133431" y="1956595"/>
            <a:ext cx="5811839" cy="2628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D2951"/>
              </a:buClr>
              <a:buSzPts val="24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84" name="Google Shape;484;p66"/>
          <p:cNvSpPr txBox="1"/>
          <p:nvPr>
            <p:ph idx="1" type="body"/>
          </p:nvPr>
        </p:nvSpPr>
        <p:spPr>
          <a:xfrm rot="5400000">
            <a:off x="1799431" y="-596105"/>
            <a:ext cx="5811839" cy="7734300"/>
          </a:xfrm>
          <a:prstGeom prst="rect">
            <a:avLst/>
          </a:prstGeom>
          <a:noFill/>
          <a:ln>
            <a:noFill/>
          </a:ln>
        </p:spPr>
        <p:txBody>
          <a:bodyPr anchorCtr="0" anchor="t" bIns="0" lIns="0" spcFirstLastPara="1" rIns="0" wrap="square" tIns="0">
            <a:noAutofit/>
          </a:bodyPr>
          <a:lstStyle>
            <a:lvl1pPr indent="-381000" lvl="0" marL="457200" algn="l">
              <a:lnSpc>
                <a:spcPct val="90000"/>
              </a:lnSpc>
              <a:spcBef>
                <a:spcPts val="1000"/>
              </a:spcBef>
              <a:spcAft>
                <a:spcPts val="0"/>
              </a:spcAft>
              <a:buClr>
                <a:schemeClr val="dk1"/>
              </a:buClr>
              <a:buSzPts val="2400"/>
              <a:buChar char="•"/>
              <a:defRPr/>
            </a:lvl1pPr>
            <a:lvl2pPr indent="-381000" lvl="1" marL="914400" algn="l">
              <a:lnSpc>
                <a:spcPct val="90000"/>
              </a:lnSpc>
              <a:spcBef>
                <a:spcPts val="500"/>
              </a:spcBef>
              <a:spcAft>
                <a:spcPts val="0"/>
              </a:spcAft>
              <a:buClr>
                <a:schemeClr val="dk1"/>
              </a:buClr>
              <a:buSzPts val="2400"/>
              <a:buChar char="•"/>
              <a:defRPr/>
            </a:lvl2pPr>
            <a:lvl3pPr indent="-381000" lvl="2" marL="1371600" algn="l">
              <a:lnSpc>
                <a:spcPct val="90000"/>
              </a:lnSpc>
              <a:spcBef>
                <a:spcPts val="500"/>
              </a:spcBef>
              <a:spcAft>
                <a:spcPts val="0"/>
              </a:spcAft>
              <a:buClr>
                <a:schemeClr val="dk1"/>
              </a:buClr>
              <a:buSzPts val="2400"/>
              <a:buChar char="•"/>
              <a:defRPr/>
            </a:lvl3pPr>
            <a:lvl4pPr indent="-381000" lvl="3" marL="1828800" algn="l">
              <a:lnSpc>
                <a:spcPct val="90000"/>
              </a:lnSpc>
              <a:spcBef>
                <a:spcPts val="500"/>
              </a:spcBef>
              <a:spcAft>
                <a:spcPts val="0"/>
              </a:spcAft>
              <a:buClr>
                <a:schemeClr val="dk1"/>
              </a:buClr>
              <a:buSzPts val="2400"/>
              <a:buChar char="•"/>
              <a:defRPr/>
            </a:lvl4pPr>
            <a:lvl5pPr indent="-381000" lvl="4" marL="2286000" algn="l">
              <a:lnSpc>
                <a:spcPct val="90000"/>
              </a:lnSpc>
              <a:spcBef>
                <a:spcPts val="500"/>
              </a:spcBef>
              <a:spcAft>
                <a:spcPts val="0"/>
              </a:spcAft>
              <a:buClr>
                <a:schemeClr val="dk1"/>
              </a:buClr>
              <a:buSzPts val="2400"/>
              <a:buChar char="•"/>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
        <p:nvSpPr>
          <p:cNvPr id="485" name="Google Shape;485;p66"/>
          <p:cNvSpPr txBox="1"/>
          <p:nvPr>
            <p:ph idx="10" type="dt"/>
          </p:nvPr>
        </p:nvSpPr>
        <p:spPr>
          <a:xfrm>
            <a:off x="838200" y="6356351"/>
            <a:ext cx="2743200" cy="365125"/>
          </a:xfrm>
          <a:prstGeom prst="rect">
            <a:avLst/>
          </a:prstGeom>
          <a:noFill/>
          <a:ln>
            <a:noFill/>
          </a:ln>
        </p:spPr>
        <p:txBody>
          <a:bodyPr anchorCtr="0" anchor="ctr" bIns="60925" lIns="121900" spcFirstLastPara="1" rIns="121900" wrap="square" tIns="60925">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486" name="Google Shape;486;p66"/>
          <p:cNvSpPr txBox="1"/>
          <p:nvPr>
            <p:ph idx="11" type="ftr"/>
          </p:nvPr>
        </p:nvSpPr>
        <p:spPr>
          <a:xfrm>
            <a:off x="4038600" y="6356351"/>
            <a:ext cx="4114800" cy="365125"/>
          </a:xfrm>
          <a:prstGeom prst="rect">
            <a:avLst/>
          </a:prstGeom>
          <a:noFill/>
          <a:ln>
            <a:noFill/>
          </a:ln>
        </p:spPr>
        <p:txBody>
          <a:bodyPr anchorCtr="0" anchor="ctr" bIns="60925" lIns="121900" spcFirstLastPara="1" rIns="121900" wrap="square" tIns="60925">
            <a:noAutofit/>
          </a:bodyPr>
          <a:lstStyle>
            <a:lvl1pPr lvl="0" algn="ctr">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487" name="Google Shape;487;p66"/>
          <p:cNvSpPr txBox="1"/>
          <p:nvPr>
            <p:ph idx="12" type="sldNum"/>
          </p:nvPr>
        </p:nvSpPr>
        <p:spPr>
          <a:xfrm>
            <a:off x="8610600" y="6356351"/>
            <a:ext cx="2743200" cy="365125"/>
          </a:xfrm>
          <a:prstGeom prst="rect">
            <a:avLst/>
          </a:prstGeom>
          <a:noFill/>
          <a:ln>
            <a:noFill/>
          </a:ln>
        </p:spPr>
        <p:txBody>
          <a:bodyPr anchorCtr="0" anchor="ctr" bIns="60925" lIns="121900" spcFirstLastPara="1" rIns="121900" wrap="square" tIns="609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obj">
  <p:cSld name="OBJECT">
    <p:bg>
      <p:bgPr>
        <a:solidFill>
          <a:schemeClr val="lt1"/>
        </a:solidFill>
      </p:bgPr>
    </p:bg>
    <p:spTree>
      <p:nvGrpSpPr>
        <p:cNvPr id="495" name="Shape 495"/>
        <p:cNvGrpSpPr/>
        <p:nvPr/>
      </p:nvGrpSpPr>
      <p:grpSpPr>
        <a:xfrm>
          <a:off x="0" y="0"/>
          <a:ext cx="0" cy="0"/>
          <a:chOff x="0" y="0"/>
          <a:chExt cx="0" cy="0"/>
        </a:xfrm>
      </p:grpSpPr>
      <p:sp>
        <p:nvSpPr>
          <p:cNvPr id="496" name="Google Shape;496;p68"/>
          <p:cNvSpPr/>
          <p:nvPr/>
        </p:nvSpPr>
        <p:spPr>
          <a:xfrm>
            <a:off x="0" y="0"/>
            <a:ext cx="12192000" cy="6278880"/>
          </a:xfrm>
          <a:custGeom>
            <a:rect b="b" l="l" r="r" t="t"/>
            <a:pathLst>
              <a:path extrusionOk="0" h="6278880" w="9144000">
                <a:moveTo>
                  <a:pt x="0" y="6278880"/>
                </a:moveTo>
                <a:lnTo>
                  <a:pt x="9144000" y="6278880"/>
                </a:lnTo>
                <a:lnTo>
                  <a:pt x="9144000" y="0"/>
                </a:lnTo>
                <a:lnTo>
                  <a:pt x="0" y="0"/>
                </a:lnTo>
                <a:lnTo>
                  <a:pt x="0" y="6278880"/>
                </a:lnTo>
                <a:close/>
              </a:path>
            </a:pathLst>
          </a:custGeom>
          <a:solidFill>
            <a:srgbClr val="D2222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97" name="Google Shape;497;p68"/>
          <p:cNvSpPr txBox="1"/>
          <p:nvPr>
            <p:ph type="title"/>
          </p:nvPr>
        </p:nvSpPr>
        <p:spPr>
          <a:xfrm>
            <a:off x="2126317" y="2443683"/>
            <a:ext cx="7939363" cy="176339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60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8" name="Google Shape;498;p68"/>
          <p:cNvSpPr txBox="1"/>
          <p:nvPr>
            <p:ph idx="11" type="ftr"/>
          </p:nvPr>
        </p:nvSpPr>
        <p:spPr>
          <a:xfrm>
            <a:off x="714992" y="6414617"/>
            <a:ext cx="1046480" cy="15367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0" i="0" sz="1000">
                <a:solidFill>
                  <a:srgbClr val="A6A6A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9" name="Google Shape;499;p68"/>
          <p:cNvSpPr txBox="1"/>
          <p:nvPr>
            <p:ph idx="10" type="dt"/>
          </p:nvPr>
        </p:nvSpPr>
        <p:spPr>
          <a:xfrm>
            <a:off x="609600" y="6377940"/>
            <a:ext cx="2804160" cy="3429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0" name="Google Shape;500;p68"/>
          <p:cNvSpPr txBox="1"/>
          <p:nvPr>
            <p:ph idx="12" type="sldNum"/>
          </p:nvPr>
        </p:nvSpPr>
        <p:spPr>
          <a:xfrm>
            <a:off x="8778240" y="6377940"/>
            <a:ext cx="2804160" cy="342900"/>
          </a:xfrm>
          <a:prstGeom prst="rect">
            <a:avLst/>
          </a:prstGeom>
          <a:noFill/>
          <a:ln>
            <a:noFill/>
          </a:ln>
        </p:spPr>
        <p:txBody>
          <a:bodyPr anchorCtr="0" anchor="t"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01" name="Shape 501"/>
        <p:cNvGrpSpPr/>
        <p:nvPr/>
      </p:nvGrpSpPr>
      <p:grpSpPr>
        <a:xfrm>
          <a:off x="0" y="0"/>
          <a:ext cx="0" cy="0"/>
          <a:chOff x="0" y="0"/>
          <a:chExt cx="0" cy="0"/>
        </a:xfrm>
      </p:grpSpPr>
      <p:sp>
        <p:nvSpPr>
          <p:cNvPr id="502" name="Google Shape;502;p69"/>
          <p:cNvSpPr txBox="1"/>
          <p:nvPr>
            <p:ph type="title"/>
          </p:nvPr>
        </p:nvSpPr>
        <p:spPr>
          <a:xfrm>
            <a:off x="2126317" y="2443683"/>
            <a:ext cx="7939363" cy="176339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60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3" name="Google Shape;503;p69"/>
          <p:cNvSpPr txBox="1"/>
          <p:nvPr>
            <p:ph idx="1" type="body"/>
          </p:nvPr>
        </p:nvSpPr>
        <p:spPr>
          <a:xfrm>
            <a:off x="615695" y="1427719"/>
            <a:ext cx="10960608" cy="1986914"/>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b="0" i="0" sz="2400">
                <a:solidFill>
                  <a:srgbClr val="2C3E47"/>
                </a:solidFill>
                <a:latin typeface="Calibri"/>
                <a:ea typeface="Calibri"/>
                <a:cs typeface="Calibri"/>
                <a:sym typeface="Calibri"/>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04" name="Google Shape;504;p69"/>
          <p:cNvSpPr txBox="1"/>
          <p:nvPr>
            <p:ph idx="11" type="ftr"/>
          </p:nvPr>
        </p:nvSpPr>
        <p:spPr>
          <a:xfrm>
            <a:off x="714992" y="6414617"/>
            <a:ext cx="1046480" cy="15367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0" i="0" sz="1000">
                <a:solidFill>
                  <a:srgbClr val="A6A6A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5" name="Google Shape;505;p69"/>
          <p:cNvSpPr txBox="1"/>
          <p:nvPr>
            <p:ph idx="10" type="dt"/>
          </p:nvPr>
        </p:nvSpPr>
        <p:spPr>
          <a:xfrm>
            <a:off x="609600" y="6377940"/>
            <a:ext cx="2804160" cy="3429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6" name="Google Shape;506;p69"/>
          <p:cNvSpPr txBox="1"/>
          <p:nvPr>
            <p:ph idx="12" type="sldNum"/>
          </p:nvPr>
        </p:nvSpPr>
        <p:spPr>
          <a:xfrm>
            <a:off x="8778240" y="6377940"/>
            <a:ext cx="2804160" cy="342900"/>
          </a:xfrm>
          <a:prstGeom prst="rect">
            <a:avLst/>
          </a:prstGeom>
          <a:noFill/>
          <a:ln>
            <a:noFill/>
          </a:ln>
        </p:spPr>
        <p:txBody>
          <a:bodyPr anchorCtr="0" anchor="t"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07" name="Shape 507"/>
        <p:cNvGrpSpPr/>
        <p:nvPr/>
      </p:nvGrpSpPr>
      <p:grpSpPr>
        <a:xfrm>
          <a:off x="0" y="0"/>
          <a:ext cx="0" cy="0"/>
          <a:chOff x="0" y="0"/>
          <a:chExt cx="0" cy="0"/>
        </a:xfrm>
      </p:grpSpPr>
      <p:sp>
        <p:nvSpPr>
          <p:cNvPr id="508" name="Google Shape;508;p70"/>
          <p:cNvSpPr txBox="1"/>
          <p:nvPr>
            <p:ph idx="11" type="ftr"/>
          </p:nvPr>
        </p:nvSpPr>
        <p:spPr>
          <a:xfrm>
            <a:off x="714992" y="6414617"/>
            <a:ext cx="1046480" cy="15367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0" i="0" sz="1000">
                <a:solidFill>
                  <a:srgbClr val="A6A6A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9" name="Google Shape;509;p70"/>
          <p:cNvSpPr txBox="1"/>
          <p:nvPr>
            <p:ph idx="10" type="dt"/>
          </p:nvPr>
        </p:nvSpPr>
        <p:spPr>
          <a:xfrm>
            <a:off x="609600" y="6377940"/>
            <a:ext cx="2804160" cy="3429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0" name="Google Shape;510;p70"/>
          <p:cNvSpPr txBox="1"/>
          <p:nvPr>
            <p:ph idx="12" type="sldNum"/>
          </p:nvPr>
        </p:nvSpPr>
        <p:spPr>
          <a:xfrm>
            <a:off x="8778240" y="6377940"/>
            <a:ext cx="2804160" cy="342900"/>
          </a:xfrm>
          <a:prstGeom prst="rect">
            <a:avLst/>
          </a:prstGeom>
          <a:noFill/>
          <a:ln>
            <a:noFill/>
          </a:ln>
        </p:spPr>
        <p:txBody>
          <a:bodyPr anchorCtr="0" anchor="t"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11" name="Shape 511"/>
        <p:cNvGrpSpPr/>
        <p:nvPr/>
      </p:nvGrpSpPr>
      <p:grpSpPr>
        <a:xfrm>
          <a:off x="0" y="0"/>
          <a:ext cx="0" cy="0"/>
          <a:chOff x="0" y="0"/>
          <a:chExt cx="0" cy="0"/>
        </a:xfrm>
      </p:grpSpPr>
      <p:sp>
        <p:nvSpPr>
          <p:cNvPr id="512" name="Google Shape;512;p71"/>
          <p:cNvSpPr txBox="1"/>
          <p:nvPr>
            <p:ph type="ctrTitle"/>
          </p:nvPr>
        </p:nvSpPr>
        <p:spPr>
          <a:xfrm>
            <a:off x="914400" y="2125980"/>
            <a:ext cx="10363200" cy="14401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3" name="Google Shape;513;p71"/>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4" name="Google Shape;514;p71"/>
          <p:cNvSpPr txBox="1"/>
          <p:nvPr>
            <p:ph idx="11" type="ftr"/>
          </p:nvPr>
        </p:nvSpPr>
        <p:spPr>
          <a:xfrm>
            <a:off x="714992" y="6414617"/>
            <a:ext cx="1046480" cy="15367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0" i="0" sz="1000">
                <a:solidFill>
                  <a:srgbClr val="A6A6A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5" name="Google Shape;515;p71"/>
          <p:cNvSpPr txBox="1"/>
          <p:nvPr>
            <p:ph idx="10" type="dt"/>
          </p:nvPr>
        </p:nvSpPr>
        <p:spPr>
          <a:xfrm>
            <a:off x="609600" y="6377940"/>
            <a:ext cx="2804160" cy="3429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6" name="Google Shape;516;p71"/>
          <p:cNvSpPr txBox="1"/>
          <p:nvPr>
            <p:ph idx="12" type="sldNum"/>
          </p:nvPr>
        </p:nvSpPr>
        <p:spPr>
          <a:xfrm>
            <a:off x="8778240" y="6377940"/>
            <a:ext cx="2804160" cy="342900"/>
          </a:xfrm>
          <a:prstGeom prst="rect">
            <a:avLst/>
          </a:prstGeom>
          <a:noFill/>
          <a:ln>
            <a:noFill/>
          </a:ln>
        </p:spPr>
        <p:txBody>
          <a:bodyPr anchorCtr="0" anchor="t"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17" name="Shape 517"/>
        <p:cNvGrpSpPr/>
        <p:nvPr/>
      </p:nvGrpSpPr>
      <p:grpSpPr>
        <a:xfrm>
          <a:off x="0" y="0"/>
          <a:ext cx="0" cy="0"/>
          <a:chOff x="0" y="0"/>
          <a:chExt cx="0" cy="0"/>
        </a:xfrm>
      </p:grpSpPr>
      <p:sp>
        <p:nvSpPr>
          <p:cNvPr id="518" name="Google Shape;518;p72"/>
          <p:cNvSpPr txBox="1"/>
          <p:nvPr>
            <p:ph type="title"/>
          </p:nvPr>
        </p:nvSpPr>
        <p:spPr>
          <a:xfrm>
            <a:off x="2126317" y="2443683"/>
            <a:ext cx="7939363" cy="176339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60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9" name="Google Shape;519;p72"/>
          <p:cNvSpPr txBox="1"/>
          <p:nvPr>
            <p:ph idx="1" type="body"/>
          </p:nvPr>
        </p:nvSpPr>
        <p:spPr>
          <a:xfrm>
            <a:off x="609600" y="1577340"/>
            <a:ext cx="5303520" cy="45262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20" name="Google Shape;520;p72"/>
          <p:cNvSpPr txBox="1"/>
          <p:nvPr>
            <p:ph idx="2" type="body"/>
          </p:nvPr>
        </p:nvSpPr>
        <p:spPr>
          <a:xfrm>
            <a:off x="6278880" y="1577340"/>
            <a:ext cx="5303520" cy="45262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21" name="Google Shape;521;p72"/>
          <p:cNvSpPr txBox="1"/>
          <p:nvPr>
            <p:ph idx="11" type="ftr"/>
          </p:nvPr>
        </p:nvSpPr>
        <p:spPr>
          <a:xfrm>
            <a:off x="714992" y="6414617"/>
            <a:ext cx="1046480" cy="15367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0" i="0" sz="1000">
                <a:solidFill>
                  <a:srgbClr val="A6A6A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2" name="Google Shape;522;p72"/>
          <p:cNvSpPr txBox="1"/>
          <p:nvPr>
            <p:ph idx="10" type="dt"/>
          </p:nvPr>
        </p:nvSpPr>
        <p:spPr>
          <a:xfrm>
            <a:off x="609600" y="6377940"/>
            <a:ext cx="2804160" cy="3429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3" name="Google Shape;523;p72"/>
          <p:cNvSpPr txBox="1"/>
          <p:nvPr>
            <p:ph idx="12" type="sldNum"/>
          </p:nvPr>
        </p:nvSpPr>
        <p:spPr>
          <a:xfrm>
            <a:off x="8778240" y="6377940"/>
            <a:ext cx="2804160" cy="342900"/>
          </a:xfrm>
          <a:prstGeom prst="rect">
            <a:avLst/>
          </a:prstGeom>
          <a:noFill/>
          <a:ln>
            <a:noFill/>
          </a:ln>
        </p:spPr>
        <p:txBody>
          <a:bodyPr anchorCtr="0" anchor="t"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6" name="Shape 546"/>
        <p:cNvGrpSpPr/>
        <p:nvPr/>
      </p:nvGrpSpPr>
      <p:grpSpPr>
        <a:xfrm>
          <a:off x="0" y="0"/>
          <a:ext cx="0" cy="0"/>
          <a:chOff x="0" y="0"/>
          <a:chExt cx="0" cy="0"/>
        </a:xfrm>
      </p:grpSpPr>
      <p:sp>
        <p:nvSpPr>
          <p:cNvPr id="547" name="Google Shape;547;p74"/>
          <p:cNvSpPr txBox="1"/>
          <p:nvPr>
            <p:ph idx="10" type="dt"/>
          </p:nvPr>
        </p:nvSpPr>
        <p:spPr>
          <a:xfrm rot="5400000">
            <a:off x="10733616" y="1111250"/>
            <a:ext cx="2286000" cy="5080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8" name="Google Shape;548;p74"/>
          <p:cNvSpPr txBox="1"/>
          <p:nvPr>
            <p:ph idx="11" type="ftr"/>
          </p:nvPr>
        </p:nvSpPr>
        <p:spPr>
          <a:xfrm rot="5400000">
            <a:off x="10045700" y="4117446"/>
            <a:ext cx="3657600" cy="51223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9" name="Google Shape;549;p74"/>
          <p:cNvSpPr txBox="1"/>
          <p:nvPr>
            <p:ph idx="12" type="sldNum"/>
          </p:nvPr>
        </p:nvSpPr>
        <p:spPr>
          <a:xfrm>
            <a:off x="1767416" y="4929187"/>
            <a:ext cx="812800" cy="517525"/>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None/>
              <a:defRPr b="1" sz="1400">
                <a:solidFill>
                  <a:srgbClr val="FFFFFF"/>
                </a:solidFill>
                <a:latin typeface="Verdana"/>
                <a:ea typeface="Verdana"/>
                <a:cs typeface="Verdana"/>
                <a:sym typeface="Verdana"/>
              </a:defRPr>
            </a:lvl1pPr>
            <a:lvl2pPr indent="0" lvl="1" marL="0" algn="ctr">
              <a:lnSpc>
                <a:spcPct val="100000"/>
              </a:lnSpc>
              <a:spcBef>
                <a:spcPts val="0"/>
              </a:spcBef>
              <a:spcAft>
                <a:spcPts val="0"/>
              </a:spcAft>
              <a:buNone/>
              <a:defRPr b="1" sz="1400">
                <a:solidFill>
                  <a:srgbClr val="FFFFFF"/>
                </a:solidFill>
                <a:latin typeface="Verdana"/>
                <a:ea typeface="Verdana"/>
                <a:cs typeface="Verdana"/>
                <a:sym typeface="Verdana"/>
              </a:defRPr>
            </a:lvl2pPr>
            <a:lvl3pPr indent="0" lvl="2" marL="0" algn="ctr">
              <a:lnSpc>
                <a:spcPct val="100000"/>
              </a:lnSpc>
              <a:spcBef>
                <a:spcPts val="0"/>
              </a:spcBef>
              <a:spcAft>
                <a:spcPts val="0"/>
              </a:spcAft>
              <a:buNone/>
              <a:defRPr b="1" sz="1400">
                <a:solidFill>
                  <a:srgbClr val="FFFFFF"/>
                </a:solidFill>
                <a:latin typeface="Verdana"/>
                <a:ea typeface="Verdana"/>
                <a:cs typeface="Verdana"/>
                <a:sym typeface="Verdana"/>
              </a:defRPr>
            </a:lvl3pPr>
            <a:lvl4pPr indent="0" lvl="3" marL="0" algn="ctr">
              <a:lnSpc>
                <a:spcPct val="100000"/>
              </a:lnSpc>
              <a:spcBef>
                <a:spcPts val="0"/>
              </a:spcBef>
              <a:spcAft>
                <a:spcPts val="0"/>
              </a:spcAft>
              <a:buNone/>
              <a:defRPr b="1" sz="1400">
                <a:solidFill>
                  <a:srgbClr val="FFFFFF"/>
                </a:solidFill>
                <a:latin typeface="Verdana"/>
                <a:ea typeface="Verdana"/>
                <a:cs typeface="Verdana"/>
                <a:sym typeface="Verdana"/>
              </a:defRPr>
            </a:lvl4pPr>
            <a:lvl5pPr indent="0" lvl="4" marL="0" algn="ctr">
              <a:lnSpc>
                <a:spcPct val="100000"/>
              </a:lnSpc>
              <a:spcBef>
                <a:spcPts val="0"/>
              </a:spcBef>
              <a:spcAft>
                <a:spcPts val="0"/>
              </a:spcAft>
              <a:buNone/>
              <a:defRPr b="1" sz="1400">
                <a:solidFill>
                  <a:srgbClr val="FFFFFF"/>
                </a:solidFill>
                <a:latin typeface="Verdana"/>
                <a:ea typeface="Verdana"/>
                <a:cs typeface="Verdana"/>
                <a:sym typeface="Verdana"/>
              </a:defRPr>
            </a:lvl5pPr>
            <a:lvl6pPr indent="0" lvl="5" marL="0" algn="ctr">
              <a:lnSpc>
                <a:spcPct val="100000"/>
              </a:lnSpc>
              <a:spcBef>
                <a:spcPts val="0"/>
              </a:spcBef>
              <a:spcAft>
                <a:spcPts val="0"/>
              </a:spcAft>
              <a:buNone/>
              <a:defRPr b="1" sz="1400">
                <a:solidFill>
                  <a:srgbClr val="FFFFFF"/>
                </a:solidFill>
                <a:latin typeface="Verdana"/>
                <a:ea typeface="Verdana"/>
                <a:cs typeface="Verdana"/>
                <a:sym typeface="Verdana"/>
              </a:defRPr>
            </a:lvl6pPr>
            <a:lvl7pPr indent="0" lvl="6" marL="0" algn="ctr">
              <a:lnSpc>
                <a:spcPct val="100000"/>
              </a:lnSpc>
              <a:spcBef>
                <a:spcPts val="0"/>
              </a:spcBef>
              <a:spcAft>
                <a:spcPts val="0"/>
              </a:spcAft>
              <a:buNone/>
              <a:defRPr b="1" sz="1400">
                <a:solidFill>
                  <a:srgbClr val="FFFFFF"/>
                </a:solidFill>
                <a:latin typeface="Verdana"/>
                <a:ea typeface="Verdana"/>
                <a:cs typeface="Verdana"/>
                <a:sym typeface="Verdana"/>
              </a:defRPr>
            </a:lvl7pPr>
            <a:lvl8pPr indent="0" lvl="7" marL="0" algn="ctr">
              <a:lnSpc>
                <a:spcPct val="100000"/>
              </a:lnSpc>
              <a:spcBef>
                <a:spcPts val="0"/>
              </a:spcBef>
              <a:spcAft>
                <a:spcPts val="0"/>
              </a:spcAft>
              <a:buNone/>
              <a:defRPr b="1" sz="1400">
                <a:solidFill>
                  <a:srgbClr val="FFFFFF"/>
                </a:solidFill>
                <a:latin typeface="Verdana"/>
                <a:ea typeface="Verdana"/>
                <a:cs typeface="Verdana"/>
                <a:sym typeface="Verdana"/>
              </a:defRPr>
            </a:lvl8pPr>
            <a:lvl9pPr indent="0" lvl="8" marL="0" algn="ctr">
              <a:lnSpc>
                <a:spcPct val="100000"/>
              </a:lnSpc>
              <a:spcBef>
                <a:spcPts val="0"/>
              </a:spcBef>
              <a:spcAft>
                <a:spcPts val="0"/>
              </a:spcAft>
              <a:buNone/>
              <a:defRPr b="1" sz="1400">
                <a:solidFill>
                  <a:srgbClr val="FFFFFF"/>
                </a:solidFill>
                <a:latin typeface="Verdana"/>
                <a:ea typeface="Verdana"/>
                <a:cs typeface="Verdana"/>
                <a:sym typeface="Verdana"/>
              </a:defRPr>
            </a:lvl9pPr>
          </a:lstStyle>
          <a:p>
            <a:pPr indent="0" lvl="0" marL="0" rtl="0" algn="ct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2" name="Shape 562"/>
        <p:cNvGrpSpPr/>
        <p:nvPr/>
      </p:nvGrpSpPr>
      <p:grpSpPr>
        <a:xfrm>
          <a:off x="0" y="0"/>
          <a:ext cx="0" cy="0"/>
          <a:chOff x="0" y="0"/>
          <a:chExt cx="0" cy="0"/>
        </a:xfrm>
      </p:grpSpPr>
      <p:sp>
        <p:nvSpPr>
          <p:cNvPr id="563" name="Google Shape;563;p76"/>
          <p:cNvSpPr txBox="1"/>
          <p:nvPr>
            <p:ph idx="10" type="dt"/>
          </p:nvPr>
        </p:nvSpPr>
        <p:spPr>
          <a:xfrm rot="5400000">
            <a:off x="10453951" y="1017852"/>
            <a:ext cx="2011362" cy="512233"/>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4" name="Google Shape;564;p76"/>
          <p:cNvSpPr txBox="1"/>
          <p:nvPr>
            <p:ph idx="11" type="ftr"/>
          </p:nvPr>
        </p:nvSpPr>
        <p:spPr>
          <a:xfrm rot="5400000">
            <a:off x="9853082" y="3676121"/>
            <a:ext cx="3200400" cy="48683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5" name="Google Shape;565;p76"/>
          <p:cNvSpPr txBox="1"/>
          <p:nvPr>
            <p:ph idx="12" type="sldNum"/>
          </p:nvPr>
        </p:nvSpPr>
        <p:spPr>
          <a:xfrm>
            <a:off x="10839449" y="5734050"/>
            <a:ext cx="812800" cy="520700"/>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None/>
              <a:defRPr b="1" sz="1400">
                <a:solidFill>
                  <a:srgbClr val="FFFFFF"/>
                </a:solidFill>
                <a:latin typeface="Verdana"/>
                <a:ea typeface="Verdana"/>
                <a:cs typeface="Verdana"/>
                <a:sym typeface="Verdana"/>
              </a:defRPr>
            </a:lvl1pPr>
            <a:lvl2pPr indent="0" lvl="1" marL="0" algn="ctr">
              <a:lnSpc>
                <a:spcPct val="100000"/>
              </a:lnSpc>
              <a:spcBef>
                <a:spcPts val="0"/>
              </a:spcBef>
              <a:spcAft>
                <a:spcPts val="0"/>
              </a:spcAft>
              <a:buNone/>
              <a:defRPr b="1" sz="1400">
                <a:solidFill>
                  <a:srgbClr val="FFFFFF"/>
                </a:solidFill>
                <a:latin typeface="Verdana"/>
                <a:ea typeface="Verdana"/>
                <a:cs typeface="Verdana"/>
                <a:sym typeface="Verdana"/>
              </a:defRPr>
            </a:lvl2pPr>
            <a:lvl3pPr indent="0" lvl="2" marL="0" algn="ctr">
              <a:lnSpc>
                <a:spcPct val="100000"/>
              </a:lnSpc>
              <a:spcBef>
                <a:spcPts val="0"/>
              </a:spcBef>
              <a:spcAft>
                <a:spcPts val="0"/>
              </a:spcAft>
              <a:buNone/>
              <a:defRPr b="1" sz="1400">
                <a:solidFill>
                  <a:srgbClr val="FFFFFF"/>
                </a:solidFill>
                <a:latin typeface="Verdana"/>
                <a:ea typeface="Verdana"/>
                <a:cs typeface="Verdana"/>
                <a:sym typeface="Verdana"/>
              </a:defRPr>
            </a:lvl3pPr>
            <a:lvl4pPr indent="0" lvl="3" marL="0" algn="ctr">
              <a:lnSpc>
                <a:spcPct val="100000"/>
              </a:lnSpc>
              <a:spcBef>
                <a:spcPts val="0"/>
              </a:spcBef>
              <a:spcAft>
                <a:spcPts val="0"/>
              </a:spcAft>
              <a:buNone/>
              <a:defRPr b="1" sz="1400">
                <a:solidFill>
                  <a:srgbClr val="FFFFFF"/>
                </a:solidFill>
                <a:latin typeface="Verdana"/>
                <a:ea typeface="Verdana"/>
                <a:cs typeface="Verdana"/>
                <a:sym typeface="Verdana"/>
              </a:defRPr>
            </a:lvl4pPr>
            <a:lvl5pPr indent="0" lvl="4" marL="0" algn="ctr">
              <a:lnSpc>
                <a:spcPct val="100000"/>
              </a:lnSpc>
              <a:spcBef>
                <a:spcPts val="0"/>
              </a:spcBef>
              <a:spcAft>
                <a:spcPts val="0"/>
              </a:spcAft>
              <a:buNone/>
              <a:defRPr b="1" sz="1400">
                <a:solidFill>
                  <a:srgbClr val="FFFFFF"/>
                </a:solidFill>
                <a:latin typeface="Verdana"/>
                <a:ea typeface="Verdana"/>
                <a:cs typeface="Verdana"/>
                <a:sym typeface="Verdana"/>
              </a:defRPr>
            </a:lvl5pPr>
            <a:lvl6pPr indent="0" lvl="5" marL="0" algn="ctr">
              <a:lnSpc>
                <a:spcPct val="100000"/>
              </a:lnSpc>
              <a:spcBef>
                <a:spcPts val="0"/>
              </a:spcBef>
              <a:spcAft>
                <a:spcPts val="0"/>
              </a:spcAft>
              <a:buNone/>
              <a:defRPr b="1" sz="1400">
                <a:solidFill>
                  <a:srgbClr val="FFFFFF"/>
                </a:solidFill>
                <a:latin typeface="Verdana"/>
                <a:ea typeface="Verdana"/>
                <a:cs typeface="Verdana"/>
                <a:sym typeface="Verdana"/>
              </a:defRPr>
            </a:lvl6pPr>
            <a:lvl7pPr indent="0" lvl="6" marL="0" algn="ctr">
              <a:lnSpc>
                <a:spcPct val="100000"/>
              </a:lnSpc>
              <a:spcBef>
                <a:spcPts val="0"/>
              </a:spcBef>
              <a:spcAft>
                <a:spcPts val="0"/>
              </a:spcAft>
              <a:buNone/>
              <a:defRPr b="1" sz="1400">
                <a:solidFill>
                  <a:srgbClr val="FFFFFF"/>
                </a:solidFill>
                <a:latin typeface="Verdana"/>
                <a:ea typeface="Verdana"/>
                <a:cs typeface="Verdana"/>
                <a:sym typeface="Verdana"/>
              </a:defRPr>
            </a:lvl7pPr>
            <a:lvl8pPr indent="0" lvl="7" marL="0" algn="ctr">
              <a:lnSpc>
                <a:spcPct val="100000"/>
              </a:lnSpc>
              <a:spcBef>
                <a:spcPts val="0"/>
              </a:spcBef>
              <a:spcAft>
                <a:spcPts val="0"/>
              </a:spcAft>
              <a:buNone/>
              <a:defRPr b="1" sz="1400">
                <a:solidFill>
                  <a:srgbClr val="FFFFFF"/>
                </a:solidFill>
                <a:latin typeface="Verdana"/>
                <a:ea typeface="Verdana"/>
                <a:cs typeface="Verdana"/>
                <a:sym typeface="Verdana"/>
              </a:defRPr>
            </a:lvl8pPr>
            <a:lvl9pPr indent="0" lvl="8" marL="0" algn="ctr">
              <a:lnSpc>
                <a:spcPct val="100000"/>
              </a:lnSpc>
              <a:spcBef>
                <a:spcPts val="0"/>
              </a:spcBef>
              <a:spcAft>
                <a:spcPts val="0"/>
              </a:spcAft>
              <a:buNone/>
              <a:defRPr b="1" sz="1400">
                <a:solidFill>
                  <a:srgbClr val="FFFFFF"/>
                </a:solidFill>
                <a:latin typeface="Verdana"/>
                <a:ea typeface="Verdana"/>
                <a:cs typeface="Verdana"/>
                <a:sym typeface="Verdana"/>
              </a:defRPr>
            </a:lvl9pPr>
          </a:lstStyle>
          <a:p>
            <a:pPr indent="0" lvl="0" marL="0" rtl="0" algn="ct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566" name="Shape 566"/>
        <p:cNvGrpSpPr/>
        <p:nvPr/>
      </p:nvGrpSpPr>
      <p:grpSpPr>
        <a:xfrm>
          <a:off x="0" y="0"/>
          <a:ext cx="0" cy="0"/>
          <a:chOff x="0" y="0"/>
          <a:chExt cx="0" cy="0"/>
        </a:xfrm>
      </p:grpSpPr>
      <p:sp>
        <p:nvSpPr>
          <p:cNvPr id="567" name="Google Shape;567;p77"/>
          <p:cNvSpPr txBox="1"/>
          <p:nvPr>
            <p:ph type="title"/>
          </p:nvPr>
        </p:nvSpPr>
        <p:spPr>
          <a:xfrm>
            <a:off x="609600" y="274637"/>
            <a:ext cx="9956800" cy="11430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8" name="Google Shape;568;p77"/>
          <p:cNvSpPr txBox="1"/>
          <p:nvPr>
            <p:ph idx="1" type="body"/>
          </p:nvPr>
        </p:nvSpPr>
        <p:spPr>
          <a:xfrm>
            <a:off x="609600" y="1600200"/>
            <a:ext cx="9956800" cy="4873625"/>
          </a:xfrm>
          <a:prstGeom prst="rect">
            <a:avLst/>
          </a:prstGeom>
          <a:noFill/>
          <a:ln>
            <a:noFill/>
          </a:ln>
        </p:spPr>
        <p:txBody>
          <a:bodyPr anchorCtr="0" anchor="t" bIns="45700" lIns="91425" spcFirstLastPara="1" rIns="91425" wrap="square" tIns="45700">
            <a:noAutofit/>
          </a:bodyPr>
          <a:lstStyle>
            <a:lvl1pPr indent="-308610" lvl="0" marL="457200" algn="l">
              <a:spcBef>
                <a:spcPts val="600"/>
              </a:spcBef>
              <a:spcAft>
                <a:spcPts val="0"/>
              </a:spcAft>
              <a:buSzPts val="1260"/>
              <a:buChar char="🞆"/>
              <a:defRPr/>
            </a:lvl1pPr>
            <a:lvl2pPr indent="-320040" lvl="1" marL="914400" algn="l">
              <a:spcBef>
                <a:spcPts val="360"/>
              </a:spcBef>
              <a:spcAft>
                <a:spcPts val="0"/>
              </a:spcAft>
              <a:buSzPts val="1440"/>
              <a:buChar char="⚫"/>
              <a:defRPr/>
            </a:lvl2pPr>
            <a:lvl3pPr indent="-297180" lvl="2" marL="1371600" algn="l">
              <a:spcBef>
                <a:spcPts val="360"/>
              </a:spcBef>
              <a:spcAft>
                <a:spcPts val="0"/>
              </a:spcAft>
              <a:buSzPts val="1080"/>
              <a:buChar char="🞆"/>
              <a:defRPr/>
            </a:lvl3pPr>
            <a:lvl4pPr indent="-297180" lvl="3" marL="1828800" algn="l">
              <a:spcBef>
                <a:spcPts val="360"/>
              </a:spcBef>
              <a:spcAft>
                <a:spcPts val="0"/>
              </a:spcAft>
              <a:buSzPts val="1080"/>
              <a:buChar char="🞆"/>
              <a:defRPr/>
            </a:lvl4pPr>
            <a:lvl5pPr indent="-306323" lvl="4" marL="2286000" algn="l">
              <a:spcBef>
                <a:spcPts val="360"/>
              </a:spcBef>
              <a:spcAft>
                <a:spcPts val="0"/>
              </a:spcAft>
              <a:buSzPts val="1224"/>
              <a:buChar char="⚫"/>
              <a:defRPr/>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69" name="Google Shape;569;p77"/>
          <p:cNvSpPr txBox="1"/>
          <p:nvPr>
            <p:ph idx="10" type="dt"/>
          </p:nvPr>
        </p:nvSpPr>
        <p:spPr>
          <a:xfrm rot="5400000">
            <a:off x="10453951" y="1017852"/>
            <a:ext cx="2011362" cy="512233"/>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0" name="Google Shape;570;p77"/>
          <p:cNvSpPr txBox="1"/>
          <p:nvPr>
            <p:ph idx="11" type="ftr"/>
          </p:nvPr>
        </p:nvSpPr>
        <p:spPr>
          <a:xfrm rot="5400000">
            <a:off x="9853082" y="3676121"/>
            <a:ext cx="3200400" cy="48683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1" name="Google Shape;571;p77"/>
          <p:cNvSpPr txBox="1"/>
          <p:nvPr>
            <p:ph idx="12" type="sldNum"/>
          </p:nvPr>
        </p:nvSpPr>
        <p:spPr>
          <a:xfrm>
            <a:off x="10839449" y="5734050"/>
            <a:ext cx="812800" cy="520700"/>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None/>
              <a:defRPr b="1" sz="1400">
                <a:solidFill>
                  <a:srgbClr val="FFFFFF"/>
                </a:solidFill>
                <a:latin typeface="Verdana"/>
                <a:ea typeface="Verdana"/>
                <a:cs typeface="Verdana"/>
                <a:sym typeface="Verdana"/>
              </a:defRPr>
            </a:lvl1pPr>
            <a:lvl2pPr indent="0" lvl="1" marL="0" algn="ctr">
              <a:lnSpc>
                <a:spcPct val="100000"/>
              </a:lnSpc>
              <a:spcBef>
                <a:spcPts val="0"/>
              </a:spcBef>
              <a:spcAft>
                <a:spcPts val="0"/>
              </a:spcAft>
              <a:buNone/>
              <a:defRPr b="1" sz="1400">
                <a:solidFill>
                  <a:srgbClr val="FFFFFF"/>
                </a:solidFill>
                <a:latin typeface="Verdana"/>
                <a:ea typeface="Verdana"/>
                <a:cs typeface="Verdana"/>
                <a:sym typeface="Verdana"/>
              </a:defRPr>
            </a:lvl2pPr>
            <a:lvl3pPr indent="0" lvl="2" marL="0" algn="ctr">
              <a:lnSpc>
                <a:spcPct val="100000"/>
              </a:lnSpc>
              <a:spcBef>
                <a:spcPts val="0"/>
              </a:spcBef>
              <a:spcAft>
                <a:spcPts val="0"/>
              </a:spcAft>
              <a:buNone/>
              <a:defRPr b="1" sz="1400">
                <a:solidFill>
                  <a:srgbClr val="FFFFFF"/>
                </a:solidFill>
                <a:latin typeface="Verdana"/>
                <a:ea typeface="Verdana"/>
                <a:cs typeface="Verdana"/>
                <a:sym typeface="Verdana"/>
              </a:defRPr>
            </a:lvl3pPr>
            <a:lvl4pPr indent="0" lvl="3" marL="0" algn="ctr">
              <a:lnSpc>
                <a:spcPct val="100000"/>
              </a:lnSpc>
              <a:spcBef>
                <a:spcPts val="0"/>
              </a:spcBef>
              <a:spcAft>
                <a:spcPts val="0"/>
              </a:spcAft>
              <a:buNone/>
              <a:defRPr b="1" sz="1400">
                <a:solidFill>
                  <a:srgbClr val="FFFFFF"/>
                </a:solidFill>
                <a:latin typeface="Verdana"/>
                <a:ea typeface="Verdana"/>
                <a:cs typeface="Verdana"/>
                <a:sym typeface="Verdana"/>
              </a:defRPr>
            </a:lvl4pPr>
            <a:lvl5pPr indent="0" lvl="4" marL="0" algn="ctr">
              <a:lnSpc>
                <a:spcPct val="100000"/>
              </a:lnSpc>
              <a:spcBef>
                <a:spcPts val="0"/>
              </a:spcBef>
              <a:spcAft>
                <a:spcPts val="0"/>
              </a:spcAft>
              <a:buNone/>
              <a:defRPr b="1" sz="1400">
                <a:solidFill>
                  <a:srgbClr val="FFFFFF"/>
                </a:solidFill>
                <a:latin typeface="Verdana"/>
                <a:ea typeface="Verdana"/>
                <a:cs typeface="Verdana"/>
                <a:sym typeface="Verdana"/>
              </a:defRPr>
            </a:lvl5pPr>
            <a:lvl6pPr indent="0" lvl="5" marL="0" algn="ctr">
              <a:lnSpc>
                <a:spcPct val="100000"/>
              </a:lnSpc>
              <a:spcBef>
                <a:spcPts val="0"/>
              </a:spcBef>
              <a:spcAft>
                <a:spcPts val="0"/>
              </a:spcAft>
              <a:buNone/>
              <a:defRPr b="1" sz="1400">
                <a:solidFill>
                  <a:srgbClr val="FFFFFF"/>
                </a:solidFill>
                <a:latin typeface="Verdana"/>
                <a:ea typeface="Verdana"/>
                <a:cs typeface="Verdana"/>
                <a:sym typeface="Verdana"/>
              </a:defRPr>
            </a:lvl6pPr>
            <a:lvl7pPr indent="0" lvl="6" marL="0" algn="ctr">
              <a:lnSpc>
                <a:spcPct val="100000"/>
              </a:lnSpc>
              <a:spcBef>
                <a:spcPts val="0"/>
              </a:spcBef>
              <a:spcAft>
                <a:spcPts val="0"/>
              </a:spcAft>
              <a:buNone/>
              <a:defRPr b="1" sz="1400">
                <a:solidFill>
                  <a:srgbClr val="FFFFFF"/>
                </a:solidFill>
                <a:latin typeface="Verdana"/>
                <a:ea typeface="Verdana"/>
                <a:cs typeface="Verdana"/>
                <a:sym typeface="Verdana"/>
              </a:defRPr>
            </a:lvl7pPr>
            <a:lvl8pPr indent="0" lvl="7" marL="0" algn="ctr">
              <a:lnSpc>
                <a:spcPct val="100000"/>
              </a:lnSpc>
              <a:spcBef>
                <a:spcPts val="0"/>
              </a:spcBef>
              <a:spcAft>
                <a:spcPts val="0"/>
              </a:spcAft>
              <a:buNone/>
              <a:defRPr b="1" sz="1400">
                <a:solidFill>
                  <a:srgbClr val="FFFFFF"/>
                </a:solidFill>
                <a:latin typeface="Verdana"/>
                <a:ea typeface="Verdana"/>
                <a:cs typeface="Verdana"/>
                <a:sym typeface="Verdana"/>
              </a:defRPr>
            </a:lvl8pPr>
            <a:lvl9pPr indent="0" lvl="8" marL="0" algn="ctr">
              <a:lnSpc>
                <a:spcPct val="100000"/>
              </a:lnSpc>
              <a:spcBef>
                <a:spcPts val="0"/>
              </a:spcBef>
              <a:spcAft>
                <a:spcPts val="0"/>
              </a:spcAft>
              <a:buNone/>
              <a:defRPr b="1" sz="1400">
                <a:solidFill>
                  <a:srgbClr val="FFFFFF"/>
                </a:solidFill>
                <a:latin typeface="Verdana"/>
                <a:ea typeface="Verdana"/>
                <a:cs typeface="Verdana"/>
                <a:sym typeface="Verdana"/>
              </a:defRPr>
            </a:lvl9pPr>
          </a:lstStyle>
          <a:p>
            <a:pPr indent="0" lvl="0" marL="0" rtl="0" algn="ct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p:cSld name="Leeg">
    <p:spTree>
      <p:nvGrpSpPr>
        <p:cNvPr id="115" name="Shape 115"/>
        <p:cNvGrpSpPr/>
        <p:nvPr/>
      </p:nvGrpSpPr>
      <p:grpSpPr>
        <a:xfrm>
          <a:off x="0" y="0"/>
          <a:ext cx="0" cy="0"/>
          <a:chOff x="0" y="0"/>
          <a:chExt cx="0" cy="0"/>
        </a:xfrm>
      </p:grpSpPr>
      <p:pic>
        <p:nvPicPr>
          <p:cNvPr descr="VVSG_lo_RGB.png" id="116" name="Google Shape;116;p8"/>
          <p:cNvPicPr preferRelativeResize="0"/>
          <p:nvPr/>
        </p:nvPicPr>
        <p:blipFill rotWithShape="1">
          <a:blip r:embed="rId2">
            <a:alphaModFix/>
          </a:blip>
          <a:srcRect b="0" l="0" r="0" t="0"/>
          <a:stretch/>
        </p:blipFill>
        <p:spPr>
          <a:xfrm>
            <a:off x="10733232" y="200016"/>
            <a:ext cx="648000" cy="648000"/>
          </a:xfrm>
          <a:prstGeom prst="rect">
            <a:avLst/>
          </a:prstGeom>
          <a:noFill/>
          <a:ln>
            <a:noFill/>
          </a:ln>
        </p:spPr>
      </p:pic>
      <p:sp>
        <p:nvSpPr>
          <p:cNvPr id="117" name="Google Shape;117;p8"/>
          <p:cNvSpPr txBox="1"/>
          <p:nvPr>
            <p:ph idx="11" type="ftr"/>
          </p:nvPr>
        </p:nvSpPr>
        <p:spPr>
          <a:xfrm>
            <a:off x="1176000" y="6534873"/>
            <a:ext cx="8849700" cy="1230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800">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8" name="Google Shape;118;p8"/>
          <p:cNvSpPr txBox="1"/>
          <p:nvPr>
            <p:ph idx="12" type="sldNum"/>
          </p:nvPr>
        </p:nvSpPr>
        <p:spPr>
          <a:xfrm>
            <a:off x="0" y="6534875"/>
            <a:ext cx="528000" cy="1230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800" u="none" cap="none" strike="noStrike">
                <a:solidFill>
                  <a:schemeClr val="accent1"/>
                </a:solidFill>
                <a:latin typeface="Arial"/>
                <a:ea typeface="Arial"/>
                <a:cs typeface="Arial"/>
                <a:sym typeface="Arial"/>
              </a:defRPr>
            </a:lvl1pPr>
            <a:lvl2pPr indent="0" lvl="1" marL="0" rtl="0" algn="r">
              <a:spcBef>
                <a:spcPts val="0"/>
              </a:spcBef>
              <a:buNone/>
              <a:defRPr b="0" i="0" sz="800" u="none" cap="none" strike="noStrike">
                <a:solidFill>
                  <a:schemeClr val="accent1"/>
                </a:solidFill>
                <a:latin typeface="Arial"/>
                <a:ea typeface="Arial"/>
                <a:cs typeface="Arial"/>
                <a:sym typeface="Arial"/>
              </a:defRPr>
            </a:lvl2pPr>
            <a:lvl3pPr indent="0" lvl="2" marL="0" rtl="0" algn="r">
              <a:spcBef>
                <a:spcPts val="0"/>
              </a:spcBef>
              <a:buNone/>
              <a:defRPr b="0" i="0" sz="800" u="none" cap="none" strike="noStrike">
                <a:solidFill>
                  <a:schemeClr val="accent1"/>
                </a:solidFill>
                <a:latin typeface="Arial"/>
                <a:ea typeface="Arial"/>
                <a:cs typeface="Arial"/>
                <a:sym typeface="Arial"/>
              </a:defRPr>
            </a:lvl3pPr>
            <a:lvl4pPr indent="0" lvl="3" marL="0" rtl="0" algn="r">
              <a:spcBef>
                <a:spcPts val="0"/>
              </a:spcBef>
              <a:buNone/>
              <a:defRPr b="0" i="0" sz="800" u="none" cap="none" strike="noStrike">
                <a:solidFill>
                  <a:schemeClr val="accent1"/>
                </a:solidFill>
                <a:latin typeface="Arial"/>
                <a:ea typeface="Arial"/>
                <a:cs typeface="Arial"/>
                <a:sym typeface="Arial"/>
              </a:defRPr>
            </a:lvl4pPr>
            <a:lvl5pPr indent="0" lvl="4" marL="0" rtl="0" algn="r">
              <a:spcBef>
                <a:spcPts val="0"/>
              </a:spcBef>
              <a:buNone/>
              <a:defRPr b="0" i="0" sz="800" u="none" cap="none" strike="noStrike">
                <a:solidFill>
                  <a:schemeClr val="accent1"/>
                </a:solidFill>
                <a:latin typeface="Arial"/>
                <a:ea typeface="Arial"/>
                <a:cs typeface="Arial"/>
                <a:sym typeface="Arial"/>
              </a:defRPr>
            </a:lvl5pPr>
            <a:lvl6pPr indent="0" lvl="5" marL="0" rtl="0" algn="r">
              <a:spcBef>
                <a:spcPts val="0"/>
              </a:spcBef>
              <a:buNone/>
              <a:defRPr b="0" i="0" sz="800" u="none" cap="none" strike="noStrike">
                <a:solidFill>
                  <a:schemeClr val="accent1"/>
                </a:solidFill>
                <a:latin typeface="Arial"/>
                <a:ea typeface="Arial"/>
                <a:cs typeface="Arial"/>
                <a:sym typeface="Arial"/>
              </a:defRPr>
            </a:lvl6pPr>
            <a:lvl7pPr indent="0" lvl="6" marL="0" rtl="0" algn="r">
              <a:spcBef>
                <a:spcPts val="0"/>
              </a:spcBef>
              <a:buNone/>
              <a:defRPr b="0" i="0" sz="800" u="none" cap="none" strike="noStrike">
                <a:solidFill>
                  <a:schemeClr val="accent1"/>
                </a:solidFill>
                <a:latin typeface="Arial"/>
                <a:ea typeface="Arial"/>
                <a:cs typeface="Arial"/>
                <a:sym typeface="Arial"/>
              </a:defRPr>
            </a:lvl7pPr>
            <a:lvl8pPr indent="0" lvl="7" marL="0" rtl="0" algn="r">
              <a:spcBef>
                <a:spcPts val="0"/>
              </a:spcBef>
              <a:buNone/>
              <a:defRPr b="0" i="0" sz="800" u="none" cap="none" strike="noStrike">
                <a:solidFill>
                  <a:schemeClr val="accent1"/>
                </a:solidFill>
                <a:latin typeface="Arial"/>
                <a:ea typeface="Arial"/>
                <a:cs typeface="Arial"/>
                <a:sym typeface="Arial"/>
              </a:defRPr>
            </a:lvl8pPr>
            <a:lvl9pPr indent="0" lvl="8" marL="0" rtl="0" algn="r">
              <a:spcBef>
                <a:spcPts val="0"/>
              </a:spcBef>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r>
              <a:rPr lang="nl-BE"/>
              <a:t>  -</a:t>
            </a:r>
            <a:endParaRPr/>
          </a:p>
        </p:txBody>
      </p:sp>
      <p:sp>
        <p:nvSpPr>
          <p:cNvPr id="119" name="Google Shape;119;p8"/>
          <p:cNvSpPr txBox="1"/>
          <p:nvPr/>
        </p:nvSpPr>
        <p:spPr>
          <a:xfrm>
            <a:off x="594768" y="6534875"/>
            <a:ext cx="576000" cy="123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accent1"/>
              </a:buClr>
              <a:buSzPts val="800"/>
              <a:buFont typeface="Arial"/>
              <a:buNone/>
            </a:pPr>
            <a:r>
              <a:rPr b="0" i="0" lang="nl-BE" sz="800" u="none" cap="none" strike="noStrike">
                <a:solidFill>
                  <a:schemeClr val="accent1"/>
                </a:solidFill>
                <a:latin typeface="Arial"/>
                <a:ea typeface="Arial"/>
                <a:cs typeface="Arial"/>
                <a:sym typeface="Arial"/>
              </a:rPr>
              <a:t>VVSG  -</a:t>
            </a:r>
            <a:endParaRPr/>
          </a:p>
        </p:txBody>
      </p:sp>
      <p:sp>
        <p:nvSpPr>
          <p:cNvPr id="120" name="Google Shape;120;p8"/>
          <p:cNvSpPr txBox="1"/>
          <p:nvPr>
            <p:ph idx="10" type="dt"/>
          </p:nvPr>
        </p:nvSpPr>
        <p:spPr>
          <a:xfrm>
            <a:off x="10640496" y="6534873"/>
            <a:ext cx="956700" cy="1230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800">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descr="VVSG_lo_RGB.png" id="121" name="Google Shape;121;p8"/>
          <p:cNvPicPr preferRelativeResize="0"/>
          <p:nvPr/>
        </p:nvPicPr>
        <p:blipFill rotWithShape="1">
          <a:blip r:embed="rId2">
            <a:alphaModFix/>
          </a:blip>
          <a:srcRect b="0" l="0" r="0" t="0"/>
          <a:stretch/>
        </p:blipFill>
        <p:spPr>
          <a:xfrm>
            <a:off x="10733232" y="200016"/>
            <a:ext cx="648000" cy="648000"/>
          </a:xfrm>
          <a:prstGeom prst="rect">
            <a:avLst/>
          </a:prstGeom>
          <a:noFill/>
          <a:ln>
            <a:noFill/>
          </a:ln>
        </p:spPr>
      </p:pic>
      <p:sp>
        <p:nvSpPr>
          <p:cNvPr id="122" name="Google Shape;122;p8"/>
          <p:cNvSpPr txBox="1"/>
          <p:nvPr/>
        </p:nvSpPr>
        <p:spPr>
          <a:xfrm>
            <a:off x="594768" y="6534875"/>
            <a:ext cx="576000" cy="123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accent1"/>
              </a:buClr>
              <a:buSzPts val="800"/>
              <a:buFont typeface="Arial"/>
              <a:buNone/>
            </a:pPr>
            <a:r>
              <a:rPr b="0" i="0" lang="nl-BE" sz="800" u="none" cap="none" strike="noStrike">
                <a:solidFill>
                  <a:schemeClr val="accent1"/>
                </a:solidFill>
                <a:latin typeface="Arial"/>
                <a:ea typeface="Arial"/>
                <a:cs typeface="Arial"/>
                <a:sym typeface="Arial"/>
              </a:rPr>
              <a:t>VVSG  -</a:t>
            </a: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572" name="Shape 572"/>
        <p:cNvGrpSpPr/>
        <p:nvPr/>
      </p:nvGrpSpPr>
      <p:grpSpPr>
        <a:xfrm>
          <a:off x="0" y="0"/>
          <a:ext cx="0" cy="0"/>
          <a:chOff x="0" y="0"/>
          <a:chExt cx="0" cy="0"/>
        </a:xfrm>
      </p:grpSpPr>
      <p:sp>
        <p:nvSpPr>
          <p:cNvPr id="573" name="Google Shape;573;p78"/>
          <p:cNvSpPr txBox="1"/>
          <p:nvPr>
            <p:ph type="title"/>
          </p:nvPr>
        </p:nvSpPr>
        <p:spPr>
          <a:xfrm>
            <a:off x="609600" y="274637"/>
            <a:ext cx="9956800" cy="11430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4" name="Google Shape;574;p78"/>
          <p:cNvSpPr txBox="1"/>
          <p:nvPr>
            <p:ph idx="10" type="dt"/>
          </p:nvPr>
        </p:nvSpPr>
        <p:spPr>
          <a:xfrm rot="5400000">
            <a:off x="10453951" y="1017852"/>
            <a:ext cx="2011362" cy="512233"/>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200">
                <a:solidFill>
                  <a:schemeClr val="dk2"/>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5" name="Google Shape;575;p78"/>
          <p:cNvSpPr txBox="1"/>
          <p:nvPr>
            <p:ph idx="12" type="sldNum"/>
          </p:nvPr>
        </p:nvSpPr>
        <p:spPr>
          <a:xfrm>
            <a:off x="10839449" y="5734050"/>
            <a:ext cx="812800" cy="520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1pPr>
            <a:lvl2pPr indent="0" lvl="1" marL="0" marR="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2pPr>
            <a:lvl3pPr indent="0" lvl="2" marL="0" marR="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3pPr>
            <a:lvl4pPr indent="0" lvl="3" marL="0" marR="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4pPr>
            <a:lvl5pPr indent="0" lvl="4" marL="0" marR="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5pPr>
            <a:lvl6pPr indent="0" lvl="5" marL="0" marR="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6pPr>
            <a:lvl7pPr indent="0" lvl="6" marL="0" marR="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7pPr>
            <a:lvl8pPr indent="0" lvl="7" marL="0" marR="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8pPr>
            <a:lvl9pPr indent="0" lvl="8" marL="0" marR="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9pPr>
          </a:lstStyle>
          <a:p>
            <a:pPr indent="0" lvl="0" marL="0" rtl="0" algn="ctr">
              <a:spcBef>
                <a:spcPts val="0"/>
              </a:spcBef>
              <a:spcAft>
                <a:spcPts val="0"/>
              </a:spcAft>
              <a:buNone/>
            </a:pPr>
            <a:fld id="{00000000-1234-1234-1234-123412341234}" type="slidenum">
              <a:rPr lang="nl-BE"/>
              <a:t>‹#›</a:t>
            </a:fld>
            <a:endParaRPr/>
          </a:p>
        </p:txBody>
      </p:sp>
      <p:sp>
        <p:nvSpPr>
          <p:cNvPr id="576" name="Google Shape;576;p78"/>
          <p:cNvSpPr txBox="1"/>
          <p:nvPr>
            <p:ph idx="11" type="ftr"/>
          </p:nvPr>
        </p:nvSpPr>
        <p:spPr>
          <a:xfrm rot="5400000">
            <a:off x="9853082" y="3676121"/>
            <a:ext cx="3200400" cy="48683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eldia">
  <p:cSld name="5_Titeldia">
    <p:spTree>
      <p:nvGrpSpPr>
        <p:cNvPr id="583" name="Shape 583"/>
        <p:cNvGrpSpPr/>
        <p:nvPr/>
      </p:nvGrpSpPr>
      <p:grpSpPr>
        <a:xfrm>
          <a:off x="0" y="0"/>
          <a:ext cx="0" cy="0"/>
          <a:chOff x="0" y="0"/>
          <a:chExt cx="0" cy="0"/>
        </a:xfrm>
      </p:grpSpPr>
      <p:pic>
        <p:nvPicPr>
          <p:cNvPr id="584" name="Google Shape;584;p80"/>
          <p:cNvPicPr preferRelativeResize="0"/>
          <p:nvPr/>
        </p:nvPicPr>
        <p:blipFill rotWithShape="1">
          <a:blip r:embed="rId2">
            <a:alphaModFix/>
          </a:blip>
          <a:srcRect b="0" l="0" r="0" t="0"/>
          <a:stretch/>
        </p:blipFill>
        <p:spPr>
          <a:xfrm>
            <a:off x="413859" y="288004"/>
            <a:ext cx="8549415" cy="6264001"/>
          </a:xfrm>
          <a:prstGeom prst="rect">
            <a:avLst/>
          </a:prstGeom>
          <a:noFill/>
          <a:ln>
            <a:noFill/>
          </a:ln>
        </p:spPr>
      </p:pic>
      <p:pic>
        <p:nvPicPr>
          <p:cNvPr id="585" name="Google Shape;585;p80"/>
          <p:cNvPicPr preferRelativeResize="0"/>
          <p:nvPr/>
        </p:nvPicPr>
        <p:blipFill rotWithShape="1">
          <a:blip r:embed="rId3">
            <a:alphaModFix/>
          </a:blip>
          <a:srcRect b="0" l="0" r="0" t="0"/>
          <a:stretch/>
        </p:blipFill>
        <p:spPr>
          <a:xfrm>
            <a:off x="9351988" y="640021"/>
            <a:ext cx="1845816" cy="719999"/>
          </a:xfrm>
          <a:prstGeom prst="rect">
            <a:avLst/>
          </a:prstGeom>
          <a:noFill/>
          <a:ln>
            <a:noFill/>
          </a:ln>
        </p:spPr>
      </p:pic>
      <p:sp>
        <p:nvSpPr>
          <p:cNvPr id="586" name="Google Shape;586;p80"/>
          <p:cNvSpPr txBox="1"/>
          <p:nvPr>
            <p:ph type="ctrTitle"/>
          </p:nvPr>
        </p:nvSpPr>
        <p:spPr>
          <a:xfrm>
            <a:off x="1365504" y="2098495"/>
            <a:ext cx="5498496" cy="251586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4800"/>
              <a:buFont typeface="Arial"/>
              <a:buNone/>
              <a:defRPr b="0" i="0"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7" name="Google Shape;587;p80"/>
          <p:cNvSpPr txBox="1"/>
          <p:nvPr>
            <p:ph idx="1" type="subTitle"/>
          </p:nvPr>
        </p:nvSpPr>
        <p:spPr>
          <a:xfrm>
            <a:off x="1353315" y="4334260"/>
            <a:ext cx="5512791" cy="1112387"/>
          </a:xfrm>
          <a:prstGeom prst="rect">
            <a:avLst/>
          </a:prstGeom>
          <a:noFill/>
          <a:ln>
            <a:noFill/>
          </a:ln>
        </p:spPr>
        <p:txBody>
          <a:bodyPr anchorCtr="0" anchor="t" bIns="0" lIns="0" spcFirstLastPara="1" rIns="0" wrap="square" tIns="0">
            <a:noAutofit/>
          </a:bodyPr>
          <a:lstStyle>
            <a:lvl1pPr lvl="0" algn="l">
              <a:lnSpc>
                <a:spcPct val="111392"/>
              </a:lnSpc>
              <a:spcBef>
                <a:spcPts val="300"/>
              </a:spcBef>
              <a:spcAft>
                <a:spcPts val="0"/>
              </a:spcAft>
              <a:buClr>
                <a:schemeClr val="lt1"/>
              </a:buClr>
              <a:buSzPts val="1422"/>
              <a:buFont typeface="Arial"/>
              <a:buNone/>
              <a:defRPr b="0" sz="1580">
                <a:solidFill>
                  <a:schemeClr val="lt1"/>
                </a:solidFill>
                <a:latin typeface="Arial"/>
                <a:ea typeface="Arial"/>
                <a:cs typeface="Arial"/>
                <a:sym typeface="Arial"/>
              </a:defRPr>
            </a:lvl1pPr>
            <a:lvl2pPr lvl="1" algn="ctr">
              <a:lnSpc>
                <a:spcPct val="90000"/>
              </a:lnSpc>
              <a:spcBef>
                <a:spcPts val="300"/>
              </a:spcBef>
              <a:spcAft>
                <a:spcPts val="0"/>
              </a:spcAft>
              <a:buClr>
                <a:srgbClr val="9B9B9B"/>
              </a:buClr>
              <a:buSzPts val="1500"/>
              <a:buFont typeface="Arial"/>
              <a:buNone/>
              <a:defRPr sz="2000"/>
            </a:lvl2pPr>
            <a:lvl3pPr lvl="2" algn="ctr">
              <a:lnSpc>
                <a:spcPct val="90000"/>
              </a:lnSpc>
              <a:spcBef>
                <a:spcPts val="300"/>
              </a:spcBef>
              <a:spcAft>
                <a:spcPts val="0"/>
              </a:spcAft>
              <a:buClr>
                <a:srgbClr val="9B9B9B"/>
              </a:buClr>
              <a:buSzPts val="1530"/>
              <a:buFont typeface="Arial"/>
              <a:buNone/>
              <a:defRPr sz="1800"/>
            </a:lvl3pPr>
            <a:lvl4pPr lvl="3" algn="ctr">
              <a:lnSpc>
                <a:spcPct val="90000"/>
              </a:lnSpc>
              <a:spcBef>
                <a:spcPts val="300"/>
              </a:spcBef>
              <a:spcAft>
                <a:spcPts val="0"/>
              </a:spcAft>
              <a:buClr>
                <a:srgbClr val="9B9B9B"/>
              </a:buClr>
              <a:buSzPts val="1200"/>
              <a:buFont typeface="Arial"/>
              <a:buNone/>
              <a:defRPr sz="1600"/>
            </a:lvl4pPr>
            <a:lvl5pPr lvl="4" algn="ctr">
              <a:lnSpc>
                <a:spcPct val="90000"/>
              </a:lnSpc>
              <a:spcBef>
                <a:spcPts val="300"/>
              </a:spcBef>
              <a:spcAft>
                <a:spcPts val="0"/>
              </a:spcAft>
              <a:buClr>
                <a:srgbClr val="9B9B9B"/>
              </a:buClr>
              <a:buSzPts val="144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588" name="Google Shape;588;p80"/>
          <p:cNvPicPr preferRelativeResize="0"/>
          <p:nvPr/>
        </p:nvPicPr>
        <p:blipFill rotWithShape="1">
          <a:blip r:embed="rId4">
            <a:alphaModFix/>
          </a:blip>
          <a:srcRect b="0" l="0" r="0" t="0"/>
          <a:stretch/>
        </p:blipFill>
        <p:spPr>
          <a:xfrm>
            <a:off x="811497" y="5635536"/>
            <a:ext cx="1373552" cy="352425"/>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inhoud">
  <p:cSld name="Titel en inhoud">
    <p:spTree>
      <p:nvGrpSpPr>
        <p:cNvPr id="589" name="Shape 589"/>
        <p:cNvGrpSpPr/>
        <p:nvPr/>
      </p:nvGrpSpPr>
      <p:grpSpPr>
        <a:xfrm>
          <a:off x="0" y="0"/>
          <a:ext cx="0" cy="0"/>
          <a:chOff x="0" y="0"/>
          <a:chExt cx="0" cy="0"/>
        </a:xfrm>
      </p:grpSpPr>
      <p:sp>
        <p:nvSpPr>
          <p:cNvPr id="590" name="Google Shape;590;p81"/>
          <p:cNvSpPr txBox="1"/>
          <p:nvPr>
            <p:ph idx="12" type="sldNum"/>
          </p:nvPr>
        </p:nvSpPr>
        <p:spPr>
          <a:xfrm>
            <a:off x="9168021" y="6336004"/>
            <a:ext cx="285549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rgbClr val="9B9B9B"/>
                </a:solidFill>
                <a:latin typeface="Arial"/>
                <a:ea typeface="Arial"/>
                <a:cs typeface="Arial"/>
                <a:sym typeface="Arial"/>
              </a:defRPr>
            </a:lvl1pPr>
            <a:lvl2pPr indent="0" lvl="1" marL="0" algn="r">
              <a:spcBef>
                <a:spcPts val="0"/>
              </a:spcBef>
              <a:buNone/>
              <a:defRPr b="0" i="0" sz="900" u="none" cap="none" strike="noStrike">
                <a:solidFill>
                  <a:srgbClr val="9B9B9B"/>
                </a:solidFill>
                <a:latin typeface="Arial"/>
                <a:ea typeface="Arial"/>
                <a:cs typeface="Arial"/>
                <a:sym typeface="Arial"/>
              </a:defRPr>
            </a:lvl2pPr>
            <a:lvl3pPr indent="0" lvl="2" marL="0" algn="r">
              <a:spcBef>
                <a:spcPts val="0"/>
              </a:spcBef>
              <a:buNone/>
              <a:defRPr b="0" i="0" sz="900" u="none" cap="none" strike="noStrike">
                <a:solidFill>
                  <a:srgbClr val="9B9B9B"/>
                </a:solidFill>
                <a:latin typeface="Arial"/>
                <a:ea typeface="Arial"/>
                <a:cs typeface="Arial"/>
                <a:sym typeface="Arial"/>
              </a:defRPr>
            </a:lvl3pPr>
            <a:lvl4pPr indent="0" lvl="3" marL="0" algn="r">
              <a:spcBef>
                <a:spcPts val="0"/>
              </a:spcBef>
              <a:buNone/>
              <a:defRPr b="0" i="0" sz="900" u="none" cap="none" strike="noStrike">
                <a:solidFill>
                  <a:srgbClr val="9B9B9B"/>
                </a:solidFill>
                <a:latin typeface="Arial"/>
                <a:ea typeface="Arial"/>
                <a:cs typeface="Arial"/>
                <a:sym typeface="Arial"/>
              </a:defRPr>
            </a:lvl4pPr>
            <a:lvl5pPr indent="0" lvl="4" marL="0" algn="r">
              <a:spcBef>
                <a:spcPts val="0"/>
              </a:spcBef>
              <a:buNone/>
              <a:defRPr b="0" i="0" sz="900" u="none" cap="none" strike="noStrike">
                <a:solidFill>
                  <a:srgbClr val="9B9B9B"/>
                </a:solidFill>
                <a:latin typeface="Arial"/>
                <a:ea typeface="Arial"/>
                <a:cs typeface="Arial"/>
                <a:sym typeface="Arial"/>
              </a:defRPr>
            </a:lvl5pPr>
            <a:lvl6pPr indent="0" lvl="5" marL="0" algn="r">
              <a:spcBef>
                <a:spcPts val="0"/>
              </a:spcBef>
              <a:buNone/>
              <a:defRPr b="0" i="0" sz="900" u="none" cap="none" strike="noStrike">
                <a:solidFill>
                  <a:srgbClr val="9B9B9B"/>
                </a:solidFill>
                <a:latin typeface="Arial"/>
                <a:ea typeface="Arial"/>
                <a:cs typeface="Arial"/>
                <a:sym typeface="Arial"/>
              </a:defRPr>
            </a:lvl6pPr>
            <a:lvl7pPr indent="0" lvl="6" marL="0" algn="r">
              <a:spcBef>
                <a:spcPts val="0"/>
              </a:spcBef>
              <a:buNone/>
              <a:defRPr b="0" i="0" sz="900" u="none" cap="none" strike="noStrike">
                <a:solidFill>
                  <a:srgbClr val="9B9B9B"/>
                </a:solidFill>
                <a:latin typeface="Arial"/>
                <a:ea typeface="Arial"/>
                <a:cs typeface="Arial"/>
                <a:sym typeface="Arial"/>
              </a:defRPr>
            </a:lvl7pPr>
            <a:lvl8pPr indent="0" lvl="7" marL="0" algn="r">
              <a:spcBef>
                <a:spcPts val="0"/>
              </a:spcBef>
              <a:buNone/>
              <a:defRPr b="0" i="0" sz="900" u="none" cap="none" strike="noStrike">
                <a:solidFill>
                  <a:srgbClr val="9B9B9B"/>
                </a:solidFill>
                <a:latin typeface="Arial"/>
                <a:ea typeface="Arial"/>
                <a:cs typeface="Arial"/>
                <a:sym typeface="Arial"/>
              </a:defRPr>
            </a:lvl8pPr>
            <a:lvl9pPr indent="0" lvl="8" marL="0" algn="r">
              <a:spcBef>
                <a:spcPts val="0"/>
              </a:spcBef>
              <a:buNone/>
              <a:defRPr b="0" i="0" sz="900" u="none" cap="none" strike="noStrike">
                <a:solidFill>
                  <a:srgbClr val="9B9B9B"/>
                </a:solidFill>
                <a:latin typeface="Arial"/>
                <a:ea typeface="Arial"/>
                <a:cs typeface="Arial"/>
                <a:sym typeface="Arial"/>
              </a:defRPr>
            </a:lvl9pPr>
          </a:lstStyle>
          <a:p>
            <a:pPr indent="0" lvl="0" marL="0" rtl="0" algn="r">
              <a:spcBef>
                <a:spcPts val="0"/>
              </a:spcBef>
              <a:spcAft>
                <a:spcPts val="0"/>
              </a:spcAft>
              <a:buNone/>
            </a:pPr>
            <a:r>
              <a:rPr lang="nl-BE"/>
              <a:t>16/11/2020 </a:t>
            </a:r>
            <a:r>
              <a:rPr b="1" lang="nl-BE"/>
              <a:t>│</a:t>
            </a:r>
            <a:fld id="{00000000-1234-1234-1234-123412341234}" type="slidenum">
              <a:rPr lang="nl-BE"/>
              <a:t>‹#›</a:t>
            </a:fld>
            <a:endParaRPr/>
          </a:p>
        </p:txBody>
      </p:sp>
      <p:sp>
        <p:nvSpPr>
          <p:cNvPr id="591" name="Google Shape;591;p81"/>
          <p:cNvSpPr txBox="1"/>
          <p:nvPr>
            <p:ph type="title"/>
          </p:nvPr>
        </p:nvSpPr>
        <p:spPr>
          <a:xfrm>
            <a:off x="1647491" y="574854"/>
            <a:ext cx="9888000" cy="1116000"/>
          </a:xfrm>
          <a:prstGeom prst="rect">
            <a:avLst/>
          </a:prstGeom>
          <a:noFill/>
          <a:ln>
            <a:noFill/>
          </a:ln>
        </p:spPr>
        <p:txBody>
          <a:bodyPr anchorCtr="0" anchor="t" bIns="0" lIns="0" spcFirstLastPara="1" rIns="0" wrap="square" tIns="0">
            <a:noAutofit/>
          </a:bodyPr>
          <a:lstStyle>
            <a:lvl1pPr lvl="0" algn="l">
              <a:lnSpc>
                <a:spcPct val="102702"/>
              </a:lnSpc>
              <a:spcBef>
                <a:spcPts val="0"/>
              </a:spcBef>
              <a:spcAft>
                <a:spcPts val="0"/>
              </a:spcAft>
              <a:buClr>
                <a:srgbClr val="6D8B2B"/>
              </a:buClr>
              <a:buSzPts val="3700"/>
              <a:buFont typeface="Arial"/>
              <a:buNone/>
              <a:defRPr>
                <a:solidFill>
                  <a:srgbClr val="6D8B2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2" name="Google Shape;592;p81"/>
          <p:cNvSpPr txBox="1"/>
          <p:nvPr>
            <p:ph idx="1" type="body"/>
          </p:nvPr>
        </p:nvSpPr>
        <p:spPr>
          <a:xfrm>
            <a:off x="1647492" y="1690692"/>
            <a:ext cx="9888341" cy="4098925"/>
          </a:xfrm>
          <a:prstGeom prst="rect">
            <a:avLst/>
          </a:prstGeom>
          <a:noFill/>
          <a:ln>
            <a:noFill/>
          </a:ln>
        </p:spPr>
        <p:txBody>
          <a:bodyPr anchorCtr="0" anchor="t" bIns="45700" lIns="0" spcFirstLastPara="1" rIns="0" wrap="square" tIns="0">
            <a:noAutofit/>
          </a:bodyPr>
          <a:lstStyle>
            <a:lvl1pPr indent="-354330" lvl="0" marL="457200" algn="l">
              <a:lnSpc>
                <a:spcPct val="90000"/>
              </a:lnSpc>
              <a:spcBef>
                <a:spcPts val="300"/>
              </a:spcBef>
              <a:spcAft>
                <a:spcPts val="0"/>
              </a:spcAft>
              <a:buClr>
                <a:srgbClr val="595959"/>
              </a:buClr>
              <a:buSzPts val="1980"/>
              <a:buFont typeface="Arial"/>
              <a:buChar char="•"/>
              <a:defRPr b="0">
                <a:solidFill>
                  <a:srgbClr val="595959"/>
                </a:solidFill>
                <a:latin typeface="Arial"/>
                <a:ea typeface="Arial"/>
                <a:cs typeface="Arial"/>
                <a:sym typeface="Arial"/>
              </a:defRPr>
            </a:lvl1pPr>
            <a:lvl2pPr indent="-323850" lvl="1" marL="914400" algn="l">
              <a:lnSpc>
                <a:spcPct val="90000"/>
              </a:lnSpc>
              <a:spcBef>
                <a:spcPts val="300"/>
              </a:spcBef>
              <a:spcAft>
                <a:spcPts val="0"/>
              </a:spcAft>
              <a:buClr>
                <a:srgbClr val="595959"/>
              </a:buClr>
              <a:buSzPts val="1500"/>
              <a:buFont typeface="Arial"/>
              <a:buChar char="•"/>
              <a:defRPr>
                <a:solidFill>
                  <a:srgbClr val="595959"/>
                </a:solidFill>
                <a:latin typeface="Arial"/>
                <a:ea typeface="Arial"/>
                <a:cs typeface="Arial"/>
                <a:sym typeface="Arial"/>
              </a:defRPr>
            </a:lvl2pPr>
            <a:lvl3pPr indent="-325755" lvl="2" marL="1371600" algn="l">
              <a:lnSpc>
                <a:spcPct val="90000"/>
              </a:lnSpc>
              <a:spcBef>
                <a:spcPts val="300"/>
              </a:spcBef>
              <a:spcAft>
                <a:spcPts val="0"/>
              </a:spcAft>
              <a:buClr>
                <a:srgbClr val="595959"/>
              </a:buClr>
              <a:buSzPts val="1530"/>
              <a:buFont typeface="Arial"/>
              <a:buChar char="•"/>
              <a:defRPr>
                <a:solidFill>
                  <a:srgbClr val="595959"/>
                </a:solidFill>
                <a:latin typeface="Arial"/>
                <a:ea typeface="Arial"/>
                <a:cs typeface="Arial"/>
                <a:sym typeface="Arial"/>
              </a:defRPr>
            </a:lvl3pPr>
            <a:lvl4pPr indent="-304800" lvl="3" marL="1828800" algn="l">
              <a:lnSpc>
                <a:spcPct val="90000"/>
              </a:lnSpc>
              <a:spcBef>
                <a:spcPts val="300"/>
              </a:spcBef>
              <a:spcAft>
                <a:spcPts val="0"/>
              </a:spcAft>
              <a:buClr>
                <a:srgbClr val="595959"/>
              </a:buClr>
              <a:buSzPts val="1200"/>
              <a:buFont typeface="Arial"/>
              <a:buChar char="•"/>
              <a:defRPr>
                <a:solidFill>
                  <a:srgbClr val="595959"/>
                </a:solidFill>
                <a:latin typeface="Arial"/>
                <a:ea typeface="Arial"/>
                <a:cs typeface="Arial"/>
                <a:sym typeface="Arial"/>
              </a:defRPr>
            </a:lvl4pPr>
            <a:lvl5pPr indent="-308610" lvl="4" marL="2286000" algn="l">
              <a:lnSpc>
                <a:spcPct val="90000"/>
              </a:lnSpc>
              <a:spcBef>
                <a:spcPts val="300"/>
              </a:spcBef>
              <a:spcAft>
                <a:spcPts val="0"/>
              </a:spcAft>
              <a:buClr>
                <a:srgbClr val="595959"/>
              </a:buClr>
              <a:buSzPts val="1260"/>
              <a:buFont typeface="Arial"/>
              <a:buChar char="•"/>
              <a:defRPr>
                <a:solidFill>
                  <a:srgbClr val="595959"/>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3" name="Google Shape;593;p81"/>
          <p:cNvSpPr/>
          <p:nvPr/>
        </p:nvSpPr>
        <p:spPr>
          <a:xfrm>
            <a:off x="1" y="0"/>
            <a:ext cx="384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Arial"/>
              <a:ea typeface="Arial"/>
              <a:cs typeface="Arial"/>
              <a:sym typeface="Arial"/>
            </a:endParaRPr>
          </a:p>
        </p:txBody>
      </p:sp>
      <p:pic>
        <p:nvPicPr>
          <p:cNvPr id="594" name="Google Shape;594;p81"/>
          <p:cNvPicPr preferRelativeResize="0"/>
          <p:nvPr/>
        </p:nvPicPr>
        <p:blipFill rotWithShape="1">
          <a:blip r:embed="rId2">
            <a:alphaModFix/>
          </a:blip>
          <a:srcRect b="0" l="0" r="0" t="0"/>
          <a:stretch/>
        </p:blipFill>
        <p:spPr>
          <a:xfrm>
            <a:off x="771788" y="5922136"/>
            <a:ext cx="1761688" cy="747317"/>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eldia">
  <p:cSld name="4_Titeldia">
    <p:spTree>
      <p:nvGrpSpPr>
        <p:cNvPr id="595" name="Shape 595"/>
        <p:cNvGrpSpPr/>
        <p:nvPr/>
      </p:nvGrpSpPr>
      <p:grpSpPr>
        <a:xfrm>
          <a:off x="0" y="0"/>
          <a:ext cx="0" cy="0"/>
          <a:chOff x="0" y="0"/>
          <a:chExt cx="0" cy="0"/>
        </a:xfrm>
      </p:grpSpPr>
      <p:pic>
        <p:nvPicPr>
          <p:cNvPr id="596" name="Google Shape;596;p82"/>
          <p:cNvPicPr preferRelativeResize="0"/>
          <p:nvPr/>
        </p:nvPicPr>
        <p:blipFill rotWithShape="1">
          <a:blip r:embed="rId2">
            <a:alphaModFix/>
          </a:blip>
          <a:srcRect b="0" l="0" r="0" t="0"/>
          <a:stretch/>
        </p:blipFill>
        <p:spPr>
          <a:xfrm>
            <a:off x="5565333" y="288000"/>
            <a:ext cx="4685810" cy="6264000"/>
          </a:xfrm>
          <a:prstGeom prst="rect">
            <a:avLst/>
          </a:prstGeom>
          <a:noFill/>
          <a:ln>
            <a:noFill/>
          </a:ln>
        </p:spPr>
      </p:pic>
      <p:sp>
        <p:nvSpPr>
          <p:cNvPr id="597" name="Google Shape;597;p82"/>
          <p:cNvSpPr/>
          <p:nvPr/>
        </p:nvSpPr>
        <p:spPr>
          <a:xfrm>
            <a:off x="413857" y="288004"/>
            <a:ext cx="5151474" cy="626547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8" name="Google Shape;598;p82"/>
          <p:cNvSpPr/>
          <p:nvPr/>
        </p:nvSpPr>
        <p:spPr>
          <a:xfrm>
            <a:off x="5565331" y="288000"/>
            <a:ext cx="2165252" cy="6264000"/>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9" name="Google Shape;599;p82"/>
          <p:cNvSpPr txBox="1"/>
          <p:nvPr>
            <p:ph type="ctrTitle"/>
          </p:nvPr>
        </p:nvSpPr>
        <p:spPr>
          <a:xfrm>
            <a:off x="1328123" y="2269511"/>
            <a:ext cx="4544212" cy="228715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4800"/>
              <a:buFont typeface="Arial"/>
              <a:buNone/>
              <a:defRPr b="0" i="0"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0" name="Google Shape;600;p82"/>
          <p:cNvSpPr txBox="1"/>
          <p:nvPr>
            <p:ph idx="1" type="subTitle"/>
          </p:nvPr>
        </p:nvSpPr>
        <p:spPr>
          <a:xfrm>
            <a:off x="1353315" y="4334260"/>
            <a:ext cx="5044692" cy="1112387"/>
          </a:xfrm>
          <a:prstGeom prst="rect">
            <a:avLst/>
          </a:prstGeom>
          <a:noFill/>
          <a:ln>
            <a:noFill/>
          </a:ln>
        </p:spPr>
        <p:txBody>
          <a:bodyPr anchorCtr="0" anchor="t" bIns="0" lIns="0" spcFirstLastPara="1" rIns="0" wrap="square" tIns="0">
            <a:noAutofit/>
          </a:bodyPr>
          <a:lstStyle>
            <a:lvl1pPr lvl="0" algn="l">
              <a:lnSpc>
                <a:spcPct val="111392"/>
              </a:lnSpc>
              <a:spcBef>
                <a:spcPts val="300"/>
              </a:spcBef>
              <a:spcAft>
                <a:spcPts val="0"/>
              </a:spcAft>
              <a:buClr>
                <a:schemeClr val="lt1"/>
              </a:buClr>
              <a:buSzPts val="1422"/>
              <a:buFont typeface="Arial"/>
              <a:buNone/>
              <a:defRPr b="0" sz="1580">
                <a:solidFill>
                  <a:schemeClr val="lt1"/>
                </a:solidFill>
                <a:latin typeface="Arial"/>
                <a:ea typeface="Arial"/>
                <a:cs typeface="Arial"/>
                <a:sym typeface="Arial"/>
              </a:defRPr>
            </a:lvl1pPr>
            <a:lvl2pPr lvl="1" algn="ctr">
              <a:lnSpc>
                <a:spcPct val="90000"/>
              </a:lnSpc>
              <a:spcBef>
                <a:spcPts val="300"/>
              </a:spcBef>
              <a:spcAft>
                <a:spcPts val="0"/>
              </a:spcAft>
              <a:buClr>
                <a:srgbClr val="9B9B9B"/>
              </a:buClr>
              <a:buSzPts val="1500"/>
              <a:buFont typeface="Arial"/>
              <a:buNone/>
              <a:defRPr sz="2000"/>
            </a:lvl2pPr>
            <a:lvl3pPr lvl="2" algn="ctr">
              <a:lnSpc>
                <a:spcPct val="90000"/>
              </a:lnSpc>
              <a:spcBef>
                <a:spcPts val="300"/>
              </a:spcBef>
              <a:spcAft>
                <a:spcPts val="0"/>
              </a:spcAft>
              <a:buClr>
                <a:srgbClr val="9B9B9B"/>
              </a:buClr>
              <a:buSzPts val="1530"/>
              <a:buFont typeface="Arial"/>
              <a:buNone/>
              <a:defRPr sz="1800"/>
            </a:lvl3pPr>
            <a:lvl4pPr lvl="3" algn="ctr">
              <a:lnSpc>
                <a:spcPct val="90000"/>
              </a:lnSpc>
              <a:spcBef>
                <a:spcPts val="300"/>
              </a:spcBef>
              <a:spcAft>
                <a:spcPts val="0"/>
              </a:spcAft>
              <a:buClr>
                <a:srgbClr val="9B9B9B"/>
              </a:buClr>
              <a:buSzPts val="1200"/>
              <a:buFont typeface="Arial"/>
              <a:buNone/>
              <a:defRPr sz="1600"/>
            </a:lvl4pPr>
            <a:lvl5pPr lvl="4" algn="ctr">
              <a:lnSpc>
                <a:spcPct val="90000"/>
              </a:lnSpc>
              <a:spcBef>
                <a:spcPts val="300"/>
              </a:spcBef>
              <a:spcAft>
                <a:spcPts val="0"/>
              </a:spcAft>
              <a:buClr>
                <a:srgbClr val="9B9B9B"/>
              </a:buClr>
              <a:buSzPts val="144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601" name="Google Shape;601;p82"/>
          <p:cNvPicPr preferRelativeResize="0"/>
          <p:nvPr/>
        </p:nvPicPr>
        <p:blipFill rotWithShape="1">
          <a:blip r:embed="rId3">
            <a:alphaModFix/>
          </a:blip>
          <a:srcRect b="0" l="0" r="0" t="0"/>
          <a:stretch/>
        </p:blipFill>
        <p:spPr>
          <a:xfrm>
            <a:off x="9351988" y="640021"/>
            <a:ext cx="1845816" cy="719999"/>
          </a:xfrm>
          <a:prstGeom prst="rect">
            <a:avLst/>
          </a:prstGeom>
          <a:noFill/>
          <a:ln>
            <a:noFill/>
          </a:ln>
        </p:spPr>
      </p:pic>
      <p:pic>
        <p:nvPicPr>
          <p:cNvPr id="602" name="Google Shape;602;p82"/>
          <p:cNvPicPr preferRelativeResize="0"/>
          <p:nvPr/>
        </p:nvPicPr>
        <p:blipFill rotWithShape="1">
          <a:blip r:embed="rId4">
            <a:alphaModFix/>
          </a:blip>
          <a:srcRect b="0" l="0" r="0" t="0"/>
          <a:stretch/>
        </p:blipFill>
        <p:spPr>
          <a:xfrm>
            <a:off x="811497" y="5635536"/>
            <a:ext cx="1373552" cy="352425"/>
          </a:xfrm>
          <a:prstGeom prst="rect">
            <a:avLst/>
          </a:prstGeom>
          <a:noFill/>
          <a:ln>
            <a:noFill/>
          </a:ln>
        </p:spPr>
      </p:pic>
      <p:sp>
        <p:nvSpPr>
          <p:cNvPr id="603" name="Google Shape;603;p82"/>
          <p:cNvSpPr txBox="1"/>
          <p:nvPr/>
        </p:nvSpPr>
        <p:spPr>
          <a:xfrm>
            <a:off x="9323556" y="6229572"/>
            <a:ext cx="3452501"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nl-BE" sz="800">
                <a:solidFill>
                  <a:schemeClr val="lt1"/>
                </a:solidFill>
                <a:latin typeface="Calibri"/>
                <a:ea typeface="Calibri"/>
                <a:cs typeface="Calibri"/>
                <a:sym typeface="Calibri"/>
              </a:rPr>
              <a:t>Leiegardens 2014,</a:t>
            </a:r>
            <a:r>
              <a:rPr lang="nl-BE" sz="800">
                <a:solidFill>
                  <a:schemeClr val="lt1"/>
                </a:solidFill>
                <a:latin typeface="Calibri"/>
                <a:ea typeface="Calibri"/>
                <a:cs typeface="Calibri"/>
                <a:sym typeface="Calibri"/>
              </a:rPr>
              <a:t> Your Estate Solution</a:t>
            </a:r>
            <a:endParaRPr sz="800">
              <a:solidFill>
                <a:schemeClr val="lt1"/>
              </a:solidFill>
              <a:latin typeface="Calibri"/>
              <a:ea typeface="Calibri"/>
              <a:cs typeface="Calibri"/>
              <a:sym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eldia">
  <p:cSld name="6_Titeldia">
    <p:spTree>
      <p:nvGrpSpPr>
        <p:cNvPr id="604" name="Shape 604"/>
        <p:cNvGrpSpPr/>
        <p:nvPr/>
      </p:nvGrpSpPr>
      <p:grpSpPr>
        <a:xfrm>
          <a:off x="0" y="0"/>
          <a:ext cx="0" cy="0"/>
          <a:chOff x="0" y="0"/>
          <a:chExt cx="0" cy="0"/>
        </a:xfrm>
      </p:grpSpPr>
      <p:pic>
        <p:nvPicPr>
          <p:cNvPr id="605" name="Google Shape;605;p83"/>
          <p:cNvPicPr preferRelativeResize="0"/>
          <p:nvPr/>
        </p:nvPicPr>
        <p:blipFill rotWithShape="1">
          <a:blip r:embed="rId2">
            <a:alphaModFix/>
          </a:blip>
          <a:srcRect b="0" l="0" r="0" t="0"/>
          <a:stretch/>
        </p:blipFill>
        <p:spPr>
          <a:xfrm>
            <a:off x="5565333" y="288000"/>
            <a:ext cx="4685810" cy="6264000"/>
          </a:xfrm>
          <a:prstGeom prst="rect">
            <a:avLst/>
          </a:prstGeom>
          <a:noFill/>
          <a:ln>
            <a:noFill/>
          </a:ln>
        </p:spPr>
      </p:pic>
      <p:sp>
        <p:nvSpPr>
          <p:cNvPr id="606" name="Google Shape;606;p83"/>
          <p:cNvSpPr/>
          <p:nvPr/>
        </p:nvSpPr>
        <p:spPr>
          <a:xfrm>
            <a:off x="413857" y="288004"/>
            <a:ext cx="5151474" cy="626547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7" name="Google Shape;607;p83"/>
          <p:cNvSpPr/>
          <p:nvPr/>
        </p:nvSpPr>
        <p:spPr>
          <a:xfrm>
            <a:off x="5565331" y="288000"/>
            <a:ext cx="2165252" cy="6264000"/>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8" name="Google Shape;608;p83"/>
          <p:cNvSpPr txBox="1"/>
          <p:nvPr>
            <p:ph type="ctrTitle"/>
          </p:nvPr>
        </p:nvSpPr>
        <p:spPr>
          <a:xfrm>
            <a:off x="1328123" y="2269511"/>
            <a:ext cx="4544212" cy="228715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4800"/>
              <a:buFont typeface="Arial"/>
              <a:buNone/>
              <a:defRPr b="0" i="0"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9" name="Google Shape;609;p83"/>
          <p:cNvSpPr txBox="1"/>
          <p:nvPr>
            <p:ph idx="1" type="subTitle"/>
          </p:nvPr>
        </p:nvSpPr>
        <p:spPr>
          <a:xfrm>
            <a:off x="1353315" y="4334260"/>
            <a:ext cx="5044692" cy="1112387"/>
          </a:xfrm>
          <a:prstGeom prst="rect">
            <a:avLst/>
          </a:prstGeom>
          <a:noFill/>
          <a:ln>
            <a:noFill/>
          </a:ln>
        </p:spPr>
        <p:txBody>
          <a:bodyPr anchorCtr="0" anchor="t" bIns="0" lIns="0" spcFirstLastPara="1" rIns="0" wrap="square" tIns="0">
            <a:noAutofit/>
          </a:bodyPr>
          <a:lstStyle>
            <a:lvl1pPr lvl="0" algn="l">
              <a:lnSpc>
                <a:spcPct val="111392"/>
              </a:lnSpc>
              <a:spcBef>
                <a:spcPts val="300"/>
              </a:spcBef>
              <a:spcAft>
                <a:spcPts val="0"/>
              </a:spcAft>
              <a:buClr>
                <a:schemeClr val="lt1"/>
              </a:buClr>
              <a:buSzPts val="1422"/>
              <a:buFont typeface="Arial"/>
              <a:buNone/>
              <a:defRPr b="0" sz="1580">
                <a:solidFill>
                  <a:schemeClr val="lt1"/>
                </a:solidFill>
                <a:latin typeface="Arial"/>
                <a:ea typeface="Arial"/>
                <a:cs typeface="Arial"/>
                <a:sym typeface="Arial"/>
              </a:defRPr>
            </a:lvl1pPr>
            <a:lvl2pPr lvl="1" algn="ctr">
              <a:lnSpc>
                <a:spcPct val="90000"/>
              </a:lnSpc>
              <a:spcBef>
                <a:spcPts val="300"/>
              </a:spcBef>
              <a:spcAft>
                <a:spcPts val="0"/>
              </a:spcAft>
              <a:buClr>
                <a:srgbClr val="9B9B9B"/>
              </a:buClr>
              <a:buSzPts val="1500"/>
              <a:buFont typeface="Arial"/>
              <a:buNone/>
              <a:defRPr sz="2000"/>
            </a:lvl2pPr>
            <a:lvl3pPr lvl="2" algn="ctr">
              <a:lnSpc>
                <a:spcPct val="90000"/>
              </a:lnSpc>
              <a:spcBef>
                <a:spcPts val="300"/>
              </a:spcBef>
              <a:spcAft>
                <a:spcPts val="0"/>
              </a:spcAft>
              <a:buClr>
                <a:srgbClr val="9B9B9B"/>
              </a:buClr>
              <a:buSzPts val="1530"/>
              <a:buFont typeface="Arial"/>
              <a:buNone/>
              <a:defRPr sz="1800"/>
            </a:lvl3pPr>
            <a:lvl4pPr lvl="3" algn="ctr">
              <a:lnSpc>
                <a:spcPct val="90000"/>
              </a:lnSpc>
              <a:spcBef>
                <a:spcPts val="300"/>
              </a:spcBef>
              <a:spcAft>
                <a:spcPts val="0"/>
              </a:spcAft>
              <a:buClr>
                <a:srgbClr val="9B9B9B"/>
              </a:buClr>
              <a:buSzPts val="1200"/>
              <a:buFont typeface="Arial"/>
              <a:buNone/>
              <a:defRPr sz="1600"/>
            </a:lvl4pPr>
            <a:lvl5pPr lvl="4" algn="ctr">
              <a:lnSpc>
                <a:spcPct val="90000"/>
              </a:lnSpc>
              <a:spcBef>
                <a:spcPts val="300"/>
              </a:spcBef>
              <a:spcAft>
                <a:spcPts val="0"/>
              </a:spcAft>
              <a:buClr>
                <a:srgbClr val="9B9B9B"/>
              </a:buClr>
              <a:buSzPts val="144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610" name="Google Shape;610;p83"/>
          <p:cNvPicPr preferRelativeResize="0"/>
          <p:nvPr/>
        </p:nvPicPr>
        <p:blipFill rotWithShape="1">
          <a:blip r:embed="rId3">
            <a:alphaModFix/>
          </a:blip>
          <a:srcRect b="0" l="0" r="0" t="0"/>
          <a:stretch/>
        </p:blipFill>
        <p:spPr>
          <a:xfrm>
            <a:off x="9351988" y="640021"/>
            <a:ext cx="1845816" cy="719999"/>
          </a:xfrm>
          <a:prstGeom prst="rect">
            <a:avLst/>
          </a:prstGeom>
          <a:noFill/>
          <a:ln>
            <a:noFill/>
          </a:ln>
        </p:spPr>
      </p:pic>
      <p:pic>
        <p:nvPicPr>
          <p:cNvPr id="611" name="Google Shape;611;p83"/>
          <p:cNvPicPr preferRelativeResize="0"/>
          <p:nvPr/>
        </p:nvPicPr>
        <p:blipFill rotWithShape="1">
          <a:blip r:embed="rId4">
            <a:alphaModFix/>
          </a:blip>
          <a:srcRect b="0" l="0" r="0" t="0"/>
          <a:stretch/>
        </p:blipFill>
        <p:spPr>
          <a:xfrm>
            <a:off x="811497" y="5635536"/>
            <a:ext cx="1373552" cy="352425"/>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ssentiteldia">
  <p:cSld name="Tussentiteldia">
    <p:spTree>
      <p:nvGrpSpPr>
        <p:cNvPr id="612" name="Shape 612"/>
        <p:cNvGrpSpPr/>
        <p:nvPr/>
      </p:nvGrpSpPr>
      <p:grpSpPr>
        <a:xfrm>
          <a:off x="0" y="0"/>
          <a:ext cx="0" cy="0"/>
          <a:chOff x="0" y="0"/>
          <a:chExt cx="0" cy="0"/>
        </a:xfrm>
      </p:grpSpPr>
      <p:sp>
        <p:nvSpPr>
          <p:cNvPr id="613" name="Google Shape;613;p84"/>
          <p:cNvSpPr txBox="1"/>
          <p:nvPr>
            <p:ph type="ctrTitle"/>
          </p:nvPr>
        </p:nvSpPr>
        <p:spPr>
          <a:xfrm>
            <a:off x="1728000" y="2016000"/>
            <a:ext cx="9888000" cy="2088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rgbClr val="6D8B2B"/>
              </a:buClr>
              <a:buSzPts val="5400"/>
              <a:buFont typeface="Arial"/>
              <a:buNone/>
              <a:defRPr b="0" i="0" sz="5400">
                <a:solidFill>
                  <a:srgbClr val="6D8B2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4" name="Google Shape;614;p84"/>
          <p:cNvSpPr txBox="1"/>
          <p:nvPr>
            <p:ph idx="1" type="subTitle"/>
          </p:nvPr>
        </p:nvSpPr>
        <p:spPr>
          <a:xfrm>
            <a:off x="1728000" y="4140000"/>
            <a:ext cx="9888000" cy="1655762"/>
          </a:xfrm>
          <a:prstGeom prst="rect">
            <a:avLst/>
          </a:prstGeom>
          <a:noFill/>
          <a:ln>
            <a:noFill/>
          </a:ln>
        </p:spPr>
        <p:txBody>
          <a:bodyPr anchorCtr="0" anchor="t" bIns="0" lIns="0" spcFirstLastPara="1" rIns="0" wrap="square" tIns="0">
            <a:noAutofit/>
          </a:bodyPr>
          <a:lstStyle>
            <a:lvl1pPr lvl="0" algn="l">
              <a:lnSpc>
                <a:spcPct val="111392"/>
              </a:lnSpc>
              <a:spcBef>
                <a:spcPts val="300"/>
              </a:spcBef>
              <a:spcAft>
                <a:spcPts val="0"/>
              </a:spcAft>
              <a:buClr>
                <a:schemeClr val="accent1"/>
              </a:buClr>
              <a:buSzPts val="1422"/>
              <a:buFont typeface="Arial"/>
              <a:buNone/>
              <a:defRPr b="0" sz="1580">
                <a:solidFill>
                  <a:schemeClr val="accent1"/>
                </a:solidFill>
                <a:latin typeface="Arial"/>
                <a:ea typeface="Arial"/>
                <a:cs typeface="Arial"/>
                <a:sym typeface="Arial"/>
              </a:defRPr>
            </a:lvl1pPr>
            <a:lvl2pPr lvl="1" algn="ctr">
              <a:lnSpc>
                <a:spcPct val="90000"/>
              </a:lnSpc>
              <a:spcBef>
                <a:spcPts val="300"/>
              </a:spcBef>
              <a:spcAft>
                <a:spcPts val="0"/>
              </a:spcAft>
              <a:buClr>
                <a:srgbClr val="9B9B9B"/>
              </a:buClr>
              <a:buSzPts val="1500"/>
              <a:buFont typeface="Arial"/>
              <a:buNone/>
              <a:defRPr sz="2000"/>
            </a:lvl2pPr>
            <a:lvl3pPr lvl="2" algn="ctr">
              <a:lnSpc>
                <a:spcPct val="90000"/>
              </a:lnSpc>
              <a:spcBef>
                <a:spcPts val="300"/>
              </a:spcBef>
              <a:spcAft>
                <a:spcPts val="0"/>
              </a:spcAft>
              <a:buClr>
                <a:srgbClr val="9B9B9B"/>
              </a:buClr>
              <a:buSzPts val="1530"/>
              <a:buFont typeface="Arial"/>
              <a:buNone/>
              <a:defRPr sz="1800"/>
            </a:lvl3pPr>
            <a:lvl4pPr lvl="3" algn="ctr">
              <a:lnSpc>
                <a:spcPct val="90000"/>
              </a:lnSpc>
              <a:spcBef>
                <a:spcPts val="300"/>
              </a:spcBef>
              <a:spcAft>
                <a:spcPts val="0"/>
              </a:spcAft>
              <a:buClr>
                <a:srgbClr val="9B9B9B"/>
              </a:buClr>
              <a:buSzPts val="1200"/>
              <a:buFont typeface="Arial"/>
              <a:buNone/>
              <a:defRPr sz="1600"/>
            </a:lvl4pPr>
            <a:lvl5pPr lvl="4" algn="ctr">
              <a:lnSpc>
                <a:spcPct val="90000"/>
              </a:lnSpc>
              <a:spcBef>
                <a:spcPts val="300"/>
              </a:spcBef>
              <a:spcAft>
                <a:spcPts val="0"/>
              </a:spcAft>
              <a:buClr>
                <a:srgbClr val="9B9B9B"/>
              </a:buClr>
              <a:buSzPts val="144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15" name="Google Shape;615;p84"/>
          <p:cNvSpPr/>
          <p:nvPr/>
        </p:nvSpPr>
        <p:spPr>
          <a:xfrm>
            <a:off x="1" y="0"/>
            <a:ext cx="384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Arial"/>
              <a:ea typeface="Arial"/>
              <a:cs typeface="Arial"/>
              <a:sym typeface="Arial"/>
            </a:endParaRPr>
          </a:p>
        </p:txBody>
      </p:sp>
      <p:pic>
        <p:nvPicPr>
          <p:cNvPr id="616" name="Google Shape;616;p84"/>
          <p:cNvPicPr preferRelativeResize="0"/>
          <p:nvPr/>
        </p:nvPicPr>
        <p:blipFill rotWithShape="1">
          <a:blip r:embed="rId2">
            <a:alphaModFix/>
          </a:blip>
          <a:srcRect b="0" l="0" r="0" t="0"/>
          <a:stretch/>
        </p:blipFill>
        <p:spPr>
          <a:xfrm>
            <a:off x="771788" y="5922136"/>
            <a:ext cx="1761688" cy="747317"/>
          </a:xfrm>
          <a:prstGeom prst="rect">
            <a:avLst/>
          </a:prstGeom>
          <a:noFill/>
          <a:ln>
            <a:noFill/>
          </a:ln>
        </p:spPr>
      </p:pic>
      <p:sp>
        <p:nvSpPr>
          <p:cNvPr id="617" name="Google Shape;617;p84"/>
          <p:cNvSpPr txBox="1"/>
          <p:nvPr>
            <p:ph idx="12" type="sldNum"/>
          </p:nvPr>
        </p:nvSpPr>
        <p:spPr>
          <a:xfrm>
            <a:off x="9168021" y="6336004"/>
            <a:ext cx="285549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900">
                <a:solidFill>
                  <a:srgbClr val="9B9B9B"/>
                </a:solidFill>
                <a:latin typeface="Arial"/>
                <a:ea typeface="Arial"/>
                <a:cs typeface="Arial"/>
                <a:sym typeface="Arial"/>
              </a:defRPr>
            </a:lvl1pPr>
            <a:lvl2pPr indent="0" lvl="1" marL="0" algn="r">
              <a:spcBef>
                <a:spcPts val="0"/>
              </a:spcBef>
              <a:buNone/>
              <a:defRPr sz="900">
                <a:solidFill>
                  <a:srgbClr val="9B9B9B"/>
                </a:solidFill>
                <a:latin typeface="Arial"/>
                <a:ea typeface="Arial"/>
                <a:cs typeface="Arial"/>
                <a:sym typeface="Arial"/>
              </a:defRPr>
            </a:lvl2pPr>
            <a:lvl3pPr indent="0" lvl="2" marL="0" algn="r">
              <a:spcBef>
                <a:spcPts val="0"/>
              </a:spcBef>
              <a:buNone/>
              <a:defRPr sz="900">
                <a:solidFill>
                  <a:srgbClr val="9B9B9B"/>
                </a:solidFill>
                <a:latin typeface="Arial"/>
                <a:ea typeface="Arial"/>
                <a:cs typeface="Arial"/>
                <a:sym typeface="Arial"/>
              </a:defRPr>
            </a:lvl3pPr>
            <a:lvl4pPr indent="0" lvl="3" marL="0" algn="r">
              <a:spcBef>
                <a:spcPts val="0"/>
              </a:spcBef>
              <a:buNone/>
              <a:defRPr sz="900">
                <a:solidFill>
                  <a:srgbClr val="9B9B9B"/>
                </a:solidFill>
                <a:latin typeface="Arial"/>
                <a:ea typeface="Arial"/>
                <a:cs typeface="Arial"/>
                <a:sym typeface="Arial"/>
              </a:defRPr>
            </a:lvl4pPr>
            <a:lvl5pPr indent="0" lvl="4" marL="0" algn="r">
              <a:spcBef>
                <a:spcPts val="0"/>
              </a:spcBef>
              <a:buNone/>
              <a:defRPr sz="900">
                <a:solidFill>
                  <a:srgbClr val="9B9B9B"/>
                </a:solidFill>
                <a:latin typeface="Arial"/>
                <a:ea typeface="Arial"/>
                <a:cs typeface="Arial"/>
                <a:sym typeface="Arial"/>
              </a:defRPr>
            </a:lvl5pPr>
            <a:lvl6pPr indent="0" lvl="5" marL="0" algn="r">
              <a:spcBef>
                <a:spcPts val="0"/>
              </a:spcBef>
              <a:buNone/>
              <a:defRPr sz="900">
                <a:solidFill>
                  <a:srgbClr val="9B9B9B"/>
                </a:solidFill>
                <a:latin typeface="Arial"/>
                <a:ea typeface="Arial"/>
                <a:cs typeface="Arial"/>
                <a:sym typeface="Arial"/>
              </a:defRPr>
            </a:lvl6pPr>
            <a:lvl7pPr indent="0" lvl="6" marL="0" algn="r">
              <a:spcBef>
                <a:spcPts val="0"/>
              </a:spcBef>
              <a:buNone/>
              <a:defRPr sz="900">
                <a:solidFill>
                  <a:srgbClr val="9B9B9B"/>
                </a:solidFill>
                <a:latin typeface="Arial"/>
                <a:ea typeface="Arial"/>
                <a:cs typeface="Arial"/>
                <a:sym typeface="Arial"/>
              </a:defRPr>
            </a:lvl7pPr>
            <a:lvl8pPr indent="0" lvl="7" marL="0" algn="r">
              <a:spcBef>
                <a:spcPts val="0"/>
              </a:spcBef>
              <a:buNone/>
              <a:defRPr sz="900">
                <a:solidFill>
                  <a:srgbClr val="9B9B9B"/>
                </a:solidFill>
                <a:latin typeface="Arial"/>
                <a:ea typeface="Arial"/>
                <a:cs typeface="Arial"/>
                <a:sym typeface="Arial"/>
              </a:defRPr>
            </a:lvl8pPr>
            <a:lvl9pPr indent="0" lvl="8" marL="0" algn="r">
              <a:spcBef>
                <a:spcPts val="0"/>
              </a:spcBef>
              <a:buNone/>
              <a:defRPr sz="900">
                <a:solidFill>
                  <a:srgbClr val="9B9B9B"/>
                </a:solidFill>
                <a:latin typeface="Arial"/>
                <a:ea typeface="Arial"/>
                <a:cs typeface="Arial"/>
                <a:sym typeface="Arial"/>
              </a:defRPr>
            </a:lvl9pPr>
          </a:lstStyle>
          <a:p>
            <a:pPr indent="0" lvl="0" marL="0" rtl="0" algn="r">
              <a:spcBef>
                <a:spcPts val="0"/>
              </a:spcBef>
              <a:spcAft>
                <a:spcPts val="0"/>
              </a:spcAft>
              <a:buNone/>
            </a:pPr>
            <a:r>
              <a:rPr lang="nl-BE"/>
              <a:t>16/11/2020 </a:t>
            </a:r>
            <a:r>
              <a:rPr b="1" lang="nl-BE"/>
              <a:t>│</a:t>
            </a:r>
            <a:fld id="{00000000-1234-1234-1234-123412341234}" type="slidenum">
              <a:rPr lang="nl-BE"/>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p:cSld name="Titel en object">
    <p:spTree>
      <p:nvGrpSpPr>
        <p:cNvPr id="618" name="Shape 618"/>
        <p:cNvGrpSpPr/>
        <p:nvPr/>
      </p:nvGrpSpPr>
      <p:grpSpPr>
        <a:xfrm>
          <a:off x="0" y="0"/>
          <a:ext cx="0" cy="0"/>
          <a:chOff x="0" y="0"/>
          <a:chExt cx="0" cy="0"/>
        </a:xfrm>
      </p:grpSpPr>
      <p:sp>
        <p:nvSpPr>
          <p:cNvPr id="619" name="Google Shape;619;p85"/>
          <p:cNvSpPr txBox="1"/>
          <p:nvPr>
            <p:ph idx="1" type="body"/>
          </p:nvPr>
        </p:nvSpPr>
        <p:spPr>
          <a:xfrm>
            <a:off x="7012519" y="1690688"/>
            <a:ext cx="4523316" cy="4227512"/>
          </a:xfrm>
          <a:prstGeom prst="rect">
            <a:avLst/>
          </a:prstGeom>
          <a:noFill/>
          <a:ln>
            <a:noFill/>
          </a:ln>
        </p:spPr>
        <p:txBody>
          <a:bodyPr anchorCtr="0" anchor="t" bIns="45700" lIns="0" spcFirstLastPara="1" rIns="0" wrap="square" tIns="0">
            <a:noAutofit/>
          </a:bodyPr>
          <a:lstStyle>
            <a:lvl1pPr indent="-354330" lvl="0" marL="457200" algn="l">
              <a:lnSpc>
                <a:spcPct val="90000"/>
              </a:lnSpc>
              <a:spcBef>
                <a:spcPts val="300"/>
              </a:spcBef>
              <a:spcAft>
                <a:spcPts val="0"/>
              </a:spcAft>
              <a:buClr>
                <a:srgbClr val="595959"/>
              </a:buClr>
              <a:buSzPts val="1980"/>
              <a:buFont typeface="Arial"/>
              <a:buChar char="•"/>
              <a:defRPr b="0">
                <a:solidFill>
                  <a:srgbClr val="595959"/>
                </a:solidFill>
                <a:latin typeface="Arial"/>
                <a:ea typeface="Arial"/>
                <a:cs typeface="Arial"/>
                <a:sym typeface="Arial"/>
              </a:defRPr>
            </a:lvl1pPr>
            <a:lvl2pPr indent="-323850" lvl="1" marL="914400" algn="l">
              <a:lnSpc>
                <a:spcPct val="90000"/>
              </a:lnSpc>
              <a:spcBef>
                <a:spcPts val="300"/>
              </a:spcBef>
              <a:spcAft>
                <a:spcPts val="0"/>
              </a:spcAft>
              <a:buClr>
                <a:srgbClr val="595959"/>
              </a:buClr>
              <a:buSzPts val="1500"/>
              <a:buFont typeface="Arial"/>
              <a:buChar char="•"/>
              <a:defRPr>
                <a:solidFill>
                  <a:srgbClr val="595959"/>
                </a:solidFill>
                <a:latin typeface="Arial"/>
                <a:ea typeface="Arial"/>
                <a:cs typeface="Arial"/>
                <a:sym typeface="Arial"/>
              </a:defRPr>
            </a:lvl2pPr>
            <a:lvl3pPr indent="-325755" lvl="2" marL="1371600" algn="l">
              <a:lnSpc>
                <a:spcPct val="90000"/>
              </a:lnSpc>
              <a:spcBef>
                <a:spcPts val="300"/>
              </a:spcBef>
              <a:spcAft>
                <a:spcPts val="0"/>
              </a:spcAft>
              <a:buClr>
                <a:srgbClr val="595959"/>
              </a:buClr>
              <a:buSzPts val="1530"/>
              <a:buFont typeface="Arial"/>
              <a:buChar char="•"/>
              <a:defRPr>
                <a:solidFill>
                  <a:srgbClr val="595959"/>
                </a:solidFill>
                <a:latin typeface="Arial"/>
                <a:ea typeface="Arial"/>
                <a:cs typeface="Arial"/>
                <a:sym typeface="Arial"/>
              </a:defRPr>
            </a:lvl3pPr>
            <a:lvl4pPr indent="-304800" lvl="3" marL="1828800" algn="l">
              <a:lnSpc>
                <a:spcPct val="90000"/>
              </a:lnSpc>
              <a:spcBef>
                <a:spcPts val="300"/>
              </a:spcBef>
              <a:spcAft>
                <a:spcPts val="0"/>
              </a:spcAft>
              <a:buClr>
                <a:srgbClr val="595959"/>
              </a:buClr>
              <a:buSzPts val="1200"/>
              <a:buFont typeface="Arial"/>
              <a:buChar char="•"/>
              <a:defRPr>
                <a:solidFill>
                  <a:srgbClr val="595959"/>
                </a:solidFill>
                <a:latin typeface="Arial"/>
                <a:ea typeface="Arial"/>
                <a:cs typeface="Arial"/>
                <a:sym typeface="Arial"/>
              </a:defRPr>
            </a:lvl4pPr>
            <a:lvl5pPr indent="-308610" lvl="4" marL="2286000" algn="l">
              <a:lnSpc>
                <a:spcPct val="90000"/>
              </a:lnSpc>
              <a:spcBef>
                <a:spcPts val="300"/>
              </a:spcBef>
              <a:spcAft>
                <a:spcPts val="0"/>
              </a:spcAft>
              <a:buClr>
                <a:srgbClr val="595959"/>
              </a:buClr>
              <a:buSzPts val="1260"/>
              <a:buFont typeface="Arial"/>
              <a:buChar char="•"/>
              <a:defRPr>
                <a:solidFill>
                  <a:srgbClr val="595959"/>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0" name="Google Shape;620;p85"/>
          <p:cNvSpPr txBox="1"/>
          <p:nvPr>
            <p:ph type="title"/>
          </p:nvPr>
        </p:nvSpPr>
        <p:spPr>
          <a:xfrm>
            <a:off x="1647491" y="574854"/>
            <a:ext cx="9888000" cy="1116000"/>
          </a:xfrm>
          <a:prstGeom prst="rect">
            <a:avLst/>
          </a:prstGeom>
          <a:noFill/>
          <a:ln>
            <a:noFill/>
          </a:ln>
        </p:spPr>
        <p:txBody>
          <a:bodyPr anchorCtr="0" anchor="t" bIns="0" lIns="0" spcFirstLastPara="1" rIns="0" wrap="square" tIns="0">
            <a:noAutofit/>
          </a:bodyPr>
          <a:lstStyle>
            <a:lvl1pPr lvl="0" algn="l">
              <a:lnSpc>
                <a:spcPct val="102702"/>
              </a:lnSpc>
              <a:spcBef>
                <a:spcPts val="0"/>
              </a:spcBef>
              <a:spcAft>
                <a:spcPts val="0"/>
              </a:spcAft>
              <a:buClr>
                <a:srgbClr val="6D8B2B"/>
              </a:buClr>
              <a:buSzPts val="3700"/>
              <a:buFont typeface="Arial"/>
              <a:buNone/>
              <a:defRPr b="1" i="0">
                <a:solidFill>
                  <a:srgbClr val="6D8B2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1" name="Google Shape;621;p85"/>
          <p:cNvSpPr txBox="1"/>
          <p:nvPr>
            <p:ph idx="12" type="sldNum"/>
          </p:nvPr>
        </p:nvSpPr>
        <p:spPr>
          <a:xfrm>
            <a:off x="9168021" y="6336004"/>
            <a:ext cx="285549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900">
                <a:solidFill>
                  <a:srgbClr val="9B9B9B"/>
                </a:solidFill>
                <a:latin typeface="Arial"/>
                <a:ea typeface="Arial"/>
                <a:cs typeface="Arial"/>
                <a:sym typeface="Arial"/>
              </a:defRPr>
            </a:lvl1pPr>
            <a:lvl2pPr indent="0" lvl="1" marL="0" algn="r">
              <a:spcBef>
                <a:spcPts val="0"/>
              </a:spcBef>
              <a:buNone/>
              <a:defRPr sz="900">
                <a:solidFill>
                  <a:srgbClr val="9B9B9B"/>
                </a:solidFill>
                <a:latin typeface="Arial"/>
                <a:ea typeface="Arial"/>
                <a:cs typeface="Arial"/>
                <a:sym typeface="Arial"/>
              </a:defRPr>
            </a:lvl2pPr>
            <a:lvl3pPr indent="0" lvl="2" marL="0" algn="r">
              <a:spcBef>
                <a:spcPts val="0"/>
              </a:spcBef>
              <a:buNone/>
              <a:defRPr sz="900">
                <a:solidFill>
                  <a:srgbClr val="9B9B9B"/>
                </a:solidFill>
                <a:latin typeface="Arial"/>
                <a:ea typeface="Arial"/>
                <a:cs typeface="Arial"/>
                <a:sym typeface="Arial"/>
              </a:defRPr>
            </a:lvl3pPr>
            <a:lvl4pPr indent="0" lvl="3" marL="0" algn="r">
              <a:spcBef>
                <a:spcPts val="0"/>
              </a:spcBef>
              <a:buNone/>
              <a:defRPr sz="900">
                <a:solidFill>
                  <a:srgbClr val="9B9B9B"/>
                </a:solidFill>
                <a:latin typeface="Arial"/>
                <a:ea typeface="Arial"/>
                <a:cs typeface="Arial"/>
                <a:sym typeface="Arial"/>
              </a:defRPr>
            </a:lvl4pPr>
            <a:lvl5pPr indent="0" lvl="4" marL="0" algn="r">
              <a:spcBef>
                <a:spcPts val="0"/>
              </a:spcBef>
              <a:buNone/>
              <a:defRPr sz="900">
                <a:solidFill>
                  <a:srgbClr val="9B9B9B"/>
                </a:solidFill>
                <a:latin typeface="Arial"/>
                <a:ea typeface="Arial"/>
                <a:cs typeface="Arial"/>
                <a:sym typeface="Arial"/>
              </a:defRPr>
            </a:lvl5pPr>
            <a:lvl6pPr indent="0" lvl="5" marL="0" algn="r">
              <a:spcBef>
                <a:spcPts val="0"/>
              </a:spcBef>
              <a:buNone/>
              <a:defRPr sz="900">
                <a:solidFill>
                  <a:srgbClr val="9B9B9B"/>
                </a:solidFill>
                <a:latin typeface="Arial"/>
                <a:ea typeface="Arial"/>
                <a:cs typeface="Arial"/>
                <a:sym typeface="Arial"/>
              </a:defRPr>
            </a:lvl6pPr>
            <a:lvl7pPr indent="0" lvl="6" marL="0" algn="r">
              <a:spcBef>
                <a:spcPts val="0"/>
              </a:spcBef>
              <a:buNone/>
              <a:defRPr sz="900">
                <a:solidFill>
                  <a:srgbClr val="9B9B9B"/>
                </a:solidFill>
                <a:latin typeface="Arial"/>
                <a:ea typeface="Arial"/>
                <a:cs typeface="Arial"/>
                <a:sym typeface="Arial"/>
              </a:defRPr>
            </a:lvl7pPr>
            <a:lvl8pPr indent="0" lvl="7" marL="0" algn="r">
              <a:spcBef>
                <a:spcPts val="0"/>
              </a:spcBef>
              <a:buNone/>
              <a:defRPr sz="900">
                <a:solidFill>
                  <a:srgbClr val="9B9B9B"/>
                </a:solidFill>
                <a:latin typeface="Arial"/>
                <a:ea typeface="Arial"/>
                <a:cs typeface="Arial"/>
                <a:sym typeface="Arial"/>
              </a:defRPr>
            </a:lvl8pPr>
            <a:lvl9pPr indent="0" lvl="8" marL="0" algn="r">
              <a:spcBef>
                <a:spcPts val="0"/>
              </a:spcBef>
              <a:buNone/>
              <a:defRPr sz="900">
                <a:solidFill>
                  <a:srgbClr val="9B9B9B"/>
                </a:solidFill>
                <a:latin typeface="Arial"/>
                <a:ea typeface="Arial"/>
                <a:cs typeface="Arial"/>
                <a:sym typeface="Arial"/>
              </a:defRPr>
            </a:lvl9pPr>
          </a:lstStyle>
          <a:p>
            <a:pPr indent="0" lvl="0" marL="0" rtl="0" algn="r">
              <a:spcBef>
                <a:spcPts val="0"/>
              </a:spcBef>
              <a:spcAft>
                <a:spcPts val="0"/>
              </a:spcAft>
              <a:buNone/>
            </a:pPr>
            <a:r>
              <a:rPr lang="nl-BE"/>
              <a:t>16/11/2020 </a:t>
            </a:r>
            <a:r>
              <a:rPr b="1" lang="nl-BE"/>
              <a:t>│</a:t>
            </a:r>
            <a:fld id="{00000000-1234-1234-1234-123412341234}" type="slidenum">
              <a:rPr lang="nl-BE"/>
              <a:t>‹#›</a:t>
            </a:fld>
            <a:endParaRPr/>
          </a:p>
        </p:txBody>
      </p:sp>
      <p:sp>
        <p:nvSpPr>
          <p:cNvPr id="622" name="Google Shape;622;p85"/>
          <p:cNvSpPr/>
          <p:nvPr>
            <p:ph idx="2" type="pic"/>
          </p:nvPr>
        </p:nvSpPr>
        <p:spPr>
          <a:xfrm>
            <a:off x="1645128" y="1683727"/>
            <a:ext cx="4944000" cy="4233997"/>
          </a:xfrm>
          <a:prstGeom prst="rect">
            <a:avLst/>
          </a:prstGeom>
          <a:noFill/>
          <a:ln>
            <a:noFill/>
          </a:ln>
        </p:spPr>
        <p:txBody>
          <a:bodyPr anchorCtr="0" anchor="ctr" bIns="45700" lIns="0" spcFirstLastPara="1" rIns="0" wrap="square" tIns="0">
            <a:noAutofit/>
          </a:bodyPr>
          <a:lstStyle>
            <a:lvl1pPr lvl="0" marR="0" rtl="0" algn="ctr">
              <a:lnSpc>
                <a:spcPct val="90000"/>
              </a:lnSpc>
              <a:spcBef>
                <a:spcPts val="300"/>
              </a:spcBef>
              <a:spcAft>
                <a:spcPts val="0"/>
              </a:spcAft>
              <a:buClr>
                <a:srgbClr val="6D8B2B"/>
              </a:buClr>
              <a:buSzPts val="1980"/>
              <a:buFont typeface="Arial"/>
              <a:buNone/>
              <a:defRPr b="0" i="0" sz="2200" u="none" cap="none" strike="noStrike">
                <a:solidFill>
                  <a:srgbClr val="6D8B2B"/>
                </a:solidFill>
                <a:latin typeface="Arial"/>
                <a:ea typeface="Arial"/>
                <a:cs typeface="Arial"/>
                <a:sym typeface="Arial"/>
              </a:defRPr>
            </a:lvl1pPr>
            <a:lvl2pPr lvl="1" marR="0" rtl="0" algn="l">
              <a:lnSpc>
                <a:spcPct val="90000"/>
              </a:lnSpc>
              <a:spcBef>
                <a:spcPts val="300"/>
              </a:spcBef>
              <a:spcAft>
                <a:spcPts val="0"/>
              </a:spcAft>
              <a:buClr>
                <a:srgbClr val="9B9B9B"/>
              </a:buClr>
              <a:buSzPts val="1500"/>
              <a:buFont typeface="Arial"/>
              <a:buChar char="•"/>
              <a:defRPr b="1" i="0" sz="2000" u="none" cap="none" strike="noStrike">
                <a:solidFill>
                  <a:srgbClr val="9B9B9B"/>
                </a:solidFill>
                <a:latin typeface="Arial"/>
                <a:ea typeface="Arial"/>
                <a:cs typeface="Arial"/>
                <a:sym typeface="Arial"/>
              </a:defRPr>
            </a:lvl2pPr>
            <a:lvl3pPr lvl="2" marR="0" rtl="0" algn="l">
              <a:lnSpc>
                <a:spcPct val="90000"/>
              </a:lnSpc>
              <a:spcBef>
                <a:spcPts val="300"/>
              </a:spcBef>
              <a:spcAft>
                <a:spcPts val="0"/>
              </a:spcAft>
              <a:buClr>
                <a:srgbClr val="9B9B9B"/>
              </a:buClr>
              <a:buSzPts val="1530"/>
              <a:buFont typeface="Arial"/>
              <a:buChar char="•"/>
              <a:defRPr b="1" i="0" sz="1800" u="none" cap="none" strike="noStrike">
                <a:solidFill>
                  <a:srgbClr val="9B9B9B"/>
                </a:solidFill>
                <a:latin typeface="Arial"/>
                <a:ea typeface="Arial"/>
                <a:cs typeface="Arial"/>
                <a:sym typeface="Arial"/>
              </a:defRPr>
            </a:lvl3pPr>
            <a:lvl4pPr lvl="3" marR="0" rtl="0" algn="l">
              <a:lnSpc>
                <a:spcPct val="90000"/>
              </a:lnSpc>
              <a:spcBef>
                <a:spcPts val="300"/>
              </a:spcBef>
              <a:spcAft>
                <a:spcPts val="0"/>
              </a:spcAft>
              <a:buClr>
                <a:srgbClr val="9B9B9B"/>
              </a:buClr>
              <a:buSzPts val="1200"/>
              <a:buFont typeface="Arial"/>
              <a:buChar char="•"/>
              <a:defRPr b="1" i="0" sz="1600" u="none" cap="none" strike="noStrike">
                <a:solidFill>
                  <a:srgbClr val="9B9B9B"/>
                </a:solidFill>
                <a:latin typeface="Arial"/>
                <a:ea typeface="Arial"/>
                <a:cs typeface="Arial"/>
                <a:sym typeface="Arial"/>
              </a:defRPr>
            </a:lvl4pPr>
            <a:lvl5pPr lvl="4" marR="0" rtl="0" algn="l">
              <a:lnSpc>
                <a:spcPct val="90000"/>
              </a:lnSpc>
              <a:spcBef>
                <a:spcPts val="300"/>
              </a:spcBef>
              <a:spcAft>
                <a:spcPts val="0"/>
              </a:spcAft>
              <a:buClr>
                <a:srgbClr val="9B9B9B"/>
              </a:buClr>
              <a:buSzPts val="1260"/>
              <a:buFont typeface="Arial"/>
              <a:buChar char="•"/>
              <a:defRPr b="1" i="0" sz="1400" u="none" cap="none" strike="noStrike">
                <a:solidFill>
                  <a:srgbClr val="9B9B9B"/>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3" name="Google Shape;623;p85"/>
          <p:cNvSpPr/>
          <p:nvPr/>
        </p:nvSpPr>
        <p:spPr>
          <a:xfrm>
            <a:off x="1" y="0"/>
            <a:ext cx="384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624" name="Google Shape;624;p85"/>
          <p:cNvPicPr preferRelativeResize="0"/>
          <p:nvPr/>
        </p:nvPicPr>
        <p:blipFill rotWithShape="1">
          <a:blip r:embed="rId2">
            <a:alphaModFix/>
          </a:blip>
          <a:srcRect b="0" l="0" r="0" t="0"/>
          <a:stretch/>
        </p:blipFill>
        <p:spPr>
          <a:xfrm>
            <a:off x="771788" y="5922136"/>
            <a:ext cx="1761688" cy="74731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p:cSld name="Inhoud van twee">
    <p:spTree>
      <p:nvGrpSpPr>
        <p:cNvPr id="625" name="Shape 625"/>
        <p:cNvGrpSpPr/>
        <p:nvPr/>
      </p:nvGrpSpPr>
      <p:grpSpPr>
        <a:xfrm>
          <a:off x="0" y="0"/>
          <a:ext cx="0" cy="0"/>
          <a:chOff x="0" y="0"/>
          <a:chExt cx="0" cy="0"/>
        </a:xfrm>
      </p:grpSpPr>
      <p:sp>
        <p:nvSpPr>
          <p:cNvPr id="626" name="Google Shape;626;p86"/>
          <p:cNvSpPr txBox="1"/>
          <p:nvPr>
            <p:ph type="title"/>
          </p:nvPr>
        </p:nvSpPr>
        <p:spPr>
          <a:xfrm>
            <a:off x="1647491" y="574854"/>
            <a:ext cx="9888000" cy="1116000"/>
          </a:xfrm>
          <a:prstGeom prst="rect">
            <a:avLst/>
          </a:prstGeom>
          <a:noFill/>
          <a:ln>
            <a:noFill/>
          </a:ln>
        </p:spPr>
        <p:txBody>
          <a:bodyPr anchorCtr="0" anchor="t" bIns="0" lIns="0" spcFirstLastPara="1" rIns="0" wrap="square" tIns="0">
            <a:noAutofit/>
          </a:bodyPr>
          <a:lstStyle>
            <a:lvl1pPr lvl="0" algn="l">
              <a:lnSpc>
                <a:spcPct val="102702"/>
              </a:lnSpc>
              <a:spcBef>
                <a:spcPts val="0"/>
              </a:spcBef>
              <a:spcAft>
                <a:spcPts val="0"/>
              </a:spcAft>
              <a:buClr>
                <a:srgbClr val="6D8B2B"/>
              </a:buClr>
              <a:buSzPts val="3700"/>
              <a:buFont typeface="Arial"/>
              <a:buNone/>
              <a:defRPr b="1" i="0">
                <a:solidFill>
                  <a:srgbClr val="6D8B2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7" name="Google Shape;627;p86"/>
          <p:cNvSpPr txBox="1"/>
          <p:nvPr>
            <p:ph idx="12" type="sldNum"/>
          </p:nvPr>
        </p:nvSpPr>
        <p:spPr>
          <a:xfrm>
            <a:off x="9168021" y="6336004"/>
            <a:ext cx="285549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900">
                <a:solidFill>
                  <a:srgbClr val="9B9B9B"/>
                </a:solidFill>
                <a:latin typeface="Arial"/>
                <a:ea typeface="Arial"/>
                <a:cs typeface="Arial"/>
                <a:sym typeface="Arial"/>
              </a:defRPr>
            </a:lvl1pPr>
            <a:lvl2pPr indent="0" lvl="1" marL="0" algn="r">
              <a:spcBef>
                <a:spcPts val="0"/>
              </a:spcBef>
              <a:buNone/>
              <a:defRPr sz="900">
                <a:solidFill>
                  <a:srgbClr val="9B9B9B"/>
                </a:solidFill>
                <a:latin typeface="Arial"/>
                <a:ea typeface="Arial"/>
                <a:cs typeface="Arial"/>
                <a:sym typeface="Arial"/>
              </a:defRPr>
            </a:lvl2pPr>
            <a:lvl3pPr indent="0" lvl="2" marL="0" algn="r">
              <a:spcBef>
                <a:spcPts val="0"/>
              </a:spcBef>
              <a:buNone/>
              <a:defRPr sz="900">
                <a:solidFill>
                  <a:srgbClr val="9B9B9B"/>
                </a:solidFill>
                <a:latin typeface="Arial"/>
                <a:ea typeface="Arial"/>
                <a:cs typeface="Arial"/>
                <a:sym typeface="Arial"/>
              </a:defRPr>
            </a:lvl3pPr>
            <a:lvl4pPr indent="0" lvl="3" marL="0" algn="r">
              <a:spcBef>
                <a:spcPts val="0"/>
              </a:spcBef>
              <a:buNone/>
              <a:defRPr sz="900">
                <a:solidFill>
                  <a:srgbClr val="9B9B9B"/>
                </a:solidFill>
                <a:latin typeface="Arial"/>
                <a:ea typeface="Arial"/>
                <a:cs typeface="Arial"/>
                <a:sym typeface="Arial"/>
              </a:defRPr>
            </a:lvl4pPr>
            <a:lvl5pPr indent="0" lvl="4" marL="0" algn="r">
              <a:spcBef>
                <a:spcPts val="0"/>
              </a:spcBef>
              <a:buNone/>
              <a:defRPr sz="900">
                <a:solidFill>
                  <a:srgbClr val="9B9B9B"/>
                </a:solidFill>
                <a:latin typeface="Arial"/>
                <a:ea typeface="Arial"/>
                <a:cs typeface="Arial"/>
                <a:sym typeface="Arial"/>
              </a:defRPr>
            </a:lvl5pPr>
            <a:lvl6pPr indent="0" lvl="5" marL="0" algn="r">
              <a:spcBef>
                <a:spcPts val="0"/>
              </a:spcBef>
              <a:buNone/>
              <a:defRPr sz="900">
                <a:solidFill>
                  <a:srgbClr val="9B9B9B"/>
                </a:solidFill>
                <a:latin typeface="Arial"/>
                <a:ea typeface="Arial"/>
                <a:cs typeface="Arial"/>
                <a:sym typeface="Arial"/>
              </a:defRPr>
            </a:lvl6pPr>
            <a:lvl7pPr indent="0" lvl="6" marL="0" algn="r">
              <a:spcBef>
                <a:spcPts val="0"/>
              </a:spcBef>
              <a:buNone/>
              <a:defRPr sz="900">
                <a:solidFill>
                  <a:srgbClr val="9B9B9B"/>
                </a:solidFill>
                <a:latin typeface="Arial"/>
                <a:ea typeface="Arial"/>
                <a:cs typeface="Arial"/>
                <a:sym typeface="Arial"/>
              </a:defRPr>
            </a:lvl7pPr>
            <a:lvl8pPr indent="0" lvl="7" marL="0" algn="r">
              <a:spcBef>
                <a:spcPts val="0"/>
              </a:spcBef>
              <a:buNone/>
              <a:defRPr sz="900">
                <a:solidFill>
                  <a:srgbClr val="9B9B9B"/>
                </a:solidFill>
                <a:latin typeface="Arial"/>
                <a:ea typeface="Arial"/>
                <a:cs typeface="Arial"/>
                <a:sym typeface="Arial"/>
              </a:defRPr>
            </a:lvl8pPr>
            <a:lvl9pPr indent="0" lvl="8" marL="0" algn="r">
              <a:spcBef>
                <a:spcPts val="0"/>
              </a:spcBef>
              <a:buNone/>
              <a:defRPr sz="900">
                <a:solidFill>
                  <a:srgbClr val="9B9B9B"/>
                </a:solidFill>
                <a:latin typeface="Arial"/>
                <a:ea typeface="Arial"/>
                <a:cs typeface="Arial"/>
                <a:sym typeface="Arial"/>
              </a:defRPr>
            </a:lvl9pPr>
          </a:lstStyle>
          <a:p>
            <a:pPr indent="0" lvl="0" marL="0" rtl="0" algn="r">
              <a:spcBef>
                <a:spcPts val="0"/>
              </a:spcBef>
              <a:spcAft>
                <a:spcPts val="0"/>
              </a:spcAft>
              <a:buNone/>
            </a:pPr>
            <a:r>
              <a:rPr lang="nl-BE"/>
              <a:t>16/11/2020 </a:t>
            </a:r>
            <a:r>
              <a:rPr b="1" lang="nl-BE"/>
              <a:t>│</a:t>
            </a:r>
            <a:fld id="{00000000-1234-1234-1234-123412341234}" type="slidenum">
              <a:rPr lang="nl-BE"/>
              <a:t>‹#›</a:t>
            </a:fld>
            <a:endParaRPr/>
          </a:p>
        </p:txBody>
      </p:sp>
      <p:sp>
        <p:nvSpPr>
          <p:cNvPr id="628" name="Google Shape;628;p86"/>
          <p:cNvSpPr txBox="1"/>
          <p:nvPr>
            <p:ph idx="1" type="body"/>
          </p:nvPr>
        </p:nvSpPr>
        <p:spPr>
          <a:xfrm>
            <a:off x="1646768" y="1690688"/>
            <a:ext cx="4944533" cy="4227512"/>
          </a:xfrm>
          <a:prstGeom prst="rect">
            <a:avLst/>
          </a:prstGeom>
          <a:noFill/>
          <a:ln>
            <a:noFill/>
          </a:ln>
        </p:spPr>
        <p:txBody>
          <a:bodyPr anchorCtr="0" anchor="t" bIns="45700" lIns="0" spcFirstLastPara="1" rIns="0" wrap="square" tIns="0">
            <a:noAutofit/>
          </a:bodyPr>
          <a:lstStyle>
            <a:lvl1pPr indent="-354330" lvl="0" marL="457200" algn="l">
              <a:lnSpc>
                <a:spcPct val="90000"/>
              </a:lnSpc>
              <a:spcBef>
                <a:spcPts val="300"/>
              </a:spcBef>
              <a:spcAft>
                <a:spcPts val="0"/>
              </a:spcAft>
              <a:buClr>
                <a:srgbClr val="595959"/>
              </a:buClr>
              <a:buSzPts val="1980"/>
              <a:buFont typeface="Arial"/>
              <a:buChar char="•"/>
              <a:defRPr b="0">
                <a:solidFill>
                  <a:srgbClr val="595959"/>
                </a:solidFill>
                <a:latin typeface="Arial"/>
                <a:ea typeface="Arial"/>
                <a:cs typeface="Arial"/>
                <a:sym typeface="Arial"/>
              </a:defRPr>
            </a:lvl1pPr>
            <a:lvl2pPr indent="-323850" lvl="1" marL="914400" algn="l">
              <a:lnSpc>
                <a:spcPct val="90000"/>
              </a:lnSpc>
              <a:spcBef>
                <a:spcPts val="300"/>
              </a:spcBef>
              <a:spcAft>
                <a:spcPts val="0"/>
              </a:spcAft>
              <a:buClr>
                <a:srgbClr val="595959"/>
              </a:buClr>
              <a:buSzPts val="1500"/>
              <a:buFont typeface="Arial"/>
              <a:buChar char="•"/>
              <a:defRPr>
                <a:solidFill>
                  <a:srgbClr val="595959"/>
                </a:solidFill>
                <a:latin typeface="Arial"/>
                <a:ea typeface="Arial"/>
                <a:cs typeface="Arial"/>
                <a:sym typeface="Arial"/>
              </a:defRPr>
            </a:lvl2pPr>
            <a:lvl3pPr indent="-325755" lvl="2" marL="1371600" algn="l">
              <a:lnSpc>
                <a:spcPct val="90000"/>
              </a:lnSpc>
              <a:spcBef>
                <a:spcPts val="300"/>
              </a:spcBef>
              <a:spcAft>
                <a:spcPts val="0"/>
              </a:spcAft>
              <a:buClr>
                <a:srgbClr val="595959"/>
              </a:buClr>
              <a:buSzPts val="1530"/>
              <a:buFont typeface="Arial"/>
              <a:buChar char="•"/>
              <a:defRPr>
                <a:solidFill>
                  <a:srgbClr val="595959"/>
                </a:solidFill>
                <a:latin typeface="Arial"/>
                <a:ea typeface="Arial"/>
                <a:cs typeface="Arial"/>
                <a:sym typeface="Arial"/>
              </a:defRPr>
            </a:lvl3pPr>
            <a:lvl4pPr indent="-304800" lvl="3" marL="1828800" algn="l">
              <a:lnSpc>
                <a:spcPct val="90000"/>
              </a:lnSpc>
              <a:spcBef>
                <a:spcPts val="300"/>
              </a:spcBef>
              <a:spcAft>
                <a:spcPts val="0"/>
              </a:spcAft>
              <a:buClr>
                <a:srgbClr val="595959"/>
              </a:buClr>
              <a:buSzPts val="1200"/>
              <a:buFont typeface="Arial"/>
              <a:buChar char="•"/>
              <a:defRPr>
                <a:solidFill>
                  <a:srgbClr val="595959"/>
                </a:solidFill>
                <a:latin typeface="Arial"/>
                <a:ea typeface="Arial"/>
                <a:cs typeface="Arial"/>
                <a:sym typeface="Arial"/>
              </a:defRPr>
            </a:lvl4pPr>
            <a:lvl5pPr indent="-308610" lvl="4" marL="2286000" algn="l">
              <a:lnSpc>
                <a:spcPct val="90000"/>
              </a:lnSpc>
              <a:spcBef>
                <a:spcPts val="300"/>
              </a:spcBef>
              <a:spcAft>
                <a:spcPts val="0"/>
              </a:spcAft>
              <a:buClr>
                <a:srgbClr val="595959"/>
              </a:buClr>
              <a:buSzPts val="1260"/>
              <a:buFont typeface="Arial"/>
              <a:buChar char="•"/>
              <a:defRPr>
                <a:solidFill>
                  <a:srgbClr val="595959"/>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9" name="Google Shape;629;p86"/>
          <p:cNvSpPr txBox="1"/>
          <p:nvPr>
            <p:ph idx="2" type="body"/>
          </p:nvPr>
        </p:nvSpPr>
        <p:spPr>
          <a:xfrm>
            <a:off x="6591300" y="1690691"/>
            <a:ext cx="4944533" cy="4160837"/>
          </a:xfrm>
          <a:prstGeom prst="rect">
            <a:avLst/>
          </a:prstGeom>
          <a:noFill/>
          <a:ln>
            <a:noFill/>
          </a:ln>
        </p:spPr>
        <p:txBody>
          <a:bodyPr anchorCtr="0" anchor="t" bIns="45700" lIns="0" spcFirstLastPara="1" rIns="0" wrap="square" tIns="0">
            <a:noAutofit/>
          </a:bodyPr>
          <a:lstStyle>
            <a:lvl1pPr indent="-354330" lvl="0" marL="457200" algn="l">
              <a:lnSpc>
                <a:spcPct val="90000"/>
              </a:lnSpc>
              <a:spcBef>
                <a:spcPts val="300"/>
              </a:spcBef>
              <a:spcAft>
                <a:spcPts val="0"/>
              </a:spcAft>
              <a:buClr>
                <a:srgbClr val="595959"/>
              </a:buClr>
              <a:buSzPts val="1980"/>
              <a:buFont typeface="Arial"/>
              <a:buChar char="•"/>
              <a:defRPr b="0">
                <a:solidFill>
                  <a:srgbClr val="595959"/>
                </a:solidFill>
                <a:latin typeface="Arial"/>
                <a:ea typeface="Arial"/>
                <a:cs typeface="Arial"/>
                <a:sym typeface="Arial"/>
              </a:defRPr>
            </a:lvl1pPr>
            <a:lvl2pPr indent="-323850" lvl="1" marL="914400" algn="l">
              <a:lnSpc>
                <a:spcPct val="90000"/>
              </a:lnSpc>
              <a:spcBef>
                <a:spcPts val="300"/>
              </a:spcBef>
              <a:spcAft>
                <a:spcPts val="0"/>
              </a:spcAft>
              <a:buClr>
                <a:srgbClr val="595959"/>
              </a:buClr>
              <a:buSzPts val="1500"/>
              <a:buFont typeface="Arial"/>
              <a:buChar char="•"/>
              <a:defRPr>
                <a:solidFill>
                  <a:srgbClr val="595959"/>
                </a:solidFill>
                <a:latin typeface="Arial"/>
                <a:ea typeface="Arial"/>
                <a:cs typeface="Arial"/>
                <a:sym typeface="Arial"/>
              </a:defRPr>
            </a:lvl2pPr>
            <a:lvl3pPr indent="-325755" lvl="2" marL="1371600" algn="l">
              <a:lnSpc>
                <a:spcPct val="90000"/>
              </a:lnSpc>
              <a:spcBef>
                <a:spcPts val="300"/>
              </a:spcBef>
              <a:spcAft>
                <a:spcPts val="0"/>
              </a:spcAft>
              <a:buClr>
                <a:srgbClr val="595959"/>
              </a:buClr>
              <a:buSzPts val="1530"/>
              <a:buFont typeface="Arial"/>
              <a:buChar char="•"/>
              <a:defRPr>
                <a:solidFill>
                  <a:srgbClr val="595959"/>
                </a:solidFill>
                <a:latin typeface="Arial"/>
                <a:ea typeface="Arial"/>
                <a:cs typeface="Arial"/>
                <a:sym typeface="Arial"/>
              </a:defRPr>
            </a:lvl3pPr>
            <a:lvl4pPr indent="-304800" lvl="3" marL="1828800" algn="l">
              <a:lnSpc>
                <a:spcPct val="90000"/>
              </a:lnSpc>
              <a:spcBef>
                <a:spcPts val="300"/>
              </a:spcBef>
              <a:spcAft>
                <a:spcPts val="0"/>
              </a:spcAft>
              <a:buClr>
                <a:srgbClr val="595959"/>
              </a:buClr>
              <a:buSzPts val="1200"/>
              <a:buFont typeface="Arial"/>
              <a:buChar char="•"/>
              <a:defRPr>
                <a:solidFill>
                  <a:srgbClr val="595959"/>
                </a:solidFill>
                <a:latin typeface="Arial"/>
                <a:ea typeface="Arial"/>
                <a:cs typeface="Arial"/>
                <a:sym typeface="Arial"/>
              </a:defRPr>
            </a:lvl4pPr>
            <a:lvl5pPr indent="-308610" lvl="4" marL="2286000" algn="l">
              <a:lnSpc>
                <a:spcPct val="90000"/>
              </a:lnSpc>
              <a:spcBef>
                <a:spcPts val="300"/>
              </a:spcBef>
              <a:spcAft>
                <a:spcPts val="0"/>
              </a:spcAft>
              <a:buClr>
                <a:srgbClr val="595959"/>
              </a:buClr>
              <a:buSzPts val="1260"/>
              <a:buFont typeface="Arial"/>
              <a:buChar char="•"/>
              <a:defRPr>
                <a:solidFill>
                  <a:srgbClr val="595959"/>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0" name="Google Shape;630;p86"/>
          <p:cNvSpPr/>
          <p:nvPr/>
        </p:nvSpPr>
        <p:spPr>
          <a:xfrm>
            <a:off x="1" y="0"/>
            <a:ext cx="384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631" name="Google Shape;631;p86"/>
          <p:cNvPicPr preferRelativeResize="0"/>
          <p:nvPr/>
        </p:nvPicPr>
        <p:blipFill rotWithShape="1">
          <a:blip r:embed="rId2">
            <a:alphaModFix/>
          </a:blip>
          <a:srcRect b="0" l="0" r="0" t="0"/>
          <a:stretch/>
        </p:blipFill>
        <p:spPr>
          <a:xfrm>
            <a:off x="771788" y="5922136"/>
            <a:ext cx="1761688" cy="747317"/>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type="title">
  <p:cSld name="TITLE">
    <p:spTree>
      <p:nvGrpSpPr>
        <p:cNvPr id="635" name="Shape 635"/>
        <p:cNvGrpSpPr/>
        <p:nvPr/>
      </p:nvGrpSpPr>
      <p:grpSpPr>
        <a:xfrm>
          <a:off x="0" y="0"/>
          <a:ext cx="0" cy="0"/>
          <a:chOff x="0" y="0"/>
          <a:chExt cx="0" cy="0"/>
        </a:xfrm>
      </p:grpSpPr>
      <p:sp>
        <p:nvSpPr>
          <p:cNvPr id="636" name="Google Shape;636;p88"/>
          <p:cNvSpPr txBox="1"/>
          <p:nvPr>
            <p:ph type="ctrTitle"/>
          </p:nvPr>
        </p:nvSpPr>
        <p:spPr>
          <a:xfrm>
            <a:off x="542924" y="4490384"/>
            <a:ext cx="7360855" cy="819942"/>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lt1"/>
              </a:buClr>
              <a:buSzPts val="6000"/>
              <a:buFont typeface="Calibri"/>
              <a:buNone/>
              <a:defRPr b="1" i="0" sz="60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37" name="Google Shape;637;p88"/>
          <p:cNvSpPr txBox="1"/>
          <p:nvPr>
            <p:ph idx="1" type="subTitle"/>
          </p:nvPr>
        </p:nvSpPr>
        <p:spPr>
          <a:xfrm>
            <a:off x="542924" y="5351600"/>
            <a:ext cx="7360855" cy="54292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000"/>
              <a:buFont typeface="Arial"/>
              <a:buNone/>
              <a:defRPr b="0" i="0" sz="2000" u="none" cap="none" strike="noStrike">
                <a:solidFill>
                  <a:schemeClr val="lt1"/>
                </a:solidFill>
                <a:latin typeface="Verdana"/>
                <a:ea typeface="Verdana"/>
                <a:cs typeface="Verdana"/>
                <a:sym typeface="Verdana"/>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dia">
  <p:cSld name="Tekstdia">
    <p:spTree>
      <p:nvGrpSpPr>
        <p:cNvPr id="642" name="Shape 642"/>
        <p:cNvGrpSpPr/>
        <p:nvPr/>
      </p:nvGrpSpPr>
      <p:grpSpPr>
        <a:xfrm>
          <a:off x="0" y="0"/>
          <a:ext cx="0" cy="0"/>
          <a:chOff x="0" y="0"/>
          <a:chExt cx="0" cy="0"/>
        </a:xfrm>
      </p:grpSpPr>
      <p:sp>
        <p:nvSpPr>
          <p:cNvPr id="643" name="Google Shape;643;p90"/>
          <p:cNvSpPr txBox="1"/>
          <p:nvPr>
            <p:ph type="ctrTitle"/>
          </p:nvPr>
        </p:nvSpPr>
        <p:spPr>
          <a:xfrm>
            <a:off x="1782891" y="0"/>
            <a:ext cx="9686925" cy="106369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3200"/>
              <a:buFont typeface="Verdana"/>
              <a:buNone/>
              <a:defRPr b="1" i="0" sz="3200" u="none" cap="none" strike="noStrike">
                <a:solidFill>
                  <a:schemeClr val="lt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44" name="Google Shape;644;p90"/>
          <p:cNvSpPr txBox="1"/>
          <p:nvPr>
            <p:ph idx="1" type="subTitle"/>
          </p:nvPr>
        </p:nvSpPr>
        <p:spPr>
          <a:xfrm>
            <a:off x="981075" y="1249289"/>
            <a:ext cx="9686925" cy="469956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7F7F7F"/>
              </a:buClr>
              <a:buSzPts val="2400"/>
              <a:buFont typeface="Arial"/>
              <a:buNone/>
              <a:defRPr b="0" i="0" sz="24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rgbClr val="7F7F7F"/>
              </a:buClr>
              <a:buSzPts val="2000"/>
              <a:buFont typeface="Arial"/>
              <a:buNone/>
              <a:defRPr b="0" i="0" sz="2000" u="none" cap="none" strike="noStrike">
                <a:solidFill>
                  <a:srgbClr val="7F7F7F"/>
                </a:solidFill>
                <a:latin typeface="Calibri"/>
                <a:ea typeface="Calibri"/>
                <a:cs typeface="Calibri"/>
                <a:sym typeface="Calibri"/>
              </a:defRPr>
            </a:lvl2pPr>
            <a:lvl3pPr lvl="2" marR="0" rtl="0" algn="l">
              <a:lnSpc>
                <a:spcPct val="90000"/>
              </a:lnSpc>
              <a:spcBef>
                <a:spcPts val="500"/>
              </a:spcBef>
              <a:spcAft>
                <a:spcPts val="0"/>
              </a:spcAft>
              <a:buClr>
                <a:srgbClr val="7F7F7F"/>
              </a:buClr>
              <a:buSzPts val="1800"/>
              <a:buFont typeface="Arial"/>
              <a:buNone/>
              <a:defRPr b="0" i="0" sz="1800" u="none" cap="none" strike="noStrike">
                <a:solidFill>
                  <a:srgbClr val="7F7F7F"/>
                </a:solidFill>
                <a:latin typeface="Calibri"/>
                <a:ea typeface="Calibri"/>
                <a:cs typeface="Calibri"/>
                <a:sym typeface="Calibri"/>
              </a:defRPr>
            </a:lvl3pPr>
            <a:lvl4pPr lvl="3" marR="0" rtl="0" algn="l">
              <a:lnSpc>
                <a:spcPct val="90000"/>
              </a:lnSpc>
              <a:spcBef>
                <a:spcPts val="500"/>
              </a:spcBef>
              <a:spcAft>
                <a:spcPts val="0"/>
              </a:spcAft>
              <a:buClr>
                <a:srgbClr val="7F7F7F"/>
              </a:buClr>
              <a:buSzPts val="1600"/>
              <a:buFont typeface="Arial"/>
              <a:buNone/>
              <a:defRPr b="0" i="0" sz="1600" u="none" cap="none" strike="noStrike">
                <a:solidFill>
                  <a:srgbClr val="7F7F7F"/>
                </a:solidFill>
                <a:latin typeface="Calibri"/>
                <a:ea typeface="Calibri"/>
                <a:cs typeface="Calibri"/>
                <a:sym typeface="Calibri"/>
              </a:defRPr>
            </a:lvl4pPr>
            <a:lvl5pPr lvl="4" marR="0" rtl="0" algn="l">
              <a:lnSpc>
                <a:spcPct val="90000"/>
              </a:lnSpc>
              <a:spcBef>
                <a:spcPts val="500"/>
              </a:spcBef>
              <a:spcAft>
                <a:spcPts val="0"/>
              </a:spcAft>
              <a:buClr>
                <a:srgbClr val="7F7F7F"/>
              </a:buClr>
              <a:buSzPts val="1600"/>
              <a:buFont typeface="Arial"/>
              <a:buNone/>
              <a:defRPr b="0" i="0" sz="1600" u="none" cap="none" strike="noStrike">
                <a:solidFill>
                  <a:srgbClr val="7F7F7F"/>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645" name="Google Shape;645;p90"/>
          <p:cNvSpPr txBox="1"/>
          <p:nvPr>
            <p:ph idx="12" type="sldNum"/>
          </p:nvPr>
        </p:nvSpPr>
        <p:spPr>
          <a:xfrm>
            <a:off x="130505" y="6304207"/>
            <a:ext cx="92632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rgbClr val="7F7F7F"/>
                </a:solidFill>
                <a:latin typeface="Calibri"/>
                <a:ea typeface="Calibri"/>
                <a:cs typeface="Calibri"/>
                <a:sym typeface="Calibri"/>
              </a:defRPr>
            </a:lvl1pPr>
            <a:lvl2pPr indent="0" lvl="1" marL="0" marR="0" rtl="0" algn="l">
              <a:spcBef>
                <a:spcPts val="0"/>
              </a:spcBef>
              <a:buNone/>
              <a:defRPr b="0" i="0" sz="1800" u="none" cap="none" strike="noStrike">
                <a:solidFill>
                  <a:srgbClr val="7F7F7F"/>
                </a:solidFill>
                <a:latin typeface="Calibri"/>
                <a:ea typeface="Calibri"/>
                <a:cs typeface="Calibri"/>
                <a:sym typeface="Calibri"/>
              </a:defRPr>
            </a:lvl2pPr>
            <a:lvl3pPr indent="0" lvl="2" marL="0" marR="0" rtl="0" algn="l">
              <a:spcBef>
                <a:spcPts val="0"/>
              </a:spcBef>
              <a:buNone/>
              <a:defRPr b="0" i="0" sz="1800" u="none" cap="none" strike="noStrike">
                <a:solidFill>
                  <a:srgbClr val="7F7F7F"/>
                </a:solidFill>
                <a:latin typeface="Calibri"/>
                <a:ea typeface="Calibri"/>
                <a:cs typeface="Calibri"/>
                <a:sym typeface="Calibri"/>
              </a:defRPr>
            </a:lvl3pPr>
            <a:lvl4pPr indent="0" lvl="3" marL="0" marR="0" rtl="0" algn="l">
              <a:spcBef>
                <a:spcPts val="0"/>
              </a:spcBef>
              <a:buNone/>
              <a:defRPr b="0" i="0" sz="1800" u="none" cap="none" strike="noStrike">
                <a:solidFill>
                  <a:srgbClr val="7F7F7F"/>
                </a:solidFill>
                <a:latin typeface="Calibri"/>
                <a:ea typeface="Calibri"/>
                <a:cs typeface="Calibri"/>
                <a:sym typeface="Calibri"/>
              </a:defRPr>
            </a:lvl4pPr>
            <a:lvl5pPr indent="0" lvl="4" marL="0" marR="0" rtl="0" algn="l">
              <a:spcBef>
                <a:spcPts val="0"/>
              </a:spcBef>
              <a:buNone/>
              <a:defRPr b="0" i="0" sz="1800" u="none" cap="none" strike="noStrike">
                <a:solidFill>
                  <a:srgbClr val="7F7F7F"/>
                </a:solidFill>
                <a:latin typeface="Calibri"/>
                <a:ea typeface="Calibri"/>
                <a:cs typeface="Calibri"/>
                <a:sym typeface="Calibri"/>
              </a:defRPr>
            </a:lvl5pPr>
            <a:lvl6pPr indent="0" lvl="5" marL="0" marR="0" rtl="0" algn="l">
              <a:spcBef>
                <a:spcPts val="0"/>
              </a:spcBef>
              <a:buNone/>
              <a:defRPr b="0" i="0" sz="1800" u="none" cap="none" strike="noStrike">
                <a:solidFill>
                  <a:srgbClr val="7F7F7F"/>
                </a:solidFill>
                <a:latin typeface="Calibri"/>
                <a:ea typeface="Calibri"/>
                <a:cs typeface="Calibri"/>
                <a:sym typeface="Calibri"/>
              </a:defRPr>
            </a:lvl6pPr>
            <a:lvl7pPr indent="0" lvl="6" marL="0" marR="0" rtl="0" algn="l">
              <a:spcBef>
                <a:spcPts val="0"/>
              </a:spcBef>
              <a:buNone/>
              <a:defRPr b="0" i="0" sz="1800" u="none" cap="none" strike="noStrike">
                <a:solidFill>
                  <a:srgbClr val="7F7F7F"/>
                </a:solidFill>
                <a:latin typeface="Calibri"/>
                <a:ea typeface="Calibri"/>
                <a:cs typeface="Calibri"/>
                <a:sym typeface="Calibri"/>
              </a:defRPr>
            </a:lvl7pPr>
            <a:lvl8pPr indent="0" lvl="7" marL="0" marR="0" rtl="0" algn="l">
              <a:spcBef>
                <a:spcPts val="0"/>
              </a:spcBef>
              <a:buNone/>
              <a:defRPr b="0" i="0" sz="1800" u="none" cap="none" strike="noStrike">
                <a:solidFill>
                  <a:srgbClr val="7F7F7F"/>
                </a:solidFill>
                <a:latin typeface="Calibri"/>
                <a:ea typeface="Calibri"/>
                <a:cs typeface="Calibri"/>
                <a:sym typeface="Calibri"/>
              </a:defRPr>
            </a:lvl8pPr>
            <a:lvl9pPr indent="0" lvl="8" marL="0" marR="0" rtl="0" algn="l">
              <a:spcBef>
                <a:spcPts val="0"/>
              </a:spcBef>
              <a:buNone/>
              <a:defRPr b="0" i="0" sz="18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met bijschrift">
  <p:cSld name="Inhoud met bijschrift">
    <p:spTree>
      <p:nvGrpSpPr>
        <p:cNvPr id="123" name="Shape 123"/>
        <p:cNvGrpSpPr/>
        <p:nvPr/>
      </p:nvGrpSpPr>
      <p:grpSpPr>
        <a:xfrm>
          <a:off x="0" y="0"/>
          <a:ext cx="0" cy="0"/>
          <a:chOff x="0" y="0"/>
          <a:chExt cx="0" cy="0"/>
        </a:xfrm>
      </p:grpSpPr>
      <p:pic>
        <p:nvPicPr>
          <p:cNvPr descr="091123VVSG092-2.jpg" id="124" name="Google Shape;124;p9"/>
          <p:cNvPicPr preferRelativeResize="0"/>
          <p:nvPr/>
        </p:nvPicPr>
        <p:blipFill rotWithShape="1">
          <a:blip r:embed="rId2">
            <a:alphaModFix/>
          </a:blip>
          <a:srcRect b="14006" l="18928" r="29662" t="4752"/>
          <a:stretch/>
        </p:blipFill>
        <p:spPr>
          <a:xfrm>
            <a:off x="0" y="2357431"/>
            <a:ext cx="2666975" cy="2125279"/>
          </a:xfrm>
          <a:prstGeom prst="rect">
            <a:avLst/>
          </a:prstGeom>
          <a:noFill/>
          <a:ln>
            <a:noFill/>
          </a:ln>
        </p:spPr>
      </p:pic>
      <p:sp>
        <p:nvSpPr>
          <p:cNvPr id="125" name="Google Shape;125;p9"/>
          <p:cNvSpPr txBox="1"/>
          <p:nvPr>
            <p:ph idx="1" type="body"/>
          </p:nvPr>
        </p:nvSpPr>
        <p:spPr>
          <a:xfrm>
            <a:off x="3225792" y="2711448"/>
            <a:ext cx="8132400" cy="3587700"/>
          </a:xfrm>
          <a:prstGeom prst="rect">
            <a:avLst/>
          </a:prstGeom>
          <a:noFill/>
          <a:ln>
            <a:noFill/>
          </a:ln>
        </p:spPr>
        <p:txBody>
          <a:bodyPr anchorCtr="0" anchor="t" bIns="0" lIns="0" spcFirstLastPara="1" rIns="0" wrap="square" tIns="0">
            <a:noAutofit/>
          </a:bodyPr>
          <a:lstStyle>
            <a:lvl1pPr indent="-381000" lvl="0" marL="457200" rtl="0" algn="l">
              <a:spcBef>
                <a:spcPts val="480"/>
              </a:spcBef>
              <a:spcAft>
                <a:spcPts val="0"/>
              </a:spcAft>
              <a:buSzPts val="2400"/>
              <a:buChar char="•"/>
              <a:defRPr sz="2400">
                <a:solidFill>
                  <a:schemeClr val="dk1"/>
                </a:solidFill>
              </a:defRPr>
            </a:lvl1pPr>
            <a:lvl2pPr indent="-355600" lvl="1" marL="914400" rtl="0" algn="l">
              <a:spcBef>
                <a:spcPts val="400"/>
              </a:spcBef>
              <a:spcAft>
                <a:spcPts val="0"/>
              </a:spcAft>
              <a:buSzPts val="2000"/>
              <a:buChar char="•"/>
              <a:defRPr sz="2000">
                <a:solidFill>
                  <a:schemeClr val="dk1"/>
                </a:solidFill>
              </a:defRPr>
            </a:lvl2pPr>
            <a:lvl3pPr indent="-355600" lvl="2" marL="1371600" rtl="0" algn="l">
              <a:spcBef>
                <a:spcPts val="400"/>
              </a:spcBef>
              <a:spcAft>
                <a:spcPts val="0"/>
              </a:spcAft>
              <a:buSzPts val="2000"/>
              <a:buChar char="•"/>
              <a:defRPr sz="2000">
                <a:solidFill>
                  <a:schemeClr val="dk1"/>
                </a:solidFill>
              </a:defRPr>
            </a:lvl3pPr>
            <a:lvl4pPr indent="-330200" lvl="3" marL="1828800" rtl="0" algn="l">
              <a:spcBef>
                <a:spcPts val="320"/>
              </a:spcBef>
              <a:spcAft>
                <a:spcPts val="0"/>
              </a:spcAft>
              <a:buSzPts val="1600"/>
              <a:buChar char="•"/>
              <a:defRPr sz="1600">
                <a:solidFill>
                  <a:schemeClr val="dk1"/>
                </a:solidFill>
              </a:defRPr>
            </a:lvl4pPr>
            <a:lvl5pPr indent="-330200" lvl="4" marL="2286000" rtl="0" algn="l">
              <a:spcBef>
                <a:spcPts val="320"/>
              </a:spcBef>
              <a:spcAft>
                <a:spcPts val="0"/>
              </a:spcAft>
              <a:buSzPts val="1600"/>
              <a:buChar char="•"/>
              <a:defRPr sz="1600">
                <a:solidFill>
                  <a:schemeClr val="dk1"/>
                </a:solidFill>
              </a:defRPr>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26" name="Google Shape;126;p9"/>
          <p:cNvSpPr txBox="1"/>
          <p:nvPr>
            <p:ph idx="2" type="body"/>
          </p:nvPr>
        </p:nvSpPr>
        <p:spPr>
          <a:xfrm>
            <a:off x="3225792" y="2352672"/>
            <a:ext cx="8132400" cy="358800"/>
          </a:xfrm>
          <a:prstGeom prst="rect">
            <a:avLst/>
          </a:prstGeom>
          <a:noFill/>
          <a:ln>
            <a:noFill/>
          </a:ln>
        </p:spPr>
        <p:txBody>
          <a:bodyPr anchorCtr="0" anchor="t" bIns="0" lIns="0" spcFirstLastPara="1" rIns="0" wrap="square" tIns="0">
            <a:noAutofit/>
          </a:bodyPr>
          <a:lstStyle>
            <a:lvl1pPr indent="-228600" lvl="0" marL="457200" rtl="0" algn="l">
              <a:spcBef>
                <a:spcPts val="320"/>
              </a:spcBef>
              <a:spcAft>
                <a:spcPts val="0"/>
              </a:spcAft>
              <a:buSzPts val="1600"/>
              <a:buNone/>
              <a:defRPr b="1" sz="1600">
                <a:solidFill>
                  <a:schemeClr val="dk1"/>
                </a:solidFill>
              </a:defRPr>
            </a:lvl1pPr>
            <a:lvl2pPr indent="-228600" lvl="1" marL="914400" rtl="0" algn="l">
              <a:spcBef>
                <a:spcPts val="240"/>
              </a:spcBef>
              <a:spcAft>
                <a:spcPts val="0"/>
              </a:spcAft>
              <a:buSzPts val="1200"/>
              <a:buNone/>
              <a:defRPr sz="1200"/>
            </a:lvl2pPr>
            <a:lvl3pPr indent="-228600" lvl="2" marL="1371600" rtl="0" algn="l">
              <a:spcBef>
                <a:spcPts val="200"/>
              </a:spcBef>
              <a:spcAft>
                <a:spcPts val="0"/>
              </a:spcAft>
              <a:buSzPts val="1000"/>
              <a:buNone/>
              <a:defRPr sz="1000"/>
            </a:lvl3pPr>
            <a:lvl4pPr indent="-228600" lvl="3" marL="1828800" rtl="0" algn="l">
              <a:spcBef>
                <a:spcPts val="180"/>
              </a:spcBef>
              <a:spcAft>
                <a:spcPts val="0"/>
              </a:spcAft>
              <a:buSzPts val="900"/>
              <a:buNone/>
              <a:defRPr sz="900"/>
            </a:lvl4pPr>
            <a:lvl5pPr indent="-228600" lvl="4" marL="2286000" rtl="0" algn="l">
              <a:spcBef>
                <a:spcPts val="180"/>
              </a:spcBef>
              <a:spcAft>
                <a:spcPts val="0"/>
              </a:spcAft>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pic>
        <p:nvPicPr>
          <p:cNvPr descr="VVSG_lo_RGB.png" id="127" name="Google Shape;127;p9"/>
          <p:cNvPicPr preferRelativeResize="0"/>
          <p:nvPr/>
        </p:nvPicPr>
        <p:blipFill rotWithShape="1">
          <a:blip r:embed="rId3">
            <a:alphaModFix/>
          </a:blip>
          <a:srcRect b="0" l="0" r="0" t="0"/>
          <a:stretch/>
        </p:blipFill>
        <p:spPr>
          <a:xfrm>
            <a:off x="9444576" y="558792"/>
            <a:ext cx="1435104" cy="1435104"/>
          </a:xfrm>
          <a:prstGeom prst="rect">
            <a:avLst/>
          </a:prstGeom>
          <a:noFill/>
          <a:ln>
            <a:noFill/>
          </a:ln>
        </p:spPr>
      </p:pic>
      <p:sp>
        <p:nvSpPr>
          <p:cNvPr id="128" name="Google Shape;128;p9"/>
          <p:cNvSpPr txBox="1"/>
          <p:nvPr>
            <p:ph idx="11" type="ftr"/>
          </p:nvPr>
        </p:nvSpPr>
        <p:spPr>
          <a:xfrm>
            <a:off x="1176000" y="6534873"/>
            <a:ext cx="8849700" cy="1230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800">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9" name="Google Shape;129;p9"/>
          <p:cNvSpPr txBox="1"/>
          <p:nvPr>
            <p:ph idx="12" type="sldNum"/>
          </p:nvPr>
        </p:nvSpPr>
        <p:spPr>
          <a:xfrm>
            <a:off x="0" y="6534875"/>
            <a:ext cx="528000" cy="1230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800" u="none" cap="none" strike="noStrike">
                <a:solidFill>
                  <a:schemeClr val="accent1"/>
                </a:solidFill>
                <a:latin typeface="Arial"/>
                <a:ea typeface="Arial"/>
                <a:cs typeface="Arial"/>
                <a:sym typeface="Arial"/>
              </a:defRPr>
            </a:lvl1pPr>
            <a:lvl2pPr indent="0" lvl="1" marL="0" rtl="0" algn="r">
              <a:spcBef>
                <a:spcPts val="0"/>
              </a:spcBef>
              <a:buNone/>
              <a:defRPr b="0" i="0" sz="800" u="none" cap="none" strike="noStrike">
                <a:solidFill>
                  <a:schemeClr val="accent1"/>
                </a:solidFill>
                <a:latin typeface="Arial"/>
                <a:ea typeface="Arial"/>
                <a:cs typeface="Arial"/>
                <a:sym typeface="Arial"/>
              </a:defRPr>
            </a:lvl2pPr>
            <a:lvl3pPr indent="0" lvl="2" marL="0" rtl="0" algn="r">
              <a:spcBef>
                <a:spcPts val="0"/>
              </a:spcBef>
              <a:buNone/>
              <a:defRPr b="0" i="0" sz="800" u="none" cap="none" strike="noStrike">
                <a:solidFill>
                  <a:schemeClr val="accent1"/>
                </a:solidFill>
                <a:latin typeface="Arial"/>
                <a:ea typeface="Arial"/>
                <a:cs typeface="Arial"/>
                <a:sym typeface="Arial"/>
              </a:defRPr>
            </a:lvl3pPr>
            <a:lvl4pPr indent="0" lvl="3" marL="0" rtl="0" algn="r">
              <a:spcBef>
                <a:spcPts val="0"/>
              </a:spcBef>
              <a:buNone/>
              <a:defRPr b="0" i="0" sz="800" u="none" cap="none" strike="noStrike">
                <a:solidFill>
                  <a:schemeClr val="accent1"/>
                </a:solidFill>
                <a:latin typeface="Arial"/>
                <a:ea typeface="Arial"/>
                <a:cs typeface="Arial"/>
                <a:sym typeface="Arial"/>
              </a:defRPr>
            </a:lvl4pPr>
            <a:lvl5pPr indent="0" lvl="4" marL="0" rtl="0" algn="r">
              <a:spcBef>
                <a:spcPts val="0"/>
              </a:spcBef>
              <a:buNone/>
              <a:defRPr b="0" i="0" sz="800" u="none" cap="none" strike="noStrike">
                <a:solidFill>
                  <a:schemeClr val="accent1"/>
                </a:solidFill>
                <a:latin typeface="Arial"/>
                <a:ea typeface="Arial"/>
                <a:cs typeface="Arial"/>
                <a:sym typeface="Arial"/>
              </a:defRPr>
            </a:lvl5pPr>
            <a:lvl6pPr indent="0" lvl="5" marL="0" rtl="0" algn="r">
              <a:spcBef>
                <a:spcPts val="0"/>
              </a:spcBef>
              <a:buNone/>
              <a:defRPr b="0" i="0" sz="800" u="none" cap="none" strike="noStrike">
                <a:solidFill>
                  <a:schemeClr val="accent1"/>
                </a:solidFill>
                <a:latin typeface="Arial"/>
                <a:ea typeface="Arial"/>
                <a:cs typeface="Arial"/>
                <a:sym typeface="Arial"/>
              </a:defRPr>
            </a:lvl6pPr>
            <a:lvl7pPr indent="0" lvl="6" marL="0" rtl="0" algn="r">
              <a:spcBef>
                <a:spcPts val="0"/>
              </a:spcBef>
              <a:buNone/>
              <a:defRPr b="0" i="0" sz="800" u="none" cap="none" strike="noStrike">
                <a:solidFill>
                  <a:schemeClr val="accent1"/>
                </a:solidFill>
                <a:latin typeface="Arial"/>
                <a:ea typeface="Arial"/>
                <a:cs typeface="Arial"/>
                <a:sym typeface="Arial"/>
              </a:defRPr>
            </a:lvl7pPr>
            <a:lvl8pPr indent="0" lvl="7" marL="0" rtl="0" algn="r">
              <a:spcBef>
                <a:spcPts val="0"/>
              </a:spcBef>
              <a:buNone/>
              <a:defRPr b="0" i="0" sz="800" u="none" cap="none" strike="noStrike">
                <a:solidFill>
                  <a:schemeClr val="accent1"/>
                </a:solidFill>
                <a:latin typeface="Arial"/>
                <a:ea typeface="Arial"/>
                <a:cs typeface="Arial"/>
                <a:sym typeface="Arial"/>
              </a:defRPr>
            </a:lvl8pPr>
            <a:lvl9pPr indent="0" lvl="8" marL="0" rtl="0" algn="r">
              <a:spcBef>
                <a:spcPts val="0"/>
              </a:spcBef>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r>
              <a:rPr lang="nl-BE"/>
              <a:t>  -</a:t>
            </a:r>
            <a:endParaRPr/>
          </a:p>
        </p:txBody>
      </p:sp>
      <p:sp>
        <p:nvSpPr>
          <p:cNvPr id="130" name="Google Shape;130;p9"/>
          <p:cNvSpPr txBox="1"/>
          <p:nvPr/>
        </p:nvSpPr>
        <p:spPr>
          <a:xfrm>
            <a:off x="594768" y="6534875"/>
            <a:ext cx="576000" cy="123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accent1"/>
              </a:buClr>
              <a:buSzPts val="800"/>
              <a:buFont typeface="Arial"/>
              <a:buNone/>
            </a:pPr>
            <a:r>
              <a:rPr b="0" i="0" lang="nl-BE" sz="800" u="none" cap="none" strike="noStrike">
                <a:solidFill>
                  <a:schemeClr val="accent1"/>
                </a:solidFill>
                <a:latin typeface="Arial"/>
                <a:ea typeface="Arial"/>
                <a:cs typeface="Arial"/>
                <a:sym typeface="Arial"/>
              </a:rPr>
              <a:t>VVSG  -</a:t>
            </a:r>
            <a:endParaRPr/>
          </a:p>
        </p:txBody>
      </p:sp>
      <p:sp>
        <p:nvSpPr>
          <p:cNvPr id="131" name="Google Shape;131;p9"/>
          <p:cNvSpPr txBox="1"/>
          <p:nvPr>
            <p:ph idx="10" type="dt"/>
          </p:nvPr>
        </p:nvSpPr>
        <p:spPr>
          <a:xfrm>
            <a:off x="10640496" y="6534873"/>
            <a:ext cx="956700" cy="1230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800">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descr="VVSG_lo_RGB.png" id="132" name="Google Shape;132;p9"/>
          <p:cNvPicPr preferRelativeResize="0"/>
          <p:nvPr/>
        </p:nvPicPr>
        <p:blipFill rotWithShape="1">
          <a:blip r:embed="rId3">
            <a:alphaModFix/>
          </a:blip>
          <a:srcRect b="0" l="0" r="0" t="0"/>
          <a:stretch/>
        </p:blipFill>
        <p:spPr>
          <a:xfrm>
            <a:off x="9444576" y="558792"/>
            <a:ext cx="1435104" cy="1435104"/>
          </a:xfrm>
          <a:prstGeom prst="rect">
            <a:avLst/>
          </a:prstGeom>
          <a:noFill/>
          <a:ln>
            <a:noFill/>
          </a:ln>
        </p:spPr>
      </p:pic>
      <p:sp>
        <p:nvSpPr>
          <p:cNvPr id="133" name="Google Shape;133;p9"/>
          <p:cNvSpPr txBox="1"/>
          <p:nvPr/>
        </p:nvSpPr>
        <p:spPr>
          <a:xfrm>
            <a:off x="594768" y="6534875"/>
            <a:ext cx="576000" cy="123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accent1"/>
              </a:buClr>
              <a:buSzPts val="800"/>
              <a:buFont typeface="Arial"/>
              <a:buNone/>
            </a:pPr>
            <a:r>
              <a:rPr b="0" i="0" lang="nl-BE" sz="800" u="none" cap="none" strike="noStrike">
                <a:solidFill>
                  <a:schemeClr val="accent1"/>
                </a:solidFill>
                <a:latin typeface="Arial"/>
                <a:ea typeface="Arial"/>
                <a:cs typeface="Arial"/>
                <a:sym typeface="Arial"/>
              </a:rPr>
              <a:t>VVSG  -</a:t>
            </a:r>
            <a:endParaRPr/>
          </a:p>
        </p:txBody>
      </p:sp>
      <p:sp>
        <p:nvSpPr>
          <p:cNvPr id="134" name="Google Shape;134;p9"/>
          <p:cNvSpPr/>
          <p:nvPr/>
        </p:nvSpPr>
        <p:spPr>
          <a:xfrm>
            <a:off x="1238216" y="2357430"/>
            <a:ext cx="1428900" cy="428700"/>
          </a:xfrm>
          <a:prstGeom prst="rect">
            <a:avLst/>
          </a:prstGeom>
          <a:solidFill>
            <a:schemeClr val="accent2">
              <a:alpha val="7765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5" name="Google Shape;135;p9"/>
          <p:cNvSpPr/>
          <p:nvPr/>
        </p:nvSpPr>
        <p:spPr>
          <a:xfrm>
            <a:off x="1238216" y="1928802"/>
            <a:ext cx="1428900" cy="428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sdia">
  <p:cSld name="Afbeeldingsdia">
    <p:spTree>
      <p:nvGrpSpPr>
        <p:cNvPr id="648" name="Shape 648"/>
        <p:cNvGrpSpPr/>
        <p:nvPr/>
      </p:nvGrpSpPr>
      <p:grpSpPr>
        <a:xfrm>
          <a:off x="0" y="0"/>
          <a:ext cx="0" cy="0"/>
          <a:chOff x="0" y="0"/>
          <a:chExt cx="0" cy="0"/>
        </a:xfrm>
      </p:grpSpPr>
      <p:sp>
        <p:nvSpPr>
          <p:cNvPr id="649" name="Google Shape;649;p92"/>
          <p:cNvSpPr/>
          <p:nvPr>
            <p:ph idx="2" type="pic"/>
          </p:nvPr>
        </p:nvSpPr>
        <p:spPr>
          <a:xfrm>
            <a:off x="0" y="0"/>
            <a:ext cx="12192000" cy="672941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sluitdia">
  <p:cSld name="Afsluitdia">
    <p:spTree>
      <p:nvGrpSpPr>
        <p:cNvPr id="653" name="Shape 65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met bijschrift">
  <p:cSld name="Afbeelding met bijschrift">
    <p:spTree>
      <p:nvGrpSpPr>
        <p:cNvPr id="136" name="Shape 136"/>
        <p:cNvGrpSpPr/>
        <p:nvPr/>
      </p:nvGrpSpPr>
      <p:grpSpPr>
        <a:xfrm>
          <a:off x="0" y="0"/>
          <a:ext cx="0" cy="0"/>
          <a:chOff x="0" y="0"/>
          <a:chExt cx="0" cy="0"/>
        </a:xfrm>
      </p:grpSpPr>
      <p:pic>
        <p:nvPicPr>
          <p:cNvPr descr="091029Lommel228.jpg" id="137" name="Google Shape;137;p10"/>
          <p:cNvPicPr preferRelativeResize="0"/>
          <p:nvPr/>
        </p:nvPicPr>
        <p:blipFill rotWithShape="1">
          <a:blip r:embed="rId2">
            <a:alphaModFix/>
          </a:blip>
          <a:srcRect b="0" l="36748" r="26498" t="0"/>
          <a:stretch/>
        </p:blipFill>
        <p:spPr>
          <a:xfrm>
            <a:off x="0" y="642142"/>
            <a:ext cx="4095738" cy="5573716"/>
          </a:xfrm>
          <a:prstGeom prst="rect">
            <a:avLst/>
          </a:prstGeom>
          <a:noFill/>
          <a:ln>
            <a:noFill/>
          </a:ln>
        </p:spPr>
      </p:pic>
      <p:pic>
        <p:nvPicPr>
          <p:cNvPr descr="VVSG_op_ppt_dankslide.png" id="138" name="Google Shape;138;p10"/>
          <p:cNvPicPr preferRelativeResize="0"/>
          <p:nvPr/>
        </p:nvPicPr>
        <p:blipFill rotWithShape="1">
          <a:blip r:embed="rId3">
            <a:alphaModFix/>
          </a:blip>
          <a:srcRect b="1263" l="33594" r="0" t="0"/>
          <a:stretch/>
        </p:blipFill>
        <p:spPr>
          <a:xfrm>
            <a:off x="4095736" y="649800"/>
            <a:ext cx="8096265" cy="5565282"/>
          </a:xfrm>
          <a:prstGeom prst="rect">
            <a:avLst/>
          </a:prstGeom>
          <a:noFill/>
          <a:ln>
            <a:noFill/>
          </a:ln>
        </p:spPr>
      </p:pic>
      <p:sp>
        <p:nvSpPr>
          <p:cNvPr id="139" name="Google Shape;139;p10"/>
          <p:cNvSpPr txBox="1"/>
          <p:nvPr>
            <p:ph type="title"/>
          </p:nvPr>
        </p:nvSpPr>
        <p:spPr>
          <a:xfrm>
            <a:off x="4900080" y="2532060"/>
            <a:ext cx="6936300" cy="2511300"/>
          </a:xfrm>
          <a:prstGeom prst="rect">
            <a:avLst/>
          </a:prstGeom>
          <a:noFill/>
          <a:ln>
            <a:noFill/>
          </a:ln>
        </p:spPr>
        <p:txBody>
          <a:bodyPr anchorCtr="0" anchor="b" bIns="0" lIns="0" spcFirstLastPara="1" rIns="0" wrap="square" tIns="0">
            <a:noAutofit/>
          </a:bodyPr>
          <a:lstStyle>
            <a:lvl1pPr lvl="0" rtl="0" algn="l">
              <a:spcBef>
                <a:spcPts val="0"/>
              </a:spcBef>
              <a:spcAft>
                <a:spcPts val="0"/>
              </a:spcAft>
              <a:buClr>
                <a:schemeClr val="accent1"/>
              </a:buClr>
              <a:buSzPts val="4800"/>
              <a:buFont typeface="Arial"/>
              <a:buNone/>
              <a:defRPr b="1" sz="4800">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0" name="Google Shape;140;p10"/>
          <p:cNvSpPr txBox="1"/>
          <p:nvPr>
            <p:ph idx="1" type="body"/>
          </p:nvPr>
        </p:nvSpPr>
        <p:spPr>
          <a:xfrm>
            <a:off x="4900080" y="5222880"/>
            <a:ext cx="6936300" cy="538200"/>
          </a:xfrm>
          <a:prstGeom prst="rect">
            <a:avLst/>
          </a:prstGeom>
          <a:noFill/>
          <a:ln>
            <a:noFill/>
          </a:ln>
        </p:spPr>
        <p:txBody>
          <a:bodyPr anchorCtr="0" anchor="t" bIns="0" lIns="0" spcFirstLastPara="1" rIns="0" wrap="square" tIns="0">
            <a:noAutofit/>
          </a:bodyPr>
          <a:lstStyle>
            <a:lvl1pPr indent="-228600" lvl="0" marL="457200" rtl="0" algn="l">
              <a:spcBef>
                <a:spcPts val="480"/>
              </a:spcBef>
              <a:spcAft>
                <a:spcPts val="0"/>
              </a:spcAft>
              <a:buSzPts val="2400"/>
              <a:buNone/>
              <a:defRPr sz="2400">
                <a:solidFill>
                  <a:schemeClr val="accent1"/>
                </a:solidFill>
              </a:defRPr>
            </a:lvl1pPr>
            <a:lvl2pPr indent="-228600" lvl="1" marL="914400" rtl="0" algn="l">
              <a:spcBef>
                <a:spcPts val="240"/>
              </a:spcBef>
              <a:spcAft>
                <a:spcPts val="0"/>
              </a:spcAft>
              <a:buSzPts val="1200"/>
              <a:buNone/>
              <a:defRPr sz="1200"/>
            </a:lvl2pPr>
            <a:lvl3pPr indent="-228600" lvl="2" marL="1371600" rtl="0" algn="l">
              <a:spcBef>
                <a:spcPts val="200"/>
              </a:spcBef>
              <a:spcAft>
                <a:spcPts val="0"/>
              </a:spcAft>
              <a:buSzPts val="1000"/>
              <a:buNone/>
              <a:defRPr sz="1000"/>
            </a:lvl3pPr>
            <a:lvl4pPr indent="-228600" lvl="3" marL="1828800" rtl="0" algn="l">
              <a:spcBef>
                <a:spcPts val="180"/>
              </a:spcBef>
              <a:spcAft>
                <a:spcPts val="0"/>
              </a:spcAft>
              <a:buSzPts val="900"/>
              <a:buNone/>
              <a:defRPr sz="900"/>
            </a:lvl4pPr>
            <a:lvl5pPr indent="-228600" lvl="4" marL="2286000" rtl="0" algn="l">
              <a:spcBef>
                <a:spcPts val="180"/>
              </a:spcBef>
              <a:spcAft>
                <a:spcPts val="0"/>
              </a:spcAft>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41" name="Google Shape;141;p10"/>
          <p:cNvSpPr/>
          <p:nvPr/>
        </p:nvSpPr>
        <p:spPr>
          <a:xfrm>
            <a:off x="3143229" y="642918"/>
            <a:ext cx="952500" cy="5572200"/>
          </a:xfrm>
          <a:prstGeom prst="rect">
            <a:avLst/>
          </a:prstGeom>
          <a:solidFill>
            <a:schemeClr val="accent2">
              <a:alpha val="7765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 Type="http://schemas.openxmlformats.org/officeDocument/2006/relationships/image" Target="../media/image28.jpg"/><Relationship Id="rId2" Type="http://schemas.openxmlformats.org/officeDocument/2006/relationships/slideLayout" Target="../slideLayouts/slideLayout78.xml"/><Relationship Id="rId3" Type="http://schemas.openxmlformats.org/officeDocument/2006/relationships/theme" Target="../theme/theme6.xml"/></Relationships>
</file>

<file path=ppt/slideMasters/_rels/slideMaster11.xml.rels><?xml version="1.0" encoding="UTF-8" standalone="yes"?>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79.xml"/><Relationship Id="rId3"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theme" Target="../theme/theme13.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theme" Target="../theme/theme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6" Type="http://schemas.openxmlformats.org/officeDocument/2006/relationships/theme" Target="../theme/theme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theme" Target="../theme/theme2.xml"/><Relationship Id="rId12" Type="http://schemas.openxmlformats.org/officeDocument/2006/relationships/slideLayout" Target="../slideLayouts/slideLayout3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0" Type="http://schemas.openxmlformats.org/officeDocument/2006/relationships/slideLayout" Target="../slideLayouts/slideLayout47.xml"/><Relationship Id="rId13" Type="http://schemas.openxmlformats.org/officeDocument/2006/relationships/theme" Target="../theme/theme1.xml"/><Relationship Id="rId12" Type="http://schemas.openxmlformats.org/officeDocument/2006/relationships/slideLayout" Target="../slideLayouts/slideLayout49.xml"/><Relationship Id="rId1" Type="http://schemas.openxmlformats.org/officeDocument/2006/relationships/image" Target="../media/image23.jpg"/><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0" Type="http://schemas.openxmlformats.org/officeDocument/2006/relationships/slideLayout" Target="../slideLayouts/slideLayout59.xml"/><Relationship Id="rId13" Type="http://schemas.openxmlformats.org/officeDocument/2006/relationships/theme" Target="../theme/theme10.xml"/><Relationship Id="rId12" Type="http://schemas.openxmlformats.org/officeDocument/2006/relationships/slideLayout" Target="../slideLayouts/slideLayout61.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theme" Target="../theme/theme9.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theme" Target="../theme/theme8.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theme" Target="../theme/theme3.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theme" Target="../theme/theme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94768" y="379404"/>
            <a:ext cx="11002500" cy="10764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 name="Google Shape;7;p1"/>
          <p:cNvSpPr txBox="1"/>
          <p:nvPr>
            <p:ph idx="1" type="body"/>
          </p:nvPr>
        </p:nvSpPr>
        <p:spPr>
          <a:xfrm>
            <a:off x="594768" y="1635120"/>
            <a:ext cx="11002500" cy="4484700"/>
          </a:xfrm>
          <a:prstGeom prst="rect">
            <a:avLst/>
          </a:prstGeom>
          <a:noFill/>
          <a:ln>
            <a:noFill/>
          </a:ln>
        </p:spPr>
        <p:txBody>
          <a:bodyPr anchorCtr="0" anchor="t" bIns="0" lIns="0" spcFirstLastPara="1" rIns="0" wrap="square" tIns="0">
            <a:noAutofit/>
          </a:bodyPr>
          <a:lstStyle>
            <a:lvl1pPr indent="-406400" lvl="0" marL="457200" marR="0" rtl="0" algn="l">
              <a:spcBef>
                <a:spcPts val="560"/>
              </a:spcBef>
              <a:spcAft>
                <a:spcPts val="0"/>
              </a:spcAft>
              <a:buClr>
                <a:schemeClr val="accent6"/>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accent6"/>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accent6"/>
              </a:buClr>
              <a:buSzPts val="2000"/>
              <a:buFont typeface="Arial"/>
              <a:buChar char="•"/>
              <a:defRPr b="0" i="0" sz="20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accent6"/>
              </a:buClr>
              <a:buSzPts val="1600"/>
              <a:buFont typeface="Arial"/>
              <a:buChar char="•"/>
              <a:defRPr b="0" i="0" sz="16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10640496" y="6534873"/>
            <a:ext cx="956700" cy="1230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800" u="none" cap="none" strike="noStrike">
                <a:solidFill>
                  <a:schemeClr val="accen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4032000" y="6534873"/>
            <a:ext cx="6130200" cy="1230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800" u="none" cap="none" strike="noStrike">
                <a:solidFill>
                  <a:schemeClr val="accen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0" y="6534873"/>
            <a:ext cx="528000" cy="12300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b="0" i="0" sz="800" u="none" cap="none" strike="noStrike">
                <a:solidFill>
                  <a:schemeClr val="accent1"/>
                </a:solidFill>
                <a:latin typeface="Arial"/>
                <a:ea typeface="Arial"/>
                <a:cs typeface="Arial"/>
                <a:sym typeface="Arial"/>
              </a:defRPr>
            </a:lvl1pPr>
            <a:lvl2pPr indent="0" lvl="1" marL="0" marR="0" rtl="0" algn="r">
              <a:spcBef>
                <a:spcPts val="0"/>
              </a:spcBef>
              <a:buNone/>
              <a:defRPr b="0" i="0" sz="800" u="none" cap="none" strike="noStrike">
                <a:solidFill>
                  <a:schemeClr val="accent1"/>
                </a:solidFill>
                <a:latin typeface="Arial"/>
                <a:ea typeface="Arial"/>
                <a:cs typeface="Arial"/>
                <a:sym typeface="Arial"/>
              </a:defRPr>
            </a:lvl2pPr>
            <a:lvl3pPr indent="0" lvl="2" marL="0" marR="0" rtl="0" algn="r">
              <a:spcBef>
                <a:spcPts val="0"/>
              </a:spcBef>
              <a:buNone/>
              <a:defRPr b="0" i="0" sz="800" u="none" cap="none" strike="noStrike">
                <a:solidFill>
                  <a:schemeClr val="accent1"/>
                </a:solidFill>
                <a:latin typeface="Arial"/>
                <a:ea typeface="Arial"/>
                <a:cs typeface="Arial"/>
                <a:sym typeface="Arial"/>
              </a:defRPr>
            </a:lvl3pPr>
            <a:lvl4pPr indent="0" lvl="3" marL="0" marR="0" rtl="0" algn="r">
              <a:spcBef>
                <a:spcPts val="0"/>
              </a:spcBef>
              <a:buNone/>
              <a:defRPr b="0" i="0" sz="800" u="none" cap="none" strike="noStrike">
                <a:solidFill>
                  <a:schemeClr val="accent1"/>
                </a:solidFill>
                <a:latin typeface="Arial"/>
                <a:ea typeface="Arial"/>
                <a:cs typeface="Arial"/>
                <a:sym typeface="Arial"/>
              </a:defRPr>
            </a:lvl4pPr>
            <a:lvl5pPr indent="0" lvl="4" marL="0" marR="0" rtl="0" algn="r">
              <a:spcBef>
                <a:spcPts val="0"/>
              </a:spcBef>
              <a:buNone/>
              <a:defRPr b="0" i="0" sz="800" u="none" cap="none" strike="noStrike">
                <a:solidFill>
                  <a:schemeClr val="accent1"/>
                </a:solidFill>
                <a:latin typeface="Arial"/>
                <a:ea typeface="Arial"/>
                <a:cs typeface="Arial"/>
                <a:sym typeface="Arial"/>
              </a:defRPr>
            </a:lvl5pPr>
            <a:lvl6pPr indent="0" lvl="5" marL="0" marR="0" rtl="0" algn="r">
              <a:spcBef>
                <a:spcPts val="0"/>
              </a:spcBef>
              <a:buNone/>
              <a:defRPr b="0" i="0" sz="800" u="none" cap="none" strike="noStrike">
                <a:solidFill>
                  <a:schemeClr val="accent1"/>
                </a:solidFill>
                <a:latin typeface="Arial"/>
                <a:ea typeface="Arial"/>
                <a:cs typeface="Arial"/>
                <a:sym typeface="Arial"/>
              </a:defRPr>
            </a:lvl6pPr>
            <a:lvl7pPr indent="0" lvl="6" marL="0" marR="0" rtl="0" algn="r">
              <a:spcBef>
                <a:spcPts val="0"/>
              </a:spcBef>
              <a:buNone/>
              <a:defRPr b="0" i="0" sz="800" u="none" cap="none" strike="noStrike">
                <a:solidFill>
                  <a:schemeClr val="accent1"/>
                </a:solidFill>
                <a:latin typeface="Arial"/>
                <a:ea typeface="Arial"/>
                <a:cs typeface="Arial"/>
                <a:sym typeface="Arial"/>
              </a:defRPr>
            </a:lvl7pPr>
            <a:lvl8pPr indent="0" lvl="7" marL="0" marR="0" rtl="0" algn="r">
              <a:spcBef>
                <a:spcPts val="0"/>
              </a:spcBef>
              <a:buNone/>
              <a:defRPr b="0" i="0" sz="800" u="none" cap="none" strike="noStrike">
                <a:solidFill>
                  <a:schemeClr val="accent1"/>
                </a:solidFill>
                <a:latin typeface="Arial"/>
                <a:ea typeface="Arial"/>
                <a:cs typeface="Arial"/>
                <a:sym typeface="Arial"/>
              </a:defRPr>
            </a:lvl8pPr>
            <a:lvl9pPr indent="0" lvl="8" marL="0" marR="0" rtl="0" algn="r">
              <a:spcBef>
                <a:spcPts val="0"/>
              </a:spcBef>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r>
              <a:rPr lang="nl-BE"/>
              <a:t>  - </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2" name="Shape 632"/>
        <p:cNvGrpSpPr/>
        <p:nvPr/>
      </p:nvGrpSpPr>
      <p:grpSpPr>
        <a:xfrm>
          <a:off x="0" y="0"/>
          <a:ext cx="0" cy="0"/>
          <a:chOff x="0" y="0"/>
          <a:chExt cx="0" cy="0"/>
        </a:xfrm>
      </p:grpSpPr>
      <p:pic>
        <p:nvPicPr>
          <p:cNvPr id="633" name="Google Shape;633;p87"/>
          <p:cNvPicPr preferRelativeResize="0"/>
          <p:nvPr/>
        </p:nvPicPr>
        <p:blipFill rotWithShape="1">
          <a:blip r:embed="rId1">
            <a:alphaModFix/>
          </a:blip>
          <a:srcRect b="32705" l="357" r="5092" t="23365"/>
          <a:stretch/>
        </p:blipFill>
        <p:spPr>
          <a:xfrm>
            <a:off x="0" y="-18661"/>
            <a:ext cx="13174294" cy="6885992"/>
          </a:xfrm>
          <a:prstGeom prst="rect">
            <a:avLst/>
          </a:prstGeom>
          <a:noFill/>
          <a:ln>
            <a:noFill/>
          </a:ln>
        </p:spPr>
      </p:pic>
      <p:sp>
        <p:nvSpPr>
          <p:cNvPr id="634" name="Google Shape;634;p87"/>
          <p:cNvSpPr/>
          <p:nvPr/>
        </p:nvSpPr>
        <p:spPr>
          <a:xfrm flipH="1" rot="10800000">
            <a:off x="0" y="4170186"/>
            <a:ext cx="8461456" cy="1797540"/>
          </a:xfrm>
          <a:prstGeom prst="round1Rect">
            <a:avLst>
              <a:gd fmla="val 16667"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725"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8" name="Shape 638"/>
        <p:cNvGrpSpPr/>
        <p:nvPr/>
      </p:nvGrpSpPr>
      <p:grpSpPr>
        <a:xfrm>
          <a:off x="0" y="0"/>
          <a:ext cx="0" cy="0"/>
          <a:chOff x="0" y="0"/>
          <a:chExt cx="0" cy="0"/>
        </a:xfrm>
      </p:grpSpPr>
      <p:sp>
        <p:nvSpPr>
          <p:cNvPr id="639" name="Google Shape;639;p89"/>
          <p:cNvSpPr/>
          <p:nvPr/>
        </p:nvSpPr>
        <p:spPr>
          <a:xfrm flipH="1" rot="10800000">
            <a:off x="0" y="6729046"/>
            <a:ext cx="12192000" cy="128954"/>
          </a:xfrm>
          <a:prstGeom prst="round1Rect">
            <a:avLst>
              <a:gd fmla="val 0" name="adj"/>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40" name="Google Shape;640;p89"/>
          <p:cNvSpPr/>
          <p:nvPr/>
        </p:nvSpPr>
        <p:spPr>
          <a:xfrm>
            <a:off x="0" y="-1"/>
            <a:ext cx="12192000" cy="1082351"/>
          </a:xfrm>
          <a:prstGeom prst="round1Rect">
            <a:avLst>
              <a:gd fmla="val 0" name="adj"/>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641" name="Google Shape;641;p89"/>
          <p:cNvPicPr preferRelativeResize="0"/>
          <p:nvPr/>
        </p:nvPicPr>
        <p:blipFill rotWithShape="1">
          <a:blip r:embed="rId1">
            <a:alphaModFix/>
          </a:blip>
          <a:srcRect b="0" l="0" r="0" t="0"/>
          <a:stretch/>
        </p:blipFill>
        <p:spPr>
          <a:xfrm>
            <a:off x="164759" y="63379"/>
            <a:ext cx="1084386" cy="95559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26"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6" name="Shape 646"/>
        <p:cNvGrpSpPr/>
        <p:nvPr/>
      </p:nvGrpSpPr>
      <p:grpSpPr>
        <a:xfrm>
          <a:off x="0" y="0"/>
          <a:ext cx="0" cy="0"/>
          <a:chOff x="0" y="0"/>
          <a:chExt cx="0" cy="0"/>
        </a:xfrm>
      </p:grpSpPr>
      <p:sp>
        <p:nvSpPr>
          <p:cNvPr id="647" name="Google Shape;647;p91"/>
          <p:cNvSpPr/>
          <p:nvPr/>
        </p:nvSpPr>
        <p:spPr>
          <a:xfrm flipH="1" rot="10800000">
            <a:off x="0" y="6729046"/>
            <a:ext cx="12192000" cy="128954"/>
          </a:xfrm>
          <a:prstGeom prst="round1Rect">
            <a:avLst>
              <a:gd fmla="val 0" name="adj"/>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72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0" name="Shape 650"/>
        <p:cNvGrpSpPr/>
        <p:nvPr/>
      </p:nvGrpSpPr>
      <p:grpSpPr>
        <a:xfrm>
          <a:off x="0" y="0"/>
          <a:ext cx="0" cy="0"/>
          <a:chOff x="0" y="0"/>
          <a:chExt cx="0" cy="0"/>
        </a:xfrm>
      </p:grpSpPr>
      <p:sp>
        <p:nvSpPr>
          <p:cNvPr id="651" name="Google Shape;651;p93"/>
          <p:cNvSpPr/>
          <p:nvPr/>
        </p:nvSpPr>
        <p:spPr>
          <a:xfrm flipH="1" rot="10800000">
            <a:off x="0" y="0"/>
            <a:ext cx="12192000" cy="6858000"/>
          </a:xfrm>
          <a:prstGeom prst="round1Rect">
            <a:avLst>
              <a:gd fmla="val 0" name="adj"/>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2" name="Google Shape;652;p93"/>
          <p:cNvSpPr txBox="1"/>
          <p:nvPr/>
        </p:nvSpPr>
        <p:spPr>
          <a:xfrm>
            <a:off x="0" y="2111872"/>
            <a:ext cx="12192000" cy="140892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9600"/>
              <a:buFont typeface="Calibri"/>
              <a:buNone/>
            </a:pPr>
            <a:r>
              <a:rPr b="1" i="0" lang="nl-BE" sz="9600" u="none" cap="none" strike="noStrike">
                <a:solidFill>
                  <a:schemeClr val="lt1"/>
                </a:solidFill>
                <a:latin typeface="Calibri"/>
                <a:ea typeface="Calibri"/>
                <a:cs typeface="Calibri"/>
                <a:sym typeface="Calibri"/>
              </a:rPr>
              <a:t>BEDANKT</a:t>
            </a:r>
            <a:endParaRPr b="1" i="0" sz="96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72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sp>
        <p:nvSpPr>
          <p:cNvPr id="159" name="Google Shape;159;p13"/>
          <p:cNvSpPr txBox="1"/>
          <p:nvPr>
            <p:ph type="title"/>
          </p:nvPr>
        </p:nvSpPr>
        <p:spPr>
          <a:xfrm>
            <a:off x="1824000" y="259200"/>
            <a:ext cx="9168000" cy="1076400"/>
          </a:xfrm>
          <a:prstGeom prst="rect">
            <a:avLst/>
          </a:prstGeom>
          <a:noFill/>
          <a:ln>
            <a:noFill/>
          </a:ln>
        </p:spPr>
        <p:txBody>
          <a:bodyPr anchorCtr="0" anchor="ctr" bIns="0" lIns="0" spcFirstLastPara="1" rIns="0" wrap="square" tIns="0">
            <a:noAutofit/>
          </a:bodyPr>
          <a:lstStyle>
            <a:lvl1pPr lvl="0" marR="0" rtl="0" algn="l">
              <a:lnSpc>
                <a:spcPct val="140625"/>
              </a:lnSpc>
              <a:spcBef>
                <a:spcPts val="0"/>
              </a:spcBef>
              <a:spcAft>
                <a:spcPts val="0"/>
              </a:spcAft>
              <a:buClr>
                <a:schemeClr val="accent1"/>
              </a:buClr>
              <a:buSzPts val="3200"/>
              <a:buFont typeface="Roboto Slab"/>
              <a:buNone/>
              <a:defRPr b="1" i="0" sz="3200" u="none" cap="none" strike="noStrike">
                <a:solidFill>
                  <a:schemeClr val="accent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0" name="Google Shape;160;p13"/>
          <p:cNvSpPr txBox="1"/>
          <p:nvPr>
            <p:ph idx="1" type="body"/>
          </p:nvPr>
        </p:nvSpPr>
        <p:spPr>
          <a:xfrm>
            <a:off x="1824000" y="2065474"/>
            <a:ext cx="9168000" cy="3747497"/>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indent="-228600" lvl="1" marL="914400"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indent="-355600" lvl="2" marL="1371600"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indent="-228600" lvl="3" marL="1828800"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indent="-355600" lvl="4" marL="2286000" marR="0" rtl="0" algn="l">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indent="-355600" lvl="5" marL="2743200"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9pPr>
          </a:lstStyle>
          <a:p/>
        </p:txBody>
      </p:sp>
      <p:sp>
        <p:nvSpPr>
          <p:cNvPr id="161" name="Google Shape;161;p13"/>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Roboto Slab"/>
                <a:ea typeface="Roboto Slab"/>
                <a:cs typeface="Roboto Slab"/>
                <a:sym typeface="Roboto Slab"/>
              </a:defRPr>
            </a:lvl1pPr>
            <a:lvl2pPr lvl="1"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2pPr>
            <a:lvl3pPr lvl="2"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3pPr>
            <a:lvl4pPr lvl="3"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4pPr>
            <a:lvl5pPr lvl="4"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5pPr>
            <a:lvl6pPr lvl="5"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6pPr>
            <a:lvl7pPr lvl="6"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7pPr>
            <a:lvl8pPr lvl="7"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8pPr>
            <a:lvl9pPr lvl="8"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9pPr>
          </a:lstStyle>
          <a:p/>
        </p:txBody>
      </p:sp>
      <p:sp>
        <p:nvSpPr>
          <p:cNvPr id="162" name="Google Shape;162;p13"/>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Roboto Slab"/>
                <a:ea typeface="Roboto Slab"/>
                <a:cs typeface="Roboto Slab"/>
                <a:sym typeface="Roboto Slab"/>
              </a:defRPr>
            </a:lvl1pPr>
            <a:lvl2pPr lvl="1"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2pPr>
            <a:lvl3pPr lvl="2"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3pPr>
            <a:lvl4pPr lvl="3"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4pPr>
            <a:lvl5pPr lvl="4"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5pPr>
            <a:lvl6pPr lvl="5"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6pPr>
            <a:lvl7pPr lvl="6"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7pPr>
            <a:lvl8pPr lvl="7"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8pPr>
            <a:lvl9pPr lvl="8"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9pPr>
          </a:lstStyle>
          <a:p/>
        </p:txBody>
      </p:sp>
      <p:sp>
        <p:nvSpPr>
          <p:cNvPr id="163" name="Google Shape;163;p13"/>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Roboto Slab"/>
                <a:ea typeface="Roboto Slab"/>
                <a:cs typeface="Roboto Slab"/>
                <a:sym typeface="Roboto Slab"/>
              </a:defRPr>
            </a:lvl1pPr>
            <a:lvl2pPr indent="0" lvl="1" marL="0" marR="0" rtl="0" algn="r">
              <a:spcBef>
                <a:spcPts val="0"/>
              </a:spcBef>
              <a:buNone/>
              <a:defRPr b="0" i="0" sz="1200" u="none" cap="none" strike="noStrike">
                <a:solidFill>
                  <a:srgbClr val="888888"/>
                </a:solidFill>
                <a:latin typeface="Roboto Slab"/>
                <a:ea typeface="Roboto Slab"/>
                <a:cs typeface="Roboto Slab"/>
                <a:sym typeface="Roboto Slab"/>
              </a:defRPr>
            </a:lvl2pPr>
            <a:lvl3pPr indent="0" lvl="2" marL="0" marR="0" rtl="0" algn="r">
              <a:spcBef>
                <a:spcPts val="0"/>
              </a:spcBef>
              <a:buNone/>
              <a:defRPr b="0" i="0" sz="1200" u="none" cap="none" strike="noStrike">
                <a:solidFill>
                  <a:srgbClr val="888888"/>
                </a:solidFill>
                <a:latin typeface="Roboto Slab"/>
                <a:ea typeface="Roboto Slab"/>
                <a:cs typeface="Roboto Slab"/>
                <a:sym typeface="Roboto Slab"/>
              </a:defRPr>
            </a:lvl3pPr>
            <a:lvl4pPr indent="0" lvl="3" marL="0" marR="0" rtl="0" algn="r">
              <a:spcBef>
                <a:spcPts val="0"/>
              </a:spcBef>
              <a:buNone/>
              <a:defRPr b="0" i="0" sz="1200" u="none" cap="none" strike="noStrike">
                <a:solidFill>
                  <a:srgbClr val="888888"/>
                </a:solidFill>
                <a:latin typeface="Roboto Slab"/>
                <a:ea typeface="Roboto Slab"/>
                <a:cs typeface="Roboto Slab"/>
                <a:sym typeface="Roboto Slab"/>
              </a:defRPr>
            </a:lvl4pPr>
            <a:lvl5pPr indent="0" lvl="4" marL="0" marR="0" rtl="0" algn="r">
              <a:spcBef>
                <a:spcPts val="0"/>
              </a:spcBef>
              <a:buNone/>
              <a:defRPr b="0" i="0" sz="1200" u="none" cap="none" strike="noStrike">
                <a:solidFill>
                  <a:srgbClr val="888888"/>
                </a:solidFill>
                <a:latin typeface="Roboto Slab"/>
                <a:ea typeface="Roboto Slab"/>
                <a:cs typeface="Roboto Slab"/>
                <a:sym typeface="Roboto Slab"/>
              </a:defRPr>
            </a:lvl5pPr>
            <a:lvl6pPr indent="0" lvl="5" marL="0" marR="0" rtl="0" algn="r">
              <a:spcBef>
                <a:spcPts val="0"/>
              </a:spcBef>
              <a:buNone/>
              <a:defRPr b="0" i="0" sz="1200" u="none" cap="none" strike="noStrike">
                <a:solidFill>
                  <a:srgbClr val="888888"/>
                </a:solidFill>
                <a:latin typeface="Roboto Slab"/>
                <a:ea typeface="Roboto Slab"/>
                <a:cs typeface="Roboto Slab"/>
                <a:sym typeface="Roboto Slab"/>
              </a:defRPr>
            </a:lvl6pPr>
            <a:lvl7pPr indent="0" lvl="6" marL="0" marR="0" rtl="0" algn="r">
              <a:spcBef>
                <a:spcPts val="0"/>
              </a:spcBef>
              <a:buNone/>
              <a:defRPr b="0" i="0" sz="1200" u="none" cap="none" strike="noStrike">
                <a:solidFill>
                  <a:srgbClr val="888888"/>
                </a:solidFill>
                <a:latin typeface="Roboto Slab"/>
                <a:ea typeface="Roboto Slab"/>
                <a:cs typeface="Roboto Slab"/>
                <a:sym typeface="Roboto Slab"/>
              </a:defRPr>
            </a:lvl7pPr>
            <a:lvl8pPr indent="0" lvl="7" marL="0" marR="0" rtl="0" algn="r">
              <a:spcBef>
                <a:spcPts val="0"/>
              </a:spcBef>
              <a:buNone/>
              <a:defRPr b="0" i="0" sz="1200" u="none" cap="none" strike="noStrike">
                <a:solidFill>
                  <a:srgbClr val="888888"/>
                </a:solidFill>
                <a:latin typeface="Roboto Slab"/>
                <a:ea typeface="Roboto Slab"/>
                <a:cs typeface="Roboto Slab"/>
                <a:sym typeface="Roboto Slab"/>
              </a:defRPr>
            </a:lvl8pPr>
            <a:lvl9pPr indent="0" lvl="8" marL="0" marR="0" rtl="0" algn="r">
              <a:spcBef>
                <a:spcPts val="0"/>
              </a:spcBef>
              <a:buNone/>
              <a:defRPr b="0" i="0" sz="1200" u="none" cap="none" strike="noStrike">
                <a:solidFill>
                  <a:srgbClr val="888888"/>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nl-BE"/>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sp>
        <p:nvSpPr>
          <p:cNvPr id="262" name="Google Shape;262;p29"/>
          <p:cNvSpPr txBox="1"/>
          <p:nvPr>
            <p:ph type="title"/>
          </p:nvPr>
        </p:nvSpPr>
        <p:spPr>
          <a:xfrm>
            <a:off x="1824000" y="259200"/>
            <a:ext cx="9168000" cy="1076400"/>
          </a:xfrm>
          <a:prstGeom prst="rect">
            <a:avLst/>
          </a:prstGeom>
          <a:noFill/>
          <a:ln>
            <a:noFill/>
          </a:ln>
        </p:spPr>
        <p:txBody>
          <a:bodyPr anchorCtr="0" anchor="ctr" bIns="91425" lIns="91425" spcFirstLastPara="1" rIns="91425" wrap="square" tIns="91425">
            <a:noAutofit/>
          </a:bodyPr>
          <a:lstStyle>
            <a:lvl1pPr lvl="0" marR="0" rtl="0" algn="l">
              <a:lnSpc>
                <a:spcPct val="140625"/>
              </a:lnSpc>
              <a:spcBef>
                <a:spcPts val="0"/>
              </a:spcBef>
              <a:spcAft>
                <a:spcPts val="0"/>
              </a:spcAft>
              <a:buClr>
                <a:srgbClr val="7D1212"/>
              </a:buClr>
              <a:buSzPts val="3200"/>
              <a:buFont typeface="Roboto Slab"/>
              <a:buNone/>
              <a:defRPr b="1" i="0" sz="3200" u="none" cap="none" strike="noStrike">
                <a:solidFill>
                  <a:srgbClr val="7D1212"/>
                </a:solidFill>
                <a:latin typeface="Roboto Slab"/>
                <a:ea typeface="Roboto Slab"/>
                <a:cs typeface="Roboto Slab"/>
                <a:sym typeface="Roboto Slab"/>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3" name="Google Shape;263;p29"/>
          <p:cNvSpPr txBox="1"/>
          <p:nvPr>
            <p:ph idx="1" type="body"/>
          </p:nvPr>
        </p:nvSpPr>
        <p:spPr>
          <a:xfrm>
            <a:off x="1824000" y="2065474"/>
            <a:ext cx="9168000" cy="3747497"/>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indent="-228600" lvl="1" marL="914400" marR="0" rtl="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indent="-355600" lvl="2" marL="1371600" marR="0" rtl="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indent="-228600" lvl="3" marL="1828800" marR="0" rtl="0" algn="l">
              <a:lnSpc>
                <a:spcPct val="100000"/>
              </a:lnSpc>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indent="-355600" lvl="4" marL="2286000" marR="0" rtl="0" algn="l">
              <a:lnSpc>
                <a:spcPct val="100000"/>
              </a:lnSpc>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indent="-355600" lvl="5" marL="2743200" marR="0" rtl="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9pPr>
          </a:lstStyle>
          <a:p/>
        </p:txBody>
      </p:sp>
      <p:sp>
        <p:nvSpPr>
          <p:cNvPr id="264" name="Google Shape;264;p29"/>
          <p:cNvSpPr txBox="1"/>
          <p:nvPr>
            <p:ph idx="10" type="dt"/>
          </p:nvPr>
        </p:nvSpPr>
        <p:spPr>
          <a:xfrm>
            <a:off x="432000" y="6094434"/>
            <a:ext cx="5664000" cy="5832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Clr>
                <a:srgbClr val="797979"/>
              </a:buClr>
              <a:buSzPts val="1400"/>
              <a:buFont typeface="Source Sans Pro"/>
              <a:buNone/>
              <a:defRPr b="1" i="0" sz="1400" u="none" cap="none" strike="noStrike">
                <a:solidFill>
                  <a:srgbClr val="797979"/>
                </a:solidFill>
                <a:latin typeface="Source Sans Pro"/>
                <a:ea typeface="Source Sans Pro"/>
                <a:cs typeface="Source Sans Pro"/>
                <a:sym typeface="Source Sans Pro"/>
              </a:defRPr>
            </a:lvl1pPr>
            <a:lvl2pPr lvl="1" marR="0" rtl="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2pPr>
            <a:lvl3pPr lvl="2" marR="0" rtl="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3pPr>
            <a:lvl4pPr lvl="3" marR="0" rtl="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4pPr>
            <a:lvl5pPr lvl="4" marR="0" rtl="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5pPr>
            <a:lvl6pPr lvl="5" marR="0" rtl="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6pPr>
            <a:lvl7pPr lvl="6" marR="0" rtl="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7pPr>
            <a:lvl8pPr lvl="7" marR="0" rtl="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8pPr>
            <a:lvl9pPr lvl="8" marR="0" rtl="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9pPr>
          </a:lstStyle>
          <a:p/>
        </p:txBody>
      </p:sp>
      <p:sp>
        <p:nvSpPr>
          <p:cNvPr id="265" name="Google Shape;265;p29"/>
          <p:cNvSpPr txBox="1"/>
          <p:nvPr>
            <p:ph idx="11" type="ftr"/>
          </p:nvPr>
        </p:nvSpPr>
        <p:spPr>
          <a:xfrm>
            <a:off x="6096000" y="6094799"/>
            <a:ext cx="5568000" cy="5832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Clr>
                <a:schemeClr val="lt2"/>
              </a:buClr>
              <a:buSzPts val="1400"/>
              <a:buFont typeface="Roboto Slab"/>
              <a:buNone/>
              <a:defRPr b="1" i="0" sz="1600" u="none" cap="none" strike="noStrike">
                <a:solidFill>
                  <a:schemeClr val="lt2"/>
                </a:solidFill>
                <a:latin typeface="Roboto Slab"/>
                <a:ea typeface="Roboto Slab"/>
                <a:cs typeface="Roboto Slab"/>
                <a:sym typeface="Roboto Slab"/>
              </a:defRPr>
            </a:lvl1pPr>
            <a:lvl2pPr lvl="1" marR="0" rtl="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2pPr>
            <a:lvl3pPr lvl="2" marR="0" rtl="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3pPr>
            <a:lvl4pPr lvl="3" marR="0" rtl="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4pPr>
            <a:lvl5pPr lvl="4" marR="0" rtl="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5pPr>
            <a:lvl6pPr lvl="5" marR="0" rtl="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6pPr>
            <a:lvl7pPr lvl="6" marR="0" rtl="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7pPr>
            <a:lvl8pPr lvl="7" marR="0" rtl="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8pPr>
            <a:lvl9pPr lvl="8" marR="0" rtl="0" algn="l">
              <a:spcBef>
                <a:spcPts val="0"/>
              </a:spcBef>
              <a:spcAft>
                <a:spcPts val="0"/>
              </a:spcAft>
              <a:buClr>
                <a:schemeClr val="dk1"/>
              </a:buClr>
              <a:buSzPts val="1400"/>
              <a:buFont typeface="Roboto Slab"/>
              <a:buNone/>
              <a:defRPr b="0" i="0" sz="1800" u="none" cap="none" strike="noStrike">
                <a:solidFill>
                  <a:schemeClr val="dk1"/>
                </a:solidFill>
                <a:latin typeface="Roboto Slab"/>
                <a:ea typeface="Roboto Slab"/>
                <a:cs typeface="Roboto Slab"/>
                <a:sym typeface="Roboto Slab"/>
              </a:defRPr>
            </a:lvl9pPr>
          </a:lstStyle>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44" name="Shape 344"/>
        <p:cNvGrpSpPr/>
        <p:nvPr/>
      </p:nvGrpSpPr>
      <p:grpSpPr>
        <a:xfrm>
          <a:off x="0" y="0"/>
          <a:ext cx="0" cy="0"/>
          <a:chOff x="0" y="0"/>
          <a:chExt cx="0" cy="0"/>
        </a:xfrm>
      </p:grpSpPr>
      <p:sp>
        <p:nvSpPr>
          <p:cNvPr id="345" name="Google Shape;345;p42"/>
          <p:cNvSpPr txBox="1"/>
          <p:nvPr>
            <p:ph type="title"/>
          </p:nvPr>
        </p:nvSpPr>
        <p:spPr>
          <a:xfrm>
            <a:off x="838200" y="365125"/>
            <a:ext cx="8790709"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Open Sans"/>
              <a:buNone/>
              <a:defRPr b="0" i="0" sz="4400" u="none" cap="none" strike="noStrik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6" name="Google Shape;346;p42"/>
          <p:cNvSpPr txBox="1"/>
          <p:nvPr>
            <p:ph idx="1" type="body"/>
          </p:nvPr>
        </p:nvSpPr>
        <p:spPr>
          <a:xfrm>
            <a:off x="838200" y="1825625"/>
            <a:ext cx="10515600" cy="397943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347" name="Google Shape;347;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348" name="Google Shape;348;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349" name="Google Shape;349;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Open Sans"/>
                <a:ea typeface="Open Sans"/>
                <a:cs typeface="Open Sans"/>
                <a:sym typeface="Open Sans"/>
              </a:defRPr>
            </a:lvl1pPr>
            <a:lvl2pPr indent="0" lvl="1" marL="0" marR="0" rtl="0" algn="r">
              <a:spcBef>
                <a:spcPts val="0"/>
              </a:spcBef>
              <a:buNone/>
              <a:defRPr b="0" i="0" sz="1200" u="none" cap="none" strike="noStrike">
                <a:solidFill>
                  <a:srgbClr val="888888"/>
                </a:solidFill>
                <a:latin typeface="Open Sans"/>
                <a:ea typeface="Open Sans"/>
                <a:cs typeface="Open Sans"/>
                <a:sym typeface="Open Sans"/>
              </a:defRPr>
            </a:lvl2pPr>
            <a:lvl3pPr indent="0" lvl="2" marL="0" marR="0" rtl="0" algn="r">
              <a:spcBef>
                <a:spcPts val="0"/>
              </a:spcBef>
              <a:buNone/>
              <a:defRPr b="0" i="0" sz="1200" u="none" cap="none" strike="noStrike">
                <a:solidFill>
                  <a:srgbClr val="888888"/>
                </a:solidFill>
                <a:latin typeface="Open Sans"/>
                <a:ea typeface="Open Sans"/>
                <a:cs typeface="Open Sans"/>
                <a:sym typeface="Open Sans"/>
              </a:defRPr>
            </a:lvl3pPr>
            <a:lvl4pPr indent="0" lvl="3" marL="0" marR="0" rtl="0" algn="r">
              <a:spcBef>
                <a:spcPts val="0"/>
              </a:spcBef>
              <a:buNone/>
              <a:defRPr b="0" i="0" sz="1200" u="none" cap="none" strike="noStrike">
                <a:solidFill>
                  <a:srgbClr val="888888"/>
                </a:solidFill>
                <a:latin typeface="Open Sans"/>
                <a:ea typeface="Open Sans"/>
                <a:cs typeface="Open Sans"/>
                <a:sym typeface="Open Sans"/>
              </a:defRPr>
            </a:lvl4pPr>
            <a:lvl5pPr indent="0" lvl="4" marL="0" marR="0" rtl="0" algn="r">
              <a:spcBef>
                <a:spcPts val="0"/>
              </a:spcBef>
              <a:buNone/>
              <a:defRPr b="0" i="0" sz="1200" u="none" cap="none" strike="noStrike">
                <a:solidFill>
                  <a:srgbClr val="888888"/>
                </a:solidFill>
                <a:latin typeface="Open Sans"/>
                <a:ea typeface="Open Sans"/>
                <a:cs typeface="Open Sans"/>
                <a:sym typeface="Open Sans"/>
              </a:defRPr>
            </a:lvl5pPr>
            <a:lvl6pPr indent="0" lvl="5" marL="0" marR="0" rtl="0" algn="r">
              <a:spcBef>
                <a:spcPts val="0"/>
              </a:spcBef>
              <a:buNone/>
              <a:defRPr b="0" i="0" sz="1200" u="none" cap="none" strike="noStrike">
                <a:solidFill>
                  <a:srgbClr val="888888"/>
                </a:solidFill>
                <a:latin typeface="Open Sans"/>
                <a:ea typeface="Open Sans"/>
                <a:cs typeface="Open Sans"/>
                <a:sym typeface="Open Sans"/>
              </a:defRPr>
            </a:lvl6pPr>
            <a:lvl7pPr indent="0" lvl="6" marL="0" marR="0" rtl="0" algn="r">
              <a:spcBef>
                <a:spcPts val="0"/>
              </a:spcBef>
              <a:buNone/>
              <a:defRPr b="0" i="0" sz="1200" u="none" cap="none" strike="noStrike">
                <a:solidFill>
                  <a:srgbClr val="888888"/>
                </a:solidFill>
                <a:latin typeface="Open Sans"/>
                <a:ea typeface="Open Sans"/>
                <a:cs typeface="Open Sans"/>
                <a:sym typeface="Open Sans"/>
              </a:defRPr>
            </a:lvl7pPr>
            <a:lvl8pPr indent="0" lvl="7" marL="0" marR="0" rtl="0" algn="r">
              <a:spcBef>
                <a:spcPts val="0"/>
              </a:spcBef>
              <a:buNone/>
              <a:defRPr b="0" i="0" sz="1200" u="none" cap="none" strike="noStrike">
                <a:solidFill>
                  <a:srgbClr val="888888"/>
                </a:solidFill>
                <a:latin typeface="Open Sans"/>
                <a:ea typeface="Open Sans"/>
                <a:cs typeface="Open Sans"/>
                <a:sym typeface="Open Sans"/>
              </a:defRPr>
            </a:lvl8pPr>
            <a:lvl9pPr indent="0" lvl="8" marL="0" marR="0" rtl="0" algn="r">
              <a:spcBef>
                <a:spcPts val="0"/>
              </a:spcBef>
              <a:buNone/>
              <a:defRPr b="0" i="0" sz="1200" u="none" cap="none" strike="noStrike">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nl-BE"/>
              <a:t>‹#›</a:t>
            </a:fld>
            <a:endParaRPr/>
          </a:p>
        </p:txBody>
      </p:sp>
    </p:spTree>
  </p:cSld>
  <p:clrMap accent1="accent1" accent2="accent2" accent3="accent3" accent4="accent4" accent5="accent5" accent6="accent6" bg1="lt1" bg2="dk2" tx1="dk1" tx2="lt2" folHlink="folHlink" hlink="hlink"/>
  <p:sldLayoutIdLst>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9" name="Shape 419"/>
        <p:cNvGrpSpPr/>
        <p:nvPr/>
      </p:nvGrpSpPr>
      <p:grpSpPr>
        <a:xfrm>
          <a:off x="0" y="0"/>
          <a:ext cx="0" cy="0"/>
          <a:chOff x="0" y="0"/>
          <a:chExt cx="0" cy="0"/>
        </a:xfrm>
      </p:grpSpPr>
      <p:sp>
        <p:nvSpPr>
          <p:cNvPr id="420" name="Google Shape;420;p54"/>
          <p:cNvSpPr txBox="1"/>
          <p:nvPr>
            <p:ph type="title"/>
          </p:nvPr>
        </p:nvSpPr>
        <p:spPr>
          <a:xfrm>
            <a:off x="2592000" y="365125"/>
            <a:ext cx="8761800" cy="1325563"/>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1D2951"/>
              </a:buClr>
              <a:buSzPts val="3700"/>
              <a:buFont typeface="Tahoma"/>
              <a:buNone/>
              <a:defRPr b="1" i="0" sz="3700" u="none" cap="none" strike="noStrike">
                <a:solidFill>
                  <a:srgbClr val="1D2951"/>
                </a:solidFill>
                <a:latin typeface="Tahoma"/>
                <a:ea typeface="Tahoma"/>
                <a:cs typeface="Tahoma"/>
                <a:sym typeface="Tahoma"/>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421" name="Google Shape;421;p54"/>
          <p:cNvSpPr txBox="1"/>
          <p:nvPr>
            <p:ph idx="1" type="body"/>
          </p:nvPr>
        </p:nvSpPr>
        <p:spPr>
          <a:xfrm>
            <a:off x="2592000" y="1200000"/>
            <a:ext cx="8761800" cy="4351339"/>
          </a:xfrm>
          <a:prstGeom prst="rect">
            <a:avLst/>
          </a:prstGeom>
          <a:noFill/>
          <a:ln>
            <a:noFill/>
          </a:ln>
        </p:spPr>
        <p:txBody>
          <a:bodyPr anchorCtr="0" anchor="t" bIns="0" lIns="0" spcFirstLastPara="1" rIns="0" wrap="square" tIns="0">
            <a:noAutofit/>
          </a:bodyPr>
          <a:lstStyle>
            <a:lvl1pPr indent="-330200" lvl="0" marL="457200" marR="0" rtl="0" algn="l">
              <a:lnSpc>
                <a:spcPct val="90000"/>
              </a:lnSpc>
              <a:spcBef>
                <a:spcPts val="1000"/>
              </a:spcBef>
              <a:spcAft>
                <a:spcPts val="0"/>
              </a:spcAft>
              <a:buClr>
                <a:schemeClr val="dk1"/>
              </a:buClr>
              <a:buSzPts val="1600"/>
              <a:buFont typeface="Arial"/>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Tahoma"/>
                <a:ea typeface="Tahoma"/>
                <a:cs typeface="Tahoma"/>
                <a:sym typeface="Tahoma"/>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Tahoma"/>
                <a:ea typeface="Tahoma"/>
                <a:cs typeface="Tahoma"/>
                <a:sym typeface="Tahoma"/>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Tahoma"/>
                <a:ea typeface="Tahoma"/>
                <a:cs typeface="Tahoma"/>
                <a:sym typeface="Tahom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2" name="Google Shape;422;p54"/>
          <p:cNvSpPr txBox="1"/>
          <p:nvPr>
            <p:ph idx="10" type="dt"/>
          </p:nvPr>
        </p:nvSpPr>
        <p:spPr>
          <a:xfrm>
            <a:off x="838200" y="6356351"/>
            <a:ext cx="2743200" cy="365125"/>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9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1800" u="none" cap="none" strike="noStrike">
                <a:solidFill>
                  <a:schemeClr val="dk1"/>
                </a:solidFill>
                <a:latin typeface="Calibri"/>
                <a:ea typeface="Calibri"/>
                <a:cs typeface="Calibri"/>
                <a:sym typeface="Calibri"/>
              </a:defRPr>
            </a:lvl9pPr>
          </a:lstStyle>
          <a:p/>
        </p:txBody>
      </p:sp>
      <p:sp>
        <p:nvSpPr>
          <p:cNvPr id="423" name="Google Shape;423;p54"/>
          <p:cNvSpPr txBox="1"/>
          <p:nvPr>
            <p:ph idx="11" type="ftr"/>
          </p:nvPr>
        </p:nvSpPr>
        <p:spPr>
          <a:xfrm>
            <a:off x="4038600" y="6356351"/>
            <a:ext cx="4114800" cy="365125"/>
          </a:xfrm>
          <a:prstGeom prst="rect">
            <a:avLst/>
          </a:prstGeom>
          <a:noFill/>
          <a:ln>
            <a:noFill/>
          </a:ln>
        </p:spPr>
        <p:txBody>
          <a:bodyPr anchorCtr="0" anchor="ctr" bIns="60925" lIns="121900" spcFirstLastPara="1" rIns="121900" wrap="square" tIns="60925">
            <a:noAutofit/>
          </a:bodyPr>
          <a:lstStyle>
            <a:lvl1pPr lvl="0" marR="0" rtl="0" algn="ctr">
              <a:spcBef>
                <a:spcPts val="0"/>
              </a:spcBef>
              <a:spcAft>
                <a:spcPts val="0"/>
              </a:spcAft>
              <a:buSzPts val="19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9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1800" u="none" cap="none" strike="noStrike">
                <a:solidFill>
                  <a:schemeClr val="dk1"/>
                </a:solidFill>
                <a:latin typeface="Calibri"/>
                <a:ea typeface="Calibri"/>
                <a:cs typeface="Calibri"/>
                <a:sym typeface="Calibri"/>
              </a:defRPr>
            </a:lvl9pPr>
          </a:lstStyle>
          <a:p/>
        </p:txBody>
      </p:sp>
      <p:sp>
        <p:nvSpPr>
          <p:cNvPr id="424" name="Google Shape;424;p54"/>
          <p:cNvSpPr txBox="1"/>
          <p:nvPr>
            <p:ph idx="12" type="sldNum"/>
          </p:nvPr>
        </p:nvSpPr>
        <p:spPr>
          <a:xfrm>
            <a:off x="8610600" y="6356351"/>
            <a:ext cx="2743200" cy="365125"/>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BE"/>
              <a:t>‹#›</a:t>
            </a:fld>
            <a:endParaRPr/>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8" name="Shape 488"/>
        <p:cNvGrpSpPr/>
        <p:nvPr/>
      </p:nvGrpSpPr>
      <p:grpSpPr>
        <a:xfrm>
          <a:off x="0" y="0"/>
          <a:ext cx="0" cy="0"/>
          <a:chOff x="0" y="0"/>
          <a:chExt cx="0" cy="0"/>
        </a:xfrm>
      </p:grpSpPr>
      <p:sp>
        <p:nvSpPr>
          <p:cNvPr id="489" name="Google Shape;489;p67"/>
          <p:cNvSpPr/>
          <p:nvPr/>
        </p:nvSpPr>
        <p:spPr>
          <a:xfrm>
            <a:off x="720075" y="6258124"/>
            <a:ext cx="10838178" cy="234315"/>
          </a:xfrm>
          <a:custGeom>
            <a:rect b="b" l="l" r="r" t="t"/>
            <a:pathLst>
              <a:path extrusionOk="0" h="234314" w="8128634">
                <a:moveTo>
                  <a:pt x="0" y="0"/>
                </a:moveTo>
                <a:lnTo>
                  <a:pt x="7262818" y="0"/>
                </a:lnTo>
                <a:lnTo>
                  <a:pt x="7294517" y="2971"/>
                </a:lnTo>
                <a:lnTo>
                  <a:pt x="7364254" y="27401"/>
                </a:lnTo>
                <a:lnTo>
                  <a:pt x="7433991" y="96568"/>
                </a:lnTo>
                <a:lnTo>
                  <a:pt x="7465690" y="233748"/>
                </a:lnTo>
                <a:lnTo>
                  <a:pt x="7468858" y="197224"/>
                </a:lnTo>
                <a:lnTo>
                  <a:pt x="7491033" y="116874"/>
                </a:lnTo>
                <a:lnTo>
                  <a:pt x="7551223" y="36523"/>
                </a:lnTo>
                <a:lnTo>
                  <a:pt x="7668435" y="0"/>
                </a:lnTo>
                <a:lnTo>
                  <a:pt x="8128516" y="0"/>
                </a:lnTo>
              </a:path>
            </a:pathLst>
          </a:custGeom>
          <a:noFill/>
          <a:ln cap="flat" cmpd="sng" w="12600">
            <a:solidFill>
              <a:srgbClr val="41AC3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90" name="Google Shape;490;p67"/>
          <p:cNvSpPr txBox="1"/>
          <p:nvPr>
            <p:ph type="title"/>
          </p:nvPr>
        </p:nvSpPr>
        <p:spPr>
          <a:xfrm>
            <a:off x="2126317" y="2443683"/>
            <a:ext cx="7939363" cy="1763395"/>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1" i="0" sz="60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91" name="Google Shape;491;p67"/>
          <p:cNvSpPr txBox="1"/>
          <p:nvPr>
            <p:ph idx="1" type="body"/>
          </p:nvPr>
        </p:nvSpPr>
        <p:spPr>
          <a:xfrm>
            <a:off x="615695" y="1427719"/>
            <a:ext cx="10960608" cy="1986914"/>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2400" u="none" cap="none" strike="noStrike">
                <a:solidFill>
                  <a:srgbClr val="2C3E47"/>
                </a:solidFill>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492" name="Google Shape;492;p67"/>
          <p:cNvSpPr txBox="1"/>
          <p:nvPr>
            <p:ph idx="11" type="ftr"/>
          </p:nvPr>
        </p:nvSpPr>
        <p:spPr>
          <a:xfrm>
            <a:off x="714992" y="6414617"/>
            <a:ext cx="1046480" cy="15367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000">
                <a:solidFill>
                  <a:srgbClr val="A6A6A6"/>
                </a:solidFill>
                <a:latin typeface="Calibri"/>
                <a:ea typeface="Calibri"/>
                <a:cs typeface="Calibri"/>
                <a:sym typeface="Calibri"/>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493" name="Google Shape;493;p67"/>
          <p:cNvSpPr txBox="1"/>
          <p:nvPr>
            <p:ph idx="10" type="dt"/>
          </p:nvPr>
        </p:nvSpPr>
        <p:spPr>
          <a:xfrm>
            <a:off x="609600" y="6377940"/>
            <a:ext cx="2804160" cy="3429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sz="1800">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494" name="Google Shape;494;p67"/>
          <p:cNvSpPr txBox="1"/>
          <p:nvPr>
            <p:ph idx="12" type="sldNum"/>
          </p:nvPr>
        </p:nvSpPr>
        <p:spPr>
          <a:xfrm>
            <a:off x="8778240" y="6377940"/>
            <a:ext cx="2804160" cy="342900"/>
          </a:xfrm>
          <a:prstGeom prst="rect">
            <a:avLst/>
          </a:prstGeom>
          <a:noFill/>
          <a:ln>
            <a:noFill/>
          </a:ln>
        </p:spPr>
        <p:txBody>
          <a:bodyPr anchorCtr="0" anchor="t" bIns="0" lIns="0" spcFirstLastPara="1" rIns="0" wrap="square" tIns="0">
            <a:noAutofit/>
          </a:bodyPr>
          <a:lstStyle>
            <a:lvl1pPr indent="0" lvl="0" marL="0" marR="0" rtl="0" algn="r">
              <a:spcBef>
                <a:spcPts val="0"/>
              </a:spcBef>
              <a:buNone/>
              <a:defRPr sz="1800">
                <a:solidFill>
                  <a:srgbClr val="888888"/>
                </a:solidFill>
              </a:defRPr>
            </a:lvl1pPr>
            <a:lvl2pPr indent="0" lvl="1" marL="0" marR="0" rtl="0" algn="r">
              <a:spcBef>
                <a:spcPts val="0"/>
              </a:spcBef>
              <a:buNone/>
              <a:defRPr sz="1800">
                <a:solidFill>
                  <a:srgbClr val="888888"/>
                </a:solidFill>
              </a:defRPr>
            </a:lvl2pPr>
            <a:lvl3pPr indent="0" lvl="2" marL="0" marR="0" rtl="0" algn="r">
              <a:spcBef>
                <a:spcPts val="0"/>
              </a:spcBef>
              <a:buNone/>
              <a:defRPr sz="1800">
                <a:solidFill>
                  <a:srgbClr val="888888"/>
                </a:solidFill>
              </a:defRPr>
            </a:lvl3pPr>
            <a:lvl4pPr indent="0" lvl="3" marL="0" marR="0" rtl="0" algn="r">
              <a:spcBef>
                <a:spcPts val="0"/>
              </a:spcBef>
              <a:buNone/>
              <a:defRPr sz="1800">
                <a:solidFill>
                  <a:srgbClr val="888888"/>
                </a:solidFill>
              </a:defRPr>
            </a:lvl4pPr>
            <a:lvl5pPr indent="0" lvl="4" marL="0" marR="0" rtl="0" algn="r">
              <a:spcBef>
                <a:spcPts val="0"/>
              </a:spcBef>
              <a:buNone/>
              <a:defRPr sz="1800">
                <a:solidFill>
                  <a:srgbClr val="888888"/>
                </a:solidFill>
              </a:defRPr>
            </a:lvl5pPr>
            <a:lvl6pPr indent="0" lvl="5" marL="0" marR="0" rtl="0" algn="r">
              <a:spcBef>
                <a:spcPts val="0"/>
              </a:spcBef>
              <a:buNone/>
              <a:defRPr sz="1800">
                <a:solidFill>
                  <a:srgbClr val="888888"/>
                </a:solidFill>
              </a:defRPr>
            </a:lvl6pPr>
            <a:lvl7pPr indent="0" lvl="6" marL="0" marR="0" rtl="0" algn="r">
              <a:spcBef>
                <a:spcPts val="0"/>
              </a:spcBef>
              <a:buNone/>
              <a:defRPr sz="1800">
                <a:solidFill>
                  <a:srgbClr val="888888"/>
                </a:solidFill>
              </a:defRPr>
            </a:lvl7pPr>
            <a:lvl8pPr indent="0" lvl="7" marL="0" marR="0" rtl="0" algn="r">
              <a:spcBef>
                <a:spcPts val="0"/>
              </a:spcBef>
              <a:buNone/>
              <a:defRPr sz="1800">
                <a:solidFill>
                  <a:srgbClr val="888888"/>
                </a:solidFill>
              </a:defRPr>
            </a:lvl8pPr>
            <a:lvl9pPr indent="0" lvl="8" marL="0" marR="0" rtl="0" algn="r">
              <a:spcBef>
                <a:spcPts val="0"/>
              </a:spcBef>
              <a:buNone/>
              <a:defRPr sz="1800">
                <a:solidFill>
                  <a:srgbClr val="888888"/>
                </a:solidFill>
              </a:defRPr>
            </a:lvl9pPr>
          </a:lstStyle>
          <a:p>
            <a:pPr indent="0" lvl="0" marL="0" rtl="0" algn="r">
              <a:spcBef>
                <a:spcPts val="0"/>
              </a:spcBef>
              <a:spcAft>
                <a:spcPts val="0"/>
              </a:spcAft>
              <a:buNone/>
            </a:pPr>
            <a:fld id="{00000000-1234-1234-1234-123412341234}" type="slidenum">
              <a:rPr lang="nl-BE"/>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709" r:id="rId1"/>
    <p:sldLayoutId id="2147483710" r:id="rId2"/>
    <p:sldLayoutId id="2147483711" r:id="rId3"/>
    <p:sldLayoutId id="2147483712" r:id="rId4"/>
    <p:sldLayoutId id="214748371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4" name="Shape 524"/>
        <p:cNvGrpSpPr/>
        <p:nvPr/>
      </p:nvGrpSpPr>
      <p:grpSpPr>
        <a:xfrm>
          <a:off x="0" y="0"/>
          <a:ext cx="0" cy="0"/>
          <a:chOff x="0" y="0"/>
          <a:chExt cx="0" cy="0"/>
        </a:xfrm>
      </p:grpSpPr>
      <p:sp>
        <p:nvSpPr>
          <p:cNvPr id="525" name="Google Shape;525;p73"/>
          <p:cNvSpPr txBox="1"/>
          <p:nvPr/>
        </p:nvSpPr>
        <p:spPr>
          <a:xfrm>
            <a:off x="508000" y="0"/>
            <a:ext cx="812800" cy="6858000"/>
          </a:xfrm>
          <a:prstGeom prst="rect">
            <a:avLst/>
          </a:prstGeom>
          <a:solidFill>
            <a:srgbClr val="C0E5AF">
              <a:alpha val="5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entury Schoolbook"/>
              <a:ea typeface="Century Schoolbook"/>
              <a:cs typeface="Century Schoolbook"/>
              <a:sym typeface="Century Schoolbook"/>
            </a:endParaRPr>
          </a:p>
        </p:txBody>
      </p:sp>
      <p:sp>
        <p:nvSpPr>
          <p:cNvPr id="526" name="Google Shape;526;p73"/>
          <p:cNvSpPr txBox="1"/>
          <p:nvPr/>
        </p:nvSpPr>
        <p:spPr>
          <a:xfrm>
            <a:off x="368300" y="0"/>
            <a:ext cx="139700" cy="6858000"/>
          </a:xfrm>
          <a:prstGeom prst="rect">
            <a:avLst/>
          </a:prstGeom>
          <a:solidFill>
            <a:srgbClr val="D8EECE">
              <a:alpha val="3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entury Schoolbook"/>
              <a:ea typeface="Century Schoolbook"/>
              <a:cs typeface="Century Schoolbook"/>
              <a:sym typeface="Century Schoolbook"/>
            </a:endParaRPr>
          </a:p>
        </p:txBody>
      </p:sp>
      <p:sp>
        <p:nvSpPr>
          <p:cNvPr id="527" name="Google Shape;527;p73"/>
          <p:cNvSpPr txBox="1"/>
          <p:nvPr/>
        </p:nvSpPr>
        <p:spPr>
          <a:xfrm>
            <a:off x="1320800" y="0"/>
            <a:ext cx="243416" cy="6858000"/>
          </a:xfrm>
          <a:prstGeom prst="rect">
            <a:avLst/>
          </a:prstGeom>
          <a:solidFill>
            <a:srgbClr val="D8EECE">
              <a:alpha val="69803"/>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entury Schoolbook"/>
              <a:ea typeface="Century Schoolbook"/>
              <a:cs typeface="Century Schoolbook"/>
              <a:sym typeface="Century Schoolbook"/>
            </a:endParaRPr>
          </a:p>
        </p:txBody>
      </p:sp>
      <p:sp>
        <p:nvSpPr>
          <p:cNvPr id="528" name="Google Shape;528;p73"/>
          <p:cNvSpPr txBox="1"/>
          <p:nvPr/>
        </p:nvSpPr>
        <p:spPr>
          <a:xfrm>
            <a:off x="1521883" y="0"/>
            <a:ext cx="306916" cy="6858000"/>
          </a:xfrm>
          <a:prstGeom prst="rect">
            <a:avLst/>
          </a:prstGeom>
          <a:solidFill>
            <a:srgbClr val="ECF7E8">
              <a:alpha val="70588"/>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entury Schoolbook"/>
              <a:ea typeface="Century Schoolbook"/>
              <a:cs typeface="Century Schoolbook"/>
              <a:sym typeface="Century Schoolbook"/>
            </a:endParaRPr>
          </a:p>
        </p:txBody>
      </p:sp>
      <p:cxnSp>
        <p:nvCxnSpPr>
          <p:cNvPr id="529" name="Google Shape;529;p73"/>
          <p:cNvCxnSpPr/>
          <p:nvPr/>
        </p:nvCxnSpPr>
        <p:spPr>
          <a:xfrm>
            <a:off x="141816" y="0"/>
            <a:ext cx="0" cy="6858000"/>
          </a:xfrm>
          <a:prstGeom prst="straightConnector1">
            <a:avLst/>
          </a:prstGeom>
          <a:noFill/>
          <a:ln cap="flat" cmpd="sng" w="57150">
            <a:solidFill>
              <a:srgbClr val="C0E5AF">
                <a:alpha val="72549"/>
              </a:srgbClr>
            </a:solidFill>
            <a:prstDash val="solid"/>
            <a:miter lim="800000"/>
            <a:headEnd len="med" w="med" type="none"/>
            <a:tailEnd len="med" w="med" type="none"/>
          </a:ln>
        </p:spPr>
      </p:cxnSp>
      <p:cxnSp>
        <p:nvCxnSpPr>
          <p:cNvPr id="530" name="Google Shape;530;p73"/>
          <p:cNvCxnSpPr/>
          <p:nvPr/>
        </p:nvCxnSpPr>
        <p:spPr>
          <a:xfrm>
            <a:off x="1219200" y="0"/>
            <a:ext cx="0" cy="6858000"/>
          </a:xfrm>
          <a:prstGeom prst="straightConnector1">
            <a:avLst/>
          </a:prstGeom>
          <a:noFill/>
          <a:ln cap="flat" cmpd="sng" w="57150">
            <a:solidFill>
              <a:srgbClr val="ECF7E8">
                <a:alpha val="82745"/>
              </a:srgbClr>
            </a:solidFill>
            <a:prstDash val="solid"/>
            <a:miter lim="800000"/>
            <a:headEnd len="med" w="med" type="none"/>
            <a:tailEnd len="med" w="med" type="none"/>
          </a:ln>
        </p:spPr>
      </p:cxnSp>
      <p:cxnSp>
        <p:nvCxnSpPr>
          <p:cNvPr id="531" name="Google Shape;531;p73"/>
          <p:cNvCxnSpPr/>
          <p:nvPr/>
        </p:nvCxnSpPr>
        <p:spPr>
          <a:xfrm>
            <a:off x="1138767" y="0"/>
            <a:ext cx="0" cy="6858000"/>
          </a:xfrm>
          <a:prstGeom prst="straightConnector1">
            <a:avLst/>
          </a:prstGeom>
          <a:noFill/>
          <a:ln cap="flat" cmpd="sng" w="57150">
            <a:solidFill>
              <a:srgbClr val="C0E5AF"/>
            </a:solidFill>
            <a:prstDash val="solid"/>
            <a:miter lim="800000"/>
            <a:headEnd len="med" w="med" type="none"/>
            <a:tailEnd len="med" w="med" type="none"/>
          </a:ln>
        </p:spPr>
      </p:cxnSp>
      <p:cxnSp>
        <p:nvCxnSpPr>
          <p:cNvPr id="532" name="Google Shape;532;p73"/>
          <p:cNvCxnSpPr/>
          <p:nvPr/>
        </p:nvCxnSpPr>
        <p:spPr>
          <a:xfrm>
            <a:off x="2302933" y="0"/>
            <a:ext cx="0" cy="6858000"/>
          </a:xfrm>
          <a:prstGeom prst="straightConnector1">
            <a:avLst/>
          </a:prstGeom>
          <a:noFill/>
          <a:ln cap="flat" cmpd="sng" w="28575">
            <a:solidFill>
              <a:srgbClr val="C0E5AF">
                <a:alpha val="81568"/>
              </a:srgbClr>
            </a:solidFill>
            <a:prstDash val="solid"/>
            <a:miter lim="800000"/>
            <a:headEnd len="med" w="med" type="none"/>
            <a:tailEnd len="med" w="med" type="none"/>
          </a:ln>
        </p:spPr>
      </p:cxnSp>
      <p:cxnSp>
        <p:nvCxnSpPr>
          <p:cNvPr id="533" name="Google Shape;533;p73"/>
          <p:cNvCxnSpPr/>
          <p:nvPr/>
        </p:nvCxnSpPr>
        <p:spPr>
          <a:xfrm>
            <a:off x="1422400" y="0"/>
            <a:ext cx="0" cy="6858000"/>
          </a:xfrm>
          <a:prstGeom prst="straightConnector1">
            <a:avLst/>
          </a:prstGeom>
          <a:noFill/>
          <a:ln cap="flat" cmpd="sng" w="9525">
            <a:solidFill>
              <a:srgbClr val="C0E5AF"/>
            </a:solidFill>
            <a:prstDash val="solid"/>
            <a:miter lim="800000"/>
            <a:headEnd len="med" w="med" type="none"/>
            <a:tailEnd len="med" w="med" type="none"/>
          </a:ln>
        </p:spPr>
      </p:cxnSp>
      <p:cxnSp>
        <p:nvCxnSpPr>
          <p:cNvPr id="534" name="Google Shape;534;p73"/>
          <p:cNvCxnSpPr/>
          <p:nvPr/>
        </p:nvCxnSpPr>
        <p:spPr>
          <a:xfrm>
            <a:off x="12151782" y="0"/>
            <a:ext cx="0" cy="6858000"/>
          </a:xfrm>
          <a:prstGeom prst="straightConnector1">
            <a:avLst/>
          </a:prstGeom>
          <a:noFill/>
          <a:ln cap="flat" cmpd="thickThin" w="57150">
            <a:solidFill>
              <a:srgbClr val="C0E5AF"/>
            </a:solidFill>
            <a:prstDash val="solid"/>
            <a:miter lim="800000"/>
            <a:headEnd len="med" w="med" type="none"/>
            <a:tailEnd len="med" w="med" type="none"/>
          </a:ln>
        </p:spPr>
      </p:cxnSp>
      <p:sp>
        <p:nvSpPr>
          <p:cNvPr id="535" name="Google Shape;535;p73"/>
          <p:cNvSpPr txBox="1"/>
          <p:nvPr/>
        </p:nvSpPr>
        <p:spPr>
          <a:xfrm>
            <a:off x="1625600" y="0"/>
            <a:ext cx="101600" cy="6858000"/>
          </a:xfrm>
          <a:prstGeom prst="rect">
            <a:avLst/>
          </a:prstGeom>
          <a:solidFill>
            <a:srgbClr val="C0E5AF">
              <a:alpha val="50588"/>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entury Schoolbook"/>
              <a:ea typeface="Century Schoolbook"/>
              <a:cs typeface="Century Schoolbook"/>
              <a:sym typeface="Century Schoolbook"/>
            </a:endParaRPr>
          </a:p>
        </p:txBody>
      </p:sp>
      <p:sp>
        <p:nvSpPr>
          <p:cNvPr id="536" name="Google Shape;536;p73"/>
          <p:cNvSpPr/>
          <p:nvPr/>
        </p:nvSpPr>
        <p:spPr>
          <a:xfrm>
            <a:off x="812800" y="3429000"/>
            <a:ext cx="1727200" cy="12954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entury Schoolbook"/>
              <a:ea typeface="Century Schoolbook"/>
              <a:cs typeface="Century Schoolbook"/>
              <a:sym typeface="Century Schoolbook"/>
            </a:endParaRPr>
          </a:p>
        </p:txBody>
      </p:sp>
      <p:sp>
        <p:nvSpPr>
          <p:cNvPr id="537" name="Google Shape;537;p73"/>
          <p:cNvSpPr/>
          <p:nvPr/>
        </p:nvSpPr>
        <p:spPr>
          <a:xfrm>
            <a:off x="1746249" y="4867275"/>
            <a:ext cx="855133" cy="64135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entury Schoolbook"/>
              <a:ea typeface="Century Schoolbook"/>
              <a:cs typeface="Century Schoolbook"/>
              <a:sym typeface="Century Schoolbook"/>
            </a:endParaRPr>
          </a:p>
        </p:txBody>
      </p:sp>
      <p:sp>
        <p:nvSpPr>
          <p:cNvPr id="538" name="Google Shape;538;p73"/>
          <p:cNvSpPr/>
          <p:nvPr/>
        </p:nvSpPr>
        <p:spPr>
          <a:xfrm>
            <a:off x="1454149" y="5500687"/>
            <a:ext cx="184149" cy="13652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entury Schoolbook"/>
              <a:ea typeface="Century Schoolbook"/>
              <a:cs typeface="Century Schoolbook"/>
              <a:sym typeface="Century Schoolbook"/>
            </a:endParaRPr>
          </a:p>
        </p:txBody>
      </p:sp>
      <p:sp>
        <p:nvSpPr>
          <p:cNvPr id="539" name="Google Shape;539;p73"/>
          <p:cNvSpPr/>
          <p:nvPr/>
        </p:nvSpPr>
        <p:spPr>
          <a:xfrm>
            <a:off x="2218267" y="5788025"/>
            <a:ext cx="366183" cy="27463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entury Schoolbook"/>
              <a:ea typeface="Century Schoolbook"/>
              <a:cs typeface="Century Schoolbook"/>
              <a:sym typeface="Century Schoolbook"/>
            </a:endParaRPr>
          </a:p>
        </p:txBody>
      </p:sp>
      <p:sp>
        <p:nvSpPr>
          <p:cNvPr id="540" name="Google Shape;540;p73"/>
          <p:cNvSpPr/>
          <p:nvPr/>
        </p:nvSpPr>
        <p:spPr>
          <a:xfrm>
            <a:off x="2540000" y="4495800"/>
            <a:ext cx="486833" cy="36512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entury Schoolbook"/>
              <a:ea typeface="Century Schoolbook"/>
              <a:cs typeface="Century Schoolbook"/>
              <a:sym typeface="Century Schoolbook"/>
            </a:endParaRPr>
          </a:p>
        </p:txBody>
      </p:sp>
      <p:sp>
        <p:nvSpPr>
          <p:cNvPr id="541" name="Google Shape;541;p73"/>
          <p:cNvSpPr txBox="1"/>
          <p:nvPr>
            <p:ph type="title"/>
          </p:nvPr>
        </p:nvSpPr>
        <p:spPr>
          <a:xfrm>
            <a:off x="609600" y="274637"/>
            <a:ext cx="9956800" cy="11430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3000" u="none" cap="none" strike="noStrike">
                <a:solidFill>
                  <a:schemeClr val="dk2"/>
                </a:solidFill>
                <a:latin typeface="Verdana"/>
                <a:ea typeface="Verdana"/>
                <a:cs typeface="Verdana"/>
                <a:sym typeface="Verdana"/>
              </a:defRPr>
            </a:lvl1pPr>
            <a:lvl2pPr lvl="1" marR="0" rtl="0" algn="l">
              <a:lnSpc>
                <a:spcPct val="100000"/>
              </a:lnSpc>
              <a:spcBef>
                <a:spcPts val="0"/>
              </a:spcBef>
              <a:spcAft>
                <a:spcPts val="0"/>
              </a:spcAft>
              <a:buSzPts val="1400"/>
              <a:buNone/>
              <a:defRPr b="0" i="0" sz="3000" u="none" cap="none" strike="noStrike">
                <a:solidFill>
                  <a:schemeClr val="dk2"/>
                </a:solidFill>
                <a:latin typeface="Verdana"/>
                <a:ea typeface="Verdana"/>
                <a:cs typeface="Verdana"/>
                <a:sym typeface="Verdana"/>
              </a:defRPr>
            </a:lvl2pPr>
            <a:lvl3pPr lvl="2" marR="0" rtl="0" algn="l">
              <a:lnSpc>
                <a:spcPct val="100000"/>
              </a:lnSpc>
              <a:spcBef>
                <a:spcPts val="0"/>
              </a:spcBef>
              <a:spcAft>
                <a:spcPts val="0"/>
              </a:spcAft>
              <a:buSzPts val="1400"/>
              <a:buNone/>
              <a:defRPr b="0" i="0" sz="3000" u="none" cap="none" strike="noStrike">
                <a:solidFill>
                  <a:schemeClr val="dk2"/>
                </a:solidFill>
                <a:latin typeface="Verdana"/>
                <a:ea typeface="Verdana"/>
                <a:cs typeface="Verdana"/>
                <a:sym typeface="Verdana"/>
              </a:defRPr>
            </a:lvl3pPr>
            <a:lvl4pPr lvl="3" marR="0" rtl="0" algn="l">
              <a:lnSpc>
                <a:spcPct val="100000"/>
              </a:lnSpc>
              <a:spcBef>
                <a:spcPts val="0"/>
              </a:spcBef>
              <a:spcAft>
                <a:spcPts val="0"/>
              </a:spcAft>
              <a:buSzPts val="1400"/>
              <a:buNone/>
              <a:defRPr b="0" i="0" sz="3000" u="none" cap="none" strike="noStrike">
                <a:solidFill>
                  <a:schemeClr val="dk2"/>
                </a:solidFill>
                <a:latin typeface="Verdana"/>
                <a:ea typeface="Verdana"/>
                <a:cs typeface="Verdana"/>
                <a:sym typeface="Verdana"/>
              </a:defRPr>
            </a:lvl4pPr>
            <a:lvl5pPr lvl="4" marR="0" rtl="0" algn="l">
              <a:lnSpc>
                <a:spcPct val="100000"/>
              </a:lnSpc>
              <a:spcBef>
                <a:spcPts val="0"/>
              </a:spcBef>
              <a:spcAft>
                <a:spcPts val="0"/>
              </a:spcAft>
              <a:buSzPts val="1400"/>
              <a:buNone/>
              <a:defRPr b="0" i="0" sz="3000" u="none" cap="none" strike="noStrike">
                <a:solidFill>
                  <a:schemeClr val="dk2"/>
                </a:solidFill>
                <a:latin typeface="Verdana"/>
                <a:ea typeface="Verdana"/>
                <a:cs typeface="Verdana"/>
                <a:sym typeface="Verdana"/>
              </a:defRPr>
            </a:lvl5pPr>
            <a:lvl6pPr lvl="5" marR="0" rtl="0" algn="l">
              <a:lnSpc>
                <a:spcPct val="100000"/>
              </a:lnSpc>
              <a:spcBef>
                <a:spcPts val="0"/>
              </a:spcBef>
              <a:spcAft>
                <a:spcPts val="0"/>
              </a:spcAft>
              <a:buSzPts val="1400"/>
              <a:buNone/>
              <a:defRPr b="0" i="0" sz="3000" u="none" cap="none" strike="noStrike">
                <a:solidFill>
                  <a:schemeClr val="dk2"/>
                </a:solidFill>
                <a:latin typeface="Verdana"/>
                <a:ea typeface="Verdana"/>
                <a:cs typeface="Verdana"/>
                <a:sym typeface="Verdana"/>
              </a:defRPr>
            </a:lvl6pPr>
            <a:lvl7pPr lvl="6" marR="0" rtl="0" algn="l">
              <a:lnSpc>
                <a:spcPct val="100000"/>
              </a:lnSpc>
              <a:spcBef>
                <a:spcPts val="0"/>
              </a:spcBef>
              <a:spcAft>
                <a:spcPts val="0"/>
              </a:spcAft>
              <a:buSzPts val="1400"/>
              <a:buNone/>
              <a:defRPr b="0" i="0" sz="3000" u="none" cap="none" strike="noStrike">
                <a:solidFill>
                  <a:schemeClr val="dk2"/>
                </a:solidFill>
                <a:latin typeface="Verdana"/>
                <a:ea typeface="Verdana"/>
                <a:cs typeface="Verdana"/>
                <a:sym typeface="Verdana"/>
              </a:defRPr>
            </a:lvl7pPr>
            <a:lvl8pPr lvl="7" marR="0" rtl="0" algn="l">
              <a:lnSpc>
                <a:spcPct val="100000"/>
              </a:lnSpc>
              <a:spcBef>
                <a:spcPts val="0"/>
              </a:spcBef>
              <a:spcAft>
                <a:spcPts val="0"/>
              </a:spcAft>
              <a:buSzPts val="1400"/>
              <a:buNone/>
              <a:defRPr b="0" i="0" sz="3000" u="none" cap="none" strike="noStrike">
                <a:solidFill>
                  <a:schemeClr val="dk2"/>
                </a:solidFill>
                <a:latin typeface="Verdana"/>
                <a:ea typeface="Verdana"/>
                <a:cs typeface="Verdana"/>
                <a:sym typeface="Verdana"/>
              </a:defRPr>
            </a:lvl8pPr>
            <a:lvl9pPr lvl="8" marR="0" rtl="0" algn="l">
              <a:lnSpc>
                <a:spcPct val="100000"/>
              </a:lnSpc>
              <a:spcBef>
                <a:spcPts val="0"/>
              </a:spcBef>
              <a:spcAft>
                <a:spcPts val="0"/>
              </a:spcAft>
              <a:buSzPts val="1400"/>
              <a:buNone/>
              <a:defRPr b="0" i="0" sz="3000" u="none" cap="none" strike="noStrike">
                <a:solidFill>
                  <a:schemeClr val="dk2"/>
                </a:solidFill>
                <a:latin typeface="Verdana"/>
                <a:ea typeface="Verdana"/>
                <a:cs typeface="Verdana"/>
                <a:sym typeface="Verdana"/>
              </a:defRPr>
            </a:lvl9pPr>
          </a:lstStyle>
          <a:p/>
        </p:txBody>
      </p:sp>
      <p:sp>
        <p:nvSpPr>
          <p:cNvPr id="542" name="Google Shape;542;p73"/>
          <p:cNvSpPr txBox="1"/>
          <p:nvPr>
            <p:ph idx="1" type="body"/>
          </p:nvPr>
        </p:nvSpPr>
        <p:spPr>
          <a:xfrm>
            <a:off x="609600" y="1600200"/>
            <a:ext cx="9956800" cy="4873625"/>
          </a:xfrm>
          <a:prstGeom prst="rect">
            <a:avLst/>
          </a:prstGeom>
          <a:noFill/>
          <a:ln>
            <a:noFill/>
          </a:ln>
        </p:spPr>
        <p:txBody>
          <a:bodyPr anchorCtr="0" anchor="t" bIns="45700" lIns="91425" spcFirstLastPara="1" rIns="91425" wrap="square" tIns="45700">
            <a:noAutofit/>
          </a:bodyPr>
          <a:lstStyle>
            <a:lvl1pPr indent="-335280" lvl="0" marL="457200" marR="0" rtl="0" algn="l">
              <a:lnSpc>
                <a:spcPct val="100000"/>
              </a:lnSpc>
              <a:spcBef>
                <a:spcPts val="600"/>
              </a:spcBef>
              <a:spcAft>
                <a:spcPts val="0"/>
              </a:spcAft>
              <a:buClr>
                <a:schemeClr val="accent1"/>
              </a:buClr>
              <a:buSzPts val="1680"/>
              <a:buFont typeface="Noto Sans Symbols"/>
              <a:buChar char="🞆"/>
              <a:defRPr b="0" i="0" sz="2400" u="none" cap="none" strike="noStrike">
                <a:solidFill>
                  <a:schemeClr val="dk1"/>
                </a:solidFill>
                <a:latin typeface="Verdana"/>
                <a:ea typeface="Verdana"/>
                <a:cs typeface="Verdana"/>
                <a:sym typeface="Verdana"/>
              </a:defRPr>
            </a:lvl1pPr>
            <a:lvl2pPr indent="-335280" lvl="1" marL="914400" marR="0" rtl="0" algn="l">
              <a:lnSpc>
                <a:spcPct val="100000"/>
              </a:lnSpc>
              <a:spcBef>
                <a:spcPts val="420"/>
              </a:spcBef>
              <a:spcAft>
                <a:spcPts val="0"/>
              </a:spcAft>
              <a:buClr>
                <a:schemeClr val="accent1"/>
              </a:buClr>
              <a:buSzPts val="1680"/>
              <a:buFont typeface="Noto Sans Symbols"/>
              <a:buChar char="⚫"/>
              <a:defRPr b="0" i="0" sz="2100" u="none" cap="none" strike="noStrike">
                <a:solidFill>
                  <a:schemeClr val="dk1"/>
                </a:solidFill>
                <a:latin typeface="Verdana"/>
                <a:ea typeface="Verdana"/>
                <a:cs typeface="Verdana"/>
                <a:sym typeface="Verdana"/>
              </a:defRPr>
            </a:lvl2pPr>
            <a:lvl3pPr indent="-297180" lvl="2" marL="1371600" marR="0" rtl="0" algn="l">
              <a:lnSpc>
                <a:spcPct val="100000"/>
              </a:lnSpc>
              <a:spcBef>
                <a:spcPts val="360"/>
              </a:spcBef>
              <a:spcAft>
                <a:spcPts val="0"/>
              </a:spcAft>
              <a:buClr>
                <a:srgbClr val="6FB833"/>
              </a:buClr>
              <a:buSzPts val="1080"/>
              <a:buFont typeface="Noto Sans Symbols"/>
              <a:buChar char="🞆"/>
              <a:defRPr b="0" i="0" sz="1800" u="none" cap="none" strike="noStrike">
                <a:solidFill>
                  <a:schemeClr val="dk1"/>
                </a:solidFill>
                <a:latin typeface="Verdana"/>
                <a:ea typeface="Verdana"/>
                <a:cs typeface="Verdana"/>
                <a:sym typeface="Verdana"/>
              </a:defRPr>
            </a:lvl3pPr>
            <a:lvl4pPr indent="-297180" lvl="3" marL="1828800" marR="0" rtl="0" algn="l">
              <a:lnSpc>
                <a:spcPct val="100000"/>
              </a:lnSpc>
              <a:spcBef>
                <a:spcPts val="360"/>
              </a:spcBef>
              <a:spcAft>
                <a:spcPts val="0"/>
              </a:spcAft>
              <a:buClr>
                <a:srgbClr val="C0E5AF"/>
              </a:buClr>
              <a:buSzPts val="1080"/>
              <a:buFont typeface="Noto Sans Symbols"/>
              <a:buChar char="🞆"/>
              <a:defRPr b="0" i="0" sz="1800" u="none" cap="none" strike="noStrike">
                <a:solidFill>
                  <a:schemeClr val="dk1"/>
                </a:solidFill>
                <a:latin typeface="Verdana"/>
                <a:ea typeface="Verdana"/>
                <a:cs typeface="Verdana"/>
                <a:sym typeface="Verdana"/>
              </a:defRPr>
            </a:lvl4pPr>
            <a:lvl5pPr indent="-297688" lvl="4" marL="2286000" marR="0" rtl="0" algn="l">
              <a:lnSpc>
                <a:spcPct val="100000"/>
              </a:lnSpc>
              <a:spcBef>
                <a:spcPts val="320"/>
              </a:spcBef>
              <a:spcAft>
                <a:spcPts val="0"/>
              </a:spcAft>
              <a:buClr>
                <a:srgbClr val="F3AABE"/>
              </a:buClr>
              <a:buSzPts val="1088"/>
              <a:buFont typeface="Noto Sans Symbols"/>
              <a:buChar char="⚫"/>
              <a:defRPr b="0" i="0" sz="1600" u="none" cap="none" strike="noStrike">
                <a:solidFill>
                  <a:schemeClr val="dk1"/>
                </a:solidFill>
                <a:latin typeface="Verdana"/>
                <a:ea typeface="Verdana"/>
                <a:cs typeface="Verdana"/>
                <a:sym typeface="Verdana"/>
              </a:defRPr>
            </a:lvl5pPr>
            <a:lvl6pPr indent="-297688" lvl="5" marL="2743200" marR="0" rtl="0" algn="l">
              <a:lnSpc>
                <a:spcPct val="100000"/>
              </a:lnSpc>
              <a:spcBef>
                <a:spcPts val="320"/>
              </a:spcBef>
              <a:spcAft>
                <a:spcPts val="0"/>
              </a:spcAft>
              <a:buClr>
                <a:srgbClr val="F3AABE"/>
              </a:buClr>
              <a:buSzPts val="1088"/>
              <a:buFont typeface="Noto Sans Symbols"/>
              <a:buChar char="⚫"/>
              <a:defRPr b="0" i="0" sz="1600" u="none" cap="none" strike="noStrike">
                <a:solidFill>
                  <a:schemeClr val="dk1"/>
                </a:solidFill>
                <a:latin typeface="Verdana"/>
                <a:ea typeface="Verdana"/>
                <a:cs typeface="Verdana"/>
                <a:sym typeface="Verdana"/>
              </a:defRPr>
            </a:lvl6pPr>
            <a:lvl7pPr indent="-297688" lvl="6" marL="3200400" marR="0" rtl="0" algn="l">
              <a:lnSpc>
                <a:spcPct val="100000"/>
              </a:lnSpc>
              <a:spcBef>
                <a:spcPts val="320"/>
              </a:spcBef>
              <a:spcAft>
                <a:spcPts val="0"/>
              </a:spcAft>
              <a:buClr>
                <a:srgbClr val="F3AABE"/>
              </a:buClr>
              <a:buSzPts val="1088"/>
              <a:buFont typeface="Noto Sans Symbols"/>
              <a:buChar char="⚫"/>
              <a:defRPr b="0" i="0" sz="1600" u="none" cap="none" strike="noStrike">
                <a:solidFill>
                  <a:schemeClr val="dk1"/>
                </a:solidFill>
                <a:latin typeface="Verdana"/>
                <a:ea typeface="Verdana"/>
                <a:cs typeface="Verdana"/>
                <a:sym typeface="Verdana"/>
              </a:defRPr>
            </a:lvl7pPr>
            <a:lvl8pPr indent="-297688" lvl="7" marL="3657600" marR="0" rtl="0" algn="l">
              <a:lnSpc>
                <a:spcPct val="100000"/>
              </a:lnSpc>
              <a:spcBef>
                <a:spcPts val="320"/>
              </a:spcBef>
              <a:spcAft>
                <a:spcPts val="0"/>
              </a:spcAft>
              <a:buClr>
                <a:srgbClr val="F3AABE"/>
              </a:buClr>
              <a:buSzPts val="1088"/>
              <a:buFont typeface="Noto Sans Symbols"/>
              <a:buChar char="⚫"/>
              <a:defRPr b="0" i="0" sz="1600" u="none" cap="none" strike="noStrike">
                <a:solidFill>
                  <a:schemeClr val="dk1"/>
                </a:solidFill>
                <a:latin typeface="Verdana"/>
                <a:ea typeface="Verdana"/>
                <a:cs typeface="Verdana"/>
                <a:sym typeface="Verdana"/>
              </a:defRPr>
            </a:lvl8pPr>
            <a:lvl9pPr indent="-297688" lvl="8" marL="4114800" marR="0" rtl="0" algn="l">
              <a:lnSpc>
                <a:spcPct val="100000"/>
              </a:lnSpc>
              <a:spcBef>
                <a:spcPts val="320"/>
              </a:spcBef>
              <a:spcAft>
                <a:spcPts val="0"/>
              </a:spcAft>
              <a:buClr>
                <a:srgbClr val="F3AABE"/>
              </a:buClr>
              <a:buSzPts val="1088"/>
              <a:buFont typeface="Noto Sans Symbols"/>
              <a:buChar char="⚫"/>
              <a:defRPr b="0" i="0" sz="1600" u="none" cap="none" strike="noStrike">
                <a:solidFill>
                  <a:schemeClr val="dk1"/>
                </a:solidFill>
                <a:latin typeface="Verdana"/>
                <a:ea typeface="Verdana"/>
                <a:cs typeface="Verdana"/>
                <a:sym typeface="Verdana"/>
              </a:defRPr>
            </a:lvl9pPr>
          </a:lstStyle>
          <a:p/>
        </p:txBody>
      </p:sp>
      <p:sp>
        <p:nvSpPr>
          <p:cNvPr id="543" name="Google Shape;543;p73"/>
          <p:cNvSpPr txBox="1"/>
          <p:nvPr>
            <p:ph idx="10" type="dt"/>
          </p:nvPr>
        </p:nvSpPr>
        <p:spPr>
          <a:xfrm rot="5400000">
            <a:off x="10733616" y="1111250"/>
            <a:ext cx="2286000" cy="5080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SzPts val="1400"/>
              <a:buNone/>
              <a:defRPr b="0" i="0" sz="1200" u="none">
                <a:solidFill>
                  <a:schemeClr val="dk2"/>
                </a:solidFill>
                <a:latin typeface="Verdana"/>
                <a:ea typeface="Verdana"/>
                <a:cs typeface="Verdana"/>
                <a:sym typeface="Verdana"/>
              </a:defRPr>
            </a:lvl1pPr>
            <a:lvl2pPr lvl="1"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lvl="2"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lvl="3"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lvl="4"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lvl="5"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lvl="6"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lvl="7"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lvl="8"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544" name="Google Shape;544;p73"/>
          <p:cNvSpPr txBox="1"/>
          <p:nvPr>
            <p:ph idx="11" type="ftr"/>
          </p:nvPr>
        </p:nvSpPr>
        <p:spPr>
          <a:xfrm rot="5400000">
            <a:off x="10045700" y="4117446"/>
            <a:ext cx="3657600" cy="512233"/>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lvl="2"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lvl="3"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lvl="4"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lvl="5"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lvl="6"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lvl="7"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lvl="8"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545" name="Google Shape;545;p73"/>
          <p:cNvSpPr txBox="1"/>
          <p:nvPr>
            <p:ph idx="12" type="sldNum"/>
          </p:nvPr>
        </p:nvSpPr>
        <p:spPr>
          <a:xfrm>
            <a:off x="1767416" y="4929187"/>
            <a:ext cx="812800" cy="5175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1pPr>
            <a:lvl2pPr indent="0" lvl="1" marL="0" marR="0" rtl="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2pPr>
            <a:lvl3pPr indent="0" lvl="2" marL="0" marR="0" rtl="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3pPr>
            <a:lvl4pPr indent="0" lvl="3" marL="0" marR="0" rtl="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4pPr>
            <a:lvl5pPr indent="0" lvl="4" marL="0" marR="0" rtl="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5pPr>
            <a:lvl6pPr indent="0" lvl="5" marL="0" marR="0" rtl="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6pPr>
            <a:lvl7pPr indent="0" lvl="6" marL="0" marR="0" rtl="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7pPr>
            <a:lvl8pPr indent="0" lvl="7" marL="0" marR="0" rtl="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8pPr>
            <a:lvl9pPr indent="0" lvl="8" marL="0" marR="0" rtl="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9pPr>
          </a:lstStyle>
          <a:p>
            <a:pPr indent="0" lvl="0" marL="0" rtl="0" algn="ctr">
              <a:spcBef>
                <a:spcPts val="0"/>
              </a:spcBef>
              <a:spcAft>
                <a:spcPts val="0"/>
              </a:spcAft>
              <a:buNone/>
            </a:pPr>
            <a:fld id="{00000000-1234-1234-1234-123412341234}" type="slidenum">
              <a:rPr lang="nl-BE"/>
              <a:t>‹#›</a:t>
            </a:fld>
            <a:endParaRPr b="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1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0" name="Shape 550"/>
        <p:cNvGrpSpPr/>
        <p:nvPr/>
      </p:nvGrpSpPr>
      <p:grpSpPr>
        <a:xfrm>
          <a:off x="0" y="0"/>
          <a:ext cx="0" cy="0"/>
          <a:chOff x="0" y="0"/>
          <a:chExt cx="0" cy="0"/>
        </a:xfrm>
      </p:grpSpPr>
      <p:cxnSp>
        <p:nvCxnSpPr>
          <p:cNvPr id="551" name="Google Shape;551;p75"/>
          <p:cNvCxnSpPr/>
          <p:nvPr/>
        </p:nvCxnSpPr>
        <p:spPr>
          <a:xfrm>
            <a:off x="11684000" y="0"/>
            <a:ext cx="0" cy="6858000"/>
          </a:xfrm>
          <a:prstGeom prst="straightConnector1">
            <a:avLst/>
          </a:prstGeom>
          <a:noFill/>
          <a:ln cap="flat" cmpd="sng" w="38100">
            <a:solidFill>
              <a:srgbClr val="C0E5AF">
                <a:alpha val="92549"/>
              </a:srgbClr>
            </a:solidFill>
            <a:prstDash val="solid"/>
            <a:miter lim="800000"/>
            <a:headEnd len="med" w="med" type="none"/>
            <a:tailEnd len="med" w="med" type="none"/>
          </a:ln>
        </p:spPr>
      </p:cxnSp>
      <p:cxnSp>
        <p:nvCxnSpPr>
          <p:cNvPr id="552" name="Google Shape;552;p75"/>
          <p:cNvCxnSpPr/>
          <p:nvPr/>
        </p:nvCxnSpPr>
        <p:spPr>
          <a:xfrm>
            <a:off x="101600" y="0"/>
            <a:ext cx="0" cy="6858000"/>
          </a:xfrm>
          <a:prstGeom prst="straightConnector1">
            <a:avLst/>
          </a:prstGeom>
          <a:noFill/>
          <a:ln cap="flat" cmpd="thickThin" w="57150">
            <a:solidFill>
              <a:srgbClr val="C0E5AF"/>
            </a:solidFill>
            <a:prstDash val="solid"/>
            <a:miter lim="800000"/>
            <a:headEnd len="med" w="med" type="none"/>
            <a:tailEnd len="med" w="med" type="none"/>
          </a:ln>
        </p:spPr>
      </p:cxnSp>
      <p:cxnSp>
        <p:nvCxnSpPr>
          <p:cNvPr id="553" name="Google Shape;553;p75"/>
          <p:cNvCxnSpPr/>
          <p:nvPr/>
        </p:nvCxnSpPr>
        <p:spPr>
          <a:xfrm>
            <a:off x="11988800" y="0"/>
            <a:ext cx="0" cy="6858000"/>
          </a:xfrm>
          <a:prstGeom prst="straightConnector1">
            <a:avLst/>
          </a:prstGeom>
          <a:noFill/>
          <a:ln cap="flat" cmpd="sng" w="19050">
            <a:solidFill>
              <a:schemeClr val="accent1"/>
            </a:solidFill>
            <a:prstDash val="solid"/>
            <a:miter lim="800000"/>
            <a:headEnd len="med" w="med" type="none"/>
            <a:tailEnd len="med" w="med" type="none"/>
          </a:ln>
        </p:spPr>
      </p:cxnSp>
      <p:sp>
        <p:nvSpPr>
          <p:cNvPr id="554" name="Google Shape;554;p75"/>
          <p:cNvSpPr txBox="1"/>
          <p:nvPr/>
        </p:nvSpPr>
        <p:spPr>
          <a:xfrm>
            <a:off x="11785600" y="0"/>
            <a:ext cx="406400" cy="6858000"/>
          </a:xfrm>
          <a:prstGeom prst="rect">
            <a:avLst/>
          </a:prstGeom>
          <a:solidFill>
            <a:srgbClr val="C0E5AF">
              <a:alpha val="8666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entury Schoolbook"/>
              <a:ea typeface="Century Schoolbook"/>
              <a:cs typeface="Century Schoolbook"/>
              <a:sym typeface="Century Schoolbook"/>
            </a:endParaRPr>
          </a:p>
        </p:txBody>
      </p:sp>
      <p:cxnSp>
        <p:nvCxnSpPr>
          <p:cNvPr id="555" name="Google Shape;555;p75"/>
          <p:cNvCxnSpPr/>
          <p:nvPr/>
        </p:nvCxnSpPr>
        <p:spPr>
          <a:xfrm>
            <a:off x="11887200" y="0"/>
            <a:ext cx="0" cy="6858000"/>
          </a:xfrm>
          <a:prstGeom prst="straightConnector1">
            <a:avLst/>
          </a:prstGeom>
          <a:noFill/>
          <a:ln cap="flat" cmpd="sng" w="9525">
            <a:solidFill>
              <a:schemeClr val="accent1"/>
            </a:solidFill>
            <a:prstDash val="solid"/>
            <a:miter lim="800000"/>
            <a:headEnd len="med" w="med" type="none"/>
            <a:tailEnd len="med" w="med" type="none"/>
          </a:ln>
        </p:spPr>
      </p:cxnSp>
      <p:sp>
        <p:nvSpPr>
          <p:cNvPr id="556" name="Google Shape;556;p75"/>
          <p:cNvSpPr/>
          <p:nvPr/>
        </p:nvSpPr>
        <p:spPr>
          <a:xfrm>
            <a:off x="10875433" y="5715000"/>
            <a:ext cx="732367" cy="54927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entury Schoolbook"/>
              <a:ea typeface="Century Schoolbook"/>
              <a:cs typeface="Century Schoolbook"/>
              <a:sym typeface="Century Schoolbook"/>
            </a:endParaRPr>
          </a:p>
        </p:txBody>
      </p:sp>
      <p:sp>
        <p:nvSpPr>
          <p:cNvPr id="557" name="Google Shape;557;p75"/>
          <p:cNvSpPr txBox="1"/>
          <p:nvPr>
            <p:ph type="title"/>
          </p:nvPr>
        </p:nvSpPr>
        <p:spPr>
          <a:xfrm>
            <a:off x="609600" y="274637"/>
            <a:ext cx="9956800" cy="11430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3000" u="none" cap="small" strike="noStrike">
                <a:solidFill>
                  <a:schemeClr val="dk2"/>
                </a:solidFill>
                <a:latin typeface="Verdana"/>
                <a:ea typeface="Verdana"/>
                <a:cs typeface="Verdana"/>
                <a:sym typeface="Verdana"/>
              </a:defRPr>
            </a:lvl1pPr>
            <a:lvl2pPr lvl="1" marR="0" rtl="0" algn="l">
              <a:spcBef>
                <a:spcPts val="0"/>
              </a:spcBef>
              <a:spcAft>
                <a:spcPts val="0"/>
              </a:spcAft>
              <a:buSzPts val="1400"/>
              <a:buNone/>
              <a:defRPr b="0" i="0" sz="3000" u="none" cap="none" strike="noStrike">
                <a:solidFill>
                  <a:schemeClr val="dk2"/>
                </a:solidFill>
                <a:latin typeface="Century Schoolbook"/>
                <a:ea typeface="Century Schoolbook"/>
                <a:cs typeface="Century Schoolbook"/>
                <a:sym typeface="Century Schoolbook"/>
              </a:defRPr>
            </a:lvl2pPr>
            <a:lvl3pPr lvl="2" marR="0" rtl="0" algn="l">
              <a:spcBef>
                <a:spcPts val="0"/>
              </a:spcBef>
              <a:spcAft>
                <a:spcPts val="0"/>
              </a:spcAft>
              <a:buSzPts val="1400"/>
              <a:buNone/>
              <a:defRPr b="0" i="0" sz="3000" u="none" cap="none" strike="noStrike">
                <a:solidFill>
                  <a:schemeClr val="dk2"/>
                </a:solidFill>
                <a:latin typeface="Century Schoolbook"/>
                <a:ea typeface="Century Schoolbook"/>
                <a:cs typeface="Century Schoolbook"/>
                <a:sym typeface="Century Schoolbook"/>
              </a:defRPr>
            </a:lvl3pPr>
            <a:lvl4pPr lvl="3" marR="0" rtl="0" algn="l">
              <a:spcBef>
                <a:spcPts val="0"/>
              </a:spcBef>
              <a:spcAft>
                <a:spcPts val="0"/>
              </a:spcAft>
              <a:buSzPts val="1400"/>
              <a:buNone/>
              <a:defRPr b="0" i="0" sz="3000" u="none" cap="none" strike="noStrike">
                <a:solidFill>
                  <a:schemeClr val="dk2"/>
                </a:solidFill>
                <a:latin typeface="Century Schoolbook"/>
                <a:ea typeface="Century Schoolbook"/>
                <a:cs typeface="Century Schoolbook"/>
                <a:sym typeface="Century Schoolbook"/>
              </a:defRPr>
            </a:lvl4pPr>
            <a:lvl5pPr lvl="4" marR="0" rtl="0" algn="l">
              <a:spcBef>
                <a:spcPts val="0"/>
              </a:spcBef>
              <a:spcAft>
                <a:spcPts val="0"/>
              </a:spcAft>
              <a:buSzPts val="1400"/>
              <a:buNone/>
              <a:defRPr b="0" i="0" sz="3000" u="none" cap="none" strike="noStrike">
                <a:solidFill>
                  <a:schemeClr val="dk2"/>
                </a:solidFill>
                <a:latin typeface="Century Schoolbook"/>
                <a:ea typeface="Century Schoolbook"/>
                <a:cs typeface="Century Schoolbook"/>
                <a:sym typeface="Century Schoolbook"/>
              </a:defRPr>
            </a:lvl5pPr>
            <a:lvl6pPr lvl="5" marR="0" rtl="0" algn="l">
              <a:spcBef>
                <a:spcPts val="0"/>
              </a:spcBef>
              <a:spcAft>
                <a:spcPts val="0"/>
              </a:spcAft>
              <a:buSzPts val="1400"/>
              <a:buNone/>
              <a:defRPr b="0" i="0" sz="3000" u="none" cap="none" strike="noStrike">
                <a:solidFill>
                  <a:schemeClr val="dk2"/>
                </a:solidFill>
                <a:latin typeface="Century Schoolbook"/>
                <a:ea typeface="Century Schoolbook"/>
                <a:cs typeface="Century Schoolbook"/>
                <a:sym typeface="Century Schoolbook"/>
              </a:defRPr>
            </a:lvl6pPr>
            <a:lvl7pPr lvl="6" marR="0" rtl="0" algn="l">
              <a:spcBef>
                <a:spcPts val="0"/>
              </a:spcBef>
              <a:spcAft>
                <a:spcPts val="0"/>
              </a:spcAft>
              <a:buSzPts val="1400"/>
              <a:buNone/>
              <a:defRPr b="0" i="0" sz="3000" u="none" cap="none" strike="noStrike">
                <a:solidFill>
                  <a:schemeClr val="dk2"/>
                </a:solidFill>
                <a:latin typeface="Century Schoolbook"/>
                <a:ea typeface="Century Schoolbook"/>
                <a:cs typeface="Century Schoolbook"/>
                <a:sym typeface="Century Schoolbook"/>
              </a:defRPr>
            </a:lvl7pPr>
            <a:lvl8pPr lvl="7" marR="0" rtl="0" algn="l">
              <a:spcBef>
                <a:spcPts val="0"/>
              </a:spcBef>
              <a:spcAft>
                <a:spcPts val="0"/>
              </a:spcAft>
              <a:buSzPts val="1400"/>
              <a:buNone/>
              <a:defRPr b="0" i="0" sz="3000" u="none" cap="none" strike="noStrike">
                <a:solidFill>
                  <a:schemeClr val="dk2"/>
                </a:solidFill>
                <a:latin typeface="Century Schoolbook"/>
                <a:ea typeface="Century Schoolbook"/>
                <a:cs typeface="Century Schoolbook"/>
                <a:sym typeface="Century Schoolbook"/>
              </a:defRPr>
            </a:lvl8pPr>
            <a:lvl9pPr lvl="8" marR="0" rtl="0" algn="l">
              <a:spcBef>
                <a:spcPts val="0"/>
              </a:spcBef>
              <a:spcAft>
                <a:spcPts val="0"/>
              </a:spcAft>
              <a:buSzPts val="1400"/>
              <a:buNone/>
              <a:defRPr b="0" i="0" sz="3000" u="none" cap="none" strike="noStrike">
                <a:solidFill>
                  <a:schemeClr val="dk2"/>
                </a:solidFill>
                <a:latin typeface="Century Schoolbook"/>
                <a:ea typeface="Century Schoolbook"/>
                <a:cs typeface="Century Schoolbook"/>
                <a:sym typeface="Century Schoolbook"/>
              </a:defRPr>
            </a:lvl9pPr>
          </a:lstStyle>
          <a:p/>
        </p:txBody>
      </p:sp>
      <p:sp>
        <p:nvSpPr>
          <p:cNvPr id="558" name="Google Shape;558;p75"/>
          <p:cNvSpPr txBox="1"/>
          <p:nvPr>
            <p:ph idx="1" type="body"/>
          </p:nvPr>
        </p:nvSpPr>
        <p:spPr>
          <a:xfrm>
            <a:off x="609600" y="1600200"/>
            <a:ext cx="9956800" cy="4873625"/>
          </a:xfrm>
          <a:prstGeom prst="rect">
            <a:avLst/>
          </a:prstGeom>
          <a:noFill/>
          <a:ln>
            <a:noFill/>
          </a:ln>
        </p:spPr>
        <p:txBody>
          <a:bodyPr anchorCtr="0" anchor="t" bIns="45700" lIns="91425" spcFirstLastPara="1" rIns="91425" wrap="square" tIns="45700">
            <a:noAutofit/>
          </a:bodyPr>
          <a:lstStyle>
            <a:lvl1pPr indent="-335280" lvl="0" marL="457200" marR="0" rtl="0" algn="l">
              <a:spcBef>
                <a:spcPts val="600"/>
              </a:spcBef>
              <a:spcAft>
                <a:spcPts val="0"/>
              </a:spcAft>
              <a:buClr>
                <a:schemeClr val="accent1"/>
              </a:buClr>
              <a:buSzPts val="1680"/>
              <a:buFont typeface="Noto Sans Symbols"/>
              <a:buChar char="🞆"/>
              <a:defRPr b="0" i="0" sz="2400" u="none" cap="none" strike="noStrike">
                <a:solidFill>
                  <a:schemeClr val="dk1"/>
                </a:solidFill>
                <a:latin typeface="Verdana"/>
                <a:ea typeface="Verdana"/>
                <a:cs typeface="Verdana"/>
                <a:sym typeface="Verdana"/>
              </a:defRPr>
            </a:lvl1pPr>
            <a:lvl2pPr indent="-335280" lvl="1" marL="914400" marR="0" rtl="0" algn="l">
              <a:spcBef>
                <a:spcPts val="420"/>
              </a:spcBef>
              <a:spcAft>
                <a:spcPts val="0"/>
              </a:spcAft>
              <a:buClr>
                <a:schemeClr val="accent1"/>
              </a:buClr>
              <a:buSzPts val="1680"/>
              <a:buFont typeface="Noto Sans Symbols"/>
              <a:buChar char="⚫"/>
              <a:defRPr b="0" i="0" sz="2100" u="none" cap="none" strike="noStrike">
                <a:solidFill>
                  <a:schemeClr val="dk1"/>
                </a:solidFill>
                <a:latin typeface="Verdana"/>
                <a:ea typeface="Verdana"/>
                <a:cs typeface="Verdana"/>
                <a:sym typeface="Verdana"/>
              </a:defRPr>
            </a:lvl2pPr>
            <a:lvl3pPr indent="-297180" lvl="2" marL="1371600" marR="0" rtl="0" algn="l">
              <a:spcBef>
                <a:spcPts val="360"/>
              </a:spcBef>
              <a:spcAft>
                <a:spcPts val="0"/>
              </a:spcAft>
              <a:buClr>
                <a:srgbClr val="6FB833"/>
              </a:buClr>
              <a:buSzPts val="1080"/>
              <a:buFont typeface="Noto Sans Symbols"/>
              <a:buChar char="🞆"/>
              <a:defRPr b="0" i="0" sz="1800" u="none" cap="none" strike="noStrike">
                <a:solidFill>
                  <a:schemeClr val="dk1"/>
                </a:solidFill>
                <a:latin typeface="Verdana"/>
                <a:ea typeface="Verdana"/>
                <a:cs typeface="Verdana"/>
                <a:sym typeface="Verdana"/>
              </a:defRPr>
            </a:lvl3pPr>
            <a:lvl4pPr indent="-297180" lvl="3" marL="1828800" marR="0" rtl="0" algn="l">
              <a:spcBef>
                <a:spcPts val="360"/>
              </a:spcBef>
              <a:spcAft>
                <a:spcPts val="0"/>
              </a:spcAft>
              <a:buClr>
                <a:srgbClr val="C0E5AF"/>
              </a:buClr>
              <a:buSzPts val="1080"/>
              <a:buFont typeface="Noto Sans Symbols"/>
              <a:buChar char="🞆"/>
              <a:defRPr b="0" i="0" sz="1800" u="none" cap="none" strike="noStrike">
                <a:solidFill>
                  <a:schemeClr val="dk1"/>
                </a:solidFill>
                <a:latin typeface="Verdana"/>
                <a:ea typeface="Verdana"/>
                <a:cs typeface="Verdana"/>
                <a:sym typeface="Verdana"/>
              </a:defRPr>
            </a:lvl4pPr>
            <a:lvl5pPr indent="-297688" lvl="4" marL="2286000" marR="0" rtl="0" algn="l">
              <a:spcBef>
                <a:spcPts val="320"/>
              </a:spcBef>
              <a:spcAft>
                <a:spcPts val="0"/>
              </a:spcAft>
              <a:buClr>
                <a:srgbClr val="F3AABE"/>
              </a:buClr>
              <a:buSzPts val="1088"/>
              <a:buFont typeface="Noto Sans Symbols"/>
              <a:buChar char="⚫"/>
              <a:defRPr b="0" i="0" sz="1600" u="none" cap="none" strike="noStrike">
                <a:solidFill>
                  <a:schemeClr val="dk1"/>
                </a:solidFill>
                <a:latin typeface="Verdana"/>
                <a:ea typeface="Verdana"/>
                <a:cs typeface="Verdana"/>
                <a:sym typeface="Verdana"/>
              </a:defRPr>
            </a:lvl5pPr>
            <a:lvl6pPr indent="-330200" lvl="5" marL="2743200" marR="0" rtl="0" algn="l">
              <a:spcBef>
                <a:spcPts val="320"/>
              </a:spcBef>
              <a:spcAft>
                <a:spcPts val="0"/>
              </a:spcAft>
              <a:buClr>
                <a:schemeClr val="accent1"/>
              </a:buClr>
              <a:buSzPts val="1600"/>
              <a:buFont typeface="Verdana"/>
              <a:buChar char="•"/>
              <a:defRPr b="0" i="0" sz="1600" u="none" cap="none" strike="noStrike">
                <a:solidFill>
                  <a:schemeClr val="dk2"/>
                </a:solidFill>
                <a:latin typeface="Verdana"/>
                <a:ea typeface="Verdana"/>
                <a:cs typeface="Verdana"/>
                <a:sym typeface="Verdana"/>
              </a:defRPr>
            </a:lvl6pPr>
            <a:lvl7pPr indent="-281939" lvl="6" marL="3200400" marR="0" rtl="0" algn="l">
              <a:spcBef>
                <a:spcPts val="280"/>
              </a:spcBef>
              <a:spcAft>
                <a:spcPts val="0"/>
              </a:spcAft>
              <a:buClr>
                <a:srgbClr val="BFE5AD"/>
              </a:buClr>
              <a:buSzPts val="840"/>
              <a:buFont typeface="Noto Sans Symbols"/>
              <a:buChar char="⚪"/>
              <a:defRPr b="0" i="0" sz="1400" u="none" cap="none" strike="noStrike">
                <a:solidFill>
                  <a:schemeClr val="dk2"/>
                </a:solidFill>
                <a:latin typeface="Verdana"/>
                <a:ea typeface="Verdana"/>
                <a:cs typeface="Verdana"/>
                <a:sym typeface="Verdana"/>
              </a:defRPr>
            </a:lvl7pPr>
            <a:lvl8pPr indent="-317500" lvl="7" marL="3657600" marR="0" rtl="0" algn="l">
              <a:spcBef>
                <a:spcPts val="280"/>
              </a:spcBef>
              <a:spcAft>
                <a:spcPts val="0"/>
              </a:spcAft>
              <a:buClr>
                <a:schemeClr val="accent2"/>
              </a:buClr>
              <a:buSzPts val="1400"/>
              <a:buFont typeface="Verdana"/>
              <a:buChar char="•"/>
              <a:defRPr b="0" i="0" sz="1400" u="none" cap="small" strike="noStrike">
                <a:solidFill>
                  <a:schemeClr val="dk2"/>
                </a:solidFill>
                <a:latin typeface="Verdana"/>
                <a:ea typeface="Verdana"/>
                <a:cs typeface="Verdana"/>
                <a:sym typeface="Verdana"/>
              </a:defRPr>
            </a:lvl8pPr>
            <a:lvl9pPr indent="-317500" lvl="8" marL="4114800" marR="0" rtl="0" algn="l">
              <a:spcBef>
                <a:spcPts val="280"/>
              </a:spcBef>
              <a:spcAft>
                <a:spcPts val="0"/>
              </a:spcAft>
              <a:buClr>
                <a:srgbClr val="6FB733"/>
              </a:buClr>
              <a:buSzPts val="1400"/>
              <a:buFont typeface="Verdana"/>
              <a:buChar char="•"/>
              <a:defRPr b="0" i="0" sz="1400" u="none" cap="none" strike="noStrike">
                <a:solidFill>
                  <a:schemeClr val="dk2"/>
                </a:solidFill>
                <a:latin typeface="Verdana"/>
                <a:ea typeface="Verdana"/>
                <a:cs typeface="Verdana"/>
                <a:sym typeface="Verdana"/>
              </a:defRPr>
            </a:lvl9pPr>
          </a:lstStyle>
          <a:p/>
        </p:txBody>
      </p:sp>
      <p:sp>
        <p:nvSpPr>
          <p:cNvPr id="559" name="Google Shape;559;p75"/>
          <p:cNvSpPr txBox="1"/>
          <p:nvPr>
            <p:ph idx="10" type="dt"/>
          </p:nvPr>
        </p:nvSpPr>
        <p:spPr>
          <a:xfrm rot="5400000">
            <a:off x="10453951" y="1017852"/>
            <a:ext cx="2011362" cy="512233"/>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SzPts val="1400"/>
              <a:buNone/>
              <a:defRPr b="0" i="0" sz="1200" u="none">
                <a:solidFill>
                  <a:schemeClr val="dk2"/>
                </a:solidFill>
                <a:latin typeface="Verdana"/>
                <a:ea typeface="Verdana"/>
                <a:cs typeface="Verdana"/>
                <a:sym typeface="Verdana"/>
              </a:defRPr>
            </a:lvl1pPr>
            <a:lvl2pPr lvl="1"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lvl="2"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lvl="3"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lvl="4"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lvl="5"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lvl="6"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lvl="7"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lvl="8"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560" name="Google Shape;560;p75"/>
          <p:cNvSpPr txBox="1"/>
          <p:nvPr>
            <p:ph idx="12" type="sldNum"/>
          </p:nvPr>
        </p:nvSpPr>
        <p:spPr>
          <a:xfrm>
            <a:off x="10839449" y="5734050"/>
            <a:ext cx="812800" cy="5207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1pPr>
            <a:lvl2pPr indent="0" lvl="1" marL="0" marR="0" rtl="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2pPr>
            <a:lvl3pPr indent="0" lvl="2" marL="0" marR="0" rtl="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3pPr>
            <a:lvl4pPr indent="0" lvl="3" marL="0" marR="0" rtl="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4pPr>
            <a:lvl5pPr indent="0" lvl="4" marL="0" marR="0" rtl="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5pPr>
            <a:lvl6pPr indent="0" lvl="5" marL="0" marR="0" rtl="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6pPr>
            <a:lvl7pPr indent="0" lvl="6" marL="0" marR="0" rtl="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7pPr>
            <a:lvl8pPr indent="0" lvl="7" marL="0" marR="0" rtl="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8pPr>
            <a:lvl9pPr indent="0" lvl="8" marL="0" marR="0" rtl="0" algn="ctr">
              <a:lnSpc>
                <a:spcPct val="100000"/>
              </a:lnSpc>
              <a:spcBef>
                <a:spcPts val="0"/>
              </a:spcBef>
              <a:spcAft>
                <a:spcPts val="0"/>
              </a:spcAft>
              <a:buClr>
                <a:srgbClr val="FFFFFF"/>
              </a:buClr>
              <a:buSzPts val="1400"/>
              <a:buFont typeface="Verdana"/>
              <a:buNone/>
              <a:defRPr b="1" i="0" sz="1400" u="none">
                <a:solidFill>
                  <a:srgbClr val="FFFFFF"/>
                </a:solidFill>
                <a:latin typeface="Verdana"/>
                <a:ea typeface="Verdana"/>
                <a:cs typeface="Verdana"/>
                <a:sym typeface="Verdana"/>
              </a:defRPr>
            </a:lvl9pPr>
          </a:lstStyle>
          <a:p>
            <a:pPr indent="0" lvl="0" marL="0" rtl="0" algn="ctr">
              <a:spcBef>
                <a:spcPts val="0"/>
              </a:spcBef>
              <a:spcAft>
                <a:spcPts val="0"/>
              </a:spcAft>
              <a:buNone/>
            </a:pPr>
            <a:fld id="{00000000-1234-1234-1234-123412341234}" type="slidenum">
              <a:rPr lang="nl-BE"/>
              <a:t>‹#›</a:t>
            </a:fld>
            <a:endParaRPr b="0">
              <a:solidFill>
                <a:srgbClr val="000000"/>
              </a:solidFill>
              <a:latin typeface="Arial"/>
              <a:ea typeface="Arial"/>
              <a:cs typeface="Arial"/>
              <a:sym typeface="Arial"/>
            </a:endParaRPr>
          </a:p>
        </p:txBody>
      </p:sp>
      <p:sp>
        <p:nvSpPr>
          <p:cNvPr id="561" name="Google Shape;561;p75"/>
          <p:cNvSpPr txBox="1"/>
          <p:nvPr>
            <p:ph idx="11" type="ftr"/>
          </p:nvPr>
        </p:nvSpPr>
        <p:spPr>
          <a:xfrm rot="5400000">
            <a:off x="9853082" y="3676121"/>
            <a:ext cx="3200400" cy="486833"/>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lvl="2"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lvl="3"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lvl="4"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lvl="5"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lvl="6"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lvl="7"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lvl="8"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Tree>
  </p:cSld>
  <p:clrMap accent1="accent1" accent2="accent2" accent3="accent3" accent4="accent4" accent5="accent5" accent6="accent6" bg1="lt1" bg2="dk2" tx1="dk1" tx2="lt2" folHlink="folHlink" hlink="hlink"/>
  <p:sldLayoutIdLst>
    <p:sldLayoutId id="2147483715" r:id="rId1"/>
    <p:sldLayoutId id="2147483716" r:id="rId2"/>
    <p:sldLayoutId id="2147483717"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7" name="Shape 577"/>
        <p:cNvGrpSpPr/>
        <p:nvPr/>
      </p:nvGrpSpPr>
      <p:grpSpPr>
        <a:xfrm>
          <a:off x="0" y="0"/>
          <a:ext cx="0" cy="0"/>
          <a:chOff x="0" y="0"/>
          <a:chExt cx="0" cy="0"/>
        </a:xfrm>
      </p:grpSpPr>
      <p:sp>
        <p:nvSpPr>
          <p:cNvPr id="578" name="Google Shape;578;p79"/>
          <p:cNvSpPr txBox="1"/>
          <p:nvPr>
            <p:ph type="title"/>
          </p:nvPr>
        </p:nvSpPr>
        <p:spPr>
          <a:xfrm>
            <a:off x="1647491" y="583480"/>
            <a:ext cx="9888000" cy="1116000"/>
          </a:xfrm>
          <a:prstGeom prst="rect">
            <a:avLst/>
          </a:prstGeom>
          <a:noFill/>
          <a:ln>
            <a:noFill/>
          </a:ln>
        </p:spPr>
        <p:txBody>
          <a:bodyPr anchorCtr="0" anchor="t" bIns="0" lIns="0" spcFirstLastPara="1" rIns="0" wrap="square" tIns="0">
            <a:noAutofit/>
          </a:bodyPr>
          <a:lstStyle>
            <a:lvl1pPr lvl="0" marR="0" rtl="0" algn="l">
              <a:lnSpc>
                <a:spcPct val="102702"/>
              </a:lnSpc>
              <a:spcBef>
                <a:spcPts val="0"/>
              </a:spcBef>
              <a:spcAft>
                <a:spcPts val="0"/>
              </a:spcAft>
              <a:buClr>
                <a:schemeClr val="accent2"/>
              </a:buClr>
              <a:buSzPts val="3700"/>
              <a:buFont typeface="Arial"/>
              <a:buNone/>
              <a:defRPr b="0" i="0" sz="3700" u="none" cap="none" strike="noStrike">
                <a:solidFill>
                  <a:schemeClr val="accen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79" name="Google Shape;579;p79"/>
          <p:cNvSpPr txBox="1"/>
          <p:nvPr>
            <p:ph idx="10" type="dt"/>
          </p:nvPr>
        </p:nvSpPr>
        <p:spPr>
          <a:xfrm>
            <a:off x="3793069" y="6339600"/>
            <a:ext cx="1474767" cy="3600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9B9B9B"/>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0" name="Google Shape;580;p79"/>
          <p:cNvSpPr txBox="1"/>
          <p:nvPr>
            <p:ph idx="11" type="ftr"/>
          </p:nvPr>
        </p:nvSpPr>
        <p:spPr>
          <a:xfrm>
            <a:off x="5324524" y="6339600"/>
            <a:ext cx="2520000" cy="360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9B9B9B"/>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1" name="Google Shape;581;p79"/>
          <p:cNvSpPr txBox="1"/>
          <p:nvPr>
            <p:ph idx="12" type="sldNum"/>
          </p:nvPr>
        </p:nvSpPr>
        <p:spPr>
          <a:xfrm>
            <a:off x="7926148" y="6339600"/>
            <a:ext cx="720000" cy="3600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u="none" cap="none" strike="noStrike">
                <a:solidFill>
                  <a:srgbClr val="9B9B9B"/>
                </a:solidFill>
                <a:latin typeface="Arial"/>
                <a:ea typeface="Arial"/>
                <a:cs typeface="Arial"/>
                <a:sym typeface="Arial"/>
              </a:defRPr>
            </a:lvl1pPr>
            <a:lvl2pPr indent="0" lvl="1" marL="0" marR="0" rtl="0" algn="r">
              <a:spcBef>
                <a:spcPts val="0"/>
              </a:spcBef>
              <a:buNone/>
              <a:defRPr b="0" i="0" sz="1100" u="none" cap="none" strike="noStrike">
                <a:solidFill>
                  <a:srgbClr val="9B9B9B"/>
                </a:solidFill>
                <a:latin typeface="Arial"/>
                <a:ea typeface="Arial"/>
                <a:cs typeface="Arial"/>
                <a:sym typeface="Arial"/>
              </a:defRPr>
            </a:lvl2pPr>
            <a:lvl3pPr indent="0" lvl="2" marL="0" marR="0" rtl="0" algn="r">
              <a:spcBef>
                <a:spcPts val="0"/>
              </a:spcBef>
              <a:buNone/>
              <a:defRPr b="0" i="0" sz="1100" u="none" cap="none" strike="noStrike">
                <a:solidFill>
                  <a:srgbClr val="9B9B9B"/>
                </a:solidFill>
                <a:latin typeface="Arial"/>
                <a:ea typeface="Arial"/>
                <a:cs typeface="Arial"/>
                <a:sym typeface="Arial"/>
              </a:defRPr>
            </a:lvl3pPr>
            <a:lvl4pPr indent="0" lvl="3" marL="0" marR="0" rtl="0" algn="r">
              <a:spcBef>
                <a:spcPts val="0"/>
              </a:spcBef>
              <a:buNone/>
              <a:defRPr b="0" i="0" sz="1100" u="none" cap="none" strike="noStrike">
                <a:solidFill>
                  <a:srgbClr val="9B9B9B"/>
                </a:solidFill>
                <a:latin typeface="Arial"/>
                <a:ea typeface="Arial"/>
                <a:cs typeface="Arial"/>
                <a:sym typeface="Arial"/>
              </a:defRPr>
            </a:lvl4pPr>
            <a:lvl5pPr indent="0" lvl="4" marL="0" marR="0" rtl="0" algn="r">
              <a:spcBef>
                <a:spcPts val="0"/>
              </a:spcBef>
              <a:buNone/>
              <a:defRPr b="0" i="0" sz="1100" u="none" cap="none" strike="noStrike">
                <a:solidFill>
                  <a:srgbClr val="9B9B9B"/>
                </a:solidFill>
                <a:latin typeface="Arial"/>
                <a:ea typeface="Arial"/>
                <a:cs typeface="Arial"/>
                <a:sym typeface="Arial"/>
              </a:defRPr>
            </a:lvl5pPr>
            <a:lvl6pPr indent="0" lvl="5" marL="0" marR="0" rtl="0" algn="r">
              <a:spcBef>
                <a:spcPts val="0"/>
              </a:spcBef>
              <a:buNone/>
              <a:defRPr b="0" i="0" sz="1100" u="none" cap="none" strike="noStrike">
                <a:solidFill>
                  <a:srgbClr val="9B9B9B"/>
                </a:solidFill>
                <a:latin typeface="Arial"/>
                <a:ea typeface="Arial"/>
                <a:cs typeface="Arial"/>
                <a:sym typeface="Arial"/>
              </a:defRPr>
            </a:lvl6pPr>
            <a:lvl7pPr indent="0" lvl="6" marL="0" marR="0" rtl="0" algn="r">
              <a:spcBef>
                <a:spcPts val="0"/>
              </a:spcBef>
              <a:buNone/>
              <a:defRPr b="0" i="0" sz="1100" u="none" cap="none" strike="noStrike">
                <a:solidFill>
                  <a:srgbClr val="9B9B9B"/>
                </a:solidFill>
                <a:latin typeface="Arial"/>
                <a:ea typeface="Arial"/>
                <a:cs typeface="Arial"/>
                <a:sym typeface="Arial"/>
              </a:defRPr>
            </a:lvl7pPr>
            <a:lvl8pPr indent="0" lvl="7" marL="0" marR="0" rtl="0" algn="r">
              <a:spcBef>
                <a:spcPts val="0"/>
              </a:spcBef>
              <a:buNone/>
              <a:defRPr b="0" i="0" sz="1100" u="none" cap="none" strike="noStrike">
                <a:solidFill>
                  <a:srgbClr val="9B9B9B"/>
                </a:solidFill>
                <a:latin typeface="Arial"/>
                <a:ea typeface="Arial"/>
                <a:cs typeface="Arial"/>
                <a:sym typeface="Arial"/>
              </a:defRPr>
            </a:lvl8pPr>
            <a:lvl9pPr indent="0" lvl="8" marL="0" marR="0" rtl="0" algn="r">
              <a:spcBef>
                <a:spcPts val="0"/>
              </a:spcBef>
              <a:buNone/>
              <a:defRPr b="0" i="0" sz="1100" u="none" cap="none" strike="noStrike">
                <a:solidFill>
                  <a:srgbClr val="9B9B9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
        <p:nvSpPr>
          <p:cNvPr id="582" name="Google Shape;582;p79"/>
          <p:cNvSpPr txBox="1"/>
          <p:nvPr>
            <p:ph idx="1" type="body"/>
          </p:nvPr>
        </p:nvSpPr>
        <p:spPr>
          <a:xfrm>
            <a:off x="1647491" y="1699550"/>
            <a:ext cx="9926400" cy="4352400"/>
          </a:xfrm>
          <a:prstGeom prst="rect">
            <a:avLst/>
          </a:prstGeom>
          <a:noFill/>
          <a:ln>
            <a:noFill/>
          </a:ln>
        </p:spPr>
        <p:txBody>
          <a:bodyPr anchorCtr="0" anchor="t" bIns="45700" lIns="0" spcFirstLastPara="1" rIns="0" wrap="square" tIns="0">
            <a:noAutofit/>
          </a:bodyPr>
          <a:lstStyle>
            <a:lvl1pPr indent="-354330" lvl="0" marL="457200" marR="0" rtl="0" algn="l">
              <a:lnSpc>
                <a:spcPct val="90000"/>
              </a:lnSpc>
              <a:spcBef>
                <a:spcPts val="300"/>
              </a:spcBef>
              <a:spcAft>
                <a:spcPts val="0"/>
              </a:spcAft>
              <a:buClr>
                <a:srgbClr val="9B9B9B"/>
              </a:buClr>
              <a:buSzPts val="1980"/>
              <a:buFont typeface="Arial"/>
              <a:buChar char="•"/>
              <a:defRPr b="1" i="0" sz="2200" u="none" cap="none" strike="noStrike">
                <a:solidFill>
                  <a:srgbClr val="9B9B9B"/>
                </a:solidFill>
                <a:latin typeface="Arial"/>
                <a:ea typeface="Arial"/>
                <a:cs typeface="Arial"/>
                <a:sym typeface="Arial"/>
              </a:defRPr>
            </a:lvl1pPr>
            <a:lvl2pPr indent="-323850" lvl="1" marL="914400" marR="0" rtl="0" algn="l">
              <a:lnSpc>
                <a:spcPct val="90000"/>
              </a:lnSpc>
              <a:spcBef>
                <a:spcPts val="300"/>
              </a:spcBef>
              <a:spcAft>
                <a:spcPts val="0"/>
              </a:spcAft>
              <a:buClr>
                <a:srgbClr val="9B9B9B"/>
              </a:buClr>
              <a:buSzPts val="1500"/>
              <a:buFont typeface="Arial"/>
              <a:buChar char="•"/>
              <a:defRPr b="1" i="0" sz="2000" u="none" cap="none" strike="noStrike">
                <a:solidFill>
                  <a:srgbClr val="9B9B9B"/>
                </a:solidFill>
                <a:latin typeface="Arial"/>
                <a:ea typeface="Arial"/>
                <a:cs typeface="Arial"/>
                <a:sym typeface="Arial"/>
              </a:defRPr>
            </a:lvl2pPr>
            <a:lvl3pPr indent="-325755" lvl="2" marL="1371600" marR="0" rtl="0" algn="l">
              <a:lnSpc>
                <a:spcPct val="90000"/>
              </a:lnSpc>
              <a:spcBef>
                <a:spcPts val="300"/>
              </a:spcBef>
              <a:spcAft>
                <a:spcPts val="0"/>
              </a:spcAft>
              <a:buClr>
                <a:srgbClr val="9B9B9B"/>
              </a:buClr>
              <a:buSzPts val="1530"/>
              <a:buFont typeface="Arial"/>
              <a:buChar char="•"/>
              <a:defRPr b="1" i="0" sz="1800" u="none" cap="none" strike="noStrike">
                <a:solidFill>
                  <a:srgbClr val="9B9B9B"/>
                </a:solidFill>
                <a:latin typeface="Arial"/>
                <a:ea typeface="Arial"/>
                <a:cs typeface="Arial"/>
                <a:sym typeface="Arial"/>
              </a:defRPr>
            </a:lvl3pPr>
            <a:lvl4pPr indent="-304800" lvl="3" marL="1828800" marR="0" rtl="0" algn="l">
              <a:lnSpc>
                <a:spcPct val="90000"/>
              </a:lnSpc>
              <a:spcBef>
                <a:spcPts val="300"/>
              </a:spcBef>
              <a:spcAft>
                <a:spcPts val="0"/>
              </a:spcAft>
              <a:buClr>
                <a:srgbClr val="9B9B9B"/>
              </a:buClr>
              <a:buSzPts val="1200"/>
              <a:buFont typeface="Arial"/>
              <a:buChar char="•"/>
              <a:defRPr b="1" i="0" sz="1600" u="none" cap="none" strike="noStrike">
                <a:solidFill>
                  <a:srgbClr val="9B9B9B"/>
                </a:solidFill>
                <a:latin typeface="Arial"/>
                <a:ea typeface="Arial"/>
                <a:cs typeface="Arial"/>
                <a:sym typeface="Arial"/>
              </a:defRPr>
            </a:lvl4pPr>
            <a:lvl5pPr indent="-308610" lvl="4" marL="2286000" marR="0" rtl="0" algn="l">
              <a:lnSpc>
                <a:spcPct val="90000"/>
              </a:lnSpc>
              <a:spcBef>
                <a:spcPts val="300"/>
              </a:spcBef>
              <a:spcAft>
                <a:spcPts val="0"/>
              </a:spcAft>
              <a:buClr>
                <a:srgbClr val="9B9B9B"/>
              </a:buClr>
              <a:buSzPts val="1260"/>
              <a:buFont typeface="Arial"/>
              <a:buChar char="•"/>
              <a:defRPr b="1" i="0" sz="1400" u="none" cap="none" strike="noStrike">
                <a:solidFill>
                  <a:srgbClr val="9B9B9B"/>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718" r:id="rId1"/>
    <p:sldLayoutId id="2147483719" r:id="rId2"/>
    <p:sldLayoutId id="2147483720" r:id="rId3"/>
    <p:sldLayoutId id="2147483721" r:id="rId4"/>
    <p:sldLayoutId id="2147483722" r:id="rId5"/>
    <p:sldLayoutId id="2147483723" r:id="rId6"/>
    <p:sldLayoutId id="214748372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xml"/><Relationship Id="rId3" Type="http://schemas.openxmlformats.org/officeDocument/2006/relationships/image" Target="../media/image35.jpg"/><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2.xml"/><Relationship Id="rId3" Type="http://schemas.openxmlformats.org/officeDocument/2006/relationships/image" Target="../media/image4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4.xml"/><Relationship Id="rId3" Type="http://schemas.openxmlformats.org/officeDocument/2006/relationships/image" Target="../media/image44.jpg"/><Relationship Id="rId4" Type="http://schemas.openxmlformats.org/officeDocument/2006/relationships/image" Target="../media/image42.png"/><Relationship Id="rId5" Type="http://schemas.openxmlformats.org/officeDocument/2006/relationships/image" Target="../media/image48.png"/><Relationship Id="rId6" Type="http://schemas.openxmlformats.org/officeDocument/2006/relationships/image" Target="../media/image36.png"/><Relationship Id="rId7" Type="http://schemas.openxmlformats.org/officeDocument/2006/relationships/image" Target="../media/image64.png"/><Relationship Id="rId8"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5.xml"/><Relationship Id="rId3" Type="http://schemas.openxmlformats.org/officeDocument/2006/relationships/image" Target="../media/image45.jpg"/><Relationship Id="rId4" Type="http://schemas.openxmlformats.org/officeDocument/2006/relationships/image" Target="../media/image46.png"/><Relationship Id="rId5" Type="http://schemas.openxmlformats.org/officeDocument/2006/relationships/image" Target="../media/image43.jpg"/><Relationship Id="rId6"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7.xml"/><Relationship Id="rId3" Type="http://schemas.openxmlformats.org/officeDocument/2006/relationships/image" Target="../media/image49.jp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8.xml"/><Relationship Id="rId3" Type="http://schemas.openxmlformats.org/officeDocument/2006/relationships/image" Target="../media/image5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9.xml"/><Relationship Id="rId3" Type="http://schemas.openxmlformats.org/officeDocument/2006/relationships/image" Target="../media/image5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3.xml"/><Relationship Id="rId3" Type="http://schemas.openxmlformats.org/officeDocument/2006/relationships/image" Target="../media/image52.png"/><Relationship Id="rId4" Type="http://schemas.openxmlformats.org/officeDocument/2006/relationships/image" Target="../media/image54.png"/><Relationship Id="rId5"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4.xml"/><Relationship Id="rId3"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26.xml"/><Relationship Id="rId3" Type="http://schemas.openxmlformats.org/officeDocument/2006/relationships/image" Target="../media/image7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28.xml"/><Relationship Id="rId3" Type="http://schemas.openxmlformats.org/officeDocument/2006/relationships/image" Target="../media/image5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30.xml"/><Relationship Id="rId3"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3.xml"/><Relationship Id="rId3" Type="http://schemas.openxmlformats.org/officeDocument/2006/relationships/image" Target="../media/image6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4.xml"/><Relationship Id="rId3"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6.xml"/><Relationship Id="rId3"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8.xml"/><Relationship Id="rId3" Type="http://schemas.openxmlformats.org/officeDocument/2006/relationships/hyperlink" Target="mailto:Joyce.blonde@antwerpen.be" TargetMode="External"/><Relationship Id="rId4" Type="http://schemas.openxmlformats.org/officeDocument/2006/relationships/image" Target="../media/image6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0.xml"/><Relationship Id="rId3" Type="http://schemas.openxmlformats.org/officeDocument/2006/relationships/image" Target="../media/image50.png"/><Relationship Id="rId4" Type="http://schemas.openxmlformats.org/officeDocument/2006/relationships/image" Target="../media/image89.png"/><Relationship Id="rId5" Type="http://schemas.openxmlformats.org/officeDocument/2006/relationships/image" Target="../media/image57.jpg"/><Relationship Id="rId6" Type="http://schemas.openxmlformats.org/officeDocument/2006/relationships/image" Target="../media/image60.jpg"/><Relationship Id="rId7" Type="http://schemas.openxmlformats.org/officeDocument/2006/relationships/image" Target="../media/image6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1.xml"/><Relationship Id="rId3" Type="http://schemas.openxmlformats.org/officeDocument/2006/relationships/image" Target="../media/image6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44.xml"/><Relationship Id="rId3" Type="http://schemas.openxmlformats.org/officeDocument/2006/relationships/image" Target="../media/image6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46.xml"/><Relationship Id="rId3" Type="http://schemas.openxmlformats.org/officeDocument/2006/relationships/image" Target="../media/image6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48.xml"/><Relationship Id="rId3" Type="http://schemas.openxmlformats.org/officeDocument/2006/relationships/image" Target="../media/image69.jpg"/><Relationship Id="rId4" Type="http://schemas.openxmlformats.org/officeDocument/2006/relationships/image" Target="../media/image71.png"/><Relationship Id="rId5" Type="http://schemas.openxmlformats.org/officeDocument/2006/relationships/image" Target="../media/image70.png"/><Relationship Id="rId6" Type="http://schemas.openxmlformats.org/officeDocument/2006/relationships/image" Target="../media/image73.png"/><Relationship Id="rId7" Type="http://schemas.openxmlformats.org/officeDocument/2006/relationships/image" Target="../media/image91.jpg"/><Relationship Id="rId8" Type="http://schemas.openxmlformats.org/officeDocument/2006/relationships/image" Target="../media/image7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49.xml"/><Relationship Id="rId3" Type="http://schemas.openxmlformats.org/officeDocument/2006/relationships/image" Target="../media/image7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50.xml"/><Relationship Id="rId3" Type="http://schemas.openxmlformats.org/officeDocument/2006/relationships/image" Target="../media/image79.jp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51.xml"/><Relationship Id="rId3" Type="http://schemas.openxmlformats.org/officeDocument/2006/relationships/image" Target="../media/image98.png"/><Relationship Id="rId4" Type="http://schemas.openxmlformats.org/officeDocument/2006/relationships/image" Target="../media/image8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52.xml"/><Relationship Id="rId3" Type="http://schemas.openxmlformats.org/officeDocument/2006/relationships/image" Target="../media/image8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53.xml"/><Relationship Id="rId3" Type="http://schemas.openxmlformats.org/officeDocument/2006/relationships/image" Target="../media/image76.jp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54.xml"/><Relationship Id="rId3" Type="http://schemas.openxmlformats.org/officeDocument/2006/relationships/image" Target="../media/image9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55.xml"/><Relationship Id="rId3" Type="http://schemas.openxmlformats.org/officeDocument/2006/relationships/image" Target="../media/image96.jpg"/><Relationship Id="rId4" Type="http://schemas.openxmlformats.org/officeDocument/2006/relationships/image" Target="../media/image82.jpg"/><Relationship Id="rId5" Type="http://schemas.openxmlformats.org/officeDocument/2006/relationships/image" Target="../media/image8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56.xml"/><Relationship Id="rId3" Type="http://schemas.openxmlformats.org/officeDocument/2006/relationships/image" Target="../media/image80.png"/><Relationship Id="rId4" Type="http://schemas.openxmlformats.org/officeDocument/2006/relationships/image" Target="../media/image84.png"/><Relationship Id="rId5" Type="http://schemas.openxmlformats.org/officeDocument/2006/relationships/image" Target="../media/image9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57.xml"/><Relationship Id="rId3" Type="http://schemas.openxmlformats.org/officeDocument/2006/relationships/image" Target="../media/image83.png"/><Relationship Id="rId4" Type="http://schemas.openxmlformats.org/officeDocument/2006/relationships/image" Target="../media/image88.png"/><Relationship Id="rId5" Type="http://schemas.openxmlformats.org/officeDocument/2006/relationships/image" Target="../media/image9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58.xml"/><Relationship Id="rId3" Type="http://schemas.openxmlformats.org/officeDocument/2006/relationships/image" Target="../media/image9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0.xml"/><Relationship Id="rId3" Type="http://schemas.openxmlformats.org/officeDocument/2006/relationships/image" Target="../media/image9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1.xml"/><Relationship Id="rId3" Type="http://schemas.openxmlformats.org/officeDocument/2006/relationships/image" Target="../media/image9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2.xml"/><Relationship Id="rId3" Type="http://schemas.openxmlformats.org/officeDocument/2006/relationships/image" Target="../media/image99.png"/><Relationship Id="rId4" Type="http://schemas.openxmlformats.org/officeDocument/2006/relationships/image" Target="../media/image105.png"/><Relationship Id="rId9" Type="http://schemas.openxmlformats.org/officeDocument/2006/relationships/image" Target="../media/image103.png"/><Relationship Id="rId5" Type="http://schemas.openxmlformats.org/officeDocument/2006/relationships/image" Target="../media/image111.png"/><Relationship Id="rId6" Type="http://schemas.openxmlformats.org/officeDocument/2006/relationships/image" Target="../media/image102.png"/><Relationship Id="rId7" Type="http://schemas.openxmlformats.org/officeDocument/2006/relationships/image" Target="../media/image101.png"/><Relationship Id="rId8" Type="http://schemas.openxmlformats.org/officeDocument/2006/relationships/image" Target="../media/image10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3.xml"/><Relationship Id="rId3" Type="http://schemas.openxmlformats.org/officeDocument/2006/relationships/image" Target="../media/image10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8.xml"/><Relationship Id="rId3" Type="http://schemas.openxmlformats.org/officeDocument/2006/relationships/image" Target="../media/image70.png"/><Relationship Id="rId4" Type="http://schemas.openxmlformats.org/officeDocument/2006/relationships/image" Target="../media/image73.png"/><Relationship Id="rId5" Type="http://schemas.openxmlformats.org/officeDocument/2006/relationships/image" Target="../media/image100.png"/><Relationship Id="rId6" Type="http://schemas.openxmlformats.org/officeDocument/2006/relationships/image" Target="../media/image10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12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118.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image" Target="../media/image10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1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 Id="rId3" Type="http://schemas.openxmlformats.org/officeDocument/2006/relationships/image" Target="../media/image108.png"/><Relationship Id="rId4" Type="http://schemas.openxmlformats.org/officeDocument/2006/relationships/image" Target="../media/image116.jpg"/><Relationship Id="rId9" Type="http://schemas.openxmlformats.org/officeDocument/2006/relationships/image" Target="../media/image115.png"/><Relationship Id="rId5" Type="http://schemas.openxmlformats.org/officeDocument/2006/relationships/image" Target="../media/image112.jpg"/><Relationship Id="rId6" Type="http://schemas.openxmlformats.org/officeDocument/2006/relationships/image" Target="../media/image104.png"/><Relationship Id="rId7" Type="http://schemas.openxmlformats.org/officeDocument/2006/relationships/image" Target="../media/image113.png"/><Relationship Id="rId8" Type="http://schemas.openxmlformats.org/officeDocument/2006/relationships/image" Target="../media/image114.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5.xml"/><Relationship Id="rId3" Type="http://schemas.openxmlformats.org/officeDocument/2006/relationships/image" Target="../media/image117.jpg"/><Relationship Id="rId4" Type="http://schemas.openxmlformats.org/officeDocument/2006/relationships/image" Target="../media/image121.png"/><Relationship Id="rId9" Type="http://schemas.openxmlformats.org/officeDocument/2006/relationships/image" Target="../media/image120.jpg"/><Relationship Id="rId5" Type="http://schemas.openxmlformats.org/officeDocument/2006/relationships/image" Target="../media/image119.jpg"/><Relationship Id="rId6" Type="http://schemas.openxmlformats.org/officeDocument/2006/relationships/image" Target="../media/image112.jpg"/><Relationship Id="rId7" Type="http://schemas.openxmlformats.org/officeDocument/2006/relationships/image" Target="../media/image104.png"/><Relationship Id="rId8" Type="http://schemas.openxmlformats.org/officeDocument/2006/relationships/image" Target="../media/image128.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6.xml"/><Relationship Id="rId3" Type="http://schemas.openxmlformats.org/officeDocument/2006/relationships/image" Target="../media/image122.jpg"/><Relationship Id="rId4" Type="http://schemas.openxmlformats.org/officeDocument/2006/relationships/image" Target="../media/image127.jpg"/><Relationship Id="rId9" Type="http://schemas.openxmlformats.org/officeDocument/2006/relationships/image" Target="../media/image128.jpg"/><Relationship Id="rId5" Type="http://schemas.openxmlformats.org/officeDocument/2006/relationships/image" Target="../media/image123.jpg"/><Relationship Id="rId6" Type="http://schemas.openxmlformats.org/officeDocument/2006/relationships/image" Target="../media/image119.jpg"/><Relationship Id="rId7" Type="http://schemas.openxmlformats.org/officeDocument/2006/relationships/image" Target="../media/image112.jpg"/><Relationship Id="rId8" Type="http://schemas.openxmlformats.org/officeDocument/2006/relationships/image" Target="../media/image10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7.xml"/><Relationship Id="rId3" Type="http://schemas.openxmlformats.org/officeDocument/2006/relationships/image" Target="../media/image132.png"/><Relationship Id="rId4" Type="http://schemas.openxmlformats.org/officeDocument/2006/relationships/image" Target="../media/image125.jpg"/><Relationship Id="rId9" Type="http://schemas.openxmlformats.org/officeDocument/2006/relationships/image" Target="../media/image128.jpg"/><Relationship Id="rId5" Type="http://schemas.openxmlformats.org/officeDocument/2006/relationships/image" Target="../media/image124.png"/><Relationship Id="rId6" Type="http://schemas.openxmlformats.org/officeDocument/2006/relationships/image" Target="../media/image119.jpg"/><Relationship Id="rId7" Type="http://schemas.openxmlformats.org/officeDocument/2006/relationships/image" Target="../media/image112.jpg"/><Relationship Id="rId8" Type="http://schemas.openxmlformats.org/officeDocument/2006/relationships/image" Target="../media/image10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 Id="rId3" Type="http://schemas.openxmlformats.org/officeDocument/2006/relationships/image" Target="../media/image145.jpg"/><Relationship Id="rId4" Type="http://schemas.openxmlformats.org/officeDocument/2006/relationships/image" Target="../media/image129.png"/><Relationship Id="rId9" Type="http://schemas.openxmlformats.org/officeDocument/2006/relationships/image" Target="../media/image131.jpg"/><Relationship Id="rId5" Type="http://schemas.openxmlformats.org/officeDocument/2006/relationships/image" Target="../media/image130.jpg"/><Relationship Id="rId6" Type="http://schemas.openxmlformats.org/officeDocument/2006/relationships/image" Target="../media/image134.png"/><Relationship Id="rId7" Type="http://schemas.openxmlformats.org/officeDocument/2006/relationships/hyperlink" Target="https://www.vrt.be/vrtnws/nl/2019/09/14/hoe-pluk-je-appelen-dat-kan-je-op-de-plukplekken-in-gent-gaan-p/" TargetMode="External"/><Relationship Id="rId8" Type="http://schemas.openxmlformats.org/officeDocument/2006/relationships/image" Target="../media/image13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9.xml"/><Relationship Id="rId3" Type="http://schemas.openxmlformats.org/officeDocument/2006/relationships/image" Target="../media/image145.jpg"/><Relationship Id="rId4" Type="http://schemas.openxmlformats.org/officeDocument/2006/relationships/image" Target="../media/image129.png"/><Relationship Id="rId5" Type="http://schemas.openxmlformats.org/officeDocument/2006/relationships/image" Target="../media/image130.jpg"/><Relationship Id="rId6" Type="http://schemas.openxmlformats.org/officeDocument/2006/relationships/image" Target="../media/image135.png"/><Relationship Id="rId7" Type="http://schemas.openxmlformats.org/officeDocument/2006/relationships/image" Target="../media/image13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 Id="rId3" Type="http://schemas.openxmlformats.org/officeDocument/2006/relationships/image" Target="../media/image145.jpg"/><Relationship Id="rId4" Type="http://schemas.openxmlformats.org/officeDocument/2006/relationships/image" Target="../media/image129.png"/><Relationship Id="rId5" Type="http://schemas.openxmlformats.org/officeDocument/2006/relationships/image" Target="../media/image130.jpg"/><Relationship Id="rId6" Type="http://schemas.openxmlformats.org/officeDocument/2006/relationships/image" Target="../media/image138.png"/><Relationship Id="rId7" Type="http://schemas.openxmlformats.org/officeDocument/2006/relationships/image" Target="../media/image139.png"/></Relationships>
</file>

<file path=ppt/slides/_rels/slide81.xml.rels><?xml version="1.0" encoding="UTF-8" standalone="yes"?><Relationships xmlns="http://schemas.openxmlformats.org/package/2006/relationships"><Relationship Id="rId10" Type="http://schemas.openxmlformats.org/officeDocument/2006/relationships/image" Target="../media/image142.jpg"/><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145.jpg"/><Relationship Id="rId4" Type="http://schemas.openxmlformats.org/officeDocument/2006/relationships/image" Target="../media/image129.png"/><Relationship Id="rId9" Type="http://schemas.openxmlformats.org/officeDocument/2006/relationships/image" Target="../media/image140.jpg"/><Relationship Id="rId5" Type="http://schemas.openxmlformats.org/officeDocument/2006/relationships/image" Target="../media/image130.jpg"/><Relationship Id="rId6" Type="http://schemas.openxmlformats.org/officeDocument/2006/relationships/image" Target="../media/image144.jpg"/><Relationship Id="rId7" Type="http://schemas.openxmlformats.org/officeDocument/2006/relationships/image" Target="../media/image143.jpg"/><Relationship Id="rId8" Type="http://schemas.openxmlformats.org/officeDocument/2006/relationships/image" Target="../media/image136.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image" Target="../media/image141.png"/><Relationship Id="rId4" Type="http://schemas.openxmlformats.org/officeDocument/2006/relationships/image" Target="../media/image14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14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4.xml"/><Relationship Id="rId3" Type="http://schemas.openxmlformats.org/officeDocument/2006/relationships/image" Target="../media/image146.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95"/>
          <p:cNvSpPr txBox="1"/>
          <p:nvPr>
            <p:ph type="title"/>
          </p:nvPr>
        </p:nvSpPr>
        <p:spPr>
          <a:xfrm>
            <a:off x="594768" y="0"/>
            <a:ext cx="98064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nl-BE"/>
              <a:t>Welkom</a:t>
            </a:r>
            <a:endParaRPr/>
          </a:p>
        </p:txBody>
      </p:sp>
      <p:sp>
        <p:nvSpPr>
          <p:cNvPr id="660" name="Google Shape;660;p95"/>
          <p:cNvSpPr txBox="1"/>
          <p:nvPr>
            <p:ph idx="1" type="body"/>
          </p:nvPr>
        </p:nvSpPr>
        <p:spPr>
          <a:xfrm>
            <a:off x="594801" y="1284394"/>
            <a:ext cx="11002500" cy="5022900"/>
          </a:xfrm>
          <a:prstGeom prst="rect">
            <a:avLst/>
          </a:prstGeom>
        </p:spPr>
        <p:txBody>
          <a:bodyPr anchorCtr="0" anchor="t" bIns="0" lIns="0" spcFirstLastPara="1" rIns="0" wrap="square" tIns="0">
            <a:noAutofit/>
          </a:bodyPr>
          <a:lstStyle/>
          <a:p>
            <a:pPr indent="0" lvl="0" marL="0" marR="0" rtl="0" algn="l">
              <a:lnSpc>
                <a:spcPct val="100000"/>
              </a:lnSpc>
              <a:spcBef>
                <a:spcPts val="560"/>
              </a:spcBef>
              <a:spcAft>
                <a:spcPts val="0"/>
              </a:spcAft>
              <a:buNone/>
            </a:pPr>
            <a:r>
              <a:t/>
            </a:r>
            <a:endParaRPr/>
          </a:p>
          <a:p>
            <a:pPr indent="-406400" lvl="0" marL="457200" marR="0" rtl="0" algn="l">
              <a:lnSpc>
                <a:spcPct val="100000"/>
              </a:lnSpc>
              <a:spcBef>
                <a:spcPts val="560"/>
              </a:spcBef>
              <a:spcAft>
                <a:spcPts val="0"/>
              </a:spcAft>
              <a:buSzPts val="2800"/>
              <a:buChar char="•"/>
            </a:pPr>
            <a:r>
              <a:rPr lang="nl-BE" sz="2800"/>
              <a:t>Zet je microfoon op dempen,  zo is er minder achtergrondlawaai</a:t>
            </a:r>
            <a:endParaRPr/>
          </a:p>
          <a:p>
            <a:pPr indent="-406400" lvl="0" marL="457200" marR="0" rtl="0" algn="l">
              <a:lnSpc>
                <a:spcPct val="100000"/>
              </a:lnSpc>
              <a:spcBef>
                <a:spcPts val="0"/>
              </a:spcBef>
              <a:spcAft>
                <a:spcPts val="0"/>
              </a:spcAft>
              <a:buSzPts val="2800"/>
              <a:buChar char="•"/>
            </a:pPr>
            <a:r>
              <a:rPr lang="nl-BE" sz="2800"/>
              <a:t>Inchecken via chat: zeg je naam en bestuur.</a:t>
            </a:r>
            <a:endParaRPr/>
          </a:p>
          <a:p>
            <a:pPr indent="-406400" lvl="0" marL="457200" marR="0" rtl="0" algn="l">
              <a:lnSpc>
                <a:spcPct val="100000"/>
              </a:lnSpc>
              <a:spcBef>
                <a:spcPts val="0"/>
              </a:spcBef>
              <a:spcAft>
                <a:spcPts val="0"/>
              </a:spcAft>
              <a:buSzPts val="2800"/>
              <a:buChar char="•"/>
            </a:pPr>
            <a:r>
              <a:rPr lang="nl-BE" sz="2800"/>
              <a:t>Zet app’s, telefoon en andere afleiders zoveel mogelijk uit, zo ben je minder afgeleid</a:t>
            </a:r>
            <a:endParaRPr/>
          </a:p>
          <a:p>
            <a:pPr indent="-406400" lvl="0" marL="457200" marR="0" rtl="0" algn="l">
              <a:lnSpc>
                <a:spcPct val="100000"/>
              </a:lnSpc>
              <a:spcBef>
                <a:spcPts val="0"/>
              </a:spcBef>
              <a:spcAft>
                <a:spcPts val="0"/>
              </a:spcAft>
              <a:buSzPts val="2800"/>
              <a:buChar char="•"/>
            </a:pPr>
            <a:r>
              <a:rPr lang="nl-BE"/>
              <a:t>Opname</a:t>
            </a:r>
            <a:endParaRPr/>
          </a:p>
          <a:p>
            <a:pPr indent="-406400" lvl="0" marL="457200" marR="0" rtl="0" algn="l">
              <a:lnSpc>
                <a:spcPct val="100000"/>
              </a:lnSpc>
              <a:spcBef>
                <a:spcPts val="0"/>
              </a:spcBef>
              <a:spcAft>
                <a:spcPts val="0"/>
              </a:spcAft>
              <a:buSzPts val="2800"/>
              <a:buChar char="•"/>
            </a:pPr>
            <a:r>
              <a:rPr lang="nl-BE"/>
              <a:t>We starten om 09.55 </a:t>
            </a:r>
            <a:endParaRPr/>
          </a:p>
          <a:p>
            <a:pPr indent="0" lvl="0" marL="457200" marR="0" rtl="0" algn="l">
              <a:lnSpc>
                <a:spcPct val="100000"/>
              </a:lnSpc>
              <a:spcBef>
                <a:spcPts val="560"/>
              </a:spcBef>
              <a:spcAft>
                <a:spcPts val="0"/>
              </a:spcAft>
              <a:buNone/>
            </a:pPr>
            <a:r>
              <a:t/>
            </a:r>
            <a:endParaRPr/>
          </a:p>
          <a:p>
            <a:pPr indent="0" lvl="0" marL="457200" rtl="0" algn="l">
              <a:spcBef>
                <a:spcPts val="560"/>
              </a:spcBef>
              <a:spcAft>
                <a:spcPts val="0"/>
              </a:spcAft>
              <a:buNone/>
            </a:pPr>
            <a:r>
              <a:rPr lang="nl-BE"/>
              <a:t> </a:t>
            </a:r>
            <a:endParaRPr/>
          </a:p>
        </p:txBody>
      </p:sp>
      <p:sp>
        <p:nvSpPr>
          <p:cNvPr id="661" name="Google Shape;661;p95"/>
          <p:cNvSpPr txBox="1"/>
          <p:nvPr>
            <p:ph idx="12" type="sldNum"/>
          </p:nvPr>
        </p:nvSpPr>
        <p:spPr>
          <a:xfrm>
            <a:off x="0" y="6534875"/>
            <a:ext cx="528000" cy="1230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nl-BE"/>
              <a:t>‹#›</a:t>
            </a:fld>
            <a:r>
              <a:rPr lang="nl-BE"/>
              <a:t>  -</a:t>
            </a:r>
            <a:endParaRPr/>
          </a:p>
        </p:txBody>
      </p:sp>
      <p:pic>
        <p:nvPicPr>
          <p:cNvPr id="662" name="Google Shape;662;p95"/>
          <p:cNvPicPr preferRelativeResize="0"/>
          <p:nvPr/>
        </p:nvPicPr>
        <p:blipFill>
          <a:blip r:embed="rId3">
            <a:alphaModFix/>
          </a:blip>
          <a:stretch>
            <a:fillRect/>
          </a:stretch>
        </p:blipFill>
        <p:spPr>
          <a:xfrm>
            <a:off x="6569426" y="5481927"/>
            <a:ext cx="5476152" cy="1229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104"/>
          <p:cNvSpPr txBox="1"/>
          <p:nvPr>
            <p:ph type="title"/>
          </p:nvPr>
        </p:nvSpPr>
        <p:spPr>
          <a:xfrm>
            <a:off x="838200" y="365125"/>
            <a:ext cx="9888415"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Open Sans"/>
              <a:buNone/>
            </a:pPr>
            <a:r>
              <a:rPr lang="nl-BE"/>
              <a:t>Lokale voedselstrategie Erpe-Mere</a:t>
            </a:r>
            <a:endParaRPr/>
          </a:p>
        </p:txBody>
      </p:sp>
      <p:sp>
        <p:nvSpPr>
          <p:cNvPr id="726" name="Google Shape;726;p104"/>
          <p:cNvSpPr txBox="1"/>
          <p:nvPr/>
        </p:nvSpPr>
        <p:spPr>
          <a:xfrm>
            <a:off x="838200" y="1378098"/>
            <a:ext cx="9240715" cy="338554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nl-BE" sz="1800" u="none" cap="none" strike="noStrike">
                <a:solidFill>
                  <a:schemeClr val="dk1"/>
                </a:solidFill>
                <a:latin typeface="Open Sans"/>
                <a:ea typeface="Open Sans"/>
                <a:cs typeface="Open Sans"/>
                <a:sym typeface="Open Sans"/>
              </a:rPr>
              <a:t>Doel = van ad hoc initiatieven -&gt; gedragen strategie </a:t>
            </a:r>
            <a:endParaRPr/>
          </a:p>
          <a:p>
            <a:pPr indent="0" lvl="0" marL="0" marR="0" rtl="0" algn="l">
              <a:spcBef>
                <a:spcPts val="0"/>
              </a:spcBef>
              <a:spcAft>
                <a:spcPts val="0"/>
              </a:spcAft>
              <a:buNone/>
            </a:pPr>
            <a:r>
              <a:t/>
            </a:r>
            <a:endParaRPr sz="2800">
              <a:solidFill>
                <a:schemeClr val="dk1"/>
              </a:solidFill>
              <a:latin typeface="Open Sans"/>
              <a:ea typeface="Open Sans"/>
              <a:cs typeface="Open Sans"/>
              <a:sym typeface="Open Sans"/>
            </a:endParaRPr>
          </a:p>
          <a:p>
            <a:pPr indent="0" lvl="0" marL="0" marR="0" rtl="0" algn="l">
              <a:spcBef>
                <a:spcPts val="0"/>
              </a:spcBef>
              <a:spcAft>
                <a:spcPts val="0"/>
              </a:spcAft>
              <a:buNone/>
            </a:pPr>
            <a:r>
              <a:rPr lang="nl-BE" sz="2800">
                <a:solidFill>
                  <a:schemeClr val="dk1"/>
                </a:solidFill>
                <a:latin typeface="Open Sans"/>
                <a:ea typeface="Open Sans"/>
                <a:cs typeface="Open Sans"/>
                <a:sym typeface="Open Sans"/>
              </a:rPr>
              <a:t>Uitdagingen</a:t>
            </a:r>
            <a:r>
              <a:rPr lang="nl-BE" sz="1800">
                <a:solidFill>
                  <a:schemeClr val="dk1"/>
                </a:solidFill>
                <a:latin typeface="Open Sans"/>
                <a:ea typeface="Open Sans"/>
                <a:cs typeface="Open Sans"/>
                <a:sym typeface="Open Sans"/>
              </a:rPr>
              <a:t>: </a:t>
            </a:r>
            <a:endParaRPr/>
          </a:p>
          <a:p>
            <a:pPr indent="-285750" lvl="0" marL="285750" marR="0" rtl="0" algn="l">
              <a:spcBef>
                <a:spcPts val="0"/>
              </a:spcBef>
              <a:spcAft>
                <a:spcPts val="0"/>
              </a:spcAft>
              <a:buClr>
                <a:schemeClr val="dk1"/>
              </a:buClr>
              <a:buSzPts val="2800"/>
              <a:buFont typeface="Arial"/>
              <a:buChar char="•"/>
            </a:pPr>
            <a:r>
              <a:rPr lang="nl-BE" sz="2800">
                <a:solidFill>
                  <a:schemeClr val="dk1"/>
                </a:solidFill>
                <a:latin typeface="Open Sans"/>
                <a:ea typeface="Open Sans"/>
                <a:cs typeface="Open Sans"/>
                <a:sym typeface="Open Sans"/>
              </a:rPr>
              <a:t>Mensen (blijvend) motiveren</a:t>
            </a:r>
            <a:endParaRPr/>
          </a:p>
          <a:p>
            <a:pPr indent="-285750" lvl="0" marL="285750" marR="0" rtl="0" algn="l">
              <a:spcBef>
                <a:spcPts val="0"/>
              </a:spcBef>
              <a:spcAft>
                <a:spcPts val="0"/>
              </a:spcAft>
              <a:buClr>
                <a:schemeClr val="dk1"/>
              </a:buClr>
              <a:buSzPts val="2800"/>
              <a:buFont typeface="Arial"/>
              <a:buChar char="•"/>
            </a:pPr>
            <a:r>
              <a:rPr lang="nl-BE" sz="2800">
                <a:solidFill>
                  <a:schemeClr val="dk1"/>
                </a:solidFill>
                <a:latin typeface="Open Sans"/>
                <a:ea typeface="Open Sans"/>
                <a:cs typeface="Open Sans"/>
                <a:sym typeface="Open Sans"/>
              </a:rPr>
              <a:t>Van losse initiatieven naar een gedragen strategie</a:t>
            </a:r>
            <a:endParaRPr/>
          </a:p>
          <a:p>
            <a:pPr indent="-285750" lvl="0" marL="285750" marR="0" rtl="0" algn="l">
              <a:spcBef>
                <a:spcPts val="0"/>
              </a:spcBef>
              <a:spcAft>
                <a:spcPts val="0"/>
              </a:spcAft>
              <a:buClr>
                <a:schemeClr val="dk1"/>
              </a:buClr>
              <a:buSzPts val="2800"/>
              <a:buFont typeface="Arial"/>
              <a:buChar char="•"/>
            </a:pPr>
            <a:r>
              <a:rPr lang="nl-BE" sz="2800">
                <a:solidFill>
                  <a:schemeClr val="dk1"/>
                </a:solidFill>
                <a:latin typeface="Open Sans"/>
                <a:ea typeface="Open Sans"/>
                <a:cs typeface="Open Sans"/>
                <a:sym typeface="Open Sans"/>
              </a:rPr>
              <a:t>Inspanningen visueel maken</a:t>
            </a:r>
            <a:endParaRPr/>
          </a:p>
          <a:p>
            <a:pPr indent="-285750" lvl="0" marL="285750" marR="0" rtl="0" algn="l">
              <a:spcBef>
                <a:spcPts val="0"/>
              </a:spcBef>
              <a:spcAft>
                <a:spcPts val="0"/>
              </a:spcAft>
              <a:buClr>
                <a:schemeClr val="dk1"/>
              </a:buClr>
              <a:buSzPts val="2800"/>
              <a:buFont typeface="Arial"/>
              <a:buChar char="•"/>
            </a:pPr>
            <a:r>
              <a:rPr lang="nl-BE" sz="2800">
                <a:solidFill>
                  <a:schemeClr val="dk1"/>
                </a:solidFill>
                <a:latin typeface="Open Sans"/>
                <a:ea typeface="Open Sans"/>
                <a:cs typeface="Open Sans"/>
                <a:sym typeface="Open Sans"/>
              </a:rPr>
              <a:t>Alle doelgroepen betrekken</a:t>
            </a:r>
            <a:endParaRPr/>
          </a:p>
          <a:p>
            <a:pPr indent="-285750" lvl="0" marL="285750" marR="0" rtl="0" algn="l">
              <a:spcBef>
                <a:spcPts val="0"/>
              </a:spcBef>
              <a:spcAft>
                <a:spcPts val="0"/>
              </a:spcAft>
              <a:buClr>
                <a:schemeClr val="dk1"/>
              </a:buClr>
              <a:buSzPts val="2800"/>
              <a:buFont typeface="Arial"/>
              <a:buChar char="•"/>
            </a:pPr>
            <a:r>
              <a:rPr lang="nl-BE" sz="2800">
                <a:solidFill>
                  <a:schemeClr val="dk1"/>
                </a:solidFill>
                <a:latin typeface="Open Sans"/>
                <a:ea typeface="Open Sans"/>
                <a:cs typeface="Open Sans"/>
                <a:sym typeface="Open Sans"/>
              </a:rPr>
              <a:t>Corona</a:t>
            </a:r>
            <a:endParaRPr sz="2800">
              <a:solidFill>
                <a:schemeClr val="dk1"/>
              </a:solidFill>
              <a:latin typeface="Open Sans"/>
              <a:ea typeface="Open Sans"/>
              <a:cs typeface="Open Sans"/>
              <a:sym typeface="Open Sans"/>
            </a:endParaRPr>
          </a:p>
        </p:txBody>
      </p:sp>
      <p:pic>
        <p:nvPicPr>
          <p:cNvPr descr="Het verleden is geweest. Leer ervan. De toekomst komt eraan. Bereid je er op voor. Het heden is hier. Geniet ervan." id="727" name="Google Shape;727;p104"/>
          <p:cNvPicPr preferRelativeResize="0"/>
          <p:nvPr/>
        </p:nvPicPr>
        <p:blipFill rotWithShape="1">
          <a:blip r:embed="rId3">
            <a:alphaModFix/>
          </a:blip>
          <a:srcRect b="0" l="0" r="0" t="0"/>
          <a:stretch/>
        </p:blipFill>
        <p:spPr>
          <a:xfrm>
            <a:off x="108069" y="5240428"/>
            <a:ext cx="2309816" cy="1348355"/>
          </a:xfrm>
          <a:prstGeom prst="rect">
            <a:avLst/>
          </a:prstGeom>
          <a:noFill/>
          <a:ln>
            <a:noFill/>
          </a:ln>
        </p:spPr>
      </p:pic>
      <p:pic>
        <p:nvPicPr>
          <p:cNvPr descr="https://weekvandekorteketen.be/wp-content/uploads/2020/06/OVl2_breed.jpg" id="728" name="Google Shape;728;p104"/>
          <p:cNvPicPr preferRelativeResize="0"/>
          <p:nvPr/>
        </p:nvPicPr>
        <p:blipFill rotWithShape="1">
          <a:blip r:embed="rId4">
            <a:alphaModFix/>
          </a:blip>
          <a:srcRect b="0" l="0" r="0" t="0"/>
          <a:stretch/>
        </p:blipFill>
        <p:spPr>
          <a:xfrm>
            <a:off x="7916968" y="4332753"/>
            <a:ext cx="4108450" cy="1943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105"/>
          <p:cNvSpPr txBox="1"/>
          <p:nvPr>
            <p:ph type="title"/>
          </p:nvPr>
        </p:nvSpPr>
        <p:spPr>
          <a:xfrm>
            <a:off x="839788" y="365125"/>
            <a:ext cx="9842866"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Open Sans"/>
              <a:buNone/>
            </a:pPr>
            <a:r>
              <a:rPr lang="nl-BE"/>
              <a:t>Kleine en grote successen</a:t>
            </a:r>
            <a:endParaRPr/>
          </a:p>
        </p:txBody>
      </p:sp>
      <p:sp>
        <p:nvSpPr>
          <p:cNvPr id="735" name="Google Shape;735;p105"/>
          <p:cNvSpPr txBox="1"/>
          <p:nvPr>
            <p:ph idx="4" type="body"/>
          </p:nvPr>
        </p:nvSpPr>
        <p:spPr>
          <a:xfrm>
            <a:off x="839788" y="1690688"/>
            <a:ext cx="10515600" cy="411436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nl-BE"/>
              <a:t>Begeleiding door de Provincie dmv Omgevingscontract</a:t>
            </a:r>
            <a:endParaRPr/>
          </a:p>
          <a:p>
            <a:pPr indent="-228600" lvl="0" marL="228600" rtl="0" algn="l">
              <a:lnSpc>
                <a:spcPct val="90000"/>
              </a:lnSpc>
              <a:spcBef>
                <a:spcPts val="1000"/>
              </a:spcBef>
              <a:spcAft>
                <a:spcPts val="0"/>
              </a:spcAft>
              <a:buClr>
                <a:schemeClr val="dk1"/>
              </a:buClr>
              <a:buSzPts val="2800"/>
              <a:buChar char="•"/>
            </a:pPr>
            <a:r>
              <a:rPr lang="nl-BE"/>
              <a:t>Communicatie(middelen) oa lokale gids</a:t>
            </a:r>
            <a:endParaRPr/>
          </a:p>
          <a:p>
            <a:pPr indent="-228600" lvl="0" marL="228600" rtl="0" algn="l">
              <a:lnSpc>
                <a:spcPct val="90000"/>
              </a:lnSpc>
              <a:spcBef>
                <a:spcPts val="1000"/>
              </a:spcBef>
              <a:spcAft>
                <a:spcPts val="0"/>
              </a:spcAft>
              <a:buClr>
                <a:schemeClr val="dk1"/>
              </a:buClr>
              <a:buSzPts val="2800"/>
              <a:buChar char="•"/>
            </a:pPr>
            <a:r>
              <a:rPr lang="nl-BE"/>
              <a:t>Opening De Scharnier met Sociale Kruidenier</a:t>
            </a:r>
            <a:endParaRPr/>
          </a:p>
          <a:p>
            <a:pPr indent="-228600" lvl="0" marL="228600" rtl="0" algn="l">
              <a:lnSpc>
                <a:spcPct val="90000"/>
              </a:lnSpc>
              <a:spcBef>
                <a:spcPts val="1000"/>
              </a:spcBef>
              <a:spcAft>
                <a:spcPts val="0"/>
              </a:spcAft>
              <a:buClr>
                <a:schemeClr val="dk1"/>
              </a:buClr>
              <a:buSzPts val="2800"/>
              <a:buChar char="•"/>
            </a:pPr>
            <a:r>
              <a:rPr lang="nl-BE"/>
              <a:t>Raad van de lokale economie betrokken</a:t>
            </a:r>
            <a:endParaRPr/>
          </a:p>
          <a:p>
            <a:pPr indent="-228600" lvl="0" marL="228600" rtl="0" algn="l">
              <a:lnSpc>
                <a:spcPct val="90000"/>
              </a:lnSpc>
              <a:spcBef>
                <a:spcPts val="1000"/>
              </a:spcBef>
              <a:spcAft>
                <a:spcPts val="0"/>
              </a:spcAft>
              <a:buClr>
                <a:schemeClr val="dk1"/>
              </a:buClr>
              <a:buSzPts val="2800"/>
              <a:buChar char="•"/>
            </a:pPr>
            <a:r>
              <a:rPr lang="nl-BE"/>
              <a:t>Sensibilisering bestuur/collega’s – recepties, bestekken,…</a:t>
            </a:r>
            <a:endParaRPr/>
          </a:p>
          <a:p>
            <a:pPr indent="-228600" lvl="0" marL="228600" rtl="0" algn="l">
              <a:lnSpc>
                <a:spcPct val="90000"/>
              </a:lnSpc>
              <a:spcBef>
                <a:spcPts val="1000"/>
              </a:spcBef>
              <a:spcAft>
                <a:spcPts val="0"/>
              </a:spcAft>
              <a:buClr>
                <a:schemeClr val="dk1"/>
              </a:buClr>
              <a:buSzPts val="2800"/>
              <a:buChar char="•"/>
            </a:pPr>
            <a:r>
              <a:rPr lang="nl-BE"/>
              <a:t>….</a:t>
            </a:r>
            <a:endParaRPr/>
          </a:p>
        </p:txBody>
      </p:sp>
      <p:pic>
        <p:nvPicPr>
          <p:cNvPr id="736" name="Google Shape;736;p105"/>
          <p:cNvPicPr preferRelativeResize="0"/>
          <p:nvPr/>
        </p:nvPicPr>
        <p:blipFill rotWithShape="1">
          <a:blip r:embed="rId3">
            <a:alphaModFix/>
          </a:blip>
          <a:srcRect b="0" l="0" r="0" t="0"/>
          <a:stretch/>
        </p:blipFill>
        <p:spPr>
          <a:xfrm>
            <a:off x="9753600" y="4311182"/>
            <a:ext cx="2039163" cy="2049208"/>
          </a:xfrm>
          <a:prstGeom prst="rect">
            <a:avLst/>
          </a:prstGeom>
          <a:noFill/>
          <a:ln>
            <a:noFill/>
          </a:ln>
        </p:spPr>
      </p:pic>
      <p:pic>
        <p:nvPicPr>
          <p:cNvPr id="737" name="Google Shape;737;p105"/>
          <p:cNvPicPr preferRelativeResize="0"/>
          <p:nvPr/>
        </p:nvPicPr>
        <p:blipFill rotWithShape="1">
          <a:blip r:embed="rId4">
            <a:alphaModFix/>
          </a:blip>
          <a:srcRect b="0" l="0" r="0" t="0"/>
          <a:stretch/>
        </p:blipFill>
        <p:spPr>
          <a:xfrm>
            <a:off x="3231912" y="4181980"/>
            <a:ext cx="1892682" cy="250767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106"/>
          <p:cNvSpPr txBox="1"/>
          <p:nvPr>
            <p:ph type="title"/>
          </p:nvPr>
        </p:nvSpPr>
        <p:spPr>
          <a:xfrm>
            <a:off x="838200" y="365125"/>
            <a:ext cx="8790709"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Open Sans"/>
              <a:buNone/>
            </a:pPr>
            <a:r>
              <a:rPr lang="nl-BE"/>
              <a:t>Vragen? Suggesties?</a:t>
            </a:r>
            <a:endParaRPr/>
          </a:p>
        </p:txBody>
      </p:sp>
      <p:pic>
        <p:nvPicPr>
          <p:cNvPr descr="Vragen over (voedsel)intolerantie - Voedselintolerantietest" id="743" name="Google Shape;743;p106"/>
          <p:cNvPicPr preferRelativeResize="0"/>
          <p:nvPr/>
        </p:nvPicPr>
        <p:blipFill rotWithShape="1">
          <a:blip r:embed="rId3">
            <a:alphaModFix/>
          </a:blip>
          <a:srcRect b="0" l="0" r="0" t="0"/>
          <a:stretch/>
        </p:blipFill>
        <p:spPr>
          <a:xfrm>
            <a:off x="3277466" y="2186420"/>
            <a:ext cx="4514850" cy="3781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07"/>
          <p:cNvSpPr txBox="1"/>
          <p:nvPr>
            <p:ph type="title"/>
          </p:nvPr>
        </p:nvSpPr>
        <p:spPr>
          <a:xfrm>
            <a:off x="594768" y="0"/>
            <a:ext cx="98064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
        <p:nvSpPr>
          <p:cNvPr id="749" name="Google Shape;749;p107"/>
          <p:cNvSpPr txBox="1"/>
          <p:nvPr>
            <p:ph idx="1" type="body"/>
          </p:nvPr>
        </p:nvSpPr>
        <p:spPr>
          <a:xfrm>
            <a:off x="4339877" y="2641025"/>
            <a:ext cx="5431800" cy="1813500"/>
          </a:xfrm>
          <a:prstGeom prst="rect">
            <a:avLst/>
          </a:prstGeom>
        </p:spPr>
        <p:txBody>
          <a:bodyPr anchorCtr="0" anchor="t" bIns="0" lIns="0" spcFirstLastPara="1" rIns="0" wrap="square" tIns="0">
            <a:noAutofit/>
          </a:bodyPr>
          <a:lstStyle/>
          <a:p>
            <a:pPr indent="0" lvl="0" marL="0" rtl="0" algn="l">
              <a:spcBef>
                <a:spcPts val="560"/>
              </a:spcBef>
              <a:spcAft>
                <a:spcPts val="0"/>
              </a:spcAft>
              <a:buNone/>
            </a:pPr>
            <a:r>
              <a:rPr lang="nl-BE" sz="6000"/>
              <a:t>GENT</a:t>
            </a:r>
            <a:endParaRPr sz="6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108"/>
          <p:cNvSpPr txBox="1"/>
          <p:nvPr/>
        </p:nvSpPr>
        <p:spPr>
          <a:xfrm>
            <a:off x="731925" y="6427317"/>
            <a:ext cx="1012613" cy="128270"/>
          </a:xfrm>
          <a:prstGeom prst="rect">
            <a:avLst/>
          </a:prstGeom>
          <a:noFill/>
          <a:ln>
            <a:noFill/>
          </a:ln>
        </p:spPr>
        <p:txBody>
          <a:bodyPr anchorCtr="0" anchor="t" bIns="0" lIns="0" spcFirstLastPara="1" rIns="0" wrap="square" tIns="0">
            <a:noAutofit/>
          </a:bodyPr>
          <a:lstStyle/>
          <a:p>
            <a:pPr indent="0" lvl="0" marL="0" marR="0" rtl="0" algn="l">
              <a:lnSpc>
                <a:spcPct val="95500"/>
              </a:lnSpc>
              <a:spcBef>
                <a:spcPts val="0"/>
              </a:spcBef>
              <a:spcAft>
                <a:spcPts val="0"/>
              </a:spcAft>
              <a:buNone/>
            </a:pPr>
            <a:r>
              <a:rPr lang="nl-BE" sz="1000">
                <a:solidFill>
                  <a:srgbClr val="A6A6A6"/>
                </a:solidFill>
                <a:latin typeface="Calibri"/>
                <a:ea typeface="Calibri"/>
                <a:cs typeface="Calibri"/>
                <a:sym typeface="Calibri"/>
              </a:rPr>
              <a:t>Gent en Garde</a:t>
            </a:r>
            <a:endParaRPr sz="1000">
              <a:latin typeface="Calibri"/>
              <a:ea typeface="Calibri"/>
              <a:cs typeface="Calibri"/>
              <a:sym typeface="Calibri"/>
            </a:endParaRPr>
          </a:p>
        </p:txBody>
      </p:sp>
      <p:sp>
        <p:nvSpPr>
          <p:cNvPr id="755" name="Google Shape;755;p108"/>
          <p:cNvSpPr/>
          <p:nvPr/>
        </p:nvSpPr>
        <p:spPr>
          <a:xfrm>
            <a:off x="720075" y="6258124"/>
            <a:ext cx="10838178" cy="234315"/>
          </a:xfrm>
          <a:custGeom>
            <a:rect b="b" l="l" r="r" t="t"/>
            <a:pathLst>
              <a:path extrusionOk="0" h="234314" w="8128634">
                <a:moveTo>
                  <a:pt x="0" y="0"/>
                </a:moveTo>
                <a:lnTo>
                  <a:pt x="7262818" y="0"/>
                </a:lnTo>
                <a:lnTo>
                  <a:pt x="7294517" y="2971"/>
                </a:lnTo>
                <a:lnTo>
                  <a:pt x="7364254" y="27401"/>
                </a:lnTo>
                <a:lnTo>
                  <a:pt x="7433991" y="96568"/>
                </a:lnTo>
                <a:lnTo>
                  <a:pt x="7465690" y="233748"/>
                </a:lnTo>
                <a:lnTo>
                  <a:pt x="7468858" y="197224"/>
                </a:lnTo>
                <a:lnTo>
                  <a:pt x="7491033" y="116874"/>
                </a:lnTo>
                <a:lnTo>
                  <a:pt x="7551223" y="36523"/>
                </a:lnTo>
                <a:lnTo>
                  <a:pt x="7668435" y="0"/>
                </a:lnTo>
                <a:lnTo>
                  <a:pt x="8128516" y="0"/>
                </a:lnTo>
              </a:path>
            </a:pathLst>
          </a:custGeom>
          <a:noFill/>
          <a:ln cap="flat" cmpd="sng" w="12600">
            <a:solidFill>
              <a:srgbClr val="41AC3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6" name="Google Shape;756;p108"/>
          <p:cNvSpPr/>
          <p:nvPr/>
        </p:nvSpPr>
        <p:spPr>
          <a:xfrm>
            <a:off x="12192" y="0"/>
            <a:ext cx="12167276" cy="565099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7" name="Google Shape;757;p108"/>
          <p:cNvSpPr/>
          <p:nvPr/>
        </p:nvSpPr>
        <p:spPr>
          <a:xfrm>
            <a:off x="0" y="5023103"/>
            <a:ext cx="12191998" cy="1423415"/>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8" name="Google Shape;758;p108"/>
          <p:cNvSpPr/>
          <p:nvPr/>
        </p:nvSpPr>
        <p:spPr>
          <a:xfrm>
            <a:off x="0" y="6278879"/>
            <a:ext cx="12192000" cy="579120"/>
          </a:xfrm>
          <a:custGeom>
            <a:rect b="b" l="l" r="r" t="t"/>
            <a:pathLst>
              <a:path extrusionOk="0" h="579120" w="9144000">
                <a:moveTo>
                  <a:pt x="0" y="579120"/>
                </a:moveTo>
                <a:lnTo>
                  <a:pt x="9144000" y="579120"/>
                </a:lnTo>
                <a:lnTo>
                  <a:pt x="9144000" y="0"/>
                </a:lnTo>
                <a:lnTo>
                  <a:pt x="0" y="0"/>
                </a:lnTo>
                <a:lnTo>
                  <a:pt x="0" y="57912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9" name="Google Shape;759;p108"/>
          <p:cNvSpPr/>
          <p:nvPr/>
        </p:nvSpPr>
        <p:spPr>
          <a:xfrm>
            <a:off x="8780099" y="5483557"/>
            <a:ext cx="447040" cy="355600"/>
          </a:xfrm>
          <a:custGeom>
            <a:rect b="b" l="l" r="r" t="t"/>
            <a:pathLst>
              <a:path extrusionOk="0" h="355600" w="335279">
                <a:moveTo>
                  <a:pt x="176309" y="0"/>
                </a:moveTo>
                <a:lnTo>
                  <a:pt x="152978" y="1270"/>
                </a:lnTo>
                <a:lnTo>
                  <a:pt x="144526" y="1270"/>
                </a:lnTo>
                <a:lnTo>
                  <a:pt x="127619" y="2540"/>
                </a:lnTo>
                <a:lnTo>
                  <a:pt x="117089" y="2540"/>
                </a:lnTo>
                <a:lnTo>
                  <a:pt x="115013" y="3810"/>
                </a:lnTo>
                <a:lnTo>
                  <a:pt x="113234" y="5080"/>
                </a:lnTo>
                <a:lnTo>
                  <a:pt x="69034" y="30480"/>
                </a:lnTo>
                <a:lnTo>
                  <a:pt x="65476" y="33020"/>
                </a:lnTo>
                <a:lnTo>
                  <a:pt x="64290" y="34290"/>
                </a:lnTo>
                <a:lnTo>
                  <a:pt x="47383" y="49530"/>
                </a:lnTo>
                <a:lnTo>
                  <a:pt x="38930" y="58420"/>
                </a:lnTo>
                <a:lnTo>
                  <a:pt x="30477" y="66040"/>
                </a:lnTo>
                <a:lnTo>
                  <a:pt x="28697" y="68580"/>
                </a:lnTo>
                <a:lnTo>
                  <a:pt x="27215" y="69850"/>
                </a:lnTo>
                <a:lnTo>
                  <a:pt x="26321" y="72390"/>
                </a:lnTo>
                <a:lnTo>
                  <a:pt x="6746" y="114300"/>
                </a:lnTo>
                <a:lnTo>
                  <a:pt x="19" y="165100"/>
                </a:lnTo>
                <a:lnTo>
                  <a:pt x="0" y="172720"/>
                </a:lnTo>
                <a:lnTo>
                  <a:pt x="211" y="190500"/>
                </a:lnTo>
                <a:lnTo>
                  <a:pt x="7043" y="234950"/>
                </a:lnTo>
                <a:lnTo>
                  <a:pt x="28473" y="279400"/>
                </a:lnTo>
                <a:lnTo>
                  <a:pt x="36473" y="290830"/>
                </a:lnTo>
                <a:lnTo>
                  <a:pt x="44418" y="303530"/>
                </a:lnTo>
                <a:lnTo>
                  <a:pt x="47087" y="307340"/>
                </a:lnTo>
                <a:lnTo>
                  <a:pt x="50645" y="309880"/>
                </a:lnTo>
                <a:lnTo>
                  <a:pt x="54500" y="313690"/>
                </a:lnTo>
                <a:lnTo>
                  <a:pt x="77569" y="328930"/>
                </a:lnTo>
                <a:lnTo>
                  <a:pt x="85055" y="334010"/>
                </a:lnTo>
                <a:lnTo>
                  <a:pt x="100158" y="342900"/>
                </a:lnTo>
                <a:lnTo>
                  <a:pt x="116013" y="349250"/>
                </a:lnTo>
                <a:lnTo>
                  <a:pt x="132479" y="353060"/>
                </a:lnTo>
                <a:lnTo>
                  <a:pt x="149419" y="355600"/>
                </a:lnTo>
                <a:lnTo>
                  <a:pt x="197096" y="355600"/>
                </a:lnTo>
                <a:lnTo>
                  <a:pt x="212894" y="353060"/>
                </a:lnTo>
                <a:lnTo>
                  <a:pt x="217346" y="353060"/>
                </a:lnTo>
                <a:lnTo>
                  <a:pt x="222091" y="351790"/>
                </a:lnTo>
                <a:lnTo>
                  <a:pt x="226242" y="350520"/>
                </a:lnTo>
                <a:lnTo>
                  <a:pt x="240254" y="342900"/>
                </a:lnTo>
                <a:lnTo>
                  <a:pt x="254237" y="336550"/>
                </a:lnTo>
                <a:lnTo>
                  <a:pt x="268164" y="328930"/>
                </a:lnTo>
                <a:lnTo>
                  <a:pt x="282007" y="322580"/>
                </a:lnTo>
                <a:lnTo>
                  <a:pt x="284083" y="321310"/>
                </a:lnTo>
                <a:lnTo>
                  <a:pt x="285866" y="320040"/>
                </a:lnTo>
                <a:lnTo>
                  <a:pt x="287052" y="318770"/>
                </a:lnTo>
                <a:lnTo>
                  <a:pt x="298213" y="306070"/>
                </a:lnTo>
                <a:lnTo>
                  <a:pt x="253828" y="306070"/>
                </a:lnTo>
                <a:lnTo>
                  <a:pt x="247008" y="303530"/>
                </a:lnTo>
                <a:lnTo>
                  <a:pt x="241369" y="302260"/>
                </a:lnTo>
                <a:lnTo>
                  <a:pt x="235142" y="300990"/>
                </a:lnTo>
                <a:lnTo>
                  <a:pt x="227725" y="299720"/>
                </a:lnTo>
                <a:lnTo>
                  <a:pt x="229605" y="298450"/>
                </a:lnTo>
                <a:lnTo>
                  <a:pt x="97213" y="298450"/>
                </a:lnTo>
                <a:lnTo>
                  <a:pt x="89503" y="290830"/>
                </a:lnTo>
                <a:lnTo>
                  <a:pt x="85648" y="285750"/>
                </a:lnTo>
                <a:lnTo>
                  <a:pt x="246028" y="285750"/>
                </a:lnTo>
                <a:lnTo>
                  <a:pt x="247852" y="284480"/>
                </a:lnTo>
                <a:lnTo>
                  <a:pt x="158456" y="284480"/>
                </a:lnTo>
                <a:lnTo>
                  <a:pt x="147416" y="283210"/>
                </a:lnTo>
                <a:lnTo>
                  <a:pt x="143922" y="281940"/>
                </a:lnTo>
                <a:lnTo>
                  <a:pt x="112937" y="281940"/>
                </a:lnTo>
                <a:lnTo>
                  <a:pt x="101962" y="275590"/>
                </a:lnTo>
                <a:lnTo>
                  <a:pt x="102258" y="274320"/>
                </a:lnTo>
                <a:lnTo>
                  <a:pt x="129127" y="274320"/>
                </a:lnTo>
                <a:lnTo>
                  <a:pt x="127175" y="273050"/>
                </a:lnTo>
                <a:lnTo>
                  <a:pt x="126578" y="271780"/>
                </a:lnTo>
                <a:lnTo>
                  <a:pt x="69631" y="271780"/>
                </a:lnTo>
                <a:lnTo>
                  <a:pt x="71114" y="267970"/>
                </a:lnTo>
                <a:lnTo>
                  <a:pt x="72004" y="262890"/>
                </a:lnTo>
                <a:lnTo>
                  <a:pt x="74079" y="259080"/>
                </a:lnTo>
                <a:lnTo>
                  <a:pt x="74672" y="257810"/>
                </a:lnTo>
                <a:lnTo>
                  <a:pt x="77045" y="257810"/>
                </a:lnTo>
                <a:lnTo>
                  <a:pt x="79714" y="256540"/>
                </a:lnTo>
                <a:lnTo>
                  <a:pt x="106065" y="256540"/>
                </a:lnTo>
                <a:lnTo>
                  <a:pt x="103741" y="252730"/>
                </a:lnTo>
                <a:lnTo>
                  <a:pt x="102562" y="250190"/>
                </a:lnTo>
                <a:lnTo>
                  <a:pt x="45900" y="250190"/>
                </a:lnTo>
                <a:lnTo>
                  <a:pt x="43232" y="246380"/>
                </a:lnTo>
                <a:lnTo>
                  <a:pt x="40859" y="242570"/>
                </a:lnTo>
                <a:lnTo>
                  <a:pt x="38187" y="238760"/>
                </a:lnTo>
                <a:lnTo>
                  <a:pt x="39076" y="238760"/>
                </a:lnTo>
                <a:lnTo>
                  <a:pt x="39373" y="237490"/>
                </a:lnTo>
                <a:lnTo>
                  <a:pt x="97266" y="237490"/>
                </a:lnTo>
                <a:lnTo>
                  <a:pt x="95898" y="233680"/>
                </a:lnTo>
                <a:lnTo>
                  <a:pt x="93951" y="226060"/>
                </a:lnTo>
                <a:lnTo>
                  <a:pt x="92172" y="219710"/>
                </a:lnTo>
                <a:lnTo>
                  <a:pt x="90986" y="213360"/>
                </a:lnTo>
                <a:lnTo>
                  <a:pt x="86834" y="208280"/>
                </a:lnTo>
                <a:lnTo>
                  <a:pt x="85945" y="207010"/>
                </a:lnTo>
                <a:lnTo>
                  <a:pt x="52424" y="207010"/>
                </a:lnTo>
                <a:lnTo>
                  <a:pt x="49162" y="203200"/>
                </a:lnTo>
                <a:lnTo>
                  <a:pt x="44714" y="199390"/>
                </a:lnTo>
                <a:lnTo>
                  <a:pt x="40559" y="195580"/>
                </a:lnTo>
                <a:lnTo>
                  <a:pt x="85102" y="195580"/>
                </a:lnTo>
                <a:lnTo>
                  <a:pt x="85197" y="180340"/>
                </a:lnTo>
                <a:lnTo>
                  <a:pt x="87982" y="158750"/>
                </a:lnTo>
                <a:lnTo>
                  <a:pt x="89636" y="152400"/>
                </a:lnTo>
                <a:lnTo>
                  <a:pt x="64290" y="152400"/>
                </a:lnTo>
                <a:lnTo>
                  <a:pt x="60435" y="147320"/>
                </a:lnTo>
                <a:lnTo>
                  <a:pt x="57469" y="142240"/>
                </a:lnTo>
                <a:lnTo>
                  <a:pt x="53610" y="137160"/>
                </a:lnTo>
                <a:lnTo>
                  <a:pt x="93605" y="137160"/>
                </a:lnTo>
                <a:lnTo>
                  <a:pt x="100636" y="120650"/>
                </a:lnTo>
                <a:lnTo>
                  <a:pt x="89800" y="120650"/>
                </a:lnTo>
                <a:lnTo>
                  <a:pt x="84759" y="119380"/>
                </a:lnTo>
                <a:lnTo>
                  <a:pt x="57766" y="119380"/>
                </a:lnTo>
                <a:lnTo>
                  <a:pt x="56580" y="116840"/>
                </a:lnTo>
                <a:lnTo>
                  <a:pt x="53907" y="110490"/>
                </a:lnTo>
                <a:lnTo>
                  <a:pt x="105891" y="110490"/>
                </a:lnTo>
                <a:lnTo>
                  <a:pt x="109154" y="105410"/>
                </a:lnTo>
                <a:lnTo>
                  <a:pt x="48569" y="105410"/>
                </a:lnTo>
                <a:lnTo>
                  <a:pt x="42639" y="101600"/>
                </a:lnTo>
                <a:lnTo>
                  <a:pt x="39966" y="96520"/>
                </a:lnTo>
                <a:lnTo>
                  <a:pt x="39076" y="90170"/>
                </a:lnTo>
                <a:lnTo>
                  <a:pt x="120054" y="90170"/>
                </a:lnTo>
                <a:lnTo>
                  <a:pt x="125392" y="87630"/>
                </a:lnTo>
                <a:lnTo>
                  <a:pt x="155093" y="77470"/>
                </a:lnTo>
                <a:lnTo>
                  <a:pt x="170401" y="72390"/>
                </a:lnTo>
                <a:lnTo>
                  <a:pt x="185905" y="69850"/>
                </a:lnTo>
                <a:lnTo>
                  <a:pt x="187684" y="68580"/>
                </a:lnTo>
                <a:lnTo>
                  <a:pt x="217049" y="68580"/>
                </a:lnTo>
                <a:lnTo>
                  <a:pt x="218532" y="64770"/>
                </a:lnTo>
                <a:lnTo>
                  <a:pt x="220311" y="59690"/>
                </a:lnTo>
                <a:lnTo>
                  <a:pt x="220904" y="58420"/>
                </a:lnTo>
                <a:lnTo>
                  <a:pt x="314049" y="58420"/>
                </a:lnTo>
                <a:lnTo>
                  <a:pt x="311360" y="55880"/>
                </a:lnTo>
                <a:lnTo>
                  <a:pt x="306459" y="52070"/>
                </a:lnTo>
                <a:lnTo>
                  <a:pt x="235439" y="52070"/>
                </a:lnTo>
                <a:lnTo>
                  <a:pt x="233956" y="49530"/>
                </a:lnTo>
                <a:lnTo>
                  <a:pt x="232770" y="45720"/>
                </a:lnTo>
                <a:lnTo>
                  <a:pt x="230991" y="43180"/>
                </a:lnTo>
                <a:lnTo>
                  <a:pt x="234253" y="43180"/>
                </a:lnTo>
                <a:lnTo>
                  <a:pt x="236328" y="41910"/>
                </a:lnTo>
                <a:lnTo>
                  <a:pt x="295098" y="41910"/>
                </a:lnTo>
                <a:lnTo>
                  <a:pt x="287056" y="35560"/>
                </a:lnTo>
                <a:lnTo>
                  <a:pt x="279041" y="27940"/>
                </a:lnTo>
                <a:lnTo>
                  <a:pt x="275123" y="25400"/>
                </a:lnTo>
                <a:lnTo>
                  <a:pt x="183232" y="25400"/>
                </a:lnTo>
                <a:lnTo>
                  <a:pt x="181750" y="22860"/>
                </a:lnTo>
                <a:lnTo>
                  <a:pt x="180564" y="20320"/>
                </a:lnTo>
                <a:lnTo>
                  <a:pt x="179081" y="16510"/>
                </a:lnTo>
                <a:lnTo>
                  <a:pt x="259884" y="16510"/>
                </a:lnTo>
                <a:lnTo>
                  <a:pt x="253974" y="13970"/>
                </a:lnTo>
                <a:lnTo>
                  <a:pt x="244635" y="11430"/>
                </a:lnTo>
                <a:lnTo>
                  <a:pt x="221971" y="6350"/>
                </a:lnTo>
                <a:lnTo>
                  <a:pt x="199251" y="2540"/>
                </a:lnTo>
                <a:lnTo>
                  <a:pt x="176309" y="0"/>
                </a:lnTo>
                <a:close/>
              </a:path>
              <a:path extrusionOk="0" h="355600" w="335279">
                <a:moveTo>
                  <a:pt x="318304" y="283210"/>
                </a:moveTo>
                <a:lnTo>
                  <a:pt x="249676" y="283210"/>
                </a:lnTo>
                <a:lnTo>
                  <a:pt x="255014" y="288290"/>
                </a:lnTo>
                <a:lnTo>
                  <a:pt x="265397" y="298450"/>
                </a:lnTo>
                <a:lnTo>
                  <a:pt x="258873" y="303530"/>
                </a:lnTo>
                <a:lnTo>
                  <a:pt x="253828" y="306070"/>
                </a:lnTo>
                <a:lnTo>
                  <a:pt x="298213" y="306070"/>
                </a:lnTo>
                <a:lnTo>
                  <a:pt x="318304" y="283210"/>
                </a:lnTo>
                <a:close/>
              </a:path>
              <a:path extrusionOk="0" h="355600" w="335279">
                <a:moveTo>
                  <a:pt x="246028" y="285750"/>
                </a:moveTo>
                <a:lnTo>
                  <a:pt x="86538" y="285750"/>
                </a:lnTo>
                <a:lnTo>
                  <a:pt x="97806" y="297180"/>
                </a:lnTo>
                <a:lnTo>
                  <a:pt x="97510" y="297180"/>
                </a:lnTo>
                <a:lnTo>
                  <a:pt x="97213" y="298450"/>
                </a:lnTo>
                <a:lnTo>
                  <a:pt x="229605" y="298450"/>
                </a:lnTo>
                <a:lnTo>
                  <a:pt x="233366" y="295910"/>
                </a:lnTo>
                <a:lnTo>
                  <a:pt x="238813" y="292100"/>
                </a:lnTo>
                <a:lnTo>
                  <a:pt x="244204" y="287020"/>
                </a:lnTo>
                <a:lnTo>
                  <a:pt x="246028" y="285750"/>
                </a:lnTo>
                <a:close/>
              </a:path>
              <a:path extrusionOk="0" h="355600" w="335279">
                <a:moveTo>
                  <a:pt x="196628" y="148590"/>
                </a:moveTo>
                <a:lnTo>
                  <a:pt x="160692" y="148590"/>
                </a:lnTo>
                <a:lnTo>
                  <a:pt x="160692" y="151130"/>
                </a:lnTo>
                <a:lnTo>
                  <a:pt x="160988" y="152400"/>
                </a:lnTo>
                <a:lnTo>
                  <a:pt x="161943" y="160020"/>
                </a:lnTo>
                <a:lnTo>
                  <a:pt x="162506" y="166370"/>
                </a:lnTo>
                <a:lnTo>
                  <a:pt x="162584" y="168910"/>
                </a:lnTo>
                <a:lnTo>
                  <a:pt x="162406" y="175260"/>
                </a:lnTo>
                <a:lnTo>
                  <a:pt x="160395" y="184150"/>
                </a:lnTo>
                <a:lnTo>
                  <a:pt x="160395" y="185420"/>
                </a:lnTo>
                <a:lnTo>
                  <a:pt x="160692" y="186690"/>
                </a:lnTo>
                <a:lnTo>
                  <a:pt x="165140" y="218440"/>
                </a:lnTo>
                <a:lnTo>
                  <a:pt x="165436" y="219710"/>
                </a:lnTo>
                <a:lnTo>
                  <a:pt x="166326" y="220980"/>
                </a:lnTo>
                <a:lnTo>
                  <a:pt x="166919" y="220980"/>
                </a:lnTo>
                <a:lnTo>
                  <a:pt x="179971" y="224790"/>
                </a:lnTo>
                <a:lnTo>
                  <a:pt x="238107" y="224790"/>
                </a:lnTo>
                <a:lnTo>
                  <a:pt x="244042" y="226060"/>
                </a:lnTo>
                <a:lnTo>
                  <a:pt x="221475" y="269240"/>
                </a:lnTo>
                <a:lnTo>
                  <a:pt x="179390" y="284480"/>
                </a:lnTo>
                <a:lnTo>
                  <a:pt x="247852" y="284480"/>
                </a:lnTo>
                <a:lnTo>
                  <a:pt x="249676" y="283210"/>
                </a:lnTo>
                <a:lnTo>
                  <a:pt x="318304" y="283210"/>
                </a:lnTo>
                <a:lnTo>
                  <a:pt x="325001" y="275590"/>
                </a:lnTo>
                <a:lnTo>
                  <a:pt x="329324" y="247650"/>
                </a:lnTo>
                <a:lnTo>
                  <a:pt x="280228" y="247650"/>
                </a:lnTo>
                <a:lnTo>
                  <a:pt x="279338" y="243840"/>
                </a:lnTo>
                <a:lnTo>
                  <a:pt x="278448" y="242570"/>
                </a:lnTo>
                <a:lnTo>
                  <a:pt x="278152" y="240030"/>
                </a:lnTo>
                <a:lnTo>
                  <a:pt x="277262" y="229870"/>
                </a:lnTo>
                <a:lnTo>
                  <a:pt x="272221" y="223520"/>
                </a:lnTo>
                <a:lnTo>
                  <a:pt x="264507" y="218440"/>
                </a:lnTo>
                <a:lnTo>
                  <a:pt x="259169" y="214630"/>
                </a:lnTo>
                <a:lnTo>
                  <a:pt x="254421" y="210820"/>
                </a:lnTo>
                <a:lnTo>
                  <a:pt x="249083" y="205740"/>
                </a:lnTo>
                <a:lnTo>
                  <a:pt x="254717" y="200660"/>
                </a:lnTo>
                <a:lnTo>
                  <a:pt x="258081" y="198120"/>
                </a:lnTo>
                <a:lnTo>
                  <a:pt x="201033" y="198120"/>
                </a:lnTo>
                <a:lnTo>
                  <a:pt x="199846" y="195580"/>
                </a:lnTo>
                <a:lnTo>
                  <a:pt x="196877" y="190500"/>
                </a:lnTo>
                <a:lnTo>
                  <a:pt x="200143" y="190500"/>
                </a:lnTo>
                <a:lnTo>
                  <a:pt x="201922" y="189230"/>
                </a:lnTo>
                <a:lnTo>
                  <a:pt x="223277" y="189230"/>
                </a:lnTo>
                <a:lnTo>
                  <a:pt x="228025" y="168910"/>
                </a:lnTo>
                <a:lnTo>
                  <a:pt x="334010" y="168910"/>
                </a:lnTo>
                <a:lnTo>
                  <a:pt x="334312" y="165100"/>
                </a:lnTo>
                <a:lnTo>
                  <a:pt x="334806" y="157480"/>
                </a:lnTo>
                <a:lnTo>
                  <a:pt x="331524" y="157480"/>
                </a:lnTo>
                <a:lnTo>
                  <a:pt x="330338" y="156210"/>
                </a:lnTo>
                <a:lnTo>
                  <a:pt x="298024" y="152400"/>
                </a:lnTo>
                <a:lnTo>
                  <a:pt x="274165" y="149860"/>
                </a:lnTo>
                <a:lnTo>
                  <a:pt x="214527" y="149860"/>
                </a:lnTo>
                <a:lnTo>
                  <a:pt x="196628" y="148590"/>
                </a:lnTo>
                <a:close/>
              </a:path>
              <a:path extrusionOk="0" h="355600" w="335279">
                <a:moveTo>
                  <a:pt x="129127" y="274320"/>
                </a:moveTo>
                <a:lnTo>
                  <a:pt x="102851" y="274320"/>
                </a:lnTo>
                <a:lnTo>
                  <a:pt x="106410" y="276860"/>
                </a:lnTo>
                <a:lnTo>
                  <a:pt x="110265" y="279400"/>
                </a:lnTo>
                <a:lnTo>
                  <a:pt x="113827" y="280670"/>
                </a:lnTo>
                <a:lnTo>
                  <a:pt x="113531" y="281940"/>
                </a:lnTo>
                <a:lnTo>
                  <a:pt x="143922" y="281940"/>
                </a:lnTo>
                <a:lnTo>
                  <a:pt x="136934" y="279400"/>
                </a:lnTo>
                <a:lnTo>
                  <a:pt x="129127" y="274320"/>
                </a:lnTo>
                <a:close/>
              </a:path>
              <a:path extrusionOk="0" h="355600" w="335279">
                <a:moveTo>
                  <a:pt x="106065" y="256540"/>
                </a:moveTo>
                <a:lnTo>
                  <a:pt x="79714" y="256540"/>
                </a:lnTo>
                <a:lnTo>
                  <a:pt x="79714" y="271780"/>
                </a:lnTo>
                <a:lnTo>
                  <a:pt x="124799" y="271780"/>
                </a:lnTo>
                <a:lnTo>
                  <a:pt x="118256" y="267970"/>
                </a:lnTo>
                <a:lnTo>
                  <a:pt x="112491" y="264160"/>
                </a:lnTo>
                <a:lnTo>
                  <a:pt x="107615" y="259080"/>
                </a:lnTo>
                <a:lnTo>
                  <a:pt x="106065" y="256540"/>
                </a:lnTo>
                <a:close/>
              </a:path>
              <a:path extrusionOk="0" h="355600" w="335279">
                <a:moveTo>
                  <a:pt x="97266" y="237490"/>
                </a:moveTo>
                <a:lnTo>
                  <a:pt x="39373" y="237490"/>
                </a:lnTo>
                <a:lnTo>
                  <a:pt x="44714" y="245110"/>
                </a:lnTo>
                <a:lnTo>
                  <a:pt x="47087" y="248920"/>
                </a:lnTo>
                <a:lnTo>
                  <a:pt x="46790" y="248920"/>
                </a:lnTo>
                <a:lnTo>
                  <a:pt x="46197" y="250190"/>
                </a:lnTo>
                <a:lnTo>
                  <a:pt x="102562" y="250190"/>
                </a:lnTo>
                <a:lnTo>
                  <a:pt x="100793" y="246380"/>
                </a:lnTo>
                <a:lnTo>
                  <a:pt x="98179" y="240030"/>
                </a:lnTo>
                <a:lnTo>
                  <a:pt x="97266" y="237490"/>
                </a:lnTo>
                <a:close/>
              </a:path>
              <a:path extrusionOk="0" h="355600" w="335279">
                <a:moveTo>
                  <a:pt x="304559" y="189230"/>
                </a:moveTo>
                <a:lnTo>
                  <a:pt x="282303" y="189230"/>
                </a:lnTo>
                <a:lnTo>
                  <a:pt x="285688" y="199390"/>
                </a:lnTo>
                <a:lnTo>
                  <a:pt x="288237" y="209550"/>
                </a:lnTo>
                <a:lnTo>
                  <a:pt x="289897" y="219710"/>
                </a:lnTo>
                <a:lnTo>
                  <a:pt x="290610" y="229870"/>
                </a:lnTo>
                <a:lnTo>
                  <a:pt x="290610" y="237490"/>
                </a:lnTo>
                <a:lnTo>
                  <a:pt x="287348" y="243840"/>
                </a:lnTo>
                <a:lnTo>
                  <a:pt x="280228" y="247650"/>
                </a:lnTo>
                <a:lnTo>
                  <a:pt x="329324" y="247650"/>
                </a:lnTo>
                <a:lnTo>
                  <a:pt x="330770" y="226060"/>
                </a:lnTo>
                <a:lnTo>
                  <a:pt x="309581" y="226060"/>
                </a:lnTo>
                <a:lnTo>
                  <a:pt x="306932" y="223520"/>
                </a:lnTo>
                <a:lnTo>
                  <a:pt x="301001" y="218440"/>
                </a:lnTo>
                <a:lnTo>
                  <a:pt x="302464" y="215900"/>
                </a:lnTo>
                <a:lnTo>
                  <a:pt x="331309" y="215900"/>
                </a:lnTo>
                <a:lnTo>
                  <a:pt x="332168" y="198120"/>
                </a:lnTo>
                <a:lnTo>
                  <a:pt x="305429" y="198120"/>
                </a:lnTo>
                <a:lnTo>
                  <a:pt x="303966" y="195580"/>
                </a:lnTo>
                <a:lnTo>
                  <a:pt x="302780" y="193040"/>
                </a:lnTo>
                <a:lnTo>
                  <a:pt x="301278" y="190500"/>
                </a:lnTo>
                <a:lnTo>
                  <a:pt x="303057" y="190500"/>
                </a:lnTo>
                <a:lnTo>
                  <a:pt x="304559" y="189230"/>
                </a:lnTo>
                <a:close/>
              </a:path>
              <a:path extrusionOk="0" h="355600" w="335279">
                <a:moveTo>
                  <a:pt x="218508" y="224790"/>
                </a:moveTo>
                <a:lnTo>
                  <a:pt x="186524" y="224790"/>
                </a:lnTo>
                <a:lnTo>
                  <a:pt x="193022" y="226060"/>
                </a:lnTo>
                <a:lnTo>
                  <a:pt x="209967" y="226060"/>
                </a:lnTo>
                <a:lnTo>
                  <a:pt x="218508" y="224790"/>
                </a:lnTo>
                <a:close/>
              </a:path>
              <a:path extrusionOk="0" h="355600" w="335279">
                <a:moveTo>
                  <a:pt x="331309" y="215900"/>
                </a:moveTo>
                <a:lnTo>
                  <a:pt x="302464" y="215900"/>
                </a:lnTo>
                <a:lnTo>
                  <a:pt x="311676" y="224790"/>
                </a:lnTo>
                <a:lnTo>
                  <a:pt x="311083" y="226060"/>
                </a:lnTo>
                <a:lnTo>
                  <a:pt x="330770" y="226060"/>
                </a:lnTo>
                <a:lnTo>
                  <a:pt x="331309" y="215900"/>
                </a:lnTo>
                <a:close/>
              </a:path>
              <a:path extrusionOk="0" h="355600" w="335279">
                <a:moveTo>
                  <a:pt x="279931" y="187960"/>
                </a:moveTo>
                <a:lnTo>
                  <a:pt x="227725" y="187960"/>
                </a:lnTo>
                <a:lnTo>
                  <a:pt x="222980" y="190500"/>
                </a:lnTo>
                <a:lnTo>
                  <a:pt x="265397" y="190500"/>
                </a:lnTo>
                <a:lnTo>
                  <a:pt x="268613" y="196850"/>
                </a:lnTo>
                <a:lnTo>
                  <a:pt x="271997" y="201930"/>
                </a:lnTo>
                <a:lnTo>
                  <a:pt x="279041" y="213360"/>
                </a:lnTo>
                <a:lnTo>
                  <a:pt x="279931" y="213360"/>
                </a:lnTo>
                <a:lnTo>
                  <a:pt x="279931" y="187960"/>
                </a:lnTo>
                <a:close/>
              </a:path>
              <a:path extrusionOk="0" h="355600" w="335279">
                <a:moveTo>
                  <a:pt x="85102" y="195580"/>
                </a:moveTo>
                <a:lnTo>
                  <a:pt x="40559" y="195580"/>
                </a:lnTo>
                <a:lnTo>
                  <a:pt x="46197" y="198120"/>
                </a:lnTo>
                <a:lnTo>
                  <a:pt x="50645" y="201930"/>
                </a:lnTo>
                <a:lnTo>
                  <a:pt x="52424" y="207010"/>
                </a:lnTo>
                <a:lnTo>
                  <a:pt x="85945" y="207010"/>
                </a:lnTo>
                <a:lnTo>
                  <a:pt x="85055" y="204470"/>
                </a:lnTo>
                <a:lnTo>
                  <a:pt x="85102" y="195580"/>
                </a:lnTo>
                <a:close/>
              </a:path>
              <a:path extrusionOk="0" h="355600" w="335279">
                <a:moveTo>
                  <a:pt x="223277" y="189230"/>
                </a:moveTo>
                <a:lnTo>
                  <a:pt x="201922" y="189230"/>
                </a:lnTo>
                <a:lnTo>
                  <a:pt x="201922" y="198120"/>
                </a:lnTo>
                <a:lnTo>
                  <a:pt x="258081" y="198120"/>
                </a:lnTo>
                <a:lnTo>
                  <a:pt x="259763" y="196850"/>
                </a:lnTo>
                <a:lnTo>
                  <a:pt x="265397" y="190500"/>
                </a:lnTo>
                <a:lnTo>
                  <a:pt x="222980" y="190500"/>
                </a:lnTo>
                <a:lnTo>
                  <a:pt x="223277" y="189230"/>
                </a:lnTo>
                <a:close/>
              </a:path>
              <a:path extrusionOk="0" h="355600" w="335279">
                <a:moveTo>
                  <a:pt x="332711" y="186690"/>
                </a:moveTo>
                <a:lnTo>
                  <a:pt x="280821" y="186690"/>
                </a:lnTo>
                <a:lnTo>
                  <a:pt x="282007" y="189230"/>
                </a:lnTo>
                <a:lnTo>
                  <a:pt x="306022" y="189230"/>
                </a:lnTo>
                <a:lnTo>
                  <a:pt x="306022" y="198120"/>
                </a:lnTo>
                <a:lnTo>
                  <a:pt x="332168" y="198120"/>
                </a:lnTo>
                <a:lnTo>
                  <a:pt x="332711" y="186690"/>
                </a:lnTo>
                <a:close/>
              </a:path>
              <a:path extrusionOk="0" h="355600" w="335279">
                <a:moveTo>
                  <a:pt x="334010" y="168910"/>
                </a:moveTo>
                <a:lnTo>
                  <a:pt x="228025" y="168910"/>
                </a:lnTo>
                <a:lnTo>
                  <a:pt x="233659" y="172720"/>
                </a:lnTo>
                <a:lnTo>
                  <a:pt x="236328" y="176530"/>
                </a:lnTo>
                <a:lnTo>
                  <a:pt x="237811" y="181610"/>
                </a:lnTo>
                <a:lnTo>
                  <a:pt x="238107" y="182880"/>
                </a:lnTo>
                <a:lnTo>
                  <a:pt x="236921" y="185420"/>
                </a:lnTo>
                <a:lnTo>
                  <a:pt x="235735" y="185420"/>
                </a:lnTo>
                <a:lnTo>
                  <a:pt x="231880" y="187960"/>
                </a:lnTo>
                <a:lnTo>
                  <a:pt x="280228" y="187960"/>
                </a:lnTo>
                <a:lnTo>
                  <a:pt x="280524" y="186690"/>
                </a:lnTo>
                <a:lnTo>
                  <a:pt x="332711" y="186690"/>
                </a:lnTo>
                <a:lnTo>
                  <a:pt x="333205" y="179070"/>
                </a:lnTo>
                <a:lnTo>
                  <a:pt x="334010" y="168910"/>
                </a:lnTo>
                <a:close/>
              </a:path>
              <a:path extrusionOk="0" h="355600" w="335279">
                <a:moveTo>
                  <a:pt x="93605" y="137160"/>
                </a:moveTo>
                <a:lnTo>
                  <a:pt x="69631" y="137160"/>
                </a:lnTo>
                <a:lnTo>
                  <a:pt x="67848" y="142240"/>
                </a:lnTo>
                <a:lnTo>
                  <a:pt x="66365" y="147320"/>
                </a:lnTo>
                <a:lnTo>
                  <a:pt x="64290" y="152400"/>
                </a:lnTo>
                <a:lnTo>
                  <a:pt x="89636" y="152400"/>
                </a:lnTo>
                <a:lnTo>
                  <a:pt x="93605" y="137160"/>
                </a:lnTo>
                <a:close/>
              </a:path>
              <a:path extrusionOk="0" h="355600" w="335279">
                <a:moveTo>
                  <a:pt x="262236" y="148590"/>
                </a:moveTo>
                <a:lnTo>
                  <a:pt x="232426" y="148590"/>
                </a:lnTo>
                <a:lnTo>
                  <a:pt x="214527" y="149860"/>
                </a:lnTo>
                <a:lnTo>
                  <a:pt x="274165" y="149860"/>
                </a:lnTo>
                <a:lnTo>
                  <a:pt x="262236" y="148590"/>
                </a:lnTo>
                <a:close/>
              </a:path>
              <a:path extrusionOk="0" h="355600" w="335279">
                <a:moveTo>
                  <a:pt x="105891" y="110490"/>
                </a:moveTo>
                <a:lnTo>
                  <a:pt x="79714" y="110490"/>
                </a:lnTo>
                <a:lnTo>
                  <a:pt x="85055" y="113030"/>
                </a:lnTo>
                <a:lnTo>
                  <a:pt x="88614" y="115570"/>
                </a:lnTo>
                <a:lnTo>
                  <a:pt x="89800" y="120650"/>
                </a:lnTo>
                <a:lnTo>
                  <a:pt x="100636" y="120650"/>
                </a:lnTo>
                <a:lnTo>
                  <a:pt x="102258" y="116840"/>
                </a:lnTo>
                <a:lnTo>
                  <a:pt x="105891" y="110490"/>
                </a:lnTo>
                <a:close/>
              </a:path>
              <a:path extrusionOk="0" h="355600" w="335279">
                <a:moveTo>
                  <a:pt x="79714" y="110490"/>
                </a:moveTo>
                <a:lnTo>
                  <a:pt x="58655" y="110490"/>
                </a:lnTo>
                <a:lnTo>
                  <a:pt x="58655" y="119380"/>
                </a:lnTo>
                <a:lnTo>
                  <a:pt x="84759" y="119380"/>
                </a:lnTo>
                <a:lnTo>
                  <a:pt x="81196" y="116840"/>
                </a:lnTo>
                <a:lnTo>
                  <a:pt x="79714" y="110490"/>
                </a:lnTo>
                <a:close/>
              </a:path>
              <a:path extrusionOk="0" h="355600" w="335279">
                <a:moveTo>
                  <a:pt x="217049" y="68580"/>
                </a:moveTo>
                <a:lnTo>
                  <a:pt x="189760" y="68580"/>
                </a:lnTo>
                <a:lnTo>
                  <a:pt x="191243" y="69850"/>
                </a:lnTo>
                <a:lnTo>
                  <a:pt x="203969" y="74930"/>
                </a:lnTo>
                <a:lnTo>
                  <a:pt x="216306" y="81280"/>
                </a:lnTo>
                <a:lnTo>
                  <a:pt x="228198" y="87630"/>
                </a:lnTo>
                <a:lnTo>
                  <a:pt x="239590" y="95250"/>
                </a:lnTo>
                <a:lnTo>
                  <a:pt x="245228" y="100330"/>
                </a:lnTo>
                <a:lnTo>
                  <a:pt x="251159" y="104140"/>
                </a:lnTo>
                <a:lnTo>
                  <a:pt x="256797" y="107950"/>
                </a:lnTo>
                <a:lnTo>
                  <a:pt x="259169" y="110490"/>
                </a:lnTo>
                <a:lnTo>
                  <a:pt x="260949" y="110490"/>
                </a:lnTo>
                <a:lnTo>
                  <a:pt x="263321" y="107950"/>
                </a:lnTo>
                <a:lnTo>
                  <a:pt x="271645" y="101600"/>
                </a:lnTo>
                <a:lnTo>
                  <a:pt x="288515" y="86360"/>
                </a:lnTo>
                <a:lnTo>
                  <a:pt x="290180" y="85090"/>
                </a:lnTo>
                <a:lnTo>
                  <a:pt x="262135" y="85090"/>
                </a:lnTo>
                <a:lnTo>
                  <a:pt x="264211" y="78740"/>
                </a:lnTo>
                <a:lnTo>
                  <a:pt x="265693" y="74930"/>
                </a:lnTo>
                <a:lnTo>
                  <a:pt x="266049" y="73660"/>
                </a:lnTo>
                <a:lnTo>
                  <a:pt x="215270" y="73660"/>
                </a:lnTo>
                <a:lnTo>
                  <a:pt x="217049" y="68580"/>
                </a:lnTo>
                <a:close/>
              </a:path>
              <a:path extrusionOk="0" h="355600" w="335279">
                <a:moveTo>
                  <a:pt x="120054" y="90170"/>
                </a:moveTo>
                <a:lnTo>
                  <a:pt x="39076" y="90170"/>
                </a:lnTo>
                <a:lnTo>
                  <a:pt x="44418" y="93980"/>
                </a:lnTo>
                <a:lnTo>
                  <a:pt x="47383" y="99060"/>
                </a:lnTo>
                <a:lnTo>
                  <a:pt x="48569" y="105410"/>
                </a:lnTo>
                <a:lnTo>
                  <a:pt x="109154" y="105410"/>
                </a:lnTo>
                <a:lnTo>
                  <a:pt x="109970" y="104140"/>
                </a:lnTo>
                <a:lnTo>
                  <a:pt x="114271" y="99060"/>
                </a:lnTo>
                <a:lnTo>
                  <a:pt x="118572" y="92710"/>
                </a:lnTo>
                <a:lnTo>
                  <a:pt x="120054" y="90170"/>
                </a:lnTo>
                <a:close/>
              </a:path>
              <a:path extrusionOk="0" h="355600" w="335279">
                <a:moveTo>
                  <a:pt x="307208" y="68580"/>
                </a:moveTo>
                <a:lnTo>
                  <a:pt x="267473" y="68580"/>
                </a:lnTo>
                <a:lnTo>
                  <a:pt x="269548" y="72390"/>
                </a:lnTo>
                <a:lnTo>
                  <a:pt x="273111" y="80010"/>
                </a:lnTo>
                <a:lnTo>
                  <a:pt x="266583" y="82550"/>
                </a:lnTo>
                <a:lnTo>
                  <a:pt x="262135" y="85090"/>
                </a:lnTo>
                <a:lnTo>
                  <a:pt x="290180" y="85090"/>
                </a:lnTo>
                <a:lnTo>
                  <a:pt x="296838" y="80010"/>
                </a:lnTo>
                <a:lnTo>
                  <a:pt x="302464" y="74930"/>
                </a:lnTo>
                <a:lnTo>
                  <a:pt x="307208" y="68580"/>
                </a:lnTo>
                <a:close/>
              </a:path>
              <a:path extrusionOk="0" h="355600" w="335279">
                <a:moveTo>
                  <a:pt x="314049" y="58420"/>
                </a:moveTo>
                <a:lnTo>
                  <a:pt x="225649" y="58420"/>
                </a:lnTo>
                <a:lnTo>
                  <a:pt x="225649" y="73660"/>
                </a:lnTo>
                <a:lnTo>
                  <a:pt x="266049" y="73660"/>
                </a:lnTo>
                <a:lnTo>
                  <a:pt x="267473" y="68580"/>
                </a:lnTo>
                <a:lnTo>
                  <a:pt x="307208" y="68580"/>
                </a:lnTo>
                <a:lnTo>
                  <a:pt x="312269" y="63500"/>
                </a:lnTo>
                <a:lnTo>
                  <a:pt x="314325" y="59690"/>
                </a:lnTo>
                <a:lnTo>
                  <a:pt x="314049" y="58420"/>
                </a:lnTo>
                <a:close/>
              </a:path>
              <a:path extrusionOk="0" h="355600" w="335279">
                <a:moveTo>
                  <a:pt x="295098" y="41910"/>
                </a:moveTo>
                <a:lnTo>
                  <a:pt x="236328" y="41910"/>
                </a:lnTo>
                <a:lnTo>
                  <a:pt x="236328" y="50800"/>
                </a:lnTo>
                <a:lnTo>
                  <a:pt x="235735" y="50800"/>
                </a:lnTo>
                <a:lnTo>
                  <a:pt x="235439" y="52070"/>
                </a:lnTo>
                <a:lnTo>
                  <a:pt x="306459" y="52070"/>
                </a:lnTo>
                <a:lnTo>
                  <a:pt x="303192" y="49530"/>
                </a:lnTo>
                <a:lnTo>
                  <a:pt x="295098" y="41910"/>
                </a:lnTo>
                <a:close/>
              </a:path>
              <a:path extrusionOk="0" h="355600" w="335279">
                <a:moveTo>
                  <a:pt x="259884" y="16510"/>
                </a:moveTo>
                <a:lnTo>
                  <a:pt x="183826" y="16510"/>
                </a:lnTo>
                <a:lnTo>
                  <a:pt x="183826" y="25400"/>
                </a:lnTo>
                <a:lnTo>
                  <a:pt x="275123" y="25400"/>
                </a:lnTo>
                <a:lnTo>
                  <a:pt x="271204" y="22860"/>
                </a:lnTo>
                <a:lnTo>
                  <a:pt x="262839" y="17780"/>
                </a:lnTo>
                <a:lnTo>
                  <a:pt x="259884" y="16510"/>
                </a:lnTo>
                <a:close/>
              </a:path>
            </a:pathLst>
          </a:custGeom>
          <a:solidFill>
            <a:srgbClr val="25384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60" name="Google Shape;760;p108"/>
          <p:cNvSpPr/>
          <p:nvPr/>
        </p:nvSpPr>
        <p:spPr>
          <a:xfrm>
            <a:off x="8778664" y="5486502"/>
            <a:ext cx="1783875" cy="1133023"/>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61" name="Google Shape;761;p108"/>
          <p:cNvSpPr/>
          <p:nvPr/>
        </p:nvSpPr>
        <p:spPr>
          <a:xfrm>
            <a:off x="508000" y="383646"/>
            <a:ext cx="1395307" cy="737235"/>
          </a:xfrm>
          <a:custGeom>
            <a:rect b="b" l="l" r="r" t="t"/>
            <a:pathLst>
              <a:path extrusionOk="0" h="737235" w="1046480">
                <a:moveTo>
                  <a:pt x="976453" y="0"/>
                </a:moveTo>
                <a:lnTo>
                  <a:pt x="69393" y="0"/>
                </a:lnTo>
                <a:lnTo>
                  <a:pt x="42453" y="5429"/>
                </a:lnTo>
                <a:lnTo>
                  <a:pt x="20388" y="20228"/>
                </a:lnTo>
                <a:lnTo>
                  <a:pt x="5477" y="42159"/>
                </a:lnTo>
                <a:lnTo>
                  <a:pt x="0" y="68986"/>
                </a:lnTo>
                <a:lnTo>
                  <a:pt x="0" y="667919"/>
                </a:lnTo>
                <a:lnTo>
                  <a:pt x="5477" y="694775"/>
                </a:lnTo>
                <a:lnTo>
                  <a:pt x="20388" y="716771"/>
                </a:lnTo>
                <a:lnTo>
                  <a:pt x="42453" y="731634"/>
                </a:lnTo>
                <a:lnTo>
                  <a:pt x="69393" y="737094"/>
                </a:lnTo>
                <a:lnTo>
                  <a:pt x="976453" y="737094"/>
                </a:lnTo>
                <a:lnTo>
                  <a:pt x="1003499" y="731634"/>
                </a:lnTo>
                <a:lnTo>
                  <a:pt x="1025617" y="716771"/>
                </a:lnTo>
                <a:lnTo>
                  <a:pt x="1040545" y="694775"/>
                </a:lnTo>
                <a:lnTo>
                  <a:pt x="1046023" y="667919"/>
                </a:lnTo>
                <a:lnTo>
                  <a:pt x="1046023" y="68986"/>
                </a:lnTo>
                <a:lnTo>
                  <a:pt x="1040545" y="42159"/>
                </a:lnTo>
                <a:lnTo>
                  <a:pt x="1025617" y="20228"/>
                </a:lnTo>
                <a:lnTo>
                  <a:pt x="1003499" y="5429"/>
                </a:lnTo>
                <a:lnTo>
                  <a:pt x="976453" y="0"/>
                </a:lnTo>
                <a:close/>
              </a:path>
            </a:pathLst>
          </a:custGeom>
          <a:solidFill>
            <a:srgbClr val="40AB3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62" name="Google Shape;762;p108"/>
          <p:cNvSpPr/>
          <p:nvPr/>
        </p:nvSpPr>
        <p:spPr>
          <a:xfrm>
            <a:off x="599996" y="665870"/>
            <a:ext cx="296333" cy="347345"/>
          </a:xfrm>
          <a:custGeom>
            <a:rect b="b" l="l" r="r" t="t"/>
            <a:pathLst>
              <a:path extrusionOk="0" h="347344" w="222250">
                <a:moveTo>
                  <a:pt x="68602" y="284985"/>
                </a:moveTo>
                <a:lnTo>
                  <a:pt x="18583" y="293854"/>
                </a:lnTo>
                <a:lnTo>
                  <a:pt x="27959" y="320950"/>
                </a:lnTo>
                <a:lnTo>
                  <a:pt x="47176" y="339011"/>
                </a:lnTo>
                <a:lnTo>
                  <a:pt x="79331" y="346762"/>
                </a:lnTo>
                <a:lnTo>
                  <a:pt x="127518" y="342927"/>
                </a:lnTo>
                <a:lnTo>
                  <a:pt x="172756" y="330219"/>
                </a:lnTo>
                <a:lnTo>
                  <a:pt x="203662" y="311025"/>
                </a:lnTo>
                <a:lnTo>
                  <a:pt x="206078" y="307378"/>
                </a:lnTo>
                <a:lnTo>
                  <a:pt x="97376" y="307378"/>
                </a:lnTo>
                <a:lnTo>
                  <a:pt x="81724" y="304890"/>
                </a:lnTo>
                <a:lnTo>
                  <a:pt x="72855" y="297376"/>
                </a:lnTo>
                <a:lnTo>
                  <a:pt x="68602" y="284985"/>
                </a:lnTo>
                <a:close/>
              </a:path>
              <a:path extrusionOk="0" h="347344" w="222250">
                <a:moveTo>
                  <a:pt x="220089" y="252667"/>
                </a:moveTo>
                <a:lnTo>
                  <a:pt x="144330" y="252667"/>
                </a:lnTo>
                <a:lnTo>
                  <a:pt x="155318" y="255398"/>
                </a:lnTo>
                <a:lnTo>
                  <a:pt x="162636" y="261492"/>
                </a:lnTo>
                <a:lnTo>
                  <a:pt x="166266" y="270599"/>
                </a:lnTo>
                <a:lnTo>
                  <a:pt x="165935" y="281302"/>
                </a:lnTo>
                <a:lnTo>
                  <a:pt x="159618" y="290750"/>
                </a:lnTo>
                <a:lnTo>
                  <a:pt x="145553" y="298646"/>
                </a:lnTo>
                <a:lnTo>
                  <a:pt x="121981" y="304693"/>
                </a:lnTo>
                <a:lnTo>
                  <a:pt x="97376" y="307378"/>
                </a:lnTo>
                <a:lnTo>
                  <a:pt x="206078" y="307378"/>
                </a:lnTo>
                <a:lnTo>
                  <a:pt x="220073" y="286252"/>
                </a:lnTo>
                <a:lnTo>
                  <a:pt x="221824" y="256804"/>
                </a:lnTo>
                <a:lnTo>
                  <a:pt x="220089" y="252667"/>
                </a:lnTo>
                <a:close/>
              </a:path>
              <a:path extrusionOk="0" h="347344" w="222250">
                <a:moveTo>
                  <a:pt x="168835" y="0"/>
                </a:moveTo>
                <a:lnTo>
                  <a:pt x="151448" y="13378"/>
                </a:lnTo>
                <a:lnTo>
                  <a:pt x="131743" y="25301"/>
                </a:lnTo>
                <a:lnTo>
                  <a:pt x="107256" y="35121"/>
                </a:lnTo>
                <a:lnTo>
                  <a:pt x="75522" y="42190"/>
                </a:lnTo>
                <a:lnTo>
                  <a:pt x="40563" y="53861"/>
                </a:lnTo>
                <a:lnTo>
                  <a:pt x="15149" y="73964"/>
                </a:lnTo>
                <a:lnTo>
                  <a:pt x="1041" y="100944"/>
                </a:lnTo>
                <a:lnTo>
                  <a:pt x="0" y="133244"/>
                </a:lnTo>
                <a:lnTo>
                  <a:pt x="5411" y="151351"/>
                </a:lnTo>
                <a:lnTo>
                  <a:pt x="14826" y="165977"/>
                </a:lnTo>
                <a:lnTo>
                  <a:pt x="28690" y="177390"/>
                </a:lnTo>
                <a:lnTo>
                  <a:pt x="47447" y="185863"/>
                </a:lnTo>
                <a:lnTo>
                  <a:pt x="38733" y="195707"/>
                </a:lnTo>
                <a:lnTo>
                  <a:pt x="32719" y="206475"/>
                </a:lnTo>
                <a:lnTo>
                  <a:pt x="29745" y="217417"/>
                </a:lnTo>
                <a:lnTo>
                  <a:pt x="29655" y="217806"/>
                </a:lnTo>
                <a:lnTo>
                  <a:pt x="29851" y="229015"/>
                </a:lnTo>
                <a:lnTo>
                  <a:pt x="36157" y="244089"/>
                </a:lnTo>
                <a:lnTo>
                  <a:pt x="49449" y="255153"/>
                </a:lnTo>
                <a:lnTo>
                  <a:pt x="70192" y="260638"/>
                </a:lnTo>
                <a:lnTo>
                  <a:pt x="98849" y="258972"/>
                </a:lnTo>
                <a:lnTo>
                  <a:pt x="129692" y="253649"/>
                </a:lnTo>
                <a:lnTo>
                  <a:pt x="144330" y="252667"/>
                </a:lnTo>
                <a:lnTo>
                  <a:pt x="220089" y="252667"/>
                </a:lnTo>
                <a:lnTo>
                  <a:pt x="212221" y="233914"/>
                </a:lnTo>
                <a:lnTo>
                  <a:pt x="193329" y="217806"/>
                </a:lnTo>
                <a:lnTo>
                  <a:pt x="192050" y="217417"/>
                </a:lnTo>
                <a:lnTo>
                  <a:pt x="89367" y="217417"/>
                </a:lnTo>
                <a:lnTo>
                  <a:pt x="81502" y="215662"/>
                </a:lnTo>
                <a:lnTo>
                  <a:pt x="77270" y="211911"/>
                </a:lnTo>
                <a:lnTo>
                  <a:pt x="75522" y="206940"/>
                </a:lnTo>
                <a:lnTo>
                  <a:pt x="74531" y="201423"/>
                </a:lnTo>
                <a:lnTo>
                  <a:pt x="76708" y="195707"/>
                </a:lnTo>
                <a:lnTo>
                  <a:pt x="80859" y="191774"/>
                </a:lnTo>
                <a:lnTo>
                  <a:pt x="96873" y="191774"/>
                </a:lnTo>
                <a:lnTo>
                  <a:pt x="105769" y="190198"/>
                </a:lnTo>
                <a:lnTo>
                  <a:pt x="140697" y="178693"/>
                </a:lnTo>
                <a:lnTo>
                  <a:pt x="165153" y="159393"/>
                </a:lnTo>
                <a:lnTo>
                  <a:pt x="167701" y="154523"/>
                </a:lnTo>
                <a:lnTo>
                  <a:pt x="97070" y="154523"/>
                </a:lnTo>
                <a:lnTo>
                  <a:pt x="82274" y="154459"/>
                </a:lnTo>
                <a:lnTo>
                  <a:pt x="70035" y="148894"/>
                </a:lnTo>
                <a:lnTo>
                  <a:pt x="60984" y="138157"/>
                </a:lnTo>
                <a:lnTo>
                  <a:pt x="55750" y="122578"/>
                </a:lnTo>
                <a:lnTo>
                  <a:pt x="55321" y="106691"/>
                </a:lnTo>
                <a:lnTo>
                  <a:pt x="60026" y="93743"/>
                </a:lnTo>
                <a:lnTo>
                  <a:pt x="69512" y="84375"/>
                </a:lnTo>
                <a:lnTo>
                  <a:pt x="83428" y="79231"/>
                </a:lnTo>
                <a:lnTo>
                  <a:pt x="98973" y="78852"/>
                </a:lnTo>
                <a:lnTo>
                  <a:pt x="166954" y="78852"/>
                </a:lnTo>
                <a:lnTo>
                  <a:pt x="163893" y="74749"/>
                </a:lnTo>
                <a:lnTo>
                  <a:pt x="149789" y="65226"/>
                </a:lnTo>
                <a:lnTo>
                  <a:pt x="131273" y="58740"/>
                </a:lnTo>
                <a:lnTo>
                  <a:pt x="149041" y="55148"/>
                </a:lnTo>
                <a:lnTo>
                  <a:pt x="164734" y="51027"/>
                </a:lnTo>
                <a:lnTo>
                  <a:pt x="178425" y="46132"/>
                </a:lnTo>
                <a:lnTo>
                  <a:pt x="190188" y="40220"/>
                </a:lnTo>
                <a:lnTo>
                  <a:pt x="168835" y="0"/>
                </a:lnTo>
                <a:close/>
              </a:path>
              <a:path extrusionOk="0" h="347344" w="222250">
                <a:moveTo>
                  <a:pt x="166690" y="209716"/>
                </a:moveTo>
                <a:lnTo>
                  <a:pt x="133842" y="210883"/>
                </a:lnTo>
                <a:lnTo>
                  <a:pt x="102014" y="216400"/>
                </a:lnTo>
                <a:lnTo>
                  <a:pt x="89367" y="217417"/>
                </a:lnTo>
                <a:lnTo>
                  <a:pt x="192050" y="217417"/>
                </a:lnTo>
                <a:lnTo>
                  <a:pt x="166690" y="209716"/>
                </a:lnTo>
                <a:close/>
              </a:path>
              <a:path extrusionOk="0" h="347344" w="222250">
                <a:moveTo>
                  <a:pt x="96873" y="191774"/>
                </a:moveTo>
                <a:lnTo>
                  <a:pt x="80859" y="191774"/>
                </a:lnTo>
                <a:lnTo>
                  <a:pt x="88767" y="192352"/>
                </a:lnTo>
                <a:lnTo>
                  <a:pt x="96873" y="191774"/>
                </a:lnTo>
                <a:close/>
              </a:path>
              <a:path extrusionOk="0" h="347344" w="222250">
                <a:moveTo>
                  <a:pt x="166954" y="78852"/>
                </a:moveTo>
                <a:lnTo>
                  <a:pt x="98973" y="78852"/>
                </a:lnTo>
                <a:lnTo>
                  <a:pt x="110959" y="83720"/>
                </a:lnTo>
                <a:lnTo>
                  <a:pt x="119460" y="93983"/>
                </a:lnTo>
                <a:lnTo>
                  <a:pt x="124550" y="109784"/>
                </a:lnTo>
                <a:lnTo>
                  <a:pt x="125262" y="126948"/>
                </a:lnTo>
                <a:lnTo>
                  <a:pt x="120894" y="140212"/>
                </a:lnTo>
                <a:lnTo>
                  <a:pt x="111485" y="149446"/>
                </a:lnTo>
                <a:lnTo>
                  <a:pt x="97070" y="154523"/>
                </a:lnTo>
                <a:lnTo>
                  <a:pt x="167701" y="154523"/>
                </a:lnTo>
                <a:lnTo>
                  <a:pt x="178303" y="134255"/>
                </a:lnTo>
                <a:lnTo>
                  <a:pt x="179313" y="105239"/>
                </a:lnTo>
                <a:lnTo>
                  <a:pt x="173698" y="87892"/>
                </a:lnTo>
                <a:lnTo>
                  <a:pt x="166954" y="78852"/>
                </a:lnTo>
                <a:close/>
              </a:path>
            </a:pathLst>
          </a:custGeom>
          <a:solidFill>
            <a:srgbClr val="FDFDF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63" name="Google Shape;763;p108"/>
          <p:cNvSpPr/>
          <p:nvPr/>
        </p:nvSpPr>
        <p:spPr>
          <a:xfrm>
            <a:off x="885593" y="625860"/>
            <a:ext cx="566376" cy="263703"/>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64" name="Google Shape;764;p108"/>
          <p:cNvSpPr/>
          <p:nvPr/>
        </p:nvSpPr>
        <p:spPr>
          <a:xfrm>
            <a:off x="1439320" y="549807"/>
            <a:ext cx="248073" cy="265430"/>
          </a:xfrm>
          <a:custGeom>
            <a:rect b="b" l="l" r="r" t="t"/>
            <a:pathLst>
              <a:path extrusionOk="0" h="265430" w="186055">
                <a:moveTo>
                  <a:pt x="95611" y="101088"/>
                </a:moveTo>
                <a:lnTo>
                  <a:pt x="37947" y="101088"/>
                </a:lnTo>
                <a:lnTo>
                  <a:pt x="56340" y="204752"/>
                </a:lnTo>
                <a:lnTo>
                  <a:pt x="65836" y="234677"/>
                </a:lnTo>
                <a:lnTo>
                  <a:pt x="82087" y="254810"/>
                </a:lnTo>
                <a:lnTo>
                  <a:pt x="104938" y="264895"/>
                </a:lnTo>
                <a:lnTo>
                  <a:pt x="134238" y="264675"/>
                </a:lnTo>
                <a:lnTo>
                  <a:pt x="148218" y="261197"/>
                </a:lnTo>
                <a:lnTo>
                  <a:pt x="161884" y="255628"/>
                </a:lnTo>
                <a:lnTo>
                  <a:pt x="174627" y="248172"/>
                </a:lnTo>
                <a:lnTo>
                  <a:pt x="185835" y="239035"/>
                </a:lnTo>
                <a:lnTo>
                  <a:pt x="169463" y="218466"/>
                </a:lnTo>
                <a:lnTo>
                  <a:pt x="128351" y="218466"/>
                </a:lnTo>
                <a:lnTo>
                  <a:pt x="121002" y="214679"/>
                </a:lnTo>
                <a:lnTo>
                  <a:pt x="115620" y="206571"/>
                </a:lnTo>
                <a:lnTo>
                  <a:pt x="112075" y="193718"/>
                </a:lnTo>
                <a:lnTo>
                  <a:pt x="95611" y="101088"/>
                </a:lnTo>
                <a:close/>
              </a:path>
              <a:path extrusionOk="0" h="265430" w="186055">
                <a:moveTo>
                  <a:pt x="160115" y="206722"/>
                </a:moveTo>
                <a:lnTo>
                  <a:pt x="152421" y="213421"/>
                </a:lnTo>
                <a:lnTo>
                  <a:pt x="145305" y="216968"/>
                </a:lnTo>
                <a:lnTo>
                  <a:pt x="137795" y="218360"/>
                </a:lnTo>
                <a:lnTo>
                  <a:pt x="128351" y="218466"/>
                </a:lnTo>
                <a:lnTo>
                  <a:pt x="169463" y="218466"/>
                </a:lnTo>
                <a:lnTo>
                  <a:pt x="160115" y="206722"/>
                </a:lnTo>
                <a:close/>
              </a:path>
              <a:path extrusionOk="0" h="265430" w="186055">
                <a:moveTo>
                  <a:pt x="77686" y="0"/>
                </a:moveTo>
                <a:lnTo>
                  <a:pt x="22926" y="16340"/>
                </a:lnTo>
                <a:lnTo>
                  <a:pt x="31016" y="61867"/>
                </a:lnTo>
                <a:lnTo>
                  <a:pt x="0" y="67383"/>
                </a:lnTo>
                <a:lnTo>
                  <a:pt x="6904" y="106605"/>
                </a:lnTo>
                <a:lnTo>
                  <a:pt x="37947" y="101088"/>
                </a:lnTo>
                <a:lnTo>
                  <a:pt x="95611" y="101088"/>
                </a:lnTo>
                <a:lnTo>
                  <a:pt x="93892" y="91421"/>
                </a:lnTo>
                <a:lnTo>
                  <a:pt x="136398" y="83934"/>
                </a:lnTo>
                <a:lnTo>
                  <a:pt x="135310" y="52015"/>
                </a:lnTo>
                <a:lnTo>
                  <a:pt x="86988" y="52015"/>
                </a:lnTo>
                <a:lnTo>
                  <a:pt x="77686" y="0"/>
                </a:lnTo>
                <a:close/>
              </a:path>
              <a:path extrusionOk="0" h="265430" w="186055">
                <a:moveTo>
                  <a:pt x="135028" y="43740"/>
                </a:moveTo>
                <a:lnTo>
                  <a:pt x="86988" y="52015"/>
                </a:lnTo>
                <a:lnTo>
                  <a:pt x="135310" y="52015"/>
                </a:lnTo>
                <a:lnTo>
                  <a:pt x="135028" y="43740"/>
                </a:lnTo>
                <a:close/>
              </a:path>
            </a:pathLst>
          </a:custGeom>
          <a:solidFill>
            <a:srgbClr val="FDFDF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65" name="Google Shape;765;p108"/>
          <p:cNvSpPr/>
          <p:nvPr/>
        </p:nvSpPr>
        <p:spPr>
          <a:xfrm>
            <a:off x="1687628" y="578967"/>
            <a:ext cx="89877" cy="67199"/>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66" name="Google Shape;766;p108"/>
          <p:cNvSpPr/>
          <p:nvPr/>
        </p:nvSpPr>
        <p:spPr>
          <a:xfrm>
            <a:off x="1717143" y="720670"/>
            <a:ext cx="89877" cy="67199"/>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67" name="Google Shape;767;p108"/>
          <p:cNvSpPr txBox="1"/>
          <p:nvPr>
            <p:ph type="title"/>
          </p:nvPr>
        </p:nvSpPr>
        <p:spPr>
          <a:xfrm>
            <a:off x="2126317" y="2443683"/>
            <a:ext cx="7939363" cy="1763395"/>
          </a:xfrm>
          <a:prstGeom prst="rect">
            <a:avLst/>
          </a:prstGeom>
          <a:noFill/>
          <a:ln>
            <a:noFill/>
          </a:ln>
        </p:spPr>
        <p:txBody>
          <a:bodyPr anchorCtr="0" anchor="t" bIns="0" lIns="0" spcFirstLastPara="1" rIns="0" wrap="square" tIns="116200">
            <a:noAutofit/>
          </a:bodyPr>
          <a:lstStyle/>
          <a:p>
            <a:pPr indent="-170815" lvl="0" marL="182880" marR="5080" rtl="0" algn="l">
              <a:lnSpc>
                <a:spcPct val="108000"/>
              </a:lnSpc>
              <a:spcBef>
                <a:spcPts val="0"/>
              </a:spcBef>
              <a:spcAft>
                <a:spcPts val="0"/>
              </a:spcAft>
              <a:buNone/>
            </a:pPr>
            <a:r>
              <a:rPr lang="nl-BE"/>
              <a:t>Duurzame voeding  in Gentse scholen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109"/>
          <p:cNvSpPr txBox="1"/>
          <p:nvPr/>
        </p:nvSpPr>
        <p:spPr>
          <a:xfrm>
            <a:off x="6028604" y="1377188"/>
            <a:ext cx="5268806" cy="3989704"/>
          </a:xfrm>
          <a:prstGeom prst="rect">
            <a:avLst/>
          </a:prstGeom>
          <a:noFill/>
          <a:ln>
            <a:noFill/>
          </a:ln>
        </p:spPr>
        <p:txBody>
          <a:bodyPr anchorCtr="0" anchor="t" bIns="0" lIns="0" spcFirstLastPara="1" rIns="0" wrap="square" tIns="48875">
            <a:noAutofit/>
          </a:bodyPr>
          <a:lstStyle/>
          <a:p>
            <a:pPr indent="-229234" lvl="0" marL="241300" marR="5080" rtl="0" algn="l">
              <a:lnSpc>
                <a:spcPct val="90000"/>
              </a:lnSpc>
              <a:spcBef>
                <a:spcPts val="0"/>
              </a:spcBef>
              <a:spcAft>
                <a:spcPts val="0"/>
              </a:spcAft>
              <a:buClr>
                <a:srgbClr val="D2222F"/>
              </a:buClr>
              <a:buSzPts val="2400"/>
              <a:buFont typeface="Noto Sans Symbols"/>
              <a:buChar char="▪"/>
            </a:pPr>
            <a:r>
              <a:rPr lang="nl-BE" sz="2400">
                <a:solidFill>
                  <a:srgbClr val="2C3E47"/>
                </a:solidFill>
                <a:latin typeface="Calibri"/>
                <a:ea typeface="Calibri"/>
                <a:cs typeface="Calibri"/>
                <a:sym typeface="Calibri"/>
              </a:rPr>
              <a:t>Ontwikkeling duurzaam  voedselbeleid op maat van de  school</a:t>
            </a:r>
            <a:endParaRPr sz="2400">
              <a:latin typeface="Calibri"/>
              <a:ea typeface="Calibri"/>
              <a:cs typeface="Calibri"/>
              <a:sym typeface="Calibri"/>
            </a:endParaRPr>
          </a:p>
          <a:p>
            <a:pPr indent="-229234" lvl="0" marL="241300" marR="474980" rtl="0" algn="l">
              <a:lnSpc>
                <a:spcPct val="107916"/>
              </a:lnSpc>
              <a:spcBef>
                <a:spcPts val="1030"/>
              </a:spcBef>
              <a:spcAft>
                <a:spcPts val="0"/>
              </a:spcAft>
              <a:buClr>
                <a:srgbClr val="D2222F"/>
              </a:buClr>
              <a:buSzPts val="2400"/>
              <a:buFont typeface="Noto Sans Symbols"/>
              <a:buChar char="▪"/>
            </a:pPr>
            <a:r>
              <a:rPr lang="nl-BE" sz="2400">
                <a:solidFill>
                  <a:srgbClr val="2C3E47"/>
                </a:solidFill>
                <a:latin typeface="Calibri"/>
                <a:ea typeface="Calibri"/>
                <a:cs typeface="Calibri"/>
                <a:sym typeface="Calibri"/>
              </a:rPr>
              <a:t>Nieuw begeleidingstraject  voor scholen</a:t>
            </a:r>
            <a:endParaRPr sz="2400">
              <a:latin typeface="Calibri"/>
              <a:ea typeface="Calibri"/>
              <a:cs typeface="Calibri"/>
              <a:sym typeface="Calibri"/>
            </a:endParaRPr>
          </a:p>
          <a:p>
            <a:pPr indent="-229234" lvl="0" marL="241300" marR="0" rtl="0" algn="l">
              <a:lnSpc>
                <a:spcPct val="100000"/>
              </a:lnSpc>
              <a:spcBef>
                <a:spcPts val="685"/>
              </a:spcBef>
              <a:spcAft>
                <a:spcPts val="0"/>
              </a:spcAft>
              <a:buClr>
                <a:srgbClr val="D2222F"/>
              </a:buClr>
              <a:buSzPts val="2400"/>
              <a:buFont typeface="Noto Sans Symbols"/>
              <a:buChar char="▪"/>
            </a:pPr>
            <a:r>
              <a:rPr lang="nl-BE" sz="2400">
                <a:solidFill>
                  <a:srgbClr val="2C3E47"/>
                </a:solidFill>
                <a:latin typeface="Calibri"/>
                <a:ea typeface="Calibri"/>
                <a:cs typeface="Calibri"/>
                <a:sym typeface="Calibri"/>
              </a:rPr>
              <a:t>Stad Gent + Rikolto</a:t>
            </a:r>
            <a:endParaRPr sz="2400">
              <a:latin typeface="Calibri"/>
              <a:ea typeface="Calibri"/>
              <a:cs typeface="Calibri"/>
              <a:sym typeface="Calibri"/>
            </a:endParaRPr>
          </a:p>
          <a:p>
            <a:pPr indent="-229234" lvl="0" marL="241300" marR="0" rtl="0" algn="l">
              <a:lnSpc>
                <a:spcPct val="113958"/>
              </a:lnSpc>
              <a:spcBef>
                <a:spcPts val="720"/>
              </a:spcBef>
              <a:spcAft>
                <a:spcPts val="0"/>
              </a:spcAft>
              <a:buClr>
                <a:srgbClr val="D2222F"/>
              </a:buClr>
              <a:buSzPts val="2400"/>
              <a:buFont typeface="Noto Sans Symbols"/>
              <a:buChar char="▪"/>
            </a:pPr>
            <a:r>
              <a:rPr lang="nl-BE" sz="2400">
                <a:solidFill>
                  <a:srgbClr val="2C3E47"/>
                </a:solidFill>
                <a:latin typeface="Calibri"/>
                <a:ea typeface="Calibri"/>
                <a:cs typeface="Calibri"/>
                <a:sym typeface="Calibri"/>
              </a:rPr>
              <a:t>Doel: visie op voeding</a:t>
            </a:r>
            <a:endParaRPr sz="2400">
              <a:latin typeface="Calibri"/>
              <a:ea typeface="Calibri"/>
              <a:cs typeface="Calibri"/>
              <a:sym typeface="Calibri"/>
            </a:endParaRPr>
          </a:p>
          <a:p>
            <a:pPr indent="0" lvl="0" marL="241300" marR="0" rtl="0" algn="l">
              <a:lnSpc>
                <a:spcPct val="113958"/>
              </a:lnSpc>
              <a:spcBef>
                <a:spcPts val="0"/>
              </a:spcBef>
              <a:spcAft>
                <a:spcPts val="0"/>
              </a:spcAft>
              <a:buNone/>
            </a:pPr>
            <a:r>
              <a:rPr lang="nl-BE" sz="2400">
                <a:solidFill>
                  <a:srgbClr val="2C3E47"/>
                </a:solidFill>
                <a:latin typeface="Calibri"/>
                <a:ea typeface="Calibri"/>
                <a:cs typeface="Calibri"/>
                <a:sym typeface="Calibri"/>
              </a:rPr>
              <a:t>uitwerken</a:t>
            </a:r>
            <a:endParaRPr sz="2400">
              <a:latin typeface="Calibri"/>
              <a:ea typeface="Calibri"/>
              <a:cs typeface="Calibri"/>
              <a:sym typeface="Calibri"/>
            </a:endParaRPr>
          </a:p>
          <a:p>
            <a:pPr indent="-229234" lvl="0" marL="241300" marR="0" rtl="0" algn="l">
              <a:lnSpc>
                <a:spcPct val="100000"/>
              </a:lnSpc>
              <a:spcBef>
                <a:spcPts val="700"/>
              </a:spcBef>
              <a:spcAft>
                <a:spcPts val="0"/>
              </a:spcAft>
              <a:buClr>
                <a:srgbClr val="D2222F"/>
              </a:buClr>
              <a:buSzPts val="2400"/>
              <a:buFont typeface="Noto Sans Symbols"/>
              <a:buChar char="▪"/>
            </a:pPr>
            <a:r>
              <a:rPr lang="nl-BE" sz="2400">
                <a:solidFill>
                  <a:srgbClr val="2C3E47"/>
                </a:solidFill>
                <a:latin typeface="Calibri"/>
                <a:ea typeface="Calibri"/>
                <a:cs typeface="Calibri"/>
                <a:sym typeface="Calibri"/>
              </a:rPr>
              <a:t>5 scholen/jaar</a:t>
            </a:r>
            <a:endParaRPr sz="2400">
              <a:latin typeface="Calibri"/>
              <a:ea typeface="Calibri"/>
              <a:cs typeface="Calibri"/>
              <a:sym typeface="Calibri"/>
            </a:endParaRPr>
          </a:p>
          <a:p>
            <a:pPr indent="-229234" lvl="0" marL="241300" marR="0" rtl="0" algn="l">
              <a:lnSpc>
                <a:spcPct val="100000"/>
              </a:lnSpc>
              <a:spcBef>
                <a:spcPts val="720"/>
              </a:spcBef>
              <a:spcAft>
                <a:spcPts val="0"/>
              </a:spcAft>
              <a:buClr>
                <a:srgbClr val="D2222F"/>
              </a:buClr>
              <a:buSzPts val="2400"/>
              <a:buFont typeface="Noto Sans Symbols"/>
              <a:buChar char="▪"/>
            </a:pPr>
            <a:r>
              <a:rPr lang="nl-BE" sz="2400">
                <a:solidFill>
                  <a:srgbClr val="2C3E47"/>
                </a:solidFill>
                <a:latin typeface="Calibri"/>
                <a:ea typeface="Calibri"/>
                <a:cs typeface="Calibri"/>
                <a:sym typeface="Calibri"/>
              </a:rPr>
              <a:t>Start: september 2020</a:t>
            </a:r>
            <a:endParaRPr sz="2400">
              <a:latin typeface="Calibri"/>
              <a:ea typeface="Calibri"/>
              <a:cs typeface="Calibri"/>
              <a:sym typeface="Calibri"/>
            </a:endParaRPr>
          </a:p>
        </p:txBody>
      </p:sp>
      <p:sp>
        <p:nvSpPr>
          <p:cNvPr id="773" name="Google Shape;773;p109"/>
          <p:cNvSpPr/>
          <p:nvPr/>
        </p:nvSpPr>
        <p:spPr>
          <a:xfrm>
            <a:off x="300736" y="414527"/>
            <a:ext cx="5238496" cy="450494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74" name="Google Shape;774;p109"/>
          <p:cNvSpPr/>
          <p:nvPr/>
        </p:nvSpPr>
        <p:spPr>
          <a:xfrm>
            <a:off x="4834991" y="15394"/>
            <a:ext cx="988720" cy="6842601"/>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75" name="Google Shape;775;p109"/>
          <p:cNvSpPr/>
          <p:nvPr/>
        </p:nvSpPr>
        <p:spPr>
          <a:xfrm>
            <a:off x="174751" y="5145023"/>
            <a:ext cx="3117088" cy="898628"/>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76" name="Google Shape;776;p109"/>
          <p:cNvSpPr/>
          <p:nvPr/>
        </p:nvSpPr>
        <p:spPr>
          <a:xfrm>
            <a:off x="3560064" y="5145023"/>
            <a:ext cx="1775968" cy="941832"/>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77" name="Google Shape;777;p109"/>
          <p:cNvSpPr txBox="1"/>
          <p:nvPr>
            <p:ph type="title"/>
          </p:nvPr>
        </p:nvSpPr>
        <p:spPr>
          <a:xfrm>
            <a:off x="6028604" y="591134"/>
            <a:ext cx="3707553" cy="454025"/>
          </a:xfrm>
          <a:prstGeom prst="rect">
            <a:avLst/>
          </a:prstGeom>
          <a:noFill/>
          <a:ln>
            <a:noFill/>
          </a:ln>
        </p:spPr>
        <p:txBody>
          <a:bodyPr anchorCtr="0" anchor="t" bIns="0" lIns="0" spcFirstLastPara="1" rIns="0" wrap="square" tIns="13950">
            <a:noAutofit/>
          </a:bodyPr>
          <a:lstStyle/>
          <a:p>
            <a:pPr indent="0" lvl="0" marL="12700" rtl="0" algn="l">
              <a:lnSpc>
                <a:spcPct val="100000"/>
              </a:lnSpc>
              <a:spcBef>
                <a:spcPts val="0"/>
              </a:spcBef>
              <a:spcAft>
                <a:spcPts val="0"/>
              </a:spcAft>
              <a:buNone/>
            </a:pPr>
            <a:r>
              <a:rPr lang="nl-BE" sz="2800">
                <a:solidFill>
                  <a:srgbClr val="3C9E46"/>
                </a:solidFill>
              </a:rPr>
              <a:t>Goodfood@school</a:t>
            </a:r>
            <a:endParaRPr sz="2800"/>
          </a:p>
        </p:txBody>
      </p:sp>
      <p:sp>
        <p:nvSpPr>
          <p:cNvPr id="778" name="Google Shape;778;p109"/>
          <p:cNvSpPr txBox="1"/>
          <p:nvPr>
            <p:ph idx="11" type="ftr"/>
          </p:nvPr>
        </p:nvSpPr>
        <p:spPr>
          <a:xfrm>
            <a:off x="714992" y="6414617"/>
            <a:ext cx="1046480" cy="153670"/>
          </a:xfrm>
          <a:prstGeom prst="rect">
            <a:avLst/>
          </a:prstGeom>
          <a:noFill/>
          <a:ln>
            <a:noFill/>
          </a:ln>
        </p:spPr>
        <p:txBody>
          <a:bodyPr anchorCtr="0" anchor="t" bIns="0" lIns="0" spcFirstLastPara="1" rIns="0" wrap="square" tIns="0">
            <a:noAutofit/>
          </a:bodyPr>
          <a:lstStyle/>
          <a:p>
            <a:pPr indent="0" lvl="0" marL="12700" rtl="0" algn="l">
              <a:lnSpc>
                <a:spcPct val="105499"/>
              </a:lnSpc>
              <a:spcBef>
                <a:spcPts val="0"/>
              </a:spcBef>
              <a:spcAft>
                <a:spcPts val="0"/>
              </a:spcAft>
              <a:buNone/>
            </a:pPr>
            <a:r>
              <a:rPr lang="nl-BE"/>
              <a:t>Gent en Garde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110"/>
          <p:cNvSpPr/>
          <p:nvPr/>
        </p:nvSpPr>
        <p:spPr>
          <a:xfrm>
            <a:off x="406400" y="691895"/>
            <a:ext cx="11143488" cy="5623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84" name="Google Shape;784;p110"/>
          <p:cNvSpPr txBox="1"/>
          <p:nvPr>
            <p:ph idx="11" type="ftr"/>
          </p:nvPr>
        </p:nvSpPr>
        <p:spPr>
          <a:xfrm>
            <a:off x="714992" y="6414617"/>
            <a:ext cx="1046480" cy="153670"/>
          </a:xfrm>
          <a:prstGeom prst="rect">
            <a:avLst/>
          </a:prstGeom>
          <a:noFill/>
          <a:ln>
            <a:noFill/>
          </a:ln>
        </p:spPr>
        <p:txBody>
          <a:bodyPr anchorCtr="0" anchor="t" bIns="0" lIns="0" spcFirstLastPara="1" rIns="0" wrap="square" tIns="0">
            <a:noAutofit/>
          </a:bodyPr>
          <a:lstStyle/>
          <a:p>
            <a:pPr indent="0" lvl="0" marL="12700" rtl="0" algn="l">
              <a:lnSpc>
                <a:spcPct val="105499"/>
              </a:lnSpc>
              <a:spcBef>
                <a:spcPts val="0"/>
              </a:spcBef>
              <a:spcAft>
                <a:spcPts val="0"/>
              </a:spcAft>
              <a:buNone/>
            </a:pPr>
            <a:r>
              <a:rPr lang="nl-BE"/>
              <a:t>Gent en Garde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88" name="Shape 788"/>
        <p:cNvGrpSpPr/>
        <p:nvPr/>
      </p:nvGrpSpPr>
      <p:grpSpPr>
        <a:xfrm>
          <a:off x="0" y="0"/>
          <a:ext cx="0" cy="0"/>
          <a:chOff x="0" y="0"/>
          <a:chExt cx="0" cy="0"/>
        </a:xfrm>
      </p:grpSpPr>
      <p:sp>
        <p:nvSpPr>
          <p:cNvPr id="789" name="Google Shape;789;p111"/>
          <p:cNvSpPr txBox="1"/>
          <p:nvPr/>
        </p:nvSpPr>
        <p:spPr>
          <a:xfrm>
            <a:off x="731925" y="6427317"/>
            <a:ext cx="1012613" cy="128270"/>
          </a:xfrm>
          <a:prstGeom prst="rect">
            <a:avLst/>
          </a:prstGeom>
          <a:noFill/>
          <a:ln>
            <a:noFill/>
          </a:ln>
        </p:spPr>
        <p:txBody>
          <a:bodyPr anchorCtr="0" anchor="t" bIns="0" lIns="0" spcFirstLastPara="1" rIns="0" wrap="square" tIns="0">
            <a:noAutofit/>
          </a:bodyPr>
          <a:lstStyle/>
          <a:p>
            <a:pPr indent="0" lvl="0" marL="0" marR="0" rtl="0" algn="l">
              <a:lnSpc>
                <a:spcPct val="95500"/>
              </a:lnSpc>
              <a:spcBef>
                <a:spcPts val="0"/>
              </a:spcBef>
              <a:spcAft>
                <a:spcPts val="0"/>
              </a:spcAft>
              <a:buNone/>
            </a:pPr>
            <a:r>
              <a:rPr lang="nl-BE" sz="1000">
                <a:solidFill>
                  <a:srgbClr val="A6A6A6"/>
                </a:solidFill>
                <a:latin typeface="Calibri"/>
                <a:ea typeface="Calibri"/>
                <a:cs typeface="Calibri"/>
                <a:sym typeface="Calibri"/>
              </a:rPr>
              <a:t>Gent en Garde</a:t>
            </a:r>
            <a:endParaRPr sz="1000">
              <a:latin typeface="Calibri"/>
              <a:ea typeface="Calibri"/>
              <a:cs typeface="Calibri"/>
              <a:sym typeface="Calibri"/>
            </a:endParaRPr>
          </a:p>
        </p:txBody>
      </p:sp>
      <p:sp>
        <p:nvSpPr>
          <p:cNvPr id="790" name="Google Shape;790;p111"/>
          <p:cNvSpPr/>
          <p:nvPr/>
        </p:nvSpPr>
        <p:spPr>
          <a:xfrm>
            <a:off x="720075" y="6258124"/>
            <a:ext cx="10838178" cy="234315"/>
          </a:xfrm>
          <a:custGeom>
            <a:rect b="b" l="l" r="r" t="t"/>
            <a:pathLst>
              <a:path extrusionOk="0" h="234314" w="8128634">
                <a:moveTo>
                  <a:pt x="0" y="0"/>
                </a:moveTo>
                <a:lnTo>
                  <a:pt x="7262818" y="0"/>
                </a:lnTo>
                <a:lnTo>
                  <a:pt x="7294517" y="2971"/>
                </a:lnTo>
                <a:lnTo>
                  <a:pt x="7364254" y="27401"/>
                </a:lnTo>
                <a:lnTo>
                  <a:pt x="7433991" y="96568"/>
                </a:lnTo>
                <a:lnTo>
                  <a:pt x="7465690" y="233748"/>
                </a:lnTo>
                <a:lnTo>
                  <a:pt x="7468858" y="197224"/>
                </a:lnTo>
                <a:lnTo>
                  <a:pt x="7491033" y="116874"/>
                </a:lnTo>
                <a:lnTo>
                  <a:pt x="7551223" y="36523"/>
                </a:lnTo>
                <a:lnTo>
                  <a:pt x="7668435" y="0"/>
                </a:lnTo>
                <a:lnTo>
                  <a:pt x="8128516" y="0"/>
                </a:lnTo>
              </a:path>
            </a:pathLst>
          </a:custGeom>
          <a:noFill/>
          <a:ln cap="flat" cmpd="sng" w="12600">
            <a:solidFill>
              <a:srgbClr val="41AC3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91" name="Google Shape;791;p111"/>
          <p:cNvSpPr txBox="1"/>
          <p:nvPr>
            <p:ph type="title"/>
          </p:nvPr>
        </p:nvSpPr>
        <p:spPr>
          <a:xfrm>
            <a:off x="6028604" y="693166"/>
            <a:ext cx="4798905" cy="453390"/>
          </a:xfrm>
          <a:prstGeom prst="rect">
            <a:avLst/>
          </a:prstGeom>
          <a:noFill/>
          <a:ln>
            <a:noFill/>
          </a:ln>
        </p:spPr>
        <p:txBody>
          <a:bodyPr anchorCtr="0" anchor="t" bIns="0" lIns="0" spcFirstLastPara="1" rIns="0" wrap="square" tIns="13325">
            <a:noAutofit/>
          </a:bodyPr>
          <a:lstStyle/>
          <a:p>
            <a:pPr indent="0" lvl="0" marL="12700" rtl="0" algn="l">
              <a:lnSpc>
                <a:spcPct val="100000"/>
              </a:lnSpc>
              <a:spcBef>
                <a:spcPts val="0"/>
              </a:spcBef>
              <a:spcAft>
                <a:spcPts val="0"/>
              </a:spcAft>
              <a:buNone/>
            </a:pPr>
            <a:r>
              <a:rPr lang="nl-BE" sz="2800">
                <a:solidFill>
                  <a:srgbClr val="3C9E46"/>
                </a:solidFill>
              </a:rPr>
              <a:t>Workshops voor klassen</a:t>
            </a:r>
            <a:endParaRPr sz="2800"/>
          </a:p>
        </p:txBody>
      </p:sp>
      <p:sp>
        <p:nvSpPr>
          <p:cNvPr id="792" name="Google Shape;792;p111"/>
          <p:cNvSpPr txBox="1"/>
          <p:nvPr/>
        </p:nvSpPr>
        <p:spPr>
          <a:xfrm>
            <a:off x="6028604" y="1363647"/>
            <a:ext cx="4869180" cy="1849755"/>
          </a:xfrm>
          <a:prstGeom prst="rect">
            <a:avLst/>
          </a:prstGeom>
          <a:noFill/>
          <a:ln>
            <a:noFill/>
          </a:ln>
        </p:spPr>
        <p:txBody>
          <a:bodyPr anchorCtr="0" anchor="t" bIns="0" lIns="0" spcFirstLastPara="1" rIns="0" wrap="square" tIns="101600">
            <a:noAutofit/>
          </a:bodyPr>
          <a:lstStyle/>
          <a:p>
            <a:pPr indent="-229234" lvl="0" marL="241300" marR="0" rtl="0" algn="l">
              <a:lnSpc>
                <a:spcPct val="100000"/>
              </a:lnSpc>
              <a:spcBef>
                <a:spcPts val="0"/>
              </a:spcBef>
              <a:spcAft>
                <a:spcPts val="0"/>
              </a:spcAft>
              <a:buClr>
                <a:srgbClr val="D2222F"/>
              </a:buClr>
              <a:buSzPts val="2400"/>
              <a:buFont typeface="Noto Sans Symbols"/>
              <a:buChar char="▪"/>
            </a:pPr>
            <a:r>
              <a:rPr lang="nl-BE" sz="2400">
                <a:solidFill>
                  <a:srgbClr val="2C3E47"/>
                </a:solidFill>
                <a:latin typeface="Calibri"/>
                <a:ea typeface="Calibri"/>
                <a:cs typeface="Calibri"/>
                <a:sym typeface="Calibri"/>
              </a:rPr>
              <a:t>Plantaardig (w)eten</a:t>
            </a:r>
            <a:endParaRPr sz="2400">
              <a:latin typeface="Calibri"/>
              <a:ea typeface="Calibri"/>
              <a:cs typeface="Calibri"/>
              <a:sym typeface="Calibri"/>
            </a:endParaRPr>
          </a:p>
          <a:p>
            <a:pPr indent="-229234" lvl="0" marL="241300" marR="0" rtl="0" algn="l">
              <a:lnSpc>
                <a:spcPct val="100000"/>
              </a:lnSpc>
              <a:spcBef>
                <a:spcPts val="700"/>
              </a:spcBef>
              <a:spcAft>
                <a:spcPts val="0"/>
              </a:spcAft>
              <a:buClr>
                <a:srgbClr val="D2222F"/>
              </a:buClr>
              <a:buSzPts val="2400"/>
              <a:buFont typeface="Noto Sans Symbols"/>
              <a:buChar char="▪"/>
            </a:pPr>
            <a:r>
              <a:rPr lang="nl-BE" sz="2400">
                <a:solidFill>
                  <a:srgbClr val="2C3E47"/>
                </a:solidFill>
                <a:latin typeface="Calibri"/>
                <a:ea typeface="Calibri"/>
                <a:cs typeface="Calibri"/>
                <a:sym typeface="Calibri"/>
              </a:rPr>
              <a:t>Vermijden van voedselafval</a:t>
            </a:r>
            <a:endParaRPr sz="2400">
              <a:latin typeface="Calibri"/>
              <a:ea typeface="Calibri"/>
              <a:cs typeface="Calibri"/>
              <a:sym typeface="Calibri"/>
            </a:endParaRPr>
          </a:p>
          <a:p>
            <a:pPr indent="-229234" lvl="0" marL="241300" marR="0" rtl="0" algn="l">
              <a:lnSpc>
                <a:spcPct val="100000"/>
              </a:lnSpc>
              <a:spcBef>
                <a:spcPts val="720"/>
              </a:spcBef>
              <a:spcAft>
                <a:spcPts val="0"/>
              </a:spcAft>
              <a:buClr>
                <a:srgbClr val="D2222F"/>
              </a:buClr>
              <a:buSzPts val="2400"/>
              <a:buFont typeface="Noto Sans Symbols"/>
              <a:buChar char="▪"/>
            </a:pPr>
            <a:r>
              <a:rPr lang="nl-BE" sz="2400">
                <a:solidFill>
                  <a:srgbClr val="2C3E47"/>
                </a:solidFill>
                <a:latin typeface="Calibri"/>
                <a:ea typeface="Calibri"/>
                <a:cs typeface="Calibri"/>
                <a:sym typeface="Calibri"/>
              </a:rPr>
              <a:t>Moestuinieren</a:t>
            </a:r>
            <a:endParaRPr sz="2400">
              <a:latin typeface="Calibri"/>
              <a:ea typeface="Calibri"/>
              <a:cs typeface="Calibri"/>
              <a:sym typeface="Calibri"/>
            </a:endParaRPr>
          </a:p>
          <a:p>
            <a:pPr indent="-229234" lvl="0" marL="241300" marR="0" rtl="0" algn="l">
              <a:lnSpc>
                <a:spcPct val="100000"/>
              </a:lnSpc>
              <a:spcBef>
                <a:spcPts val="720"/>
              </a:spcBef>
              <a:spcAft>
                <a:spcPts val="0"/>
              </a:spcAft>
              <a:buClr>
                <a:srgbClr val="D2222F"/>
              </a:buClr>
              <a:buSzPts val="2400"/>
              <a:buFont typeface="Noto Sans Symbols"/>
              <a:buChar char="▪"/>
            </a:pPr>
            <a:r>
              <a:rPr lang="nl-BE" sz="2400">
                <a:solidFill>
                  <a:srgbClr val="2C3E47"/>
                </a:solidFill>
                <a:latin typeface="Calibri"/>
                <a:ea typeface="Calibri"/>
                <a:cs typeface="Calibri"/>
                <a:sym typeface="Calibri"/>
              </a:rPr>
              <a:t>Fruit in de schooltuin</a:t>
            </a:r>
            <a:endParaRPr sz="2400">
              <a:latin typeface="Calibri"/>
              <a:ea typeface="Calibri"/>
              <a:cs typeface="Calibri"/>
              <a:sym typeface="Calibri"/>
            </a:endParaRPr>
          </a:p>
        </p:txBody>
      </p:sp>
      <p:sp>
        <p:nvSpPr>
          <p:cNvPr id="793" name="Google Shape;793;p111"/>
          <p:cNvSpPr/>
          <p:nvPr/>
        </p:nvSpPr>
        <p:spPr>
          <a:xfrm>
            <a:off x="0" y="0"/>
            <a:ext cx="5563616" cy="685799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94" name="Google Shape;794;p111"/>
          <p:cNvSpPr/>
          <p:nvPr/>
        </p:nvSpPr>
        <p:spPr>
          <a:xfrm>
            <a:off x="4834991" y="15394"/>
            <a:ext cx="988720" cy="6842601"/>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112"/>
          <p:cNvSpPr/>
          <p:nvPr/>
        </p:nvSpPr>
        <p:spPr>
          <a:xfrm>
            <a:off x="135427" y="1124585"/>
            <a:ext cx="7356179" cy="489521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00" name="Google Shape;800;p112"/>
          <p:cNvSpPr txBox="1"/>
          <p:nvPr>
            <p:ph type="title"/>
          </p:nvPr>
        </p:nvSpPr>
        <p:spPr>
          <a:xfrm>
            <a:off x="6520010" y="693166"/>
            <a:ext cx="3437467" cy="453390"/>
          </a:xfrm>
          <a:prstGeom prst="rect">
            <a:avLst/>
          </a:prstGeom>
          <a:noFill/>
          <a:ln>
            <a:noFill/>
          </a:ln>
        </p:spPr>
        <p:txBody>
          <a:bodyPr anchorCtr="0" anchor="t" bIns="0" lIns="0" spcFirstLastPara="1" rIns="0" wrap="square" tIns="13325">
            <a:noAutofit/>
          </a:bodyPr>
          <a:lstStyle/>
          <a:p>
            <a:pPr indent="0" lvl="0" marL="12700" rtl="0" algn="l">
              <a:lnSpc>
                <a:spcPct val="100000"/>
              </a:lnSpc>
              <a:spcBef>
                <a:spcPts val="0"/>
              </a:spcBef>
              <a:spcAft>
                <a:spcPts val="0"/>
              </a:spcAft>
              <a:buNone/>
            </a:pPr>
            <a:r>
              <a:rPr lang="nl-BE" sz="2800">
                <a:solidFill>
                  <a:srgbClr val="3C9E46"/>
                </a:solidFill>
              </a:rPr>
              <a:t>De wijze (w)eters</a:t>
            </a:r>
            <a:endParaRPr sz="2800"/>
          </a:p>
        </p:txBody>
      </p:sp>
      <p:sp>
        <p:nvSpPr>
          <p:cNvPr id="801" name="Google Shape;801;p112"/>
          <p:cNvSpPr txBox="1"/>
          <p:nvPr>
            <p:ph idx="11" type="ftr"/>
          </p:nvPr>
        </p:nvSpPr>
        <p:spPr>
          <a:xfrm>
            <a:off x="714992" y="6414617"/>
            <a:ext cx="1046480" cy="153670"/>
          </a:xfrm>
          <a:prstGeom prst="rect">
            <a:avLst/>
          </a:prstGeom>
          <a:noFill/>
          <a:ln>
            <a:noFill/>
          </a:ln>
        </p:spPr>
        <p:txBody>
          <a:bodyPr anchorCtr="0" anchor="t" bIns="0" lIns="0" spcFirstLastPara="1" rIns="0" wrap="square" tIns="0">
            <a:noAutofit/>
          </a:bodyPr>
          <a:lstStyle/>
          <a:p>
            <a:pPr indent="0" lvl="0" marL="12700" rtl="0" algn="l">
              <a:lnSpc>
                <a:spcPct val="105499"/>
              </a:lnSpc>
              <a:spcBef>
                <a:spcPts val="0"/>
              </a:spcBef>
              <a:spcAft>
                <a:spcPts val="0"/>
              </a:spcAft>
              <a:buNone/>
            </a:pPr>
            <a:r>
              <a:rPr lang="nl-BE"/>
              <a:t>Gent en Garde</a:t>
            </a:r>
            <a:endParaRPr/>
          </a:p>
        </p:txBody>
      </p:sp>
      <p:sp>
        <p:nvSpPr>
          <p:cNvPr id="802" name="Google Shape;802;p112"/>
          <p:cNvSpPr txBox="1"/>
          <p:nvPr>
            <p:ph idx="1" type="body"/>
          </p:nvPr>
        </p:nvSpPr>
        <p:spPr>
          <a:xfrm>
            <a:off x="615695" y="1427719"/>
            <a:ext cx="10960608" cy="1986914"/>
          </a:xfrm>
          <a:prstGeom prst="rect">
            <a:avLst/>
          </a:prstGeom>
          <a:noFill/>
          <a:ln>
            <a:noFill/>
          </a:ln>
        </p:spPr>
        <p:txBody>
          <a:bodyPr anchorCtr="0" anchor="t" bIns="0" lIns="0" spcFirstLastPara="1" rIns="0" wrap="square" tIns="37450">
            <a:noAutofit/>
          </a:bodyPr>
          <a:lstStyle/>
          <a:p>
            <a:pPr indent="-228600" lvl="0" marL="4669155" rtl="0" algn="l">
              <a:lnSpc>
                <a:spcPct val="100000"/>
              </a:lnSpc>
              <a:spcBef>
                <a:spcPts val="0"/>
              </a:spcBef>
              <a:spcAft>
                <a:spcPts val="0"/>
              </a:spcAft>
              <a:buClr>
                <a:srgbClr val="D2222F"/>
              </a:buClr>
              <a:buSzPts val="2400"/>
              <a:buFont typeface="Noto Sans Symbols"/>
              <a:buChar char="▪"/>
            </a:pPr>
            <a:r>
              <a:rPr lang="nl-BE"/>
              <a:t>Educatief materiaal:</a:t>
            </a:r>
            <a:endParaRPr/>
          </a:p>
          <a:p>
            <a:pPr indent="-229234" lvl="1" marL="5126355" rtl="0" algn="l">
              <a:lnSpc>
                <a:spcPct val="100000"/>
              </a:lnSpc>
              <a:spcBef>
                <a:spcPts val="195"/>
              </a:spcBef>
              <a:spcAft>
                <a:spcPts val="0"/>
              </a:spcAft>
              <a:buClr>
                <a:srgbClr val="2C3E47"/>
              </a:buClr>
              <a:buSzPts val="2400"/>
              <a:buFont typeface="Arial"/>
              <a:buChar char="•"/>
            </a:pPr>
            <a:r>
              <a:rPr lang="nl-BE" sz="2400">
                <a:solidFill>
                  <a:srgbClr val="2C3E47"/>
                </a:solidFill>
                <a:latin typeface="Calibri"/>
                <a:ea typeface="Calibri"/>
                <a:cs typeface="Calibri"/>
                <a:sym typeface="Calibri"/>
              </a:rPr>
              <a:t>Drie doe-boekjes</a:t>
            </a:r>
            <a:endParaRPr sz="2400">
              <a:latin typeface="Calibri"/>
              <a:ea typeface="Calibri"/>
              <a:cs typeface="Calibri"/>
              <a:sym typeface="Calibri"/>
            </a:endParaRPr>
          </a:p>
          <a:p>
            <a:pPr indent="-229234" lvl="1" marL="5126355" rtl="0" algn="l">
              <a:lnSpc>
                <a:spcPct val="100000"/>
              </a:lnSpc>
              <a:spcBef>
                <a:spcPts val="220"/>
              </a:spcBef>
              <a:spcAft>
                <a:spcPts val="0"/>
              </a:spcAft>
              <a:buClr>
                <a:srgbClr val="2C3E47"/>
              </a:buClr>
              <a:buSzPts val="2400"/>
              <a:buFont typeface="Arial"/>
              <a:buChar char="•"/>
            </a:pPr>
            <a:r>
              <a:rPr lang="nl-BE" sz="2400">
                <a:solidFill>
                  <a:srgbClr val="2C3E47"/>
                </a:solidFill>
                <a:latin typeface="Calibri"/>
                <a:ea typeface="Calibri"/>
                <a:cs typeface="Calibri"/>
                <a:sym typeface="Calibri"/>
              </a:rPr>
              <a:t>Decoratiemateriaal</a:t>
            </a:r>
            <a:endParaRPr sz="2400">
              <a:latin typeface="Calibri"/>
              <a:ea typeface="Calibri"/>
              <a:cs typeface="Calibri"/>
              <a:sym typeface="Calibri"/>
            </a:endParaRPr>
          </a:p>
          <a:p>
            <a:pPr indent="-228600" lvl="0" marL="4669155" rtl="0" algn="l">
              <a:lnSpc>
                <a:spcPct val="113958"/>
              </a:lnSpc>
              <a:spcBef>
                <a:spcPts val="720"/>
              </a:spcBef>
              <a:spcAft>
                <a:spcPts val="0"/>
              </a:spcAft>
              <a:buClr>
                <a:srgbClr val="D2222F"/>
              </a:buClr>
              <a:buSzPts val="2400"/>
              <a:buFont typeface="Noto Sans Symbols"/>
              <a:buChar char="▪"/>
            </a:pPr>
            <a:r>
              <a:rPr lang="nl-BE"/>
              <a:t>Kan besteld worden door</a:t>
            </a:r>
            <a:endParaRPr/>
          </a:p>
          <a:p>
            <a:pPr indent="0" lvl="0" marL="4669155" rtl="0" algn="l">
              <a:lnSpc>
                <a:spcPct val="113958"/>
              </a:lnSpc>
              <a:spcBef>
                <a:spcPts val="0"/>
              </a:spcBef>
              <a:spcAft>
                <a:spcPts val="0"/>
              </a:spcAft>
              <a:buNone/>
            </a:pPr>
            <a:r>
              <a:rPr lang="nl-BE"/>
              <a:t>leerkrachten lager onderwijs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113"/>
          <p:cNvSpPr/>
          <p:nvPr/>
        </p:nvSpPr>
        <p:spPr>
          <a:xfrm>
            <a:off x="470733" y="422950"/>
            <a:ext cx="11297606" cy="537488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08" name="Google Shape;808;p113"/>
          <p:cNvSpPr txBox="1"/>
          <p:nvPr>
            <p:ph idx="11" type="ftr"/>
          </p:nvPr>
        </p:nvSpPr>
        <p:spPr>
          <a:xfrm>
            <a:off x="714992" y="6414617"/>
            <a:ext cx="1046480" cy="153670"/>
          </a:xfrm>
          <a:prstGeom prst="rect">
            <a:avLst/>
          </a:prstGeom>
          <a:noFill/>
          <a:ln>
            <a:noFill/>
          </a:ln>
        </p:spPr>
        <p:txBody>
          <a:bodyPr anchorCtr="0" anchor="t" bIns="0" lIns="0" spcFirstLastPara="1" rIns="0" wrap="square" tIns="0">
            <a:noAutofit/>
          </a:bodyPr>
          <a:lstStyle/>
          <a:p>
            <a:pPr indent="0" lvl="0" marL="12700" rtl="0" algn="l">
              <a:lnSpc>
                <a:spcPct val="105499"/>
              </a:lnSpc>
              <a:spcBef>
                <a:spcPts val="0"/>
              </a:spcBef>
              <a:spcAft>
                <a:spcPts val="0"/>
              </a:spcAft>
              <a:buNone/>
            </a:pPr>
            <a:r>
              <a:rPr lang="nl-BE"/>
              <a:t>Gent en Garde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96"/>
          <p:cNvSpPr txBox="1"/>
          <p:nvPr>
            <p:ph type="title"/>
          </p:nvPr>
        </p:nvSpPr>
        <p:spPr>
          <a:xfrm>
            <a:off x="594768" y="0"/>
            <a:ext cx="98064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nl-BE"/>
              <a:t>Lokale besturen</a:t>
            </a:r>
            <a:endParaRPr/>
          </a:p>
        </p:txBody>
      </p:sp>
      <p:pic>
        <p:nvPicPr>
          <p:cNvPr id="669" name="Google Shape;669;p96"/>
          <p:cNvPicPr preferRelativeResize="0"/>
          <p:nvPr/>
        </p:nvPicPr>
        <p:blipFill>
          <a:blip r:embed="rId3">
            <a:alphaModFix/>
          </a:blip>
          <a:stretch>
            <a:fillRect/>
          </a:stretch>
        </p:blipFill>
        <p:spPr>
          <a:xfrm>
            <a:off x="1452725" y="1057400"/>
            <a:ext cx="7599601" cy="5699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14"/>
          <p:cNvSpPr txBox="1"/>
          <p:nvPr>
            <p:ph type="title"/>
          </p:nvPr>
        </p:nvSpPr>
        <p:spPr>
          <a:xfrm>
            <a:off x="594768" y="0"/>
            <a:ext cx="98064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
        <p:nvSpPr>
          <p:cNvPr id="814" name="Google Shape;814;p114"/>
          <p:cNvSpPr txBox="1"/>
          <p:nvPr>
            <p:ph idx="1" type="body"/>
          </p:nvPr>
        </p:nvSpPr>
        <p:spPr>
          <a:xfrm>
            <a:off x="3510152" y="2680075"/>
            <a:ext cx="5431800" cy="1813500"/>
          </a:xfrm>
          <a:prstGeom prst="rect">
            <a:avLst/>
          </a:prstGeom>
        </p:spPr>
        <p:txBody>
          <a:bodyPr anchorCtr="0" anchor="t" bIns="0" lIns="0" spcFirstLastPara="1" rIns="0" wrap="square" tIns="0">
            <a:noAutofit/>
          </a:bodyPr>
          <a:lstStyle/>
          <a:p>
            <a:pPr indent="0" lvl="0" marL="0" rtl="0" algn="l">
              <a:spcBef>
                <a:spcPts val="560"/>
              </a:spcBef>
              <a:spcAft>
                <a:spcPts val="0"/>
              </a:spcAft>
              <a:buNone/>
            </a:pPr>
            <a:r>
              <a:rPr lang="nl-BE" sz="6000"/>
              <a:t>ROESELARE</a:t>
            </a:r>
            <a:endParaRPr sz="6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115"/>
          <p:cNvSpPr txBox="1"/>
          <p:nvPr>
            <p:ph type="ctrTitle"/>
          </p:nvPr>
        </p:nvSpPr>
        <p:spPr>
          <a:xfrm>
            <a:off x="0" y="4330700"/>
            <a:ext cx="8128000" cy="1523999"/>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Font typeface="Verdana"/>
              <a:buNone/>
            </a:pPr>
            <a:r>
              <a:rPr lang="nl-BE" sz="2400">
                <a:latin typeface="Verdana"/>
                <a:ea typeface="Verdana"/>
                <a:cs typeface="Verdana"/>
                <a:sym typeface="Verdana"/>
              </a:rPr>
              <a:t>Gezonde en duurzame voeding in Roeselare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116"/>
          <p:cNvSpPr txBox="1"/>
          <p:nvPr>
            <p:ph type="ctrTitle"/>
          </p:nvPr>
        </p:nvSpPr>
        <p:spPr>
          <a:xfrm>
            <a:off x="1782889" y="0"/>
            <a:ext cx="10420671" cy="106369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Verdana"/>
              <a:buNone/>
            </a:pPr>
            <a:r>
              <a:rPr lang="nl-BE"/>
              <a:t> 3 Grote pijlers binnen RSL </a:t>
            </a:r>
            <a:endParaRPr/>
          </a:p>
        </p:txBody>
      </p:sp>
      <p:sp>
        <p:nvSpPr>
          <p:cNvPr id="825" name="Google Shape;825;p116"/>
          <p:cNvSpPr txBox="1"/>
          <p:nvPr>
            <p:ph idx="12" type="sldNum"/>
          </p:nvPr>
        </p:nvSpPr>
        <p:spPr>
          <a:xfrm>
            <a:off x="130505" y="6304207"/>
            <a:ext cx="92632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nl-BE"/>
              <a:t>‹#›</a:t>
            </a:fld>
            <a:endParaRPr/>
          </a:p>
        </p:txBody>
      </p:sp>
      <p:sp>
        <p:nvSpPr>
          <p:cNvPr id="826" name="Google Shape;826;p116"/>
          <p:cNvSpPr/>
          <p:nvPr/>
        </p:nvSpPr>
        <p:spPr>
          <a:xfrm>
            <a:off x="593665" y="1443286"/>
            <a:ext cx="10298924" cy="573592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None/>
            </a:pPr>
            <a:r>
              <a:rPr b="0" i="0" lang="nl-BE" sz="5400" u="none" cap="none" strike="noStrike">
                <a:solidFill>
                  <a:srgbClr val="C55A11"/>
                </a:solidFill>
                <a:latin typeface="Calibri"/>
                <a:ea typeface="Calibri"/>
                <a:cs typeface="Calibri"/>
                <a:sym typeface="Calibri"/>
              </a:rPr>
              <a:t>Duurzame voeding</a:t>
            </a:r>
            <a:endParaRPr/>
          </a:p>
          <a:p>
            <a:pPr indent="0" lvl="0" marL="0" marR="0" rtl="0" algn="ctr">
              <a:lnSpc>
                <a:spcPct val="90000"/>
              </a:lnSpc>
              <a:spcBef>
                <a:spcPts val="1000"/>
              </a:spcBef>
              <a:spcAft>
                <a:spcPts val="0"/>
              </a:spcAft>
              <a:buNone/>
            </a:pPr>
            <a:r>
              <a:t/>
            </a:r>
            <a:endParaRPr b="0" i="0" sz="5400" u="none" cap="none" strike="noStrike">
              <a:solidFill>
                <a:srgbClr val="C55A11"/>
              </a:solidFill>
              <a:latin typeface="Calibri"/>
              <a:ea typeface="Calibri"/>
              <a:cs typeface="Calibri"/>
              <a:sym typeface="Calibri"/>
            </a:endParaRPr>
          </a:p>
          <a:p>
            <a:pPr indent="0" lvl="0" marL="0" marR="0" rtl="0" algn="ctr">
              <a:lnSpc>
                <a:spcPct val="90000"/>
              </a:lnSpc>
              <a:spcBef>
                <a:spcPts val="1000"/>
              </a:spcBef>
              <a:spcAft>
                <a:spcPts val="0"/>
              </a:spcAft>
              <a:buNone/>
            </a:pPr>
            <a:r>
              <a:rPr b="0" i="0" lang="nl-BE" sz="5400" u="none" cap="none" strike="noStrike">
                <a:solidFill>
                  <a:srgbClr val="C55A11"/>
                </a:solidFill>
                <a:latin typeface="Calibri"/>
                <a:ea typeface="Calibri"/>
                <a:cs typeface="Calibri"/>
                <a:sym typeface="Calibri"/>
              </a:rPr>
              <a:t>Lokale voeding</a:t>
            </a:r>
            <a:endParaRPr/>
          </a:p>
          <a:p>
            <a:pPr indent="0" lvl="0" marL="0" marR="0" rtl="0" algn="ctr">
              <a:lnSpc>
                <a:spcPct val="90000"/>
              </a:lnSpc>
              <a:spcBef>
                <a:spcPts val="1000"/>
              </a:spcBef>
              <a:spcAft>
                <a:spcPts val="0"/>
              </a:spcAft>
              <a:buNone/>
            </a:pPr>
            <a:r>
              <a:t/>
            </a:r>
            <a:endParaRPr b="0" i="0" sz="5400" u="none" cap="none" strike="noStrike">
              <a:solidFill>
                <a:srgbClr val="C55A11"/>
              </a:solidFill>
              <a:latin typeface="Calibri"/>
              <a:ea typeface="Calibri"/>
              <a:cs typeface="Calibri"/>
              <a:sym typeface="Calibri"/>
            </a:endParaRPr>
          </a:p>
          <a:p>
            <a:pPr indent="0" lvl="0" marL="0" marR="0" rtl="0" algn="ctr">
              <a:lnSpc>
                <a:spcPct val="90000"/>
              </a:lnSpc>
              <a:spcBef>
                <a:spcPts val="1000"/>
              </a:spcBef>
              <a:spcAft>
                <a:spcPts val="0"/>
              </a:spcAft>
              <a:buNone/>
            </a:pPr>
            <a:r>
              <a:rPr b="0" i="0" lang="nl-BE" sz="5400" u="none" cap="none" strike="noStrike">
                <a:solidFill>
                  <a:srgbClr val="C55A11"/>
                </a:solidFill>
                <a:latin typeface="Calibri"/>
                <a:ea typeface="Calibri"/>
                <a:cs typeface="Calibri"/>
                <a:sym typeface="Calibri"/>
              </a:rPr>
              <a:t> Voedselverspilling </a:t>
            </a:r>
            <a:endParaRPr/>
          </a:p>
          <a:p>
            <a:pPr indent="-304800" lvl="0" marL="457200" marR="0" rtl="0" algn="l">
              <a:lnSpc>
                <a:spcPct val="90000"/>
              </a:lnSpc>
              <a:spcBef>
                <a:spcPts val="1000"/>
              </a:spcBef>
              <a:spcAft>
                <a:spcPts val="0"/>
              </a:spcAft>
              <a:buClr>
                <a:schemeClr val="dk1"/>
              </a:buClr>
              <a:buSzPts val="2400"/>
              <a:buFont typeface="Calibri"/>
              <a:buNone/>
            </a:pPr>
            <a:r>
              <a:t/>
            </a:r>
            <a:endParaRPr b="0" i="0" sz="2400" u="none" cap="none" strike="noStrike">
              <a:solidFill>
                <a:srgbClr val="7F7F7F"/>
              </a:solidFill>
              <a:latin typeface="Calibri"/>
              <a:ea typeface="Calibri"/>
              <a:cs typeface="Calibri"/>
              <a:sym typeface="Calibri"/>
            </a:endParaRPr>
          </a:p>
          <a:p>
            <a:pPr indent="-304800" lvl="0" marL="457200" marR="0" rtl="0" algn="l">
              <a:lnSpc>
                <a:spcPct val="90000"/>
              </a:lnSpc>
              <a:spcBef>
                <a:spcPts val="1000"/>
              </a:spcBef>
              <a:spcAft>
                <a:spcPts val="0"/>
              </a:spcAft>
              <a:buClr>
                <a:schemeClr val="dk1"/>
              </a:buClr>
              <a:buSzPts val="2400"/>
              <a:buFont typeface="Calibri"/>
              <a:buNone/>
            </a:pPr>
            <a:r>
              <a:t/>
            </a:r>
            <a:endParaRPr b="0" i="0" sz="2400" u="none" cap="none" strike="noStrike">
              <a:solidFill>
                <a:srgbClr val="7F7F7F"/>
              </a:solidFill>
              <a:latin typeface="Calibri"/>
              <a:ea typeface="Calibri"/>
              <a:cs typeface="Calibri"/>
              <a:sym typeface="Calibri"/>
            </a:endParaRPr>
          </a:p>
          <a:p>
            <a:pPr indent="-304800" lvl="0" marL="457200" marR="0" rtl="0" algn="l">
              <a:lnSpc>
                <a:spcPct val="90000"/>
              </a:lnSpc>
              <a:spcBef>
                <a:spcPts val="1000"/>
              </a:spcBef>
              <a:spcAft>
                <a:spcPts val="0"/>
              </a:spcAft>
              <a:buClr>
                <a:schemeClr val="dk1"/>
              </a:buClr>
              <a:buSzPts val="2400"/>
              <a:buFont typeface="Calibri"/>
              <a:buNone/>
            </a:pPr>
            <a:r>
              <a:t/>
            </a:r>
            <a:endParaRPr b="0" i="0" sz="2400" u="none" cap="none" strike="noStrike">
              <a:solidFill>
                <a:srgbClr val="7F7F7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117"/>
          <p:cNvSpPr txBox="1"/>
          <p:nvPr>
            <p:ph type="ctrTitle"/>
          </p:nvPr>
        </p:nvSpPr>
        <p:spPr>
          <a:xfrm>
            <a:off x="1782891" y="0"/>
            <a:ext cx="9686925" cy="106369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Verdana"/>
              <a:buNone/>
            </a:pPr>
            <a:r>
              <a:t/>
            </a:r>
            <a:endParaRPr/>
          </a:p>
        </p:txBody>
      </p:sp>
      <p:sp>
        <p:nvSpPr>
          <p:cNvPr id="832" name="Google Shape;832;p117"/>
          <p:cNvSpPr txBox="1"/>
          <p:nvPr>
            <p:ph idx="1" type="subTitle"/>
          </p:nvPr>
        </p:nvSpPr>
        <p:spPr>
          <a:xfrm>
            <a:off x="981075" y="1249289"/>
            <a:ext cx="10488741" cy="469956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F7F7F"/>
              </a:buClr>
              <a:buSzPts val="2400"/>
              <a:buFont typeface="Arial"/>
              <a:buNone/>
            </a:pPr>
            <a:r>
              <a:rPr lang="nl-BE"/>
              <a:t>Voedselstrategie RSL – duurzame ontwikkelingsdoelstellingen</a:t>
            </a:r>
            <a:endParaRPr/>
          </a:p>
        </p:txBody>
      </p:sp>
      <p:sp>
        <p:nvSpPr>
          <p:cNvPr id="833" name="Google Shape;833;p117"/>
          <p:cNvSpPr txBox="1"/>
          <p:nvPr>
            <p:ph idx="12" type="sldNum"/>
          </p:nvPr>
        </p:nvSpPr>
        <p:spPr>
          <a:xfrm>
            <a:off x="130505" y="6304207"/>
            <a:ext cx="92632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nl-BE"/>
              <a:t>‹#›</a:t>
            </a:fld>
            <a:endParaRPr/>
          </a:p>
        </p:txBody>
      </p:sp>
      <p:pic>
        <p:nvPicPr>
          <p:cNvPr id="834" name="Google Shape;834;p117"/>
          <p:cNvPicPr preferRelativeResize="0"/>
          <p:nvPr/>
        </p:nvPicPr>
        <p:blipFill rotWithShape="1">
          <a:blip r:embed="rId3">
            <a:alphaModFix/>
          </a:blip>
          <a:srcRect b="0" l="0" r="0" t="0"/>
          <a:stretch/>
        </p:blipFill>
        <p:spPr>
          <a:xfrm>
            <a:off x="1239065" y="2272326"/>
            <a:ext cx="2313089" cy="1117931"/>
          </a:xfrm>
          <a:prstGeom prst="rect">
            <a:avLst/>
          </a:prstGeom>
          <a:noFill/>
          <a:ln>
            <a:noFill/>
          </a:ln>
        </p:spPr>
      </p:pic>
      <p:pic>
        <p:nvPicPr>
          <p:cNvPr id="835" name="Google Shape;835;p117"/>
          <p:cNvPicPr preferRelativeResize="0"/>
          <p:nvPr/>
        </p:nvPicPr>
        <p:blipFill rotWithShape="1">
          <a:blip r:embed="rId4">
            <a:alphaModFix/>
          </a:blip>
          <a:srcRect b="0" l="0" r="0" t="0"/>
          <a:stretch/>
        </p:blipFill>
        <p:spPr>
          <a:xfrm>
            <a:off x="4526455" y="2272326"/>
            <a:ext cx="2199416" cy="962487"/>
          </a:xfrm>
          <a:prstGeom prst="rect">
            <a:avLst/>
          </a:prstGeom>
          <a:noFill/>
          <a:ln>
            <a:noFill/>
          </a:ln>
        </p:spPr>
      </p:pic>
      <p:pic>
        <p:nvPicPr>
          <p:cNvPr id="836" name="Google Shape;836;p117"/>
          <p:cNvPicPr preferRelativeResize="0"/>
          <p:nvPr/>
        </p:nvPicPr>
        <p:blipFill rotWithShape="1">
          <a:blip r:embed="rId5">
            <a:alphaModFix/>
          </a:blip>
          <a:srcRect b="0" l="0" r="0" t="0"/>
          <a:stretch/>
        </p:blipFill>
        <p:spPr>
          <a:xfrm>
            <a:off x="7865549" y="2344082"/>
            <a:ext cx="2143625" cy="89073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118"/>
          <p:cNvSpPr txBox="1"/>
          <p:nvPr>
            <p:ph type="ctrTitle"/>
          </p:nvPr>
        </p:nvSpPr>
        <p:spPr>
          <a:xfrm>
            <a:off x="1782891" y="0"/>
            <a:ext cx="9686925" cy="106369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Verdana"/>
              <a:buNone/>
            </a:pPr>
            <a:r>
              <a:t/>
            </a:r>
            <a:endParaRPr/>
          </a:p>
        </p:txBody>
      </p:sp>
      <p:sp>
        <p:nvSpPr>
          <p:cNvPr id="842" name="Google Shape;842;p118"/>
          <p:cNvSpPr txBox="1"/>
          <p:nvPr>
            <p:ph idx="1" type="subTitle"/>
          </p:nvPr>
        </p:nvSpPr>
        <p:spPr>
          <a:xfrm>
            <a:off x="981075" y="1249289"/>
            <a:ext cx="9686925" cy="50549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F7F7F"/>
              </a:buClr>
              <a:buSzPts val="2400"/>
              <a:buFont typeface="Arial"/>
              <a:buNone/>
            </a:pPr>
            <a:r>
              <a:rPr lang="nl-BE"/>
              <a:t>Meerjarenplan en klimaatprogramma:</a:t>
            </a:r>
            <a:endParaRPr/>
          </a:p>
          <a:p>
            <a:pPr indent="0" lvl="0" marL="0" rtl="0" algn="l">
              <a:lnSpc>
                <a:spcPct val="90000"/>
              </a:lnSpc>
              <a:spcBef>
                <a:spcPts val="1000"/>
              </a:spcBef>
              <a:spcAft>
                <a:spcPts val="0"/>
              </a:spcAft>
              <a:buClr>
                <a:srgbClr val="7F7F7F"/>
              </a:buClr>
              <a:buSzPts val="2400"/>
              <a:buFont typeface="Arial"/>
              <a:buNone/>
            </a:pPr>
            <a:r>
              <a:t/>
            </a:r>
            <a:endParaRPr/>
          </a:p>
          <a:p>
            <a:pPr indent="0" lvl="0" marL="0" rtl="0" algn="l">
              <a:lnSpc>
                <a:spcPct val="90000"/>
              </a:lnSpc>
              <a:spcBef>
                <a:spcPts val="1000"/>
              </a:spcBef>
              <a:spcAft>
                <a:spcPts val="0"/>
              </a:spcAft>
              <a:buClr>
                <a:srgbClr val="7F7F7F"/>
              </a:buClr>
              <a:buSzPts val="2400"/>
              <a:buFont typeface="Arial"/>
              <a:buNone/>
            </a:pPr>
            <a:r>
              <a:rPr lang="nl-BE"/>
              <a:t>Duurzame voeding, korte keten en voedselverspilling in vooruitplan:</a:t>
            </a:r>
            <a:endParaRPr/>
          </a:p>
          <a:p>
            <a:pPr indent="-342900" lvl="0" marL="342900" rtl="0" algn="l">
              <a:lnSpc>
                <a:spcPct val="90000"/>
              </a:lnSpc>
              <a:spcBef>
                <a:spcPts val="1000"/>
              </a:spcBef>
              <a:spcAft>
                <a:spcPts val="0"/>
              </a:spcAft>
              <a:buClr>
                <a:srgbClr val="7F7F7F"/>
              </a:buClr>
              <a:buSzPts val="2400"/>
              <a:buFont typeface="Calibri"/>
              <a:buChar char="-"/>
            </a:pPr>
            <a:r>
              <a:rPr lang="nl-BE"/>
              <a:t>Gezond en vooruit in de Zachte stad</a:t>
            </a:r>
            <a:endParaRPr/>
          </a:p>
          <a:p>
            <a:pPr indent="-342900" lvl="0" marL="342900" rtl="0" algn="l">
              <a:lnSpc>
                <a:spcPct val="90000"/>
              </a:lnSpc>
              <a:spcBef>
                <a:spcPts val="1000"/>
              </a:spcBef>
              <a:spcAft>
                <a:spcPts val="0"/>
              </a:spcAft>
              <a:buClr>
                <a:srgbClr val="7F7F7F"/>
              </a:buClr>
              <a:buSzPts val="2400"/>
              <a:buFont typeface="Calibri"/>
              <a:buChar char="-"/>
            </a:pPr>
            <a:r>
              <a:rPr lang="nl-BE"/>
              <a:t>Vooruit met den stad op Mensenaat</a:t>
            </a:r>
            <a:endParaRPr/>
          </a:p>
          <a:p>
            <a:pPr indent="-342900" lvl="0" marL="342900" rtl="0" algn="l">
              <a:lnSpc>
                <a:spcPct val="90000"/>
              </a:lnSpc>
              <a:spcBef>
                <a:spcPts val="1000"/>
              </a:spcBef>
              <a:spcAft>
                <a:spcPts val="0"/>
              </a:spcAft>
              <a:buClr>
                <a:srgbClr val="7F7F7F"/>
              </a:buClr>
              <a:buSzPts val="2400"/>
              <a:buFont typeface="Calibri"/>
              <a:buChar char="-"/>
            </a:pPr>
            <a:r>
              <a:rPr lang="nl-BE"/>
              <a:t>Ondernemend en Slim vooruit</a:t>
            </a:r>
            <a:endParaRPr/>
          </a:p>
          <a:p>
            <a:pPr indent="0" lvl="0" marL="0" rtl="0" algn="l">
              <a:lnSpc>
                <a:spcPct val="90000"/>
              </a:lnSpc>
              <a:spcBef>
                <a:spcPts val="1000"/>
              </a:spcBef>
              <a:spcAft>
                <a:spcPts val="0"/>
              </a:spcAft>
              <a:buClr>
                <a:srgbClr val="7F7F7F"/>
              </a:buClr>
              <a:buSzPts val="2400"/>
              <a:buFont typeface="Arial"/>
              <a:buNone/>
            </a:pPr>
            <a:r>
              <a:t/>
            </a:r>
            <a:endParaRPr/>
          </a:p>
          <a:p>
            <a:pPr indent="0" lvl="0" marL="0" rtl="0" algn="l">
              <a:lnSpc>
                <a:spcPct val="90000"/>
              </a:lnSpc>
              <a:spcBef>
                <a:spcPts val="1000"/>
              </a:spcBef>
              <a:spcAft>
                <a:spcPts val="0"/>
              </a:spcAft>
              <a:buClr>
                <a:srgbClr val="7F7F7F"/>
              </a:buClr>
              <a:buSzPts val="2400"/>
              <a:buFont typeface="Arial"/>
              <a:buNone/>
            </a:pPr>
            <a:r>
              <a:rPr lang="nl-BE"/>
              <a:t>Klimaatprogramma:</a:t>
            </a:r>
            <a:endParaRPr/>
          </a:p>
          <a:p>
            <a:pPr indent="0" lvl="0" marL="0" rtl="0" algn="l">
              <a:lnSpc>
                <a:spcPct val="90000"/>
              </a:lnSpc>
              <a:spcBef>
                <a:spcPts val="1000"/>
              </a:spcBef>
              <a:spcAft>
                <a:spcPts val="0"/>
              </a:spcAft>
              <a:buClr>
                <a:srgbClr val="7F7F7F"/>
              </a:buClr>
              <a:buSzPts val="2400"/>
              <a:buFont typeface="Arial"/>
              <a:buNone/>
            </a:pPr>
            <a:r>
              <a:t/>
            </a:r>
            <a:endParaRPr/>
          </a:p>
          <a:p>
            <a:pPr indent="0" lvl="0" marL="0" rtl="0" algn="l">
              <a:lnSpc>
                <a:spcPct val="90000"/>
              </a:lnSpc>
              <a:spcBef>
                <a:spcPts val="1000"/>
              </a:spcBef>
              <a:spcAft>
                <a:spcPts val="0"/>
              </a:spcAft>
              <a:buClr>
                <a:srgbClr val="7F7F7F"/>
              </a:buClr>
              <a:buSzPts val="2400"/>
              <a:buFont typeface="Arial"/>
              <a:buNone/>
            </a:pPr>
            <a:r>
              <a:t/>
            </a:r>
            <a:endParaRPr/>
          </a:p>
        </p:txBody>
      </p:sp>
      <p:sp>
        <p:nvSpPr>
          <p:cNvPr id="843" name="Google Shape;843;p118"/>
          <p:cNvSpPr txBox="1"/>
          <p:nvPr>
            <p:ph idx="12" type="sldNum"/>
          </p:nvPr>
        </p:nvSpPr>
        <p:spPr>
          <a:xfrm>
            <a:off x="130505" y="6304207"/>
            <a:ext cx="92632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nl-BE"/>
              <a:t>‹#›</a:t>
            </a:fld>
            <a:endParaRPr/>
          </a:p>
        </p:txBody>
      </p:sp>
      <p:pic>
        <p:nvPicPr>
          <p:cNvPr id="844" name="Google Shape;844;p118"/>
          <p:cNvPicPr preferRelativeResize="0"/>
          <p:nvPr/>
        </p:nvPicPr>
        <p:blipFill rotWithShape="1">
          <a:blip r:embed="rId3">
            <a:alphaModFix/>
          </a:blip>
          <a:srcRect b="0" l="0" r="0" t="0"/>
          <a:stretch/>
        </p:blipFill>
        <p:spPr>
          <a:xfrm>
            <a:off x="4391741" y="4227367"/>
            <a:ext cx="5702710" cy="244196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119"/>
          <p:cNvSpPr txBox="1"/>
          <p:nvPr>
            <p:ph type="ctrTitle"/>
          </p:nvPr>
        </p:nvSpPr>
        <p:spPr>
          <a:xfrm>
            <a:off x="1782891" y="0"/>
            <a:ext cx="9686925" cy="106369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Font typeface="Verdana"/>
              <a:buNone/>
            </a:pPr>
            <a:r>
              <a:rPr lang="nl-BE"/>
              <a:t>Duurzame voeding </a:t>
            </a:r>
            <a:endParaRPr/>
          </a:p>
        </p:txBody>
      </p:sp>
      <p:sp>
        <p:nvSpPr>
          <p:cNvPr id="850" name="Google Shape;850;p119"/>
          <p:cNvSpPr txBox="1"/>
          <p:nvPr>
            <p:ph idx="1" type="subTitle"/>
          </p:nvPr>
        </p:nvSpPr>
        <p:spPr>
          <a:xfrm>
            <a:off x="868780" y="1604641"/>
            <a:ext cx="9686925" cy="4699566"/>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C55A11"/>
              </a:buClr>
              <a:buSzPts val="2400"/>
              <a:buFont typeface="Arial"/>
              <a:buChar char="•"/>
            </a:pPr>
            <a:r>
              <a:rPr b="1" lang="nl-BE">
                <a:solidFill>
                  <a:srgbClr val="C55A11"/>
                </a:solidFill>
              </a:rPr>
              <a:t>Duurzame Voeding: </a:t>
            </a:r>
            <a:endParaRPr/>
          </a:p>
          <a:p>
            <a:pPr indent="-342900" lvl="1" marL="800100" rtl="0" algn="l">
              <a:lnSpc>
                <a:spcPct val="90000"/>
              </a:lnSpc>
              <a:spcBef>
                <a:spcPts val="500"/>
              </a:spcBef>
              <a:spcAft>
                <a:spcPts val="0"/>
              </a:spcAft>
              <a:buClr>
                <a:srgbClr val="7F7F7F"/>
              </a:buClr>
              <a:buSzPts val="2000"/>
              <a:buFont typeface="Arial"/>
              <a:buChar char="•"/>
            </a:pPr>
            <a:r>
              <a:rPr lang="nl-BE"/>
              <a:t>D.m.v boslandbouw ( Agro Forestry ) willen we de boeren overtuigen van nieuwe duurzame methodieken.</a:t>
            </a:r>
            <a:endParaRPr/>
          </a:p>
          <a:p>
            <a:pPr indent="0" lvl="1" marL="457200" rtl="0" algn="l">
              <a:lnSpc>
                <a:spcPct val="90000"/>
              </a:lnSpc>
              <a:spcBef>
                <a:spcPts val="500"/>
              </a:spcBef>
              <a:spcAft>
                <a:spcPts val="0"/>
              </a:spcAft>
              <a:buClr>
                <a:srgbClr val="7F7F7F"/>
              </a:buClr>
              <a:buSzPts val="2000"/>
              <a:buNone/>
            </a:pPr>
            <a:r>
              <a:t/>
            </a:r>
            <a:endParaRPr/>
          </a:p>
          <a:p>
            <a:pPr indent="-342900" lvl="2" marL="1257300" rtl="0" algn="l">
              <a:lnSpc>
                <a:spcPct val="90000"/>
              </a:lnSpc>
              <a:spcBef>
                <a:spcPts val="500"/>
              </a:spcBef>
              <a:spcAft>
                <a:spcPts val="0"/>
              </a:spcAft>
              <a:buClr>
                <a:srgbClr val="7F7F7F"/>
              </a:buClr>
              <a:buSzPts val="1800"/>
              <a:buFont typeface="Arial"/>
              <a:buChar char="•"/>
            </a:pPr>
            <a:r>
              <a:rPr lang="nl-BE"/>
              <a:t>Verbeteren van bodem- en waterkwaliteit </a:t>
            </a:r>
            <a:endParaRPr/>
          </a:p>
          <a:p>
            <a:pPr indent="-342900" lvl="2" marL="1257300" rtl="0" algn="l">
              <a:lnSpc>
                <a:spcPct val="90000"/>
              </a:lnSpc>
              <a:spcBef>
                <a:spcPts val="500"/>
              </a:spcBef>
              <a:spcAft>
                <a:spcPts val="0"/>
              </a:spcAft>
              <a:buClr>
                <a:srgbClr val="7F7F7F"/>
              </a:buClr>
              <a:buSzPts val="1800"/>
              <a:buFont typeface="Arial"/>
              <a:buChar char="•"/>
            </a:pPr>
            <a:r>
              <a:rPr lang="nl-BE"/>
              <a:t>Meer seizoensgebonden te kunnen werken</a:t>
            </a:r>
            <a:endParaRPr/>
          </a:p>
          <a:p>
            <a:pPr indent="-342900" lvl="2" marL="1257300" rtl="0" algn="l">
              <a:lnSpc>
                <a:spcPct val="90000"/>
              </a:lnSpc>
              <a:spcBef>
                <a:spcPts val="500"/>
              </a:spcBef>
              <a:spcAft>
                <a:spcPts val="0"/>
              </a:spcAft>
              <a:buClr>
                <a:srgbClr val="7F7F7F"/>
              </a:buClr>
              <a:buSzPts val="1800"/>
              <a:buFont typeface="Arial"/>
              <a:buChar char="•"/>
            </a:pPr>
            <a:r>
              <a:rPr lang="nl-BE"/>
              <a:t>Verhogen van de biodiversiteit (inclusief nuttigen als bestuivers en plaagbestrijdende insecten) </a:t>
            </a:r>
            <a:endParaRPr/>
          </a:p>
          <a:p>
            <a:pPr indent="-342900" lvl="2" marL="1257300" rtl="0" algn="l">
              <a:lnSpc>
                <a:spcPct val="90000"/>
              </a:lnSpc>
              <a:spcBef>
                <a:spcPts val="500"/>
              </a:spcBef>
              <a:spcAft>
                <a:spcPts val="0"/>
              </a:spcAft>
              <a:buClr>
                <a:srgbClr val="7F7F7F"/>
              </a:buClr>
              <a:buSzPts val="1800"/>
              <a:buFont typeface="Arial"/>
              <a:buChar char="•"/>
            </a:pPr>
            <a:r>
              <a:rPr lang="nl-BE"/>
              <a:t>Educatieve functie / sensibilisatie </a:t>
            </a:r>
            <a:endParaRPr/>
          </a:p>
          <a:p>
            <a:pPr indent="-342900" lvl="2" marL="1257300" rtl="0" algn="l">
              <a:lnSpc>
                <a:spcPct val="90000"/>
              </a:lnSpc>
              <a:spcBef>
                <a:spcPts val="500"/>
              </a:spcBef>
              <a:spcAft>
                <a:spcPts val="0"/>
              </a:spcAft>
              <a:buClr>
                <a:srgbClr val="7F7F7F"/>
              </a:buClr>
              <a:buSzPts val="1800"/>
              <a:buFont typeface="Arial"/>
              <a:buChar char="•"/>
            </a:pPr>
            <a:r>
              <a:rPr lang="nl-BE"/>
              <a:t>Tegengaan erosie op hellende percelen door aanplant van bomen</a:t>
            </a:r>
            <a:endParaRPr/>
          </a:p>
          <a:p>
            <a:pPr indent="-342900" lvl="2" marL="1257300" rtl="0" algn="l">
              <a:lnSpc>
                <a:spcPct val="90000"/>
              </a:lnSpc>
              <a:spcBef>
                <a:spcPts val="500"/>
              </a:spcBef>
              <a:spcAft>
                <a:spcPts val="0"/>
              </a:spcAft>
              <a:buClr>
                <a:srgbClr val="7F7F7F"/>
              </a:buClr>
              <a:buSzPts val="1800"/>
              <a:buFont typeface="Arial"/>
              <a:buChar char="•"/>
            </a:pPr>
            <a:r>
              <a:rPr lang="nl-BE"/>
              <a:t>Combinatie van landbouwgewassen / Houtige gewassen / Dieren</a:t>
            </a:r>
            <a:endParaRPr/>
          </a:p>
          <a:p>
            <a:pPr indent="-342900" lvl="2" marL="1257300" rtl="0" algn="l">
              <a:lnSpc>
                <a:spcPct val="90000"/>
              </a:lnSpc>
              <a:spcBef>
                <a:spcPts val="500"/>
              </a:spcBef>
              <a:spcAft>
                <a:spcPts val="0"/>
              </a:spcAft>
              <a:buClr>
                <a:srgbClr val="7F7F7F"/>
              </a:buClr>
              <a:buSzPts val="1800"/>
              <a:buFont typeface="Arial"/>
              <a:buChar char="•"/>
            </a:pPr>
            <a:r>
              <a:rPr lang="nl-BE"/>
              <a:t>Corridor-functie van bomen voor dieren</a:t>
            </a:r>
            <a:endParaRPr/>
          </a:p>
          <a:p>
            <a:pPr indent="-342900" lvl="2" marL="1257300" rtl="0" algn="l">
              <a:lnSpc>
                <a:spcPct val="90000"/>
              </a:lnSpc>
              <a:spcBef>
                <a:spcPts val="500"/>
              </a:spcBef>
              <a:spcAft>
                <a:spcPts val="0"/>
              </a:spcAft>
              <a:buClr>
                <a:srgbClr val="7F7F7F"/>
              </a:buClr>
              <a:buSzPts val="1800"/>
              <a:buFont typeface="Arial"/>
              <a:buChar char="•"/>
            </a:pPr>
            <a:r>
              <a:rPr lang="nl-BE"/>
              <a:t>Zeer vlotte samenwerking met kenniscentrum Inagro </a:t>
            </a:r>
            <a:endParaRPr/>
          </a:p>
          <a:p>
            <a:pPr indent="0" lvl="1" marL="457200" rtl="0" algn="l">
              <a:lnSpc>
                <a:spcPct val="90000"/>
              </a:lnSpc>
              <a:spcBef>
                <a:spcPts val="500"/>
              </a:spcBef>
              <a:spcAft>
                <a:spcPts val="0"/>
              </a:spcAft>
              <a:buClr>
                <a:srgbClr val="7F7F7F"/>
              </a:buClr>
              <a:buSzPts val="2000"/>
              <a:buNone/>
            </a:pPr>
            <a:r>
              <a:t/>
            </a:r>
            <a:endParaRPr/>
          </a:p>
        </p:txBody>
      </p:sp>
      <p:sp>
        <p:nvSpPr>
          <p:cNvPr id="851" name="Google Shape;851;p119"/>
          <p:cNvSpPr txBox="1"/>
          <p:nvPr>
            <p:ph idx="12" type="sldNum"/>
          </p:nvPr>
        </p:nvSpPr>
        <p:spPr>
          <a:xfrm>
            <a:off x="130505" y="6304207"/>
            <a:ext cx="92632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pic>
        <p:nvPicPr>
          <p:cNvPr id="856" name="Google Shape;856;p120"/>
          <p:cNvPicPr preferRelativeResize="0"/>
          <p:nvPr>
            <p:ph idx="2" type="pic"/>
          </p:nvPr>
        </p:nvPicPr>
        <p:blipFill rotWithShape="1">
          <a:blip r:embed="rId3">
            <a:alphaModFix/>
          </a:blip>
          <a:srcRect b="0" l="4706" r="4706" t="0"/>
          <a:stretch/>
        </p:blipFill>
        <p:spPr>
          <a:xfrm>
            <a:off x="0" y="0"/>
            <a:ext cx="12192000" cy="672941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121"/>
          <p:cNvSpPr txBox="1"/>
          <p:nvPr>
            <p:ph type="ctrTitle"/>
          </p:nvPr>
        </p:nvSpPr>
        <p:spPr>
          <a:xfrm>
            <a:off x="1782891" y="0"/>
            <a:ext cx="9686925" cy="106369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Font typeface="Verdana"/>
              <a:buNone/>
            </a:pPr>
            <a:r>
              <a:rPr lang="nl-BE"/>
              <a:t>Lokale Voeding </a:t>
            </a:r>
            <a:endParaRPr/>
          </a:p>
        </p:txBody>
      </p:sp>
      <p:sp>
        <p:nvSpPr>
          <p:cNvPr id="862" name="Google Shape;862;p121"/>
          <p:cNvSpPr txBox="1"/>
          <p:nvPr>
            <p:ph idx="1" type="subTitle"/>
          </p:nvPr>
        </p:nvSpPr>
        <p:spPr>
          <a:xfrm>
            <a:off x="981075" y="1249289"/>
            <a:ext cx="9686925" cy="469956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F7F7F"/>
              </a:buClr>
              <a:buSzPts val="2400"/>
              <a:buFont typeface="Arial"/>
              <a:buNone/>
            </a:pPr>
            <a:r>
              <a:t/>
            </a:r>
            <a:endParaRPr/>
          </a:p>
          <a:p>
            <a:pPr indent="-342900" lvl="0" marL="342900" rtl="0" algn="l">
              <a:lnSpc>
                <a:spcPct val="90000"/>
              </a:lnSpc>
              <a:spcBef>
                <a:spcPts val="1000"/>
              </a:spcBef>
              <a:spcAft>
                <a:spcPts val="0"/>
              </a:spcAft>
              <a:buClr>
                <a:srgbClr val="C55A11"/>
              </a:buClr>
              <a:buSzPts val="2400"/>
              <a:buFont typeface="Arial"/>
              <a:buChar char="•"/>
            </a:pPr>
            <a:r>
              <a:rPr b="1" lang="nl-BE">
                <a:solidFill>
                  <a:srgbClr val="C55A11"/>
                </a:solidFill>
              </a:rPr>
              <a:t>Lokale Voeding </a:t>
            </a:r>
            <a:endParaRPr/>
          </a:p>
          <a:p>
            <a:pPr indent="-215900" lvl="1" marL="800100" rtl="0" algn="l">
              <a:lnSpc>
                <a:spcPct val="90000"/>
              </a:lnSpc>
              <a:spcBef>
                <a:spcPts val="500"/>
              </a:spcBef>
              <a:spcAft>
                <a:spcPts val="0"/>
              </a:spcAft>
              <a:buClr>
                <a:srgbClr val="7F7F7F"/>
              </a:buClr>
              <a:buSzPts val="2000"/>
              <a:buFont typeface="Arial"/>
              <a:buNone/>
            </a:pPr>
            <a:r>
              <a:t/>
            </a:r>
            <a:endParaRPr b="1">
              <a:solidFill>
                <a:schemeClr val="dk1"/>
              </a:solidFill>
            </a:endParaRPr>
          </a:p>
          <a:p>
            <a:pPr indent="-342900" lvl="1" marL="800100" rtl="0" algn="l">
              <a:lnSpc>
                <a:spcPct val="90000"/>
              </a:lnSpc>
              <a:spcBef>
                <a:spcPts val="500"/>
              </a:spcBef>
              <a:spcAft>
                <a:spcPts val="0"/>
              </a:spcAft>
              <a:buClr>
                <a:srgbClr val="7F7F7F"/>
              </a:buClr>
              <a:buSzPts val="2000"/>
              <a:buFont typeface="Arial"/>
              <a:buChar char="•"/>
            </a:pPr>
            <a:r>
              <a:rPr lang="nl-BE"/>
              <a:t>Met de Stad Roeselare willen we vooral werken aan een lokaal voedingsbeleid. Dit d.m.v. </a:t>
            </a:r>
            <a:endParaRPr/>
          </a:p>
          <a:p>
            <a:pPr indent="-215900" lvl="1" marL="800100" rtl="0" algn="l">
              <a:lnSpc>
                <a:spcPct val="90000"/>
              </a:lnSpc>
              <a:spcBef>
                <a:spcPts val="500"/>
              </a:spcBef>
              <a:spcAft>
                <a:spcPts val="0"/>
              </a:spcAft>
              <a:buClr>
                <a:srgbClr val="7F7F7F"/>
              </a:buClr>
              <a:buSzPts val="2000"/>
              <a:buFont typeface="Arial"/>
              <a:buNone/>
            </a:pPr>
            <a:r>
              <a:t/>
            </a:r>
            <a:endParaRPr/>
          </a:p>
          <a:p>
            <a:pPr indent="-342900" lvl="2" marL="1257300" rtl="0" algn="l">
              <a:lnSpc>
                <a:spcPct val="90000"/>
              </a:lnSpc>
              <a:spcBef>
                <a:spcPts val="500"/>
              </a:spcBef>
              <a:spcAft>
                <a:spcPts val="0"/>
              </a:spcAft>
              <a:buClr>
                <a:srgbClr val="7F7F7F"/>
              </a:buClr>
              <a:buSzPts val="1800"/>
              <a:buFont typeface="Arial"/>
              <a:buChar char="•"/>
            </a:pPr>
            <a:r>
              <a:rPr lang="nl-BE"/>
              <a:t>Het organiseren van 2 pluktuinen in de Stad </a:t>
            </a:r>
            <a:endParaRPr/>
          </a:p>
          <a:p>
            <a:pPr indent="-342900" lvl="2" marL="1257300" rtl="0" algn="l">
              <a:lnSpc>
                <a:spcPct val="90000"/>
              </a:lnSpc>
              <a:spcBef>
                <a:spcPts val="500"/>
              </a:spcBef>
              <a:spcAft>
                <a:spcPts val="0"/>
              </a:spcAft>
              <a:buClr>
                <a:srgbClr val="7F7F7F"/>
              </a:buClr>
              <a:buSzPts val="1800"/>
              <a:buFont typeface="Arial"/>
              <a:buChar char="•"/>
            </a:pPr>
            <a:r>
              <a:rPr lang="nl-BE"/>
              <a:t>Een sociaal bio landbouwbedrijf Lochting </a:t>
            </a:r>
            <a:endParaRPr/>
          </a:p>
          <a:p>
            <a:pPr indent="-342900" lvl="2" marL="1257300" rtl="0" algn="l">
              <a:lnSpc>
                <a:spcPct val="90000"/>
              </a:lnSpc>
              <a:spcBef>
                <a:spcPts val="500"/>
              </a:spcBef>
              <a:spcAft>
                <a:spcPts val="0"/>
              </a:spcAft>
              <a:buClr>
                <a:srgbClr val="7F7F7F"/>
              </a:buClr>
              <a:buSzPts val="1800"/>
              <a:buFont typeface="Arial"/>
              <a:buChar char="•"/>
            </a:pPr>
            <a:r>
              <a:rPr lang="nl-BE"/>
              <a:t>De Lokaalmarkt </a:t>
            </a:r>
            <a:endParaRPr/>
          </a:p>
          <a:p>
            <a:pPr indent="-342900" lvl="2" marL="1257300" rtl="0" algn="l">
              <a:lnSpc>
                <a:spcPct val="90000"/>
              </a:lnSpc>
              <a:spcBef>
                <a:spcPts val="500"/>
              </a:spcBef>
              <a:spcAft>
                <a:spcPts val="0"/>
              </a:spcAft>
              <a:buClr>
                <a:srgbClr val="7F7F7F"/>
              </a:buClr>
              <a:buSzPts val="1800"/>
              <a:buFont typeface="Arial"/>
              <a:buChar char="•"/>
            </a:pPr>
            <a:r>
              <a:rPr lang="nl-BE"/>
              <a:t>Verschillende acties vanuit de Stad </a:t>
            </a:r>
            <a:endParaRPr/>
          </a:p>
          <a:p>
            <a:pPr indent="-342900" lvl="3" marL="1714500" rtl="0" algn="l">
              <a:lnSpc>
                <a:spcPct val="90000"/>
              </a:lnSpc>
              <a:spcBef>
                <a:spcPts val="500"/>
              </a:spcBef>
              <a:spcAft>
                <a:spcPts val="0"/>
              </a:spcAft>
              <a:buClr>
                <a:srgbClr val="7F7F7F"/>
              </a:buClr>
              <a:buSzPts val="1600"/>
              <a:buFont typeface="Arial"/>
              <a:buChar char="•"/>
            </a:pPr>
            <a:r>
              <a:rPr lang="nl-BE"/>
              <a:t>Koop Lokaal</a:t>
            </a:r>
            <a:endParaRPr/>
          </a:p>
          <a:p>
            <a:pPr indent="-342900" lvl="2" marL="1257300" rtl="0" algn="l">
              <a:lnSpc>
                <a:spcPct val="90000"/>
              </a:lnSpc>
              <a:spcBef>
                <a:spcPts val="500"/>
              </a:spcBef>
              <a:spcAft>
                <a:spcPts val="0"/>
              </a:spcAft>
              <a:buClr>
                <a:srgbClr val="7F7F7F"/>
              </a:buClr>
              <a:buSzPts val="1800"/>
              <a:buFont typeface="Arial"/>
              <a:buChar char="•"/>
            </a:pPr>
            <a:r>
              <a:rPr lang="nl-BE"/>
              <a:t>Samen Tuinieren in het kader van Stadslandbouw </a:t>
            </a:r>
            <a:endParaRPr/>
          </a:p>
          <a:p>
            <a:pPr indent="-342900" lvl="2" marL="1257300" rtl="0" algn="l">
              <a:lnSpc>
                <a:spcPct val="90000"/>
              </a:lnSpc>
              <a:spcBef>
                <a:spcPts val="500"/>
              </a:spcBef>
              <a:spcAft>
                <a:spcPts val="0"/>
              </a:spcAft>
              <a:buClr>
                <a:srgbClr val="7F7F7F"/>
              </a:buClr>
              <a:buSzPts val="1800"/>
              <a:buFont typeface="Arial"/>
              <a:buChar char="•"/>
            </a:pPr>
            <a:r>
              <a:rPr lang="nl-BE"/>
              <a:t>Dakenplan in opbouw</a:t>
            </a:r>
            <a:endParaRPr/>
          </a:p>
          <a:p>
            <a:pPr indent="-228600" lvl="2" marL="1257300" rtl="0" algn="l">
              <a:lnSpc>
                <a:spcPct val="90000"/>
              </a:lnSpc>
              <a:spcBef>
                <a:spcPts val="500"/>
              </a:spcBef>
              <a:spcAft>
                <a:spcPts val="0"/>
              </a:spcAft>
              <a:buClr>
                <a:srgbClr val="7F7F7F"/>
              </a:buClr>
              <a:buSzPts val="1800"/>
              <a:buFont typeface="Arial"/>
              <a:buNone/>
            </a:pPr>
            <a:r>
              <a:t/>
            </a:r>
            <a:endParaRPr/>
          </a:p>
          <a:p>
            <a:pPr indent="-215900" lvl="1" marL="800100" rtl="0" algn="l">
              <a:lnSpc>
                <a:spcPct val="90000"/>
              </a:lnSpc>
              <a:spcBef>
                <a:spcPts val="500"/>
              </a:spcBef>
              <a:spcAft>
                <a:spcPts val="0"/>
              </a:spcAft>
              <a:buClr>
                <a:srgbClr val="7F7F7F"/>
              </a:buClr>
              <a:buSzPts val="2000"/>
              <a:buFont typeface="Arial"/>
              <a:buNone/>
            </a:pPr>
            <a:r>
              <a:t/>
            </a:r>
            <a:endParaRPr/>
          </a:p>
          <a:p>
            <a:pPr indent="0" lvl="2" marL="914400" rtl="0" algn="l">
              <a:lnSpc>
                <a:spcPct val="90000"/>
              </a:lnSpc>
              <a:spcBef>
                <a:spcPts val="500"/>
              </a:spcBef>
              <a:spcAft>
                <a:spcPts val="0"/>
              </a:spcAft>
              <a:buClr>
                <a:srgbClr val="7F7F7F"/>
              </a:buClr>
              <a:buSzPts val="1800"/>
              <a:buNone/>
            </a:pPr>
            <a:r>
              <a:t/>
            </a:r>
            <a:endParaRPr/>
          </a:p>
        </p:txBody>
      </p:sp>
      <p:sp>
        <p:nvSpPr>
          <p:cNvPr id="863" name="Google Shape;863;p121"/>
          <p:cNvSpPr txBox="1"/>
          <p:nvPr>
            <p:ph idx="12" type="sldNum"/>
          </p:nvPr>
        </p:nvSpPr>
        <p:spPr>
          <a:xfrm>
            <a:off x="130505" y="6304207"/>
            <a:ext cx="92632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pic>
        <p:nvPicPr>
          <p:cNvPr id="868" name="Google Shape;868;p122"/>
          <p:cNvPicPr preferRelativeResize="0"/>
          <p:nvPr>
            <p:ph idx="2" type="pic"/>
          </p:nvPr>
        </p:nvPicPr>
        <p:blipFill rotWithShape="1">
          <a:blip r:embed="rId3">
            <a:alphaModFix/>
          </a:blip>
          <a:srcRect b="0" l="15020" r="15021" t="0"/>
          <a:stretch/>
        </p:blipFill>
        <p:spPr>
          <a:xfrm>
            <a:off x="0" y="0"/>
            <a:ext cx="12192000" cy="672941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23"/>
          <p:cNvSpPr txBox="1"/>
          <p:nvPr>
            <p:ph type="ctrTitle"/>
          </p:nvPr>
        </p:nvSpPr>
        <p:spPr>
          <a:xfrm>
            <a:off x="1782891" y="0"/>
            <a:ext cx="9686925" cy="106369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Font typeface="Verdana"/>
              <a:buNone/>
            </a:pPr>
            <a:r>
              <a:rPr lang="nl-BE"/>
              <a:t>Voedselverspilling </a:t>
            </a:r>
            <a:endParaRPr/>
          </a:p>
        </p:txBody>
      </p:sp>
      <p:sp>
        <p:nvSpPr>
          <p:cNvPr id="874" name="Google Shape;874;p123"/>
          <p:cNvSpPr txBox="1"/>
          <p:nvPr>
            <p:ph idx="1" type="subTitle"/>
          </p:nvPr>
        </p:nvSpPr>
        <p:spPr>
          <a:xfrm>
            <a:off x="981075" y="1249289"/>
            <a:ext cx="9686925" cy="469956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F7F7F"/>
              </a:buClr>
              <a:buSzPts val="2400"/>
              <a:buFont typeface="Arial"/>
              <a:buNone/>
            </a:pPr>
            <a:r>
              <a:t/>
            </a:r>
            <a:endParaRPr/>
          </a:p>
          <a:p>
            <a:pPr indent="-342900" lvl="0" marL="342900" rtl="0" algn="l">
              <a:lnSpc>
                <a:spcPct val="90000"/>
              </a:lnSpc>
              <a:spcBef>
                <a:spcPts val="1000"/>
              </a:spcBef>
              <a:spcAft>
                <a:spcPts val="0"/>
              </a:spcAft>
              <a:buClr>
                <a:srgbClr val="C55A11"/>
              </a:buClr>
              <a:buSzPts val="2400"/>
              <a:buFont typeface="Arial"/>
              <a:buChar char="•"/>
            </a:pPr>
            <a:r>
              <a:rPr b="1" lang="nl-BE">
                <a:solidFill>
                  <a:srgbClr val="C55A11"/>
                </a:solidFill>
              </a:rPr>
              <a:t>Voedselverspilling </a:t>
            </a:r>
            <a:endParaRPr/>
          </a:p>
          <a:p>
            <a:pPr indent="-215900" lvl="1" marL="800100" rtl="0" algn="l">
              <a:lnSpc>
                <a:spcPct val="90000"/>
              </a:lnSpc>
              <a:spcBef>
                <a:spcPts val="500"/>
              </a:spcBef>
              <a:spcAft>
                <a:spcPts val="0"/>
              </a:spcAft>
              <a:buClr>
                <a:srgbClr val="7F7F7F"/>
              </a:buClr>
              <a:buSzPts val="2000"/>
              <a:buFont typeface="Arial"/>
              <a:buNone/>
            </a:pPr>
            <a:r>
              <a:t/>
            </a:r>
            <a:endParaRPr b="1">
              <a:solidFill>
                <a:srgbClr val="C55A11"/>
              </a:solidFill>
            </a:endParaRPr>
          </a:p>
          <a:p>
            <a:pPr indent="-342900" lvl="1" marL="800100" rtl="0" algn="l">
              <a:lnSpc>
                <a:spcPct val="90000"/>
              </a:lnSpc>
              <a:spcBef>
                <a:spcPts val="500"/>
              </a:spcBef>
              <a:spcAft>
                <a:spcPts val="0"/>
              </a:spcAft>
              <a:buClr>
                <a:schemeClr val="dk1"/>
              </a:buClr>
              <a:buSzPts val="2000"/>
              <a:buFont typeface="Arial"/>
              <a:buChar char="•"/>
            </a:pPr>
            <a:r>
              <a:rPr lang="nl-BE">
                <a:solidFill>
                  <a:schemeClr val="dk1"/>
                </a:solidFill>
              </a:rPr>
              <a:t>Met de Stad willen we veel aandacht geven aan het luik rond voedselverspilling. Daarom zijn er verschillende acties vanuit de Stad.</a:t>
            </a:r>
            <a:endParaRPr/>
          </a:p>
          <a:p>
            <a:pPr indent="-215900" lvl="1" marL="800100" rtl="0" algn="l">
              <a:lnSpc>
                <a:spcPct val="90000"/>
              </a:lnSpc>
              <a:spcBef>
                <a:spcPts val="500"/>
              </a:spcBef>
              <a:spcAft>
                <a:spcPts val="0"/>
              </a:spcAft>
              <a:buClr>
                <a:srgbClr val="7F7F7F"/>
              </a:buClr>
              <a:buSzPts val="2000"/>
              <a:buFont typeface="Arial"/>
              <a:buNone/>
            </a:pPr>
            <a:r>
              <a:t/>
            </a:r>
            <a:endParaRPr b="1">
              <a:solidFill>
                <a:schemeClr val="dk1"/>
              </a:solidFill>
            </a:endParaRPr>
          </a:p>
          <a:p>
            <a:pPr indent="-342900" lvl="2" marL="1257300" rtl="0" algn="l">
              <a:lnSpc>
                <a:spcPct val="90000"/>
              </a:lnSpc>
              <a:spcBef>
                <a:spcPts val="500"/>
              </a:spcBef>
              <a:spcAft>
                <a:spcPts val="0"/>
              </a:spcAft>
              <a:buClr>
                <a:schemeClr val="dk1"/>
              </a:buClr>
              <a:buSzPts val="1800"/>
              <a:buFont typeface="Arial"/>
              <a:buChar char="•"/>
            </a:pPr>
            <a:r>
              <a:rPr lang="nl-BE">
                <a:solidFill>
                  <a:schemeClr val="dk1"/>
                </a:solidFill>
              </a:rPr>
              <a:t>Restorestjes om overschotten op restaurant mee naar huis te nemen. </a:t>
            </a:r>
            <a:endParaRPr/>
          </a:p>
          <a:p>
            <a:pPr indent="-342900" lvl="2" marL="1257300" rtl="0" algn="l">
              <a:lnSpc>
                <a:spcPct val="90000"/>
              </a:lnSpc>
              <a:spcBef>
                <a:spcPts val="500"/>
              </a:spcBef>
              <a:spcAft>
                <a:spcPts val="0"/>
              </a:spcAft>
              <a:buClr>
                <a:schemeClr val="dk1"/>
              </a:buClr>
              <a:buSzPts val="1800"/>
              <a:buFont typeface="Arial"/>
              <a:buChar char="•"/>
            </a:pPr>
            <a:r>
              <a:rPr lang="nl-BE">
                <a:solidFill>
                  <a:schemeClr val="dk1"/>
                </a:solidFill>
              </a:rPr>
              <a:t>To Good To Go app bekendmaken bij restaurateurs. </a:t>
            </a:r>
            <a:endParaRPr/>
          </a:p>
          <a:p>
            <a:pPr indent="-342900" lvl="2" marL="1257300" rtl="0" algn="l">
              <a:lnSpc>
                <a:spcPct val="90000"/>
              </a:lnSpc>
              <a:spcBef>
                <a:spcPts val="500"/>
              </a:spcBef>
              <a:spcAft>
                <a:spcPts val="0"/>
              </a:spcAft>
              <a:buClr>
                <a:schemeClr val="dk1"/>
              </a:buClr>
              <a:buSzPts val="1800"/>
              <a:buFont typeface="Arial"/>
              <a:buChar char="•"/>
            </a:pPr>
            <a:r>
              <a:rPr lang="nl-BE">
                <a:solidFill>
                  <a:schemeClr val="dk1"/>
                </a:solidFill>
              </a:rPr>
              <a:t>Grootkeukens begeleiden in een beter afvalbeleid. </a:t>
            </a:r>
            <a:endParaRPr/>
          </a:p>
          <a:p>
            <a:pPr indent="-342900" lvl="2" marL="1257300" rtl="0" algn="l">
              <a:lnSpc>
                <a:spcPct val="90000"/>
              </a:lnSpc>
              <a:spcBef>
                <a:spcPts val="500"/>
              </a:spcBef>
              <a:spcAft>
                <a:spcPts val="0"/>
              </a:spcAft>
              <a:buClr>
                <a:schemeClr val="dk1"/>
              </a:buClr>
              <a:buSzPts val="1800"/>
              <a:buFont typeface="Arial"/>
              <a:buChar char="•"/>
            </a:pPr>
            <a:r>
              <a:rPr lang="nl-BE">
                <a:solidFill>
                  <a:schemeClr val="dk1"/>
                </a:solidFill>
              </a:rPr>
              <a:t>Ondertekening No Food To Waste charter</a:t>
            </a:r>
            <a:endParaRPr/>
          </a:p>
          <a:p>
            <a:pPr indent="-342900" lvl="2" marL="1257300" rtl="0" algn="l">
              <a:lnSpc>
                <a:spcPct val="90000"/>
              </a:lnSpc>
              <a:spcBef>
                <a:spcPts val="500"/>
              </a:spcBef>
              <a:spcAft>
                <a:spcPts val="0"/>
              </a:spcAft>
              <a:buClr>
                <a:schemeClr val="dk1"/>
              </a:buClr>
              <a:buSzPts val="1800"/>
              <a:buFont typeface="Arial"/>
              <a:buChar char="•"/>
            </a:pPr>
            <a:r>
              <a:rPr lang="nl-BE">
                <a:solidFill>
                  <a:schemeClr val="dk1"/>
                </a:solidFill>
              </a:rPr>
              <a:t>In het Klimaatprogramma willen we met “ samen klimaatneutraal” streven naar een zero waste in verschillende sectoren die te maken hebben met voedsel. </a:t>
            </a:r>
            <a:endParaRPr/>
          </a:p>
          <a:p>
            <a:pPr indent="-228600" lvl="2" marL="1257300" rtl="0" algn="l">
              <a:lnSpc>
                <a:spcPct val="90000"/>
              </a:lnSpc>
              <a:spcBef>
                <a:spcPts val="500"/>
              </a:spcBef>
              <a:spcAft>
                <a:spcPts val="0"/>
              </a:spcAft>
              <a:buClr>
                <a:srgbClr val="7F7F7F"/>
              </a:buClr>
              <a:buSzPts val="1800"/>
              <a:buFont typeface="Arial"/>
              <a:buNone/>
            </a:pPr>
            <a:r>
              <a:t/>
            </a:r>
            <a:endParaRPr>
              <a:solidFill>
                <a:schemeClr val="dk1"/>
              </a:solidFill>
            </a:endParaRPr>
          </a:p>
          <a:p>
            <a:pPr indent="0" lvl="2" marL="914400" rtl="0" algn="l">
              <a:lnSpc>
                <a:spcPct val="90000"/>
              </a:lnSpc>
              <a:spcBef>
                <a:spcPts val="500"/>
              </a:spcBef>
              <a:spcAft>
                <a:spcPts val="0"/>
              </a:spcAft>
              <a:buClr>
                <a:srgbClr val="7F7F7F"/>
              </a:buClr>
              <a:buSzPts val="1800"/>
              <a:buNone/>
            </a:pPr>
            <a:r>
              <a:t/>
            </a:r>
            <a:endParaRPr b="1">
              <a:solidFill>
                <a:schemeClr val="dk1"/>
              </a:solidFill>
            </a:endParaRPr>
          </a:p>
          <a:p>
            <a:pPr indent="-215900" lvl="1" marL="800100" rtl="0" algn="l">
              <a:lnSpc>
                <a:spcPct val="90000"/>
              </a:lnSpc>
              <a:spcBef>
                <a:spcPts val="500"/>
              </a:spcBef>
              <a:spcAft>
                <a:spcPts val="0"/>
              </a:spcAft>
              <a:buClr>
                <a:srgbClr val="7F7F7F"/>
              </a:buClr>
              <a:buSzPts val="2000"/>
              <a:buFont typeface="Arial"/>
              <a:buNone/>
            </a:pPr>
            <a:r>
              <a:t/>
            </a:r>
            <a:endParaRPr>
              <a:solidFill>
                <a:schemeClr val="dk1"/>
              </a:solidFill>
            </a:endParaRPr>
          </a:p>
        </p:txBody>
      </p:sp>
      <p:sp>
        <p:nvSpPr>
          <p:cNvPr id="875" name="Google Shape;875;p123"/>
          <p:cNvSpPr txBox="1"/>
          <p:nvPr>
            <p:ph idx="12" type="sldNum"/>
          </p:nvPr>
        </p:nvSpPr>
        <p:spPr>
          <a:xfrm>
            <a:off x="130505" y="6304207"/>
            <a:ext cx="92632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97"/>
          <p:cNvSpPr txBox="1"/>
          <p:nvPr>
            <p:ph type="title"/>
          </p:nvPr>
        </p:nvSpPr>
        <p:spPr>
          <a:xfrm>
            <a:off x="793024" y="0"/>
            <a:ext cx="130752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nl-BE"/>
              <a:t>Inleiding</a:t>
            </a:r>
            <a:endParaRPr/>
          </a:p>
        </p:txBody>
      </p:sp>
      <p:sp>
        <p:nvSpPr>
          <p:cNvPr id="676" name="Google Shape;676;p97"/>
          <p:cNvSpPr txBox="1"/>
          <p:nvPr>
            <p:ph idx="1" type="body"/>
          </p:nvPr>
        </p:nvSpPr>
        <p:spPr>
          <a:xfrm>
            <a:off x="594801" y="1284394"/>
            <a:ext cx="11002500" cy="5022900"/>
          </a:xfrm>
          <a:prstGeom prst="rect">
            <a:avLst/>
          </a:prstGeom>
        </p:spPr>
        <p:txBody>
          <a:bodyPr anchorCtr="0" anchor="t" bIns="0" lIns="0" spcFirstLastPara="1" rIns="0" wrap="square" tIns="0">
            <a:noAutofit/>
          </a:bodyPr>
          <a:lstStyle/>
          <a:p>
            <a:pPr indent="0" lvl="0" marL="0" rtl="0" algn="l">
              <a:spcBef>
                <a:spcPts val="560"/>
              </a:spcBef>
              <a:spcAft>
                <a:spcPts val="0"/>
              </a:spcAft>
              <a:buNone/>
            </a:pPr>
            <a:r>
              <a:t/>
            </a:r>
            <a:endParaRPr/>
          </a:p>
          <a:p>
            <a:pPr indent="0" lvl="0" marL="457200" rtl="0" algn="l">
              <a:spcBef>
                <a:spcPts val="560"/>
              </a:spcBef>
              <a:spcAft>
                <a:spcPts val="0"/>
              </a:spcAft>
              <a:buNone/>
            </a:pPr>
            <a:r>
              <a:t/>
            </a:r>
            <a:endParaRPr/>
          </a:p>
          <a:p>
            <a:pPr indent="-406400" lvl="0" marL="457200" rtl="0" algn="l">
              <a:spcBef>
                <a:spcPts val="560"/>
              </a:spcBef>
              <a:spcAft>
                <a:spcPts val="0"/>
              </a:spcAft>
              <a:buSzPts val="2800"/>
              <a:buChar char="•"/>
            </a:pPr>
            <a:r>
              <a:rPr lang="nl-BE"/>
              <a:t>Adviseur lokale voedselstrategie </a:t>
            </a:r>
            <a:endParaRPr/>
          </a:p>
          <a:p>
            <a:pPr indent="-406400" lvl="0" marL="457200" rtl="0" algn="l">
              <a:spcBef>
                <a:spcPts val="0"/>
              </a:spcBef>
              <a:spcAft>
                <a:spcPts val="0"/>
              </a:spcAft>
              <a:buSzPts val="2800"/>
              <a:buChar char="•"/>
            </a:pPr>
            <a:r>
              <a:rPr lang="nl-BE"/>
              <a:t>Minister van Omgeving, Zuhal Demir </a:t>
            </a:r>
            <a:endParaRPr/>
          </a:p>
          <a:p>
            <a:pPr indent="-406400" lvl="0" marL="457200" rtl="0" algn="l">
              <a:spcBef>
                <a:spcPts val="0"/>
              </a:spcBef>
              <a:spcAft>
                <a:spcPts val="0"/>
              </a:spcAft>
              <a:buSzPts val="2800"/>
              <a:buChar char="•"/>
            </a:pPr>
            <a:r>
              <a:rPr lang="nl-BE"/>
              <a:t>Duurzamer voedselsysteem</a:t>
            </a:r>
            <a:endParaRPr/>
          </a:p>
          <a:p>
            <a:pPr indent="-406400" lvl="0" marL="457200" rtl="0" algn="l">
              <a:spcBef>
                <a:spcPts val="0"/>
              </a:spcBef>
              <a:spcAft>
                <a:spcPts val="0"/>
              </a:spcAft>
              <a:buSzPts val="2800"/>
              <a:buChar char="•"/>
            </a:pPr>
            <a:r>
              <a:rPr lang="nl-BE"/>
              <a:t>EU   </a:t>
            </a:r>
            <a:endParaRPr/>
          </a:p>
        </p:txBody>
      </p:sp>
      <p:sp>
        <p:nvSpPr>
          <p:cNvPr id="677" name="Google Shape;677;p97"/>
          <p:cNvSpPr txBox="1"/>
          <p:nvPr>
            <p:ph idx="12" type="sldNum"/>
          </p:nvPr>
        </p:nvSpPr>
        <p:spPr>
          <a:xfrm>
            <a:off x="0" y="6534875"/>
            <a:ext cx="704100" cy="1230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nl-BE"/>
              <a:t>‹#›</a:t>
            </a:fld>
            <a:r>
              <a:rPr lang="nl-BE"/>
              <a:t>  -</a:t>
            </a:r>
            <a:endParaRPr/>
          </a:p>
        </p:txBody>
      </p:sp>
      <p:pic>
        <p:nvPicPr>
          <p:cNvPr id="678" name="Google Shape;678;p97"/>
          <p:cNvPicPr preferRelativeResize="0"/>
          <p:nvPr/>
        </p:nvPicPr>
        <p:blipFill>
          <a:blip r:embed="rId3">
            <a:alphaModFix/>
          </a:blip>
          <a:stretch>
            <a:fillRect/>
          </a:stretch>
        </p:blipFill>
        <p:spPr>
          <a:xfrm>
            <a:off x="6569426" y="5481927"/>
            <a:ext cx="5476152" cy="1229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pic>
        <p:nvPicPr>
          <p:cNvPr id="880" name="Google Shape;880;p124"/>
          <p:cNvPicPr preferRelativeResize="0"/>
          <p:nvPr>
            <p:ph idx="2" type="pic"/>
          </p:nvPr>
        </p:nvPicPr>
        <p:blipFill rotWithShape="1">
          <a:blip r:embed="rId3">
            <a:alphaModFix/>
          </a:blip>
          <a:srcRect b="0" l="6644" r="6643" t="0"/>
          <a:stretch/>
        </p:blipFill>
        <p:spPr>
          <a:xfrm>
            <a:off x="0" y="0"/>
            <a:ext cx="12192000" cy="672941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26"/>
          <p:cNvSpPr txBox="1"/>
          <p:nvPr>
            <p:ph idx="1" type="body"/>
          </p:nvPr>
        </p:nvSpPr>
        <p:spPr>
          <a:xfrm>
            <a:off x="3490177" y="2653900"/>
            <a:ext cx="5431800" cy="1813500"/>
          </a:xfrm>
          <a:prstGeom prst="rect">
            <a:avLst/>
          </a:prstGeom>
        </p:spPr>
        <p:txBody>
          <a:bodyPr anchorCtr="0" anchor="t" bIns="0" lIns="0" spcFirstLastPara="1" rIns="0" wrap="square" tIns="0">
            <a:noAutofit/>
          </a:bodyPr>
          <a:lstStyle/>
          <a:p>
            <a:pPr indent="0" lvl="0" marL="0" rtl="0" algn="l">
              <a:spcBef>
                <a:spcPts val="560"/>
              </a:spcBef>
              <a:spcAft>
                <a:spcPts val="0"/>
              </a:spcAft>
              <a:buNone/>
            </a:pPr>
            <a:r>
              <a:rPr lang="nl-BE" sz="6000"/>
              <a:t>ANTWERPEN</a:t>
            </a:r>
            <a:endParaRPr sz="60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127"/>
          <p:cNvSpPr txBox="1"/>
          <p:nvPr>
            <p:ph type="title"/>
          </p:nvPr>
        </p:nvSpPr>
        <p:spPr>
          <a:xfrm>
            <a:off x="4402667" y="4275247"/>
            <a:ext cx="7473245" cy="1209533"/>
          </a:xfrm>
          <a:prstGeom prst="rect">
            <a:avLst/>
          </a:prstGeom>
          <a:noFill/>
          <a:ln>
            <a:noFill/>
          </a:ln>
        </p:spPr>
        <p:txBody>
          <a:bodyPr anchorCtr="0" anchor="b" bIns="0" lIns="0" spcFirstLastPara="1" rIns="0" wrap="square" tIns="0">
            <a:noAutofit/>
          </a:bodyPr>
          <a:lstStyle/>
          <a:p>
            <a:pPr indent="0" lvl="0" marL="0" rtl="0" algn="r">
              <a:lnSpc>
                <a:spcPct val="90000"/>
              </a:lnSpc>
              <a:spcBef>
                <a:spcPts val="0"/>
              </a:spcBef>
              <a:spcAft>
                <a:spcPts val="0"/>
              </a:spcAft>
              <a:buClr>
                <a:schemeClr val="lt1"/>
              </a:buClr>
              <a:buSzPts val="3200"/>
              <a:buFont typeface="Tahoma"/>
              <a:buNone/>
            </a:pPr>
            <a:r>
              <a:rPr lang="nl-BE" sz="3200"/>
              <a:t>Lerend netwerk VVSG 17/11/2020</a:t>
            </a:r>
            <a:endParaRPr sz="3200"/>
          </a:p>
        </p:txBody>
      </p:sp>
      <p:pic>
        <p:nvPicPr>
          <p:cNvPr id="895" name="Google Shape;895;p127"/>
          <p:cNvPicPr preferRelativeResize="0"/>
          <p:nvPr/>
        </p:nvPicPr>
        <p:blipFill rotWithShape="1">
          <a:blip r:embed="rId3">
            <a:alphaModFix/>
          </a:blip>
          <a:srcRect b="0" l="0" r="0" t="0"/>
          <a:stretch/>
        </p:blipFill>
        <p:spPr>
          <a:xfrm>
            <a:off x="0" y="0"/>
            <a:ext cx="12192000" cy="383822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pic>
        <p:nvPicPr>
          <p:cNvPr id="901" name="Google Shape;901;p128"/>
          <p:cNvPicPr preferRelativeResize="0"/>
          <p:nvPr>
            <p:ph idx="1" type="body"/>
          </p:nvPr>
        </p:nvPicPr>
        <p:blipFill rotWithShape="1">
          <a:blip r:embed="rId3">
            <a:alphaModFix/>
          </a:blip>
          <a:srcRect b="0" l="0" r="0" t="0"/>
          <a:stretch/>
        </p:blipFill>
        <p:spPr>
          <a:xfrm>
            <a:off x="3004456" y="156004"/>
            <a:ext cx="5297716" cy="56642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129"/>
          <p:cNvSpPr txBox="1"/>
          <p:nvPr>
            <p:ph type="title"/>
          </p:nvPr>
        </p:nvSpPr>
        <p:spPr>
          <a:xfrm>
            <a:off x="2025943" y="505649"/>
            <a:ext cx="8761800" cy="568408"/>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1D2951"/>
              </a:buClr>
              <a:buSzPts val="2700"/>
              <a:buFont typeface="Tahoma"/>
              <a:buNone/>
            </a:pPr>
            <a:r>
              <a:rPr lang="nl-BE" sz="2700"/>
              <a:t>14 uitgangspunten – aandachtspunten </a:t>
            </a:r>
            <a:endParaRPr sz="2700"/>
          </a:p>
        </p:txBody>
      </p:sp>
      <p:sp>
        <p:nvSpPr>
          <p:cNvPr id="907" name="Google Shape;907;p129"/>
          <p:cNvSpPr txBox="1"/>
          <p:nvPr>
            <p:ph idx="1" type="body"/>
          </p:nvPr>
        </p:nvSpPr>
        <p:spPr>
          <a:xfrm>
            <a:off x="2449688" y="983745"/>
            <a:ext cx="8338055" cy="517031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dk1"/>
              </a:buClr>
              <a:buSzPts val="1600"/>
              <a:buNone/>
            </a:pPr>
            <a:br>
              <a:rPr lang="nl-BE" sz="1900"/>
            </a:br>
            <a:br>
              <a:rPr lang="nl-BE" sz="1900"/>
            </a:br>
            <a:r>
              <a:rPr lang="nl-BE" sz="1900"/>
              <a:t>1) Geen of minimale extra </a:t>
            </a:r>
            <a:r>
              <a:rPr b="1" lang="nl-BE" sz="1900"/>
              <a:t>werklast </a:t>
            </a:r>
            <a:r>
              <a:rPr lang="nl-BE" sz="1900"/>
              <a:t>voor scholen</a:t>
            </a:r>
            <a:endParaRPr sz="1900"/>
          </a:p>
          <a:p>
            <a:pPr indent="0" lvl="0" marL="0" rtl="0" algn="l">
              <a:lnSpc>
                <a:spcPct val="80000"/>
              </a:lnSpc>
              <a:spcBef>
                <a:spcPts val="1000"/>
              </a:spcBef>
              <a:spcAft>
                <a:spcPts val="0"/>
              </a:spcAft>
              <a:buClr>
                <a:schemeClr val="dk1"/>
              </a:buClr>
              <a:buSzPts val="1600"/>
              <a:buNone/>
            </a:pPr>
            <a:r>
              <a:rPr lang="nl-BE" sz="1900"/>
              <a:t>2) </a:t>
            </a:r>
            <a:r>
              <a:rPr b="1" lang="nl-BE" sz="1900"/>
              <a:t>gezond</a:t>
            </a:r>
            <a:r>
              <a:rPr lang="nl-BE" sz="1900"/>
              <a:t> (voedingsdriehoek als basis) – samenwerking Instituut Gezond Leven en Logo</a:t>
            </a:r>
            <a:endParaRPr sz="1900"/>
          </a:p>
          <a:p>
            <a:pPr indent="0" lvl="0" marL="0" rtl="0" algn="l">
              <a:lnSpc>
                <a:spcPct val="80000"/>
              </a:lnSpc>
              <a:spcBef>
                <a:spcPts val="1000"/>
              </a:spcBef>
              <a:spcAft>
                <a:spcPts val="0"/>
              </a:spcAft>
              <a:buClr>
                <a:schemeClr val="dk1"/>
              </a:buClr>
              <a:buSzPts val="1600"/>
              <a:buNone/>
            </a:pPr>
            <a:r>
              <a:rPr lang="nl-BE" sz="1900"/>
              <a:t>3) </a:t>
            </a:r>
            <a:r>
              <a:rPr b="1" lang="nl-BE" sz="1900"/>
              <a:t>toegankelijk</a:t>
            </a:r>
            <a:r>
              <a:rPr lang="nl-BE" sz="1900"/>
              <a:t> voor elk kind op de school</a:t>
            </a:r>
            <a:endParaRPr sz="1900"/>
          </a:p>
          <a:p>
            <a:pPr indent="0" lvl="0" marL="0" rtl="0" algn="l">
              <a:lnSpc>
                <a:spcPct val="80000"/>
              </a:lnSpc>
              <a:spcBef>
                <a:spcPts val="1000"/>
              </a:spcBef>
              <a:spcAft>
                <a:spcPts val="0"/>
              </a:spcAft>
              <a:buClr>
                <a:schemeClr val="dk1"/>
              </a:buClr>
              <a:buSzPts val="1600"/>
              <a:buNone/>
            </a:pPr>
            <a:r>
              <a:rPr lang="nl-BE" sz="1900"/>
              <a:t>4) prioritair voor </a:t>
            </a:r>
            <a:r>
              <a:rPr b="1" lang="nl-BE" sz="1900"/>
              <a:t>doelgroep </a:t>
            </a:r>
            <a:r>
              <a:rPr lang="nl-BE" sz="1900"/>
              <a:t>die het echt nodig heeft</a:t>
            </a:r>
            <a:endParaRPr sz="1900"/>
          </a:p>
          <a:p>
            <a:pPr indent="0" lvl="0" marL="0" rtl="0" algn="l">
              <a:lnSpc>
                <a:spcPct val="80000"/>
              </a:lnSpc>
              <a:spcBef>
                <a:spcPts val="1000"/>
              </a:spcBef>
              <a:spcAft>
                <a:spcPts val="0"/>
              </a:spcAft>
              <a:buClr>
                <a:schemeClr val="dk1"/>
              </a:buClr>
              <a:buSzPts val="1600"/>
              <a:buNone/>
            </a:pPr>
            <a:r>
              <a:rPr lang="nl-BE" sz="1900"/>
              <a:t>5) </a:t>
            </a:r>
            <a:r>
              <a:rPr b="1" lang="nl-BE" sz="1900"/>
              <a:t>niet-stigmatiserend</a:t>
            </a:r>
            <a:endParaRPr sz="1900"/>
          </a:p>
          <a:p>
            <a:pPr indent="0" lvl="0" marL="0" rtl="0" algn="l">
              <a:lnSpc>
                <a:spcPct val="80000"/>
              </a:lnSpc>
              <a:spcBef>
                <a:spcPts val="1000"/>
              </a:spcBef>
              <a:spcAft>
                <a:spcPts val="0"/>
              </a:spcAft>
              <a:buClr>
                <a:schemeClr val="dk1"/>
              </a:buClr>
              <a:buSzPts val="1600"/>
              <a:buNone/>
            </a:pPr>
            <a:r>
              <a:rPr lang="nl-BE" sz="1900"/>
              <a:t>6) aansluitend of compatibel met methodiek </a:t>
            </a:r>
            <a:r>
              <a:rPr b="1" lang="nl-BE" sz="1900"/>
              <a:t>gezonde schoolbeleid</a:t>
            </a:r>
            <a:endParaRPr sz="1900"/>
          </a:p>
          <a:p>
            <a:pPr indent="0" lvl="0" marL="0" rtl="0" algn="l">
              <a:lnSpc>
                <a:spcPct val="80000"/>
              </a:lnSpc>
              <a:spcBef>
                <a:spcPts val="1000"/>
              </a:spcBef>
              <a:spcAft>
                <a:spcPts val="0"/>
              </a:spcAft>
              <a:buClr>
                <a:schemeClr val="dk1"/>
              </a:buClr>
              <a:buSzPts val="1600"/>
              <a:buNone/>
            </a:pPr>
            <a:r>
              <a:rPr lang="nl-BE" sz="1900"/>
              <a:t>7) evidence based/</a:t>
            </a:r>
            <a:r>
              <a:rPr b="1" lang="nl-BE" sz="1900"/>
              <a:t>evidence informed</a:t>
            </a:r>
            <a:endParaRPr b="1" sz="1900"/>
          </a:p>
          <a:p>
            <a:pPr indent="0" lvl="0" marL="0" rtl="0" algn="l">
              <a:lnSpc>
                <a:spcPct val="80000"/>
              </a:lnSpc>
              <a:spcBef>
                <a:spcPts val="1000"/>
              </a:spcBef>
              <a:spcAft>
                <a:spcPts val="0"/>
              </a:spcAft>
              <a:buClr>
                <a:schemeClr val="dk1"/>
              </a:buClr>
              <a:buSzPts val="1600"/>
              <a:buNone/>
            </a:pPr>
            <a:r>
              <a:rPr lang="nl-BE" sz="1900"/>
              <a:t>8) </a:t>
            </a:r>
            <a:r>
              <a:rPr b="1" lang="nl-BE" sz="1900"/>
              <a:t>vraaggestuurd</a:t>
            </a:r>
            <a:r>
              <a:rPr lang="nl-BE" sz="1900"/>
              <a:t> en inspraak mogelijk doorheen parcours</a:t>
            </a:r>
            <a:endParaRPr sz="1900"/>
          </a:p>
          <a:p>
            <a:pPr indent="0" lvl="0" marL="0" rtl="0" algn="l">
              <a:lnSpc>
                <a:spcPct val="80000"/>
              </a:lnSpc>
              <a:spcBef>
                <a:spcPts val="1000"/>
              </a:spcBef>
              <a:spcAft>
                <a:spcPts val="0"/>
              </a:spcAft>
              <a:buClr>
                <a:schemeClr val="dk1"/>
              </a:buClr>
              <a:buSzPts val="1600"/>
              <a:buNone/>
            </a:pPr>
            <a:r>
              <a:rPr lang="nl-BE" sz="1900"/>
              <a:t>9) niet per definitie warme maaltijden</a:t>
            </a:r>
            <a:endParaRPr sz="1900"/>
          </a:p>
          <a:p>
            <a:pPr indent="0" lvl="0" marL="0" rtl="0" algn="l">
              <a:lnSpc>
                <a:spcPct val="80000"/>
              </a:lnSpc>
              <a:spcBef>
                <a:spcPts val="1000"/>
              </a:spcBef>
              <a:spcAft>
                <a:spcPts val="0"/>
              </a:spcAft>
              <a:buClr>
                <a:schemeClr val="dk1"/>
              </a:buClr>
              <a:buSzPts val="1600"/>
              <a:buNone/>
            </a:pPr>
            <a:r>
              <a:rPr lang="nl-BE" sz="1900"/>
              <a:t>10) </a:t>
            </a:r>
            <a:r>
              <a:rPr b="1" lang="nl-BE" sz="1900"/>
              <a:t>Sociale economie</a:t>
            </a:r>
            <a:r>
              <a:rPr lang="nl-BE" sz="1900"/>
              <a:t> – link</a:t>
            </a:r>
            <a:endParaRPr sz="1900"/>
          </a:p>
          <a:p>
            <a:pPr indent="0" lvl="0" marL="0" rtl="0" algn="l">
              <a:lnSpc>
                <a:spcPct val="80000"/>
              </a:lnSpc>
              <a:spcBef>
                <a:spcPts val="1000"/>
              </a:spcBef>
              <a:spcAft>
                <a:spcPts val="0"/>
              </a:spcAft>
              <a:buClr>
                <a:schemeClr val="dk1"/>
              </a:buClr>
              <a:buSzPts val="1600"/>
              <a:buNone/>
            </a:pPr>
            <a:r>
              <a:rPr lang="nl-BE" sz="1900"/>
              <a:t>11) Koppeling kost /problematiek </a:t>
            </a:r>
            <a:r>
              <a:rPr b="1" lang="nl-BE" sz="1900"/>
              <a:t>middagopvang</a:t>
            </a:r>
            <a:r>
              <a:rPr lang="nl-BE" sz="1900"/>
              <a:t>?</a:t>
            </a:r>
            <a:endParaRPr sz="1900"/>
          </a:p>
          <a:p>
            <a:pPr indent="0" lvl="0" marL="0" rtl="0" algn="l">
              <a:lnSpc>
                <a:spcPct val="80000"/>
              </a:lnSpc>
              <a:spcBef>
                <a:spcPts val="1000"/>
              </a:spcBef>
              <a:spcAft>
                <a:spcPts val="0"/>
              </a:spcAft>
              <a:buClr>
                <a:schemeClr val="dk1"/>
              </a:buClr>
              <a:buSzPts val="1600"/>
              <a:buNone/>
            </a:pPr>
            <a:r>
              <a:rPr lang="nl-BE" sz="1900"/>
              <a:t>12) Bestaande projecten niet hypothekeren / inbedden</a:t>
            </a:r>
            <a:endParaRPr sz="1900"/>
          </a:p>
          <a:p>
            <a:pPr indent="0" lvl="0" marL="0" rtl="0" algn="l">
              <a:lnSpc>
                <a:spcPct val="80000"/>
              </a:lnSpc>
              <a:spcBef>
                <a:spcPts val="1000"/>
              </a:spcBef>
              <a:spcAft>
                <a:spcPts val="0"/>
              </a:spcAft>
              <a:buClr>
                <a:schemeClr val="dk1"/>
              </a:buClr>
              <a:buSzPts val="1600"/>
              <a:buNone/>
            </a:pPr>
            <a:r>
              <a:rPr lang="nl-BE" sz="1900"/>
              <a:t>13) </a:t>
            </a:r>
            <a:r>
              <a:rPr b="1" lang="nl-BE" sz="1900"/>
              <a:t>voedselveiligheid</a:t>
            </a:r>
            <a:r>
              <a:rPr lang="nl-BE" sz="1900"/>
              <a:t> (traceerbaarheid)</a:t>
            </a:r>
            <a:endParaRPr sz="1900"/>
          </a:p>
          <a:p>
            <a:pPr indent="0" lvl="0" marL="0" rtl="0" algn="l">
              <a:lnSpc>
                <a:spcPct val="80000"/>
              </a:lnSpc>
              <a:spcBef>
                <a:spcPts val="1000"/>
              </a:spcBef>
              <a:spcAft>
                <a:spcPts val="0"/>
              </a:spcAft>
              <a:buClr>
                <a:schemeClr val="dk1"/>
              </a:buClr>
              <a:buSzPts val="1600"/>
              <a:buNone/>
            </a:pPr>
            <a:r>
              <a:rPr lang="nl-BE" sz="1900"/>
              <a:t>14) </a:t>
            </a:r>
            <a:r>
              <a:rPr b="1" lang="nl-BE" sz="1900"/>
              <a:t>Duurzaam </a:t>
            </a:r>
            <a:r>
              <a:rPr lang="nl-BE" sz="1900"/>
              <a:t>– samenwerking Rikolto</a:t>
            </a:r>
            <a:endParaRPr sz="19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pic>
        <p:nvPicPr>
          <p:cNvPr id="913" name="Google Shape;913;p130"/>
          <p:cNvPicPr preferRelativeResize="0"/>
          <p:nvPr/>
        </p:nvPicPr>
        <p:blipFill rotWithShape="1">
          <a:blip r:embed="rId3">
            <a:alphaModFix/>
          </a:blip>
          <a:srcRect b="0" l="0" r="0" t="0"/>
          <a:stretch/>
        </p:blipFill>
        <p:spPr>
          <a:xfrm>
            <a:off x="3441011" y="-10237"/>
            <a:ext cx="4845034" cy="686823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131"/>
          <p:cNvSpPr txBox="1"/>
          <p:nvPr>
            <p:ph type="title"/>
          </p:nvPr>
        </p:nvSpPr>
        <p:spPr>
          <a:xfrm>
            <a:off x="2025943" y="534679"/>
            <a:ext cx="8761800" cy="1325563"/>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1D2951"/>
              </a:buClr>
              <a:buSzPts val="3700"/>
              <a:buFont typeface="Tahoma"/>
              <a:buNone/>
            </a:pPr>
            <a:r>
              <a:rPr lang="nl-BE" sz="1900"/>
              <a:t>Budget</a:t>
            </a:r>
            <a:endParaRPr sz="1900"/>
          </a:p>
        </p:txBody>
      </p:sp>
      <p:sp>
        <p:nvSpPr>
          <p:cNvPr id="920" name="Google Shape;920;p131"/>
          <p:cNvSpPr txBox="1"/>
          <p:nvPr>
            <p:ph idx="1" type="body"/>
          </p:nvPr>
        </p:nvSpPr>
        <p:spPr>
          <a:xfrm>
            <a:off x="2025943" y="1355039"/>
            <a:ext cx="8761800" cy="4351339"/>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dk1"/>
              </a:buClr>
              <a:buSzPts val="3200"/>
              <a:buNone/>
            </a:pPr>
            <a:r>
              <a:rPr lang="nl-BE" sz="3200"/>
              <a:t>2020 - 2025 : 40 miljoen Euro</a:t>
            </a:r>
            <a:br>
              <a:rPr lang="nl-BE" sz="2100"/>
            </a:br>
            <a:r>
              <a:rPr lang="nl-BE" sz="2100"/>
              <a:t> </a:t>
            </a:r>
            <a:endParaRPr sz="1900"/>
          </a:p>
          <a:p>
            <a:pPr indent="0" lvl="0" marL="0" rtl="0" algn="l">
              <a:lnSpc>
                <a:spcPct val="80000"/>
              </a:lnSpc>
              <a:spcBef>
                <a:spcPts val="1000"/>
              </a:spcBef>
              <a:spcAft>
                <a:spcPts val="0"/>
              </a:spcAft>
              <a:buClr>
                <a:schemeClr val="dk1"/>
              </a:buClr>
              <a:buSzPts val="2100"/>
              <a:buNone/>
            </a:pPr>
            <a:r>
              <a:rPr lang="nl-BE" sz="2100"/>
              <a:t>Momenteel 9 proefscholen dit schooljaar</a:t>
            </a:r>
            <a:br>
              <a:rPr lang="nl-BE" sz="2100"/>
            </a:br>
            <a:br>
              <a:rPr lang="nl-BE" sz="2100"/>
            </a:br>
            <a:r>
              <a:rPr lang="nl-BE" sz="2100"/>
              <a:t>Wat?</a:t>
            </a:r>
            <a:br>
              <a:rPr lang="nl-BE" sz="2100"/>
            </a:br>
            <a:r>
              <a:rPr lang="nl-BE" sz="2100"/>
              <a:t>-slimme oplossingen voor Antwerpse scholen</a:t>
            </a:r>
            <a:br>
              <a:rPr lang="nl-BE" sz="2100"/>
            </a:br>
            <a:r>
              <a:rPr lang="nl-BE" sz="2100"/>
              <a:t>vb. soep warm geleverd incl medewerker en afwasservice</a:t>
            </a:r>
            <a:endParaRPr sz="1900"/>
          </a:p>
          <a:p>
            <a:pPr indent="0" lvl="0" marL="0" rtl="0" algn="l">
              <a:lnSpc>
                <a:spcPct val="80000"/>
              </a:lnSpc>
              <a:spcBef>
                <a:spcPts val="1000"/>
              </a:spcBef>
              <a:spcAft>
                <a:spcPts val="0"/>
              </a:spcAft>
              <a:buClr>
                <a:schemeClr val="dk1"/>
              </a:buClr>
              <a:buSzPts val="2100"/>
              <a:buNone/>
            </a:pPr>
            <a:r>
              <a:rPr lang="nl-BE" sz="2100"/>
              <a:t>Vb. gesmeerde gezonde boterhammen geleverd in brooddoos</a:t>
            </a:r>
            <a:br>
              <a:rPr lang="nl-BE" sz="2100"/>
            </a:br>
            <a:endParaRPr sz="2100"/>
          </a:p>
          <a:p>
            <a:pPr indent="0" lvl="0" marL="0" rtl="0" algn="l">
              <a:lnSpc>
                <a:spcPct val="80000"/>
              </a:lnSpc>
              <a:spcBef>
                <a:spcPts val="1000"/>
              </a:spcBef>
              <a:spcAft>
                <a:spcPts val="0"/>
              </a:spcAft>
              <a:buClr>
                <a:schemeClr val="dk1"/>
              </a:buClr>
              <a:buSzPts val="2100"/>
              <a:buNone/>
            </a:pPr>
            <a:r>
              <a:t/>
            </a:r>
            <a:endParaRPr sz="2100"/>
          </a:p>
          <a:p>
            <a:pPr indent="0" lvl="0" marL="0" rtl="0" algn="l">
              <a:lnSpc>
                <a:spcPct val="80000"/>
              </a:lnSpc>
              <a:spcBef>
                <a:spcPts val="1000"/>
              </a:spcBef>
              <a:spcAft>
                <a:spcPts val="0"/>
              </a:spcAft>
              <a:buClr>
                <a:schemeClr val="dk1"/>
              </a:buClr>
              <a:buSzPts val="2100"/>
              <a:buNone/>
            </a:pPr>
            <a:r>
              <a:rPr lang="nl-BE" sz="2100"/>
              <a:t>=&gt; Op termijn uitrollen naar alle Antwerpse scholen</a:t>
            </a:r>
            <a:br>
              <a:rPr lang="nl-BE" sz="2100"/>
            </a:br>
            <a:br>
              <a:rPr lang="nl-BE" sz="2100"/>
            </a:br>
            <a:r>
              <a:rPr lang="nl-BE" sz="2100"/>
              <a:t>Momenteel beogen we dit te doen via ‘Toelagesysteem + ondersteuning’</a:t>
            </a:r>
            <a:endParaRPr sz="2100"/>
          </a:p>
          <a:p>
            <a:pPr indent="0" lvl="0" marL="0" rtl="0" algn="l">
              <a:lnSpc>
                <a:spcPct val="80000"/>
              </a:lnSpc>
              <a:spcBef>
                <a:spcPts val="1000"/>
              </a:spcBef>
              <a:spcAft>
                <a:spcPts val="0"/>
              </a:spcAft>
              <a:buClr>
                <a:schemeClr val="dk1"/>
              </a:buClr>
              <a:buSzPts val="1600"/>
              <a:buNone/>
            </a:pPr>
            <a:r>
              <a:t/>
            </a:r>
            <a:endParaRPr sz="19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132"/>
          <p:cNvSpPr txBox="1"/>
          <p:nvPr>
            <p:ph idx="1" type="body"/>
          </p:nvPr>
        </p:nvSpPr>
        <p:spPr>
          <a:xfrm>
            <a:off x="2388800" y="3044405"/>
            <a:ext cx="5790000" cy="3813597"/>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2100"/>
              <a:buNone/>
            </a:pPr>
            <a:r>
              <a:rPr lang="nl-BE" sz="2100"/>
              <a:t>Vragen?</a:t>
            </a:r>
            <a:br>
              <a:rPr lang="nl-BE" sz="2100"/>
            </a:br>
            <a:br>
              <a:rPr lang="nl-BE" sz="2100"/>
            </a:br>
            <a:r>
              <a:rPr lang="nl-BE" sz="2100"/>
              <a:t>Joyce Blondé</a:t>
            </a:r>
            <a:br>
              <a:rPr lang="nl-BE" sz="2100"/>
            </a:br>
            <a:r>
              <a:rPr lang="nl-BE" sz="2100"/>
              <a:t>Projectleider gezonde schoolmaaltijden</a:t>
            </a:r>
            <a:br>
              <a:rPr lang="nl-BE" sz="2100"/>
            </a:br>
            <a:br>
              <a:rPr lang="nl-BE" sz="2100"/>
            </a:br>
            <a:r>
              <a:rPr lang="nl-BE" sz="2100"/>
              <a:t>03/338 24 54</a:t>
            </a:r>
            <a:endParaRPr sz="1900"/>
          </a:p>
          <a:p>
            <a:pPr indent="0" lvl="0" marL="0" rtl="0" algn="l">
              <a:lnSpc>
                <a:spcPct val="90000"/>
              </a:lnSpc>
              <a:spcBef>
                <a:spcPts val="1000"/>
              </a:spcBef>
              <a:spcAft>
                <a:spcPts val="0"/>
              </a:spcAft>
              <a:buClr>
                <a:schemeClr val="dk1"/>
              </a:buClr>
              <a:buSzPts val="2100"/>
              <a:buNone/>
            </a:pPr>
            <a:r>
              <a:rPr lang="nl-BE" sz="2100" u="sng">
                <a:solidFill>
                  <a:schemeClr val="hlink"/>
                </a:solidFill>
                <a:hlinkClick r:id="rId3"/>
              </a:rPr>
              <a:t>Joyce.blonde@antwerpen.be</a:t>
            </a:r>
            <a:endParaRPr sz="2100"/>
          </a:p>
          <a:p>
            <a:pPr indent="0" lvl="0" marL="0" rtl="0" algn="l">
              <a:lnSpc>
                <a:spcPct val="90000"/>
              </a:lnSpc>
              <a:spcBef>
                <a:spcPts val="1000"/>
              </a:spcBef>
              <a:spcAft>
                <a:spcPts val="0"/>
              </a:spcAft>
              <a:buClr>
                <a:schemeClr val="dk1"/>
              </a:buClr>
              <a:buSzPts val="2100"/>
              <a:buNone/>
            </a:pPr>
            <a:r>
              <a:t/>
            </a:r>
            <a:endParaRPr sz="2100"/>
          </a:p>
        </p:txBody>
      </p:sp>
      <p:pic>
        <p:nvPicPr>
          <p:cNvPr id="926" name="Google Shape;926;p132"/>
          <p:cNvPicPr preferRelativeResize="0"/>
          <p:nvPr/>
        </p:nvPicPr>
        <p:blipFill rotWithShape="1">
          <a:blip r:embed="rId4">
            <a:alphaModFix/>
          </a:blip>
          <a:srcRect b="0" l="0" r="0" t="0"/>
          <a:stretch/>
        </p:blipFill>
        <p:spPr>
          <a:xfrm>
            <a:off x="4997338" y="639869"/>
            <a:ext cx="5657928" cy="274679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133"/>
          <p:cNvSpPr txBox="1"/>
          <p:nvPr>
            <p:ph type="title"/>
          </p:nvPr>
        </p:nvSpPr>
        <p:spPr>
          <a:xfrm>
            <a:off x="594768" y="0"/>
            <a:ext cx="98064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
        <p:nvSpPr>
          <p:cNvPr id="932" name="Google Shape;932;p133"/>
          <p:cNvSpPr txBox="1"/>
          <p:nvPr>
            <p:ph idx="1" type="body"/>
          </p:nvPr>
        </p:nvSpPr>
        <p:spPr>
          <a:xfrm>
            <a:off x="3490177" y="2653900"/>
            <a:ext cx="5431800" cy="1813500"/>
          </a:xfrm>
          <a:prstGeom prst="rect">
            <a:avLst/>
          </a:prstGeom>
        </p:spPr>
        <p:txBody>
          <a:bodyPr anchorCtr="0" anchor="t" bIns="0" lIns="0" spcFirstLastPara="1" rIns="0" wrap="square" tIns="0">
            <a:noAutofit/>
          </a:bodyPr>
          <a:lstStyle/>
          <a:p>
            <a:pPr indent="0" lvl="0" marL="0" rtl="0" algn="l">
              <a:spcBef>
                <a:spcPts val="560"/>
              </a:spcBef>
              <a:spcAft>
                <a:spcPts val="0"/>
              </a:spcAft>
              <a:buNone/>
            </a:pPr>
            <a:r>
              <a:rPr lang="nl-BE" sz="6000"/>
              <a:t>SCHOTEN</a:t>
            </a:r>
            <a:endParaRPr sz="6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98"/>
          <p:cNvSpPr txBox="1"/>
          <p:nvPr>
            <p:ph type="title"/>
          </p:nvPr>
        </p:nvSpPr>
        <p:spPr>
          <a:xfrm>
            <a:off x="793024" y="0"/>
            <a:ext cx="130752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nl-BE"/>
              <a:t>Waarom voeding belangrijk?</a:t>
            </a:r>
            <a:endParaRPr/>
          </a:p>
        </p:txBody>
      </p:sp>
      <p:sp>
        <p:nvSpPr>
          <p:cNvPr id="685" name="Google Shape;685;p98"/>
          <p:cNvSpPr txBox="1"/>
          <p:nvPr>
            <p:ph idx="1" type="body"/>
          </p:nvPr>
        </p:nvSpPr>
        <p:spPr>
          <a:xfrm>
            <a:off x="793024" y="1276344"/>
            <a:ext cx="14670000" cy="5022900"/>
          </a:xfrm>
          <a:prstGeom prst="rect">
            <a:avLst/>
          </a:prstGeom>
        </p:spPr>
        <p:txBody>
          <a:bodyPr anchorCtr="0" anchor="t" bIns="0" lIns="0" spcFirstLastPara="1" rIns="0" wrap="square" tIns="0">
            <a:noAutofit/>
          </a:bodyPr>
          <a:lstStyle/>
          <a:p>
            <a:pPr indent="0" lvl="0" marL="457200" rtl="0" algn="l">
              <a:lnSpc>
                <a:spcPct val="115000"/>
              </a:lnSpc>
              <a:spcBef>
                <a:spcPts val="0"/>
              </a:spcBef>
              <a:spcAft>
                <a:spcPts val="0"/>
              </a:spcAft>
              <a:buNone/>
            </a:pPr>
            <a:r>
              <a:t/>
            </a:r>
            <a:endParaRPr/>
          </a:p>
          <a:p>
            <a:pPr indent="0" lvl="0" marL="457200" rtl="0" algn="l">
              <a:lnSpc>
                <a:spcPct val="115000"/>
              </a:lnSpc>
              <a:spcBef>
                <a:spcPts val="0"/>
              </a:spcBef>
              <a:spcAft>
                <a:spcPts val="0"/>
              </a:spcAft>
              <a:buNone/>
            </a:pPr>
            <a:r>
              <a:t/>
            </a:r>
            <a:endParaRPr/>
          </a:p>
          <a:p>
            <a:pPr indent="-406400" lvl="0" marL="457200" rtl="0" algn="l">
              <a:lnSpc>
                <a:spcPct val="115000"/>
              </a:lnSpc>
              <a:spcBef>
                <a:spcPts val="0"/>
              </a:spcBef>
              <a:spcAft>
                <a:spcPts val="0"/>
              </a:spcAft>
              <a:buSzPts val="2800"/>
              <a:buChar char="•"/>
            </a:pPr>
            <a:r>
              <a:rPr lang="nl-BE"/>
              <a:t>Voedselproductie: 21-37% van de broeikasgassen (IPCC)</a:t>
            </a:r>
            <a:endParaRPr/>
          </a:p>
          <a:p>
            <a:pPr indent="-406400" lvl="0" marL="457200" rtl="0" algn="l">
              <a:lnSpc>
                <a:spcPct val="115000"/>
              </a:lnSpc>
              <a:spcBef>
                <a:spcPts val="0"/>
              </a:spcBef>
              <a:spcAft>
                <a:spcPts val="0"/>
              </a:spcAft>
              <a:buSzPts val="2800"/>
              <a:buChar char="•"/>
            </a:pPr>
            <a:r>
              <a:rPr lang="nl-BE"/>
              <a:t>Het Westers voedingspatroon</a:t>
            </a:r>
            <a:endParaRPr/>
          </a:p>
          <a:p>
            <a:pPr indent="-406400" lvl="0" marL="457200" rtl="0" algn="l">
              <a:lnSpc>
                <a:spcPct val="115000"/>
              </a:lnSpc>
              <a:spcBef>
                <a:spcPts val="0"/>
              </a:spcBef>
              <a:spcAft>
                <a:spcPts val="0"/>
              </a:spcAft>
              <a:buSzPts val="2800"/>
              <a:buChar char="•"/>
            </a:pPr>
            <a:r>
              <a:rPr lang="nl-BE"/>
              <a:t>10-15 % hongerarmoede in de Westerse landen </a:t>
            </a:r>
            <a:endParaRPr/>
          </a:p>
          <a:p>
            <a:pPr indent="-406400" lvl="0" marL="457200" rtl="0" algn="l">
              <a:lnSpc>
                <a:spcPct val="115000"/>
              </a:lnSpc>
              <a:spcBef>
                <a:spcPts val="0"/>
              </a:spcBef>
              <a:spcAft>
                <a:spcPts val="0"/>
              </a:spcAft>
              <a:buSzPts val="2800"/>
              <a:buChar char="•"/>
            </a:pPr>
            <a:r>
              <a:rPr lang="nl-BE"/>
              <a:t>Boeren krijgen geen eerlijke prijzen </a:t>
            </a:r>
            <a:endParaRPr/>
          </a:p>
        </p:txBody>
      </p:sp>
      <p:sp>
        <p:nvSpPr>
          <p:cNvPr id="686" name="Google Shape;686;p98"/>
          <p:cNvSpPr txBox="1"/>
          <p:nvPr>
            <p:ph idx="12" type="sldNum"/>
          </p:nvPr>
        </p:nvSpPr>
        <p:spPr>
          <a:xfrm>
            <a:off x="0" y="6534875"/>
            <a:ext cx="704100" cy="1230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nl-BE"/>
              <a:t>‹#›</a:t>
            </a:fld>
            <a:r>
              <a:rPr lang="nl-BE"/>
              <a:t>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6" name="Shape 936"/>
        <p:cNvGrpSpPr/>
        <p:nvPr/>
      </p:nvGrpSpPr>
      <p:grpSpPr>
        <a:xfrm>
          <a:off x="0" y="0"/>
          <a:ext cx="0" cy="0"/>
          <a:chOff x="0" y="0"/>
          <a:chExt cx="0" cy="0"/>
        </a:xfrm>
      </p:grpSpPr>
      <p:sp>
        <p:nvSpPr>
          <p:cNvPr id="937" name="Google Shape;937;p134"/>
          <p:cNvSpPr txBox="1"/>
          <p:nvPr>
            <p:ph idx="4294967295" type="ctrTitle"/>
          </p:nvPr>
        </p:nvSpPr>
        <p:spPr>
          <a:xfrm>
            <a:off x="3312583" y="2565400"/>
            <a:ext cx="8257116" cy="1584325"/>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2"/>
              </a:buClr>
              <a:buSzPts val="5000"/>
              <a:buFont typeface="Verdana"/>
              <a:buNone/>
            </a:pPr>
            <a:r>
              <a:rPr b="1" i="0" lang="nl-BE" sz="5000" u="none" cap="none" strike="noStrike">
                <a:solidFill>
                  <a:schemeClr val="dk2"/>
                </a:solidFill>
                <a:latin typeface="Verdana"/>
                <a:ea typeface="Verdana"/>
                <a:cs typeface="Verdana"/>
                <a:sym typeface="Verdana"/>
              </a:rPr>
              <a:t>Klimaatkapitaal</a:t>
            </a:r>
            <a:endParaRPr/>
          </a:p>
        </p:txBody>
      </p:sp>
      <p:pic>
        <p:nvPicPr>
          <p:cNvPr id="938" name="Google Shape;938;p134"/>
          <p:cNvPicPr preferRelativeResize="0"/>
          <p:nvPr/>
        </p:nvPicPr>
        <p:blipFill rotWithShape="1">
          <a:blip r:embed="rId3">
            <a:alphaModFix/>
          </a:blip>
          <a:srcRect b="0" l="0" r="0" t="0"/>
          <a:stretch/>
        </p:blipFill>
        <p:spPr>
          <a:xfrm>
            <a:off x="2927349" y="6237287"/>
            <a:ext cx="1368425" cy="384175"/>
          </a:xfrm>
          <a:prstGeom prst="rect">
            <a:avLst/>
          </a:prstGeom>
          <a:noFill/>
          <a:ln>
            <a:noFill/>
          </a:ln>
        </p:spPr>
      </p:pic>
      <p:sp>
        <p:nvSpPr>
          <p:cNvPr id="939" name="Google Shape;939;p134"/>
          <p:cNvSpPr txBox="1"/>
          <p:nvPr/>
        </p:nvSpPr>
        <p:spPr>
          <a:xfrm>
            <a:off x="3503083" y="4221162"/>
            <a:ext cx="7584016" cy="3968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2000"/>
              <a:buFont typeface="Verdana"/>
              <a:buNone/>
            </a:pPr>
            <a:r>
              <a:rPr b="1" i="1" lang="nl-BE" sz="2000" u="none">
                <a:solidFill>
                  <a:schemeClr val="dk2"/>
                </a:solidFill>
                <a:latin typeface="Verdana"/>
                <a:ea typeface="Verdana"/>
                <a:cs typeface="Verdana"/>
                <a:sym typeface="Verdana"/>
              </a:rPr>
              <a:t>17 november 2020</a:t>
            </a:r>
            <a:endParaRPr/>
          </a:p>
        </p:txBody>
      </p:sp>
      <p:pic>
        <p:nvPicPr>
          <p:cNvPr id="940" name="Google Shape;940;p134"/>
          <p:cNvPicPr preferRelativeResize="0"/>
          <p:nvPr/>
        </p:nvPicPr>
        <p:blipFill rotWithShape="1">
          <a:blip r:embed="rId4">
            <a:alphaModFix/>
          </a:blip>
          <a:srcRect b="0" l="0" r="0" t="0"/>
          <a:stretch/>
        </p:blipFill>
        <p:spPr>
          <a:xfrm>
            <a:off x="4988983" y="6237287"/>
            <a:ext cx="1335087" cy="446087"/>
          </a:xfrm>
          <a:prstGeom prst="rect">
            <a:avLst/>
          </a:prstGeom>
          <a:noFill/>
          <a:ln>
            <a:noFill/>
          </a:ln>
        </p:spPr>
      </p:pic>
      <p:pic>
        <p:nvPicPr>
          <p:cNvPr descr="Afbeeldingsresultaat voor burgemeestersconvenant" id="941" name="Google Shape;941;p134"/>
          <p:cNvPicPr preferRelativeResize="0"/>
          <p:nvPr/>
        </p:nvPicPr>
        <p:blipFill rotWithShape="1">
          <a:blip r:embed="rId5">
            <a:alphaModFix/>
          </a:blip>
          <a:srcRect b="0" l="0" r="0" t="0"/>
          <a:stretch/>
        </p:blipFill>
        <p:spPr>
          <a:xfrm>
            <a:off x="6959600" y="6096000"/>
            <a:ext cx="1728787" cy="573087"/>
          </a:xfrm>
          <a:prstGeom prst="rect">
            <a:avLst/>
          </a:prstGeom>
          <a:noFill/>
          <a:ln>
            <a:noFill/>
          </a:ln>
        </p:spPr>
      </p:pic>
      <p:pic>
        <p:nvPicPr>
          <p:cNvPr id="942" name="Google Shape;942;p134"/>
          <p:cNvPicPr preferRelativeResize="0"/>
          <p:nvPr/>
        </p:nvPicPr>
        <p:blipFill rotWithShape="1">
          <a:blip r:embed="rId6">
            <a:alphaModFix/>
          </a:blip>
          <a:srcRect b="0" l="0" r="0" t="0"/>
          <a:stretch/>
        </p:blipFill>
        <p:spPr>
          <a:xfrm>
            <a:off x="3503083" y="1196975"/>
            <a:ext cx="5545137" cy="2068512"/>
          </a:xfrm>
          <a:prstGeom prst="rect">
            <a:avLst/>
          </a:prstGeom>
          <a:noFill/>
          <a:ln>
            <a:noFill/>
          </a:ln>
        </p:spPr>
      </p:pic>
      <p:pic>
        <p:nvPicPr>
          <p:cNvPr descr="Afbeeldingsresultaat voor ecolife" id="943" name="Google Shape;943;p134"/>
          <p:cNvPicPr preferRelativeResize="0"/>
          <p:nvPr/>
        </p:nvPicPr>
        <p:blipFill rotWithShape="1">
          <a:blip r:embed="rId7">
            <a:alphaModFix/>
          </a:blip>
          <a:srcRect b="0" l="0" r="0" t="0"/>
          <a:stretch/>
        </p:blipFill>
        <p:spPr>
          <a:xfrm>
            <a:off x="9457267" y="6264275"/>
            <a:ext cx="1655762" cy="41751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7" name="Shape 947"/>
        <p:cNvGrpSpPr/>
        <p:nvPr/>
      </p:nvGrpSpPr>
      <p:grpSpPr>
        <a:xfrm>
          <a:off x="0" y="0"/>
          <a:ext cx="0" cy="0"/>
          <a:chOff x="0" y="0"/>
          <a:chExt cx="0" cy="0"/>
        </a:xfrm>
      </p:grpSpPr>
      <p:sp>
        <p:nvSpPr>
          <p:cNvPr id="948" name="Google Shape;948;p135"/>
          <p:cNvSpPr txBox="1"/>
          <p:nvPr>
            <p:ph idx="4294967295" type="title"/>
          </p:nvPr>
        </p:nvSpPr>
        <p:spPr>
          <a:xfrm>
            <a:off x="1102783" y="115887"/>
            <a:ext cx="8854016" cy="9223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3000"/>
              <a:buFont typeface="Verdana"/>
              <a:buNone/>
            </a:pPr>
            <a:r>
              <a:rPr b="1" i="0" lang="nl-BE" sz="3000" u="none" cap="small" strike="noStrike">
                <a:solidFill>
                  <a:schemeClr val="dk2"/>
                </a:solidFill>
                <a:latin typeface="Verdana"/>
                <a:ea typeface="Verdana"/>
                <a:cs typeface="Verdana"/>
                <a:sym typeface="Verdana"/>
              </a:rPr>
              <a:t>Beknopt</a:t>
            </a:r>
            <a:endParaRPr/>
          </a:p>
        </p:txBody>
      </p:sp>
      <p:sp>
        <p:nvSpPr>
          <p:cNvPr id="949" name="Google Shape;949;p135"/>
          <p:cNvSpPr txBox="1"/>
          <p:nvPr>
            <p:ph idx="4294967295" type="body"/>
          </p:nvPr>
        </p:nvSpPr>
        <p:spPr>
          <a:xfrm>
            <a:off x="1007533" y="1125537"/>
            <a:ext cx="10560049" cy="5348287"/>
          </a:xfrm>
          <a:prstGeom prst="rect">
            <a:avLst/>
          </a:prstGeom>
          <a:noFill/>
          <a:ln>
            <a:noFill/>
          </a:ln>
        </p:spPr>
        <p:txBody>
          <a:bodyPr anchorCtr="0" anchor="t" bIns="45700" lIns="91425" spcFirstLastPara="1" rIns="91425" wrap="square" tIns="45700">
            <a:noAutofit/>
          </a:bodyPr>
          <a:lstStyle/>
          <a:p>
            <a:pPr indent="-273050" lvl="0" marL="273050" marR="0" rtl="0" algn="l">
              <a:lnSpc>
                <a:spcPct val="100000"/>
              </a:lnSpc>
              <a:spcBef>
                <a:spcPts val="0"/>
              </a:spcBef>
              <a:spcAft>
                <a:spcPts val="0"/>
              </a:spcAft>
              <a:buClr>
                <a:schemeClr val="accent1"/>
              </a:buClr>
              <a:buSzPts val="1540"/>
              <a:buFont typeface="Noto Sans Symbols"/>
              <a:buChar char="🞆"/>
            </a:pPr>
            <a:r>
              <a:rPr b="1" i="0" lang="nl-BE" sz="2200" u="none" cap="none" strike="noStrike">
                <a:solidFill>
                  <a:schemeClr val="dk1"/>
                </a:solidFill>
                <a:latin typeface="Verdana"/>
                <a:ea typeface="Verdana"/>
                <a:cs typeface="Verdana"/>
                <a:sym typeface="Verdana"/>
              </a:rPr>
              <a:t>Doelstelling: </a:t>
            </a:r>
            <a:r>
              <a:rPr b="0" i="0" lang="nl-BE" sz="2200" u="none" cap="none" strike="noStrike">
                <a:solidFill>
                  <a:schemeClr val="dk1"/>
                </a:solidFill>
                <a:latin typeface="Verdana"/>
                <a:ea typeface="Verdana"/>
                <a:cs typeface="Verdana"/>
                <a:sym typeface="Verdana"/>
              </a:rPr>
              <a:t>Bijdrage aan de realisatie van het klimaatactieplan </a:t>
            </a:r>
            <a:br>
              <a:rPr b="0" i="0" lang="nl-BE" sz="2200" u="none" cap="none" strike="noStrike">
                <a:solidFill>
                  <a:schemeClr val="dk1"/>
                </a:solidFill>
                <a:latin typeface="Verdana"/>
                <a:ea typeface="Verdana"/>
                <a:cs typeface="Verdana"/>
                <a:sym typeface="Verdana"/>
              </a:rPr>
            </a:br>
            <a:r>
              <a:rPr b="0" i="0" lang="nl-BE" sz="2200" u="none" cap="none" strike="noStrike">
                <a:solidFill>
                  <a:schemeClr val="dk1"/>
                </a:solidFill>
                <a:latin typeface="Verdana"/>
                <a:ea typeface="Verdana"/>
                <a:cs typeface="Verdana"/>
                <a:sym typeface="Verdana"/>
              </a:rPr>
              <a:t>doelstelling SECAP= 40 % CO</a:t>
            </a:r>
            <a:r>
              <a:rPr b="0" baseline="-25000" i="0" lang="nl-BE" sz="2200" u="none" cap="none" strike="noStrike">
                <a:solidFill>
                  <a:schemeClr val="dk1"/>
                </a:solidFill>
                <a:latin typeface="Verdana"/>
                <a:ea typeface="Verdana"/>
                <a:cs typeface="Verdana"/>
                <a:sym typeface="Verdana"/>
              </a:rPr>
              <a:t>2</a:t>
            </a:r>
            <a:r>
              <a:rPr b="0" i="0" lang="nl-BE" sz="2200" u="none" cap="none" strike="noStrike">
                <a:solidFill>
                  <a:schemeClr val="dk1"/>
                </a:solidFill>
                <a:latin typeface="Verdana"/>
                <a:ea typeface="Verdana"/>
                <a:cs typeface="Verdana"/>
                <a:sym typeface="Verdana"/>
              </a:rPr>
              <a:t>-reductie en/of gemeente weerbaar maken tegen effecten klimaatverandering</a:t>
            </a:r>
            <a:endParaRPr/>
          </a:p>
          <a:p>
            <a:pPr indent="-273050" lvl="0" marL="273050" marR="0" rtl="0" algn="l">
              <a:lnSpc>
                <a:spcPct val="100000"/>
              </a:lnSpc>
              <a:spcBef>
                <a:spcPts val="1150"/>
              </a:spcBef>
              <a:spcAft>
                <a:spcPts val="0"/>
              </a:spcAft>
              <a:buClr>
                <a:schemeClr val="accent1"/>
              </a:buClr>
              <a:buSzPts val="1540"/>
              <a:buFont typeface="Noto Sans Symbols"/>
              <a:buChar char="🞆"/>
            </a:pPr>
            <a:r>
              <a:rPr b="0" i="0" lang="nl-BE" sz="2200" u="none" cap="none" strike="noStrike">
                <a:solidFill>
                  <a:schemeClr val="dk1"/>
                </a:solidFill>
                <a:latin typeface="Verdana"/>
                <a:ea typeface="Verdana"/>
                <a:cs typeface="Verdana"/>
                <a:sym typeface="Verdana"/>
              </a:rPr>
              <a:t>Min.  € 500 – max. € 20.000 per project</a:t>
            </a:r>
            <a:endParaRPr/>
          </a:p>
          <a:p>
            <a:pPr indent="-273050" lvl="0" marL="273050" marR="0" rtl="0" algn="l">
              <a:lnSpc>
                <a:spcPct val="100000"/>
              </a:lnSpc>
              <a:spcBef>
                <a:spcPts val="1150"/>
              </a:spcBef>
              <a:spcAft>
                <a:spcPts val="0"/>
              </a:spcAft>
              <a:buClr>
                <a:schemeClr val="accent1"/>
              </a:buClr>
              <a:buSzPts val="1540"/>
              <a:buFont typeface="Noto Sans Symbols"/>
              <a:buChar char="🞆"/>
            </a:pPr>
            <a:r>
              <a:rPr b="0" i="0" lang="nl-BE" sz="2200" u="none" cap="none" strike="noStrike">
                <a:solidFill>
                  <a:schemeClr val="dk1"/>
                </a:solidFill>
                <a:latin typeface="Verdana"/>
                <a:ea typeface="Verdana"/>
                <a:cs typeface="Verdana"/>
                <a:sym typeface="Verdana"/>
              </a:rPr>
              <a:t>Totaal voorziene krediet: € 60.000</a:t>
            </a:r>
            <a:endParaRPr/>
          </a:p>
          <a:p>
            <a:pPr indent="-273050" lvl="0" marL="273050" marR="0" rtl="0" algn="l">
              <a:lnSpc>
                <a:spcPct val="100000"/>
              </a:lnSpc>
              <a:spcBef>
                <a:spcPts val="1150"/>
              </a:spcBef>
              <a:spcAft>
                <a:spcPts val="0"/>
              </a:spcAft>
              <a:buClr>
                <a:schemeClr val="accent1"/>
              </a:buClr>
              <a:buSzPts val="1540"/>
              <a:buFont typeface="Noto Sans Symbols"/>
              <a:buChar char="🞆"/>
            </a:pPr>
            <a:r>
              <a:rPr b="0" i="0" lang="nl-BE" sz="2200" u="none" cap="none" strike="noStrike">
                <a:solidFill>
                  <a:schemeClr val="dk1"/>
                </a:solidFill>
                <a:latin typeface="Verdana"/>
                <a:ea typeface="Verdana"/>
                <a:cs typeface="Verdana"/>
                <a:sym typeface="Verdana"/>
              </a:rPr>
              <a:t>Toekenning na beoordeling jury (50 %) én stemming burgers (50%)</a:t>
            </a:r>
            <a:endParaRPr/>
          </a:p>
          <a:p>
            <a:pPr indent="-273050" lvl="0" marL="273050" marR="0" rtl="0" algn="l">
              <a:lnSpc>
                <a:spcPct val="100000"/>
              </a:lnSpc>
              <a:spcBef>
                <a:spcPts val="1150"/>
              </a:spcBef>
              <a:spcAft>
                <a:spcPts val="0"/>
              </a:spcAft>
              <a:buClr>
                <a:schemeClr val="accent1"/>
              </a:buClr>
              <a:buSzPts val="1540"/>
              <a:buFont typeface="Noto Sans Symbols"/>
              <a:buChar char="🞆"/>
            </a:pPr>
            <a:r>
              <a:rPr b="0" i="0" lang="nl-BE" sz="2200" u="none" cap="none" strike="noStrike">
                <a:solidFill>
                  <a:schemeClr val="dk1"/>
                </a:solidFill>
                <a:latin typeface="Verdana"/>
                <a:ea typeface="Verdana"/>
                <a:cs typeface="Verdana"/>
                <a:sym typeface="Verdana"/>
              </a:rPr>
              <a:t>Begeleiding: Ecolife</a:t>
            </a:r>
            <a:endParaRPr/>
          </a:p>
        </p:txBody>
      </p:sp>
      <p:pic>
        <p:nvPicPr>
          <p:cNvPr id="950" name="Google Shape;950;p135"/>
          <p:cNvPicPr preferRelativeResize="0"/>
          <p:nvPr/>
        </p:nvPicPr>
        <p:blipFill rotWithShape="1">
          <a:blip r:embed="rId3">
            <a:alphaModFix/>
          </a:blip>
          <a:srcRect b="0" l="0" r="0" t="0"/>
          <a:stretch/>
        </p:blipFill>
        <p:spPr>
          <a:xfrm>
            <a:off x="431800" y="5229225"/>
            <a:ext cx="8424862" cy="14446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4" name="Shape 954"/>
        <p:cNvGrpSpPr/>
        <p:nvPr/>
      </p:nvGrpSpPr>
      <p:grpSpPr>
        <a:xfrm>
          <a:off x="0" y="0"/>
          <a:ext cx="0" cy="0"/>
          <a:chOff x="0" y="0"/>
          <a:chExt cx="0" cy="0"/>
        </a:xfrm>
      </p:grpSpPr>
      <p:sp>
        <p:nvSpPr>
          <p:cNvPr id="955" name="Google Shape;955;p136"/>
          <p:cNvSpPr txBox="1"/>
          <p:nvPr>
            <p:ph idx="4294967295" type="title"/>
          </p:nvPr>
        </p:nvSpPr>
        <p:spPr>
          <a:xfrm>
            <a:off x="1102783" y="274637"/>
            <a:ext cx="8854016" cy="9223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3000"/>
              <a:buFont typeface="Verdana"/>
              <a:buNone/>
            </a:pPr>
            <a:r>
              <a:rPr b="1" i="0" lang="nl-BE" sz="3000" u="none" cap="small" strike="noStrike">
                <a:solidFill>
                  <a:schemeClr val="dk2"/>
                </a:solidFill>
                <a:latin typeface="Verdana"/>
                <a:ea typeface="Verdana"/>
                <a:cs typeface="Verdana"/>
                <a:sym typeface="Verdana"/>
              </a:rPr>
              <a:t>Selectieproces</a:t>
            </a:r>
            <a:endParaRPr/>
          </a:p>
        </p:txBody>
      </p:sp>
      <p:sp>
        <p:nvSpPr>
          <p:cNvPr id="956" name="Google Shape;956;p136"/>
          <p:cNvSpPr txBox="1"/>
          <p:nvPr>
            <p:ph idx="4294967295" type="body"/>
          </p:nvPr>
        </p:nvSpPr>
        <p:spPr>
          <a:xfrm>
            <a:off x="1007533" y="1412875"/>
            <a:ext cx="10560049" cy="5060950"/>
          </a:xfrm>
          <a:prstGeom prst="rect">
            <a:avLst/>
          </a:prstGeom>
          <a:noFill/>
          <a:ln>
            <a:noFill/>
          </a:ln>
        </p:spPr>
        <p:txBody>
          <a:bodyPr anchorCtr="0" anchor="t" bIns="45700" lIns="91425" spcFirstLastPara="1" rIns="91425" wrap="square" tIns="45700">
            <a:noAutofit/>
          </a:bodyPr>
          <a:lstStyle/>
          <a:p>
            <a:pPr indent="-273050" lvl="0" marL="273050" marR="0" rtl="0" algn="l">
              <a:lnSpc>
                <a:spcPct val="100000"/>
              </a:lnSpc>
              <a:spcBef>
                <a:spcPts val="0"/>
              </a:spcBef>
              <a:spcAft>
                <a:spcPts val="0"/>
              </a:spcAft>
              <a:buClr>
                <a:schemeClr val="accent1"/>
              </a:buClr>
              <a:buSzPts val="1540"/>
              <a:buFont typeface="Noto Sans Symbols"/>
              <a:buChar char="🞆"/>
            </a:pPr>
            <a:r>
              <a:rPr b="0" i="0" lang="nl-BE" sz="2200" u="none" cap="none" strike="noStrike">
                <a:solidFill>
                  <a:schemeClr val="dk1"/>
                </a:solidFill>
                <a:latin typeface="Verdana"/>
                <a:ea typeface="Verdana"/>
                <a:cs typeface="Verdana"/>
                <a:sym typeface="Verdana"/>
              </a:rPr>
              <a:t>25 ingediende projecten (&lt; 1/12/2019)</a:t>
            </a:r>
            <a:endParaRPr/>
          </a:p>
          <a:p>
            <a:pPr indent="-273050" lvl="0" marL="273050" marR="0" rtl="0" algn="l">
              <a:lnSpc>
                <a:spcPct val="100000"/>
              </a:lnSpc>
              <a:spcBef>
                <a:spcPts val="1150"/>
              </a:spcBef>
              <a:spcAft>
                <a:spcPts val="0"/>
              </a:spcAft>
              <a:buClr>
                <a:schemeClr val="accent1"/>
              </a:buClr>
              <a:buSzPts val="1540"/>
              <a:buFont typeface="Noto Sans Symbols"/>
              <a:buChar char="🞆"/>
            </a:pPr>
            <a:r>
              <a:rPr b="0" i="0" lang="nl-BE" sz="2200" u="none" cap="none" strike="noStrike">
                <a:solidFill>
                  <a:schemeClr val="dk1"/>
                </a:solidFill>
                <a:latin typeface="Verdana"/>
                <a:ea typeface="Verdana"/>
                <a:cs typeface="Verdana"/>
                <a:sym typeface="Verdana"/>
              </a:rPr>
              <a:t>16 ontvankelijk verklaarde projecten</a:t>
            </a:r>
            <a:endParaRPr/>
          </a:p>
          <a:p>
            <a:pPr indent="-273050" lvl="0" marL="273050" marR="0" rtl="0" algn="l">
              <a:lnSpc>
                <a:spcPct val="100000"/>
              </a:lnSpc>
              <a:spcBef>
                <a:spcPts val="1150"/>
              </a:spcBef>
              <a:spcAft>
                <a:spcPts val="0"/>
              </a:spcAft>
              <a:buClr>
                <a:schemeClr val="accent1"/>
              </a:buClr>
              <a:buSzPts val="1540"/>
              <a:buFont typeface="Noto Sans Symbols"/>
              <a:buChar char="🞆"/>
            </a:pPr>
            <a:r>
              <a:rPr b="0" i="0" lang="nl-BE" sz="2200" u="none" cap="none" strike="noStrike">
                <a:solidFill>
                  <a:schemeClr val="dk1"/>
                </a:solidFill>
                <a:latin typeface="Verdana"/>
                <a:ea typeface="Verdana"/>
                <a:cs typeface="Verdana"/>
                <a:sym typeface="Verdana"/>
              </a:rPr>
              <a:t>Thema’s: circulaire economie, mobiliteit, biodiversiteit, energie, adaptatie</a:t>
            </a:r>
            <a:endParaRPr/>
          </a:p>
          <a:p>
            <a:pPr indent="-273050" lvl="0" marL="273050" marR="0" rtl="0" algn="l">
              <a:lnSpc>
                <a:spcPct val="100000"/>
              </a:lnSpc>
              <a:spcBef>
                <a:spcPts val="1150"/>
              </a:spcBef>
              <a:spcAft>
                <a:spcPts val="0"/>
              </a:spcAft>
              <a:buClr>
                <a:schemeClr val="accent1"/>
              </a:buClr>
              <a:buSzPts val="1540"/>
              <a:buFont typeface="Noto Sans Symbols"/>
              <a:buChar char="🞆"/>
            </a:pPr>
            <a:r>
              <a:rPr b="0" i="0" lang="nl-BE" sz="2200" u="none" cap="none" strike="noStrike">
                <a:solidFill>
                  <a:schemeClr val="dk1"/>
                </a:solidFill>
                <a:latin typeface="Verdana"/>
                <a:ea typeface="Verdana"/>
                <a:cs typeface="Verdana"/>
                <a:sym typeface="Verdana"/>
              </a:rPr>
              <a:t>Voorjaar 2020: individuele gesprekken</a:t>
            </a:r>
            <a:endParaRPr/>
          </a:p>
          <a:p>
            <a:pPr indent="-273050" lvl="0" marL="273050" marR="0" rtl="0" algn="l">
              <a:lnSpc>
                <a:spcPct val="100000"/>
              </a:lnSpc>
              <a:spcBef>
                <a:spcPts val="1150"/>
              </a:spcBef>
              <a:spcAft>
                <a:spcPts val="0"/>
              </a:spcAft>
              <a:buClr>
                <a:schemeClr val="accent1"/>
              </a:buClr>
              <a:buSzPts val="1540"/>
              <a:buFont typeface="Noto Sans Symbols"/>
              <a:buChar char="🞆"/>
            </a:pPr>
            <a:r>
              <a:rPr b="0" i="0" lang="nl-BE" sz="2200" u="none" cap="none" strike="noStrike">
                <a:solidFill>
                  <a:schemeClr val="dk1"/>
                </a:solidFill>
                <a:latin typeface="Verdana"/>
                <a:ea typeface="Verdana"/>
                <a:cs typeface="Verdana"/>
                <a:sym typeface="Verdana"/>
              </a:rPr>
              <a:t>Ontvangen stemmen (&gt; 2.000 burgers)</a:t>
            </a:r>
            <a:endParaRPr/>
          </a:p>
          <a:p>
            <a:pPr indent="-175260" lvl="0" marL="273050" marR="0" rtl="0" algn="l">
              <a:spcBef>
                <a:spcPts val="1150"/>
              </a:spcBef>
              <a:spcAft>
                <a:spcPts val="0"/>
              </a:spcAft>
              <a:buClr>
                <a:schemeClr val="accent1"/>
              </a:buClr>
              <a:buSzPts val="1540"/>
              <a:buFont typeface="Noto Sans Symbols"/>
              <a:buNone/>
            </a:pPr>
            <a:r>
              <a:t/>
            </a:r>
            <a:endParaRPr b="0" i="0" sz="2200" u="none">
              <a:solidFill>
                <a:schemeClr val="dk1"/>
              </a:solidFill>
              <a:latin typeface="Verdana"/>
              <a:ea typeface="Verdana"/>
              <a:cs typeface="Verdana"/>
              <a:sym typeface="Verdana"/>
            </a:endParaRPr>
          </a:p>
        </p:txBody>
      </p:sp>
      <p:graphicFrame>
        <p:nvGraphicFramePr>
          <p:cNvPr id="957" name="Google Shape;957;p136"/>
          <p:cNvGraphicFramePr/>
          <p:nvPr/>
        </p:nvGraphicFramePr>
        <p:xfrm>
          <a:off x="1200149" y="4292600"/>
          <a:ext cx="3000000" cy="3000000"/>
        </p:xfrm>
        <a:graphic>
          <a:graphicData uri="http://schemas.openxmlformats.org/drawingml/2006/table">
            <a:tbl>
              <a:tblPr>
                <a:noFill/>
                <a:tableStyleId>{6E98930F-3787-49B5-92EC-5D0E38517860}</a:tableStyleId>
              </a:tblPr>
              <a:tblGrid>
                <a:gridCol w="950350"/>
                <a:gridCol w="8458200"/>
              </a:tblGrid>
              <a:tr h="487350">
                <a:tc>
                  <a:txBody>
                    <a:bodyPr/>
                    <a:lstStyle/>
                    <a:p>
                      <a:pPr indent="0" lvl="0" marL="0" marR="0" rtl="0" algn="ctr">
                        <a:lnSpc>
                          <a:spcPct val="100000"/>
                        </a:lnSpc>
                        <a:spcBef>
                          <a:spcPts val="0"/>
                        </a:spcBef>
                        <a:spcAft>
                          <a:spcPts val="0"/>
                        </a:spcAft>
                        <a:buClr>
                          <a:schemeClr val="dk1"/>
                        </a:buClr>
                        <a:buSzPts val="1300"/>
                        <a:buFont typeface="Verdana"/>
                        <a:buNone/>
                      </a:pPr>
                      <a:r>
                        <a:rPr b="1" i="0" lang="nl-BE" sz="1300" u="none" cap="none" strike="noStrike">
                          <a:solidFill>
                            <a:schemeClr val="dk1"/>
                          </a:solidFill>
                          <a:latin typeface="Verdana"/>
                          <a:ea typeface="Verdana"/>
                          <a:cs typeface="Verdana"/>
                          <a:sym typeface="Verdana"/>
                        </a:rPr>
                        <a:t>Max ptn</a:t>
                      </a:r>
                      <a:endParaRPr/>
                    </a:p>
                  </a:txBody>
                  <a:tcPr marT="45725" marB="45725" marR="121925" marL="121925">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2E389"/>
                    </a:solidFill>
                  </a:tcPr>
                </a:tc>
                <a:tc>
                  <a:txBody>
                    <a:bodyPr/>
                    <a:lstStyle/>
                    <a:p>
                      <a:pPr indent="0" lvl="0" marL="0" marR="0" rtl="0" algn="l">
                        <a:lnSpc>
                          <a:spcPct val="100000"/>
                        </a:lnSpc>
                        <a:spcBef>
                          <a:spcPts val="0"/>
                        </a:spcBef>
                        <a:spcAft>
                          <a:spcPts val="0"/>
                        </a:spcAft>
                        <a:buClr>
                          <a:schemeClr val="dk1"/>
                        </a:buClr>
                        <a:buSzPts val="1300"/>
                        <a:buFont typeface="Verdana"/>
                        <a:buNone/>
                      </a:pPr>
                      <a:r>
                        <a:rPr b="1" i="0" lang="nl-BE" sz="1300" u="none" cap="none" strike="noStrike">
                          <a:solidFill>
                            <a:schemeClr val="dk1"/>
                          </a:solidFill>
                          <a:latin typeface="Verdana"/>
                          <a:ea typeface="Verdana"/>
                          <a:cs typeface="Verdana"/>
                          <a:sym typeface="Verdana"/>
                        </a:rPr>
                        <a:t>Beoordelingscriteria</a:t>
                      </a:r>
                      <a:endParaRPr/>
                    </a:p>
                  </a:txBody>
                  <a:tcPr marT="45725" marB="45725" marR="121925" marL="121925">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2E389"/>
                    </a:solidFill>
                  </a:tcPr>
                </a:tc>
              </a:tr>
              <a:tr h="304800">
                <a:tc>
                  <a:txBody>
                    <a:bodyPr/>
                    <a:lstStyle/>
                    <a:p>
                      <a:pPr indent="0" lvl="0" marL="0" marR="0" rtl="0" algn="ctr">
                        <a:lnSpc>
                          <a:spcPct val="100000"/>
                        </a:lnSpc>
                        <a:spcBef>
                          <a:spcPts val="0"/>
                        </a:spcBef>
                        <a:spcAft>
                          <a:spcPts val="0"/>
                        </a:spcAft>
                        <a:buClr>
                          <a:schemeClr val="dk1"/>
                        </a:buClr>
                        <a:buSzPts val="1300"/>
                        <a:buFont typeface="Verdana"/>
                        <a:buNone/>
                      </a:pPr>
                      <a:r>
                        <a:rPr b="0" i="0" lang="nl-BE" sz="1300" u="none" cap="none" strike="noStrike">
                          <a:solidFill>
                            <a:schemeClr val="dk1"/>
                          </a:solidFill>
                          <a:latin typeface="Verdana"/>
                          <a:ea typeface="Verdana"/>
                          <a:cs typeface="Verdana"/>
                          <a:sym typeface="Verdana"/>
                        </a:rPr>
                        <a:t>30</a:t>
                      </a:r>
                      <a:endParaRPr/>
                    </a:p>
                  </a:txBody>
                  <a:tcPr marT="45725" marB="45725" marR="121925" marL="121925">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300"/>
                        <a:buFont typeface="Verdana"/>
                        <a:buNone/>
                      </a:pPr>
                      <a:r>
                        <a:rPr b="0" i="0" lang="nl-BE" sz="1300" u="none" cap="none" strike="noStrike">
                          <a:solidFill>
                            <a:schemeClr val="dk1"/>
                          </a:solidFill>
                          <a:latin typeface="Verdana"/>
                          <a:ea typeface="Verdana"/>
                          <a:cs typeface="Verdana"/>
                          <a:sym typeface="Verdana"/>
                        </a:rPr>
                        <a:t>Milieu-impact: bijdrage aan de realisatie van het klimaatactieplan</a:t>
                      </a:r>
                      <a:endParaRPr/>
                    </a:p>
                  </a:txBody>
                  <a:tcPr marT="45725" marB="45725" marR="121925" marL="121925">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00025">
                <a:tc>
                  <a:txBody>
                    <a:bodyPr/>
                    <a:lstStyle/>
                    <a:p>
                      <a:pPr indent="0" lvl="0" marL="0" marR="0" rtl="0" algn="ctr">
                        <a:lnSpc>
                          <a:spcPct val="100000"/>
                        </a:lnSpc>
                        <a:spcBef>
                          <a:spcPts val="0"/>
                        </a:spcBef>
                        <a:spcAft>
                          <a:spcPts val="0"/>
                        </a:spcAft>
                        <a:buClr>
                          <a:schemeClr val="dk1"/>
                        </a:buClr>
                        <a:buSzPts val="1300"/>
                        <a:buFont typeface="Verdana"/>
                        <a:buNone/>
                      </a:pPr>
                      <a:r>
                        <a:rPr b="0" i="0" lang="nl-BE" sz="1300" u="none" cap="none" strike="noStrike">
                          <a:solidFill>
                            <a:schemeClr val="dk1"/>
                          </a:solidFill>
                          <a:latin typeface="Verdana"/>
                          <a:ea typeface="Verdana"/>
                          <a:cs typeface="Verdana"/>
                          <a:sym typeface="Verdana"/>
                        </a:rPr>
                        <a:t>20</a:t>
                      </a:r>
                      <a:endParaRPr/>
                    </a:p>
                  </a:txBody>
                  <a:tcPr marT="45725" marB="45725" marR="121925" marL="121925">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300"/>
                        <a:buFont typeface="Verdana"/>
                        <a:buNone/>
                      </a:pPr>
                      <a:r>
                        <a:rPr b="0" i="0" lang="nl-BE" sz="1300" u="none" cap="none" strike="noStrike">
                          <a:solidFill>
                            <a:schemeClr val="dk1"/>
                          </a:solidFill>
                          <a:latin typeface="Verdana"/>
                          <a:ea typeface="Verdana"/>
                          <a:cs typeface="Verdana"/>
                          <a:sym typeface="Verdana"/>
                        </a:rPr>
                        <a:t>Langdurig effect</a:t>
                      </a:r>
                      <a:endParaRPr/>
                    </a:p>
                  </a:txBody>
                  <a:tcPr marT="45725" marB="45725" marR="121925" marL="121925">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03200">
                <a:tc>
                  <a:txBody>
                    <a:bodyPr/>
                    <a:lstStyle/>
                    <a:p>
                      <a:pPr indent="0" lvl="0" marL="0" marR="0" rtl="0" algn="ctr">
                        <a:lnSpc>
                          <a:spcPct val="100000"/>
                        </a:lnSpc>
                        <a:spcBef>
                          <a:spcPts val="0"/>
                        </a:spcBef>
                        <a:spcAft>
                          <a:spcPts val="0"/>
                        </a:spcAft>
                        <a:buClr>
                          <a:schemeClr val="dk1"/>
                        </a:buClr>
                        <a:buSzPts val="1300"/>
                        <a:buFont typeface="Verdana"/>
                        <a:buNone/>
                      </a:pPr>
                      <a:r>
                        <a:rPr b="0" i="0" lang="nl-BE" sz="1300" u="none" cap="none" strike="noStrike">
                          <a:solidFill>
                            <a:schemeClr val="dk1"/>
                          </a:solidFill>
                          <a:latin typeface="Verdana"/>
                          <a:ea typeface="Verdana"/>
                          <a:cs typeface="Verdana"/>
                          <a:sym typeface="Verdana"/>
                        </a:rPr>
                        <a:t>20</a:t>
                      </a:r>
                      <a:endParaRPr/>
                    </a:p>
                  </a:txBody>
                  <a:tcPr marT="45725" marB="45725" marR="121925" marL="121925">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300"/>
                        <a:buFont typeface="Verdana"/>
                        <a:buNone/>
                      </a:pPr>
                      <a:r>
                        <a:rPr b="0" i="0" lang="nl-BE" sz="1300" u="none" cap="none" strike="noStrike">
                          <a:solidFill>
                            <a:schemeClr val="dk1"/>
                          </a:solidFill>
                          <a:latin typeface="Verdana"/>
                          <a:ea typeface="Verdana"/>
                          <a:cs typeface="Verdana"/>
                          <a:sym typeface="Verdana"/>
                        </a:rPr>
                        <a:t>Samenwerkingen en participatie</a:t>
                      </a:r>
                      <a:endParaRPr/>
                    </a:p>
                  </a:txBody>
                  <a:tcPr marT="45725" marB="45725" marR="121925" marL="121925">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17500">
                <a:tc>
                  <a:txBody>
                    <a:bodyPr/>
                    <a:lstStyle/>
                    <a:p>
                      <a:pPr indent="0" lvl="0" marL="0" marR="0" rtl="0" algn="ctr">
                        <a:lnSpc>
                          <a:spcPct val="100000"/>
                        </a:lnSpc>
                        <a:spcBef>
                          <a:spcPts val="0"/>
                        </a:spcBef>
                        <a:spcAft>
                          <a:spcPts val="0"/>
                        </a:spcAft>
                        <a:buClr>
                          <a:schemeClr val="dk1"/>
                        </a:buClr>
                        <a:buSzPts val="1300"/>
                        <a:buFont typeface="Verdana"/>
                        <a:buNone/>
                      </a:pPr>
                      <a:r>
                        <a:rPr b="0" i="0" lang="nl-BE" sz="1300" u="none" cap="none" strike="noStrike">
                          <a:solidFill>
                            <a:schemeClr val="dk1"/>
                          </a:solidFill>
                          <a:latin typeface="Verdana"/>
                          <a:ea typeface="Verdana"/>
                          <a:cs typeface="Verdana"/>
                          <a:sym typeface="Verdana"/>
                        </a:rPr>
                        <a:t>15</a:t>
                      </a:r>
                      <a:endParaRPr/>
                    </a:p>
                  </a:txBody>
                  <a:tcPr marT="45725" marB="45725" marR="121925" marL="121925">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300"/>
                        <a:buFont typeface="Verdana"/>
                        <a:buNone/>
                      </a:pPr>
                      <a:r>
                        <a:rPr b="0" i="0" lang="nl-BE" sz="1300" u="none" cap="none" strike="noStrike">
                          <a:solidFill>
                            <a:schemeClr val="dk1"/>
                          </a:solidFill>
                          <a:latin typeface="Verdana"/>
                          <a:ea typeface="Verdana"/>
                          <a:cs typeface="Verdana"/>
                          <a:sym typeface="Verdana"/>
                        </a:rPr>
                        <a:t>Plan van aanpak</a:t>
                      </a:r>
                      <a:endParaRPr/>
                    </a:p>
                  </a:txBody>
                  <a:tcPr marT="45725" marB="45725" marR="121925" marL="121925">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01625">
                <a:tc>
                  <a:txBody>
                    <a:bodyPr/>
                    <a:lstStyle/>
                    <a:p>
                      <a:pPr indent="0" lvl="0" marL="0" marR="0" rtl="0" algn="ctr">
                        <a:lnSpc>
                          <a:spcPct val="100000"/>
                        </a:lnSpc>
                        <a:spcBef>
                          <a:spcPts val="0"/>
                        </a:spcBef>
                        <a:spcAft>
                          <a:spcPts val="0"/>
                        </a:spcAft>
                        <a:buClr>
                          <a:schemeClr val="dk1"/>
                        </a:buClr>
                        <a:buSzPts val="1300"/>
                        <a:buFont typeface="Verdana"/>
                        <a:buNone/>
                      </a:pPr>
                      <a:r>
                        <a:rPr b="0" i="0" lang="nl-BE" sz="1300" u="none" cap="none" strike="noStrike">
                          <a:solidFill>
                            <a:schemeClr val="dk1"/>
                          </a:solidFill>
                          <a:latin typeface="Verdana"/>
                          <a:ea typeface="Verdana"/>
                          <a:cs typeface="Verdana"/>
                          <a:sym typeface="Verdana"/>
                        </a:rPr>
                        <a:t>10</a:t>
                      </a:r>
                      <a:endParaRPr/>
                    </a:p>
                  </a:txBody>
                  <a:tcPr marT="45725" marB="45725" marR="121925" marL="121925">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300"/>
                        <a:buFont typeface="Verdana"/>
                        <a:buNone/>
                      </a:pPr>
                      <a:r>
                        <a:rPr b="0" i="0" lang="nl-BE" sz="1300" u="none" cap="none" strike="noStrike">
                          <a:solidFill>
                            <a:schemeClr val="dk1"/>
                          </a:solidFill>
                          <a:latin typeface="Verdana"/>
                          <a:ea typeface="Verdana"/>
                          <a:cs typeface="Verdana"/>
                          <a:sym typeface="Verdana"/>
                        </a:rPr>
                        <a:t>Innovatieve aanpak</a:t>
                      </a:r>
                      <a:endParaRPr/>
                    </a:p>
                  </a:txBody>
                  <a:tcPr marT="45725" marB="45725" marR="121925" marL="121925">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61950">
                <a:tc>
                  <a:txBody>
                    <a:bodyPr/>
                    <a:lstStyle/>
                    <a:p>
                      <a:pPr indent="0" lvl="0" marL="0" marR="0" rtl="0" algn="ctr">
                        <a:lnSpc>
                          <a:spcPct val="100000"/>
                        </a:lnSpc>
                        <a:spcBef>
                          <a:spcPts val="0"/>
                        </a:spcBef>
                        <a:spcAft>
                          <a:spcPts val="0"/>
                        </a:spcAft>
                        <a:buClr>
                          <a:schemeClr val="dk1"/>
                        </a:buClr>
                        <a:buSzPts val="1300"/>
                        <a:buFont typeface="Verdana"/>
                        <a:buNone/>
                      </a:pPr>
                      <a:r>
                        <a:rPr b="0" i="0" lang="nl-BE" sz="1300" u="none" cap="none" strike="noStrike">
                          <a:solidFill>
                            <a:schemeClr val="dk1"/>
                          </a:solidFill>
                          <a:latin typeface="Verdana"/>
                          <a:ea typeface="Verdana"/>
                          <a:cs typeface="Verdana"/>
                          <a:sym typeface="Verdana"/>
                        </a:rPr>
                        <a:t>5</a:t>
                      </a:r>
                      <a:endParaRPr/>
                    </a:p>
                  </a:txBody>
                  <a:tcPr marT="45725" marB="45725" marR="121925" marL="121925">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300"/>
                        <a:buFont typeface="Verdana"/>
                        <a:buNone/>
                      </a:pPr>
                      <a:r>
                        <a:rPr b="0" i="0" lang="nl-BE" sz="1300" u="none" cap="none" strike="noStrike">
                          <a:solidFill>
                            <a:schemeClr val="dk1"/>
                          </a:solidFill>
                          <a:latin typeface="Verdana"/>
                          <a:ea typeface="Verdana"/>
                          <a:cs typeface="Verdana"/>
                          <a:sym typeface="Verdana"/>
                        </a:rPr>
                        <a:t>Aandacht voor kinderen, jongeren en/of kansengroepen</a:t>
                      </a:r>
                      <a:endParaRPr/>
                    </a:p>
                  </a:txBody>
                  <a:tcPr marT="45725" marB="45725" marR="121925" marL="121925">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B2E389"/>
        </a:solidFill>
      </p:bgPr>
    </p:bg>
    <p:spTree>
      <p:nvGrpSpPr>
        <p:cNvPr id="961" name="Shape 961"/>
        <p:cNvGrpSpPr/>
        <p:nvPr/>
      </p:nvGrpSpPr>
      <p:grpSpPr>
        <a:xfrm>
          <a:off x="0" y="0"/>
          <a:ext cx="0" cy="0"/>
          <a:chOff x="0" y="0"/>
          <a:chExt cx="0" cy="0"/>
        </a:xfrm>
      </p:grpSpPr>
      <p:sp>
        <p:nvSpPr>
          <p:cNvPr id="962" name="Google Shape;962;p137"/>
          <p:cNvSpPr txBox="1"/>
          <p:nvPr/>
        </p:nvSpPr>
        <p:spPr>
          <a:xfrm rot="543464">
            <a:off x="4480007" y="543929"/>
            <a:ext cx="3327234" cy="65204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800"/>
              <a:buFont typeface="Verdana"/>
              <a:buNone/>
            </a:pPr>
            <a:r>
              <a:rPr b="1" i="0" lang="nl-BE" sz="1800" u="none">
                <a:solidFill>
                  <a:srgbClr val="FF0000"/>
                </a:solidFill>
                <a:latin typeface="Verdana"/>
                <a:ea typeface="Verdana"/>
                <a:cs typeface="Verdana"/>
                <a:sym typeface="Verdana"/>
              </a:rPr>
              <a:t>Bakfiets-deelsysteem</a:t>
            </a:r>
            <a:endParaRPr/>
          </a:p>
        </p:txBody>
      </p:sp>
      <p:sp>
        <p:nvSpPr>
          <p:cNvPr id="963" name="Google Shape;963;p137"/>
          <p:cNvSpPr txBox="1"/>
          <p:nvPr/>
        </p:nvSpPr>
        <p:spPr>
          <a:xfrm rot="-681775">
            <a:off x="168728" y="1408159"/>
            <a:ext cx="3309560" cy="37614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96633"/>
              </a:buClr>
              <a:buSzPts val="1800"/>
              <a:buFont typeface="Verdana"/>
              <a:buNone/>
            </a:pPr>
            <a:r>
              <a:rPr b="1" i="0" lang="nl-BE" sz="1800" u="none">
                <a:solidFill>
                  <a:srgbClr val="996633"/>
                </a:solidFill>
                <a:latin typeface="Verdana"/>
                <a:ea typeface="Verdana"/>
                <a:cs typeface="Verdana"/>
                <a:sym typeface="Verdana"/>
              </a:rPr>
              <a:t>Schoten Circulair</a:t>
            </a:r>
            <a:endParaRPr/>
          </a:p>
        </p:txBody>
      </p:sp>
      <p:sp>
        <p:nvSpPr>
          <p:cNvPr id="964" name="Google Shape;964;p137"/>
          <p:cNvSpPr txBox="1"/>
          <p:nvPr/>
        </p:nvSpPr>
        <p:spPr>
          <a:xfrm rot="315686">
            <a:off x="1588732" y="331528"/>
            <a:ext cx="3348218" cy="64504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996633"/>
              </a:buClr>
              <a:buSzPts val="1800"/>
              <a:buFont typeface="Verdana"/>
              <a:buNone/>
            </a:pPr>
            <a:r>
              <a:rPr b="1" i="0" lang="nl-BE" sz="1800" u="none">
                <a:solidFill>
                  <a:srgbClr val="996633"/>
                </a:solidFill>
                <a:latin typeface="Verdana"/>
                <a:ea typeface="Verdana"/>
                <a:cs typeface="Verdana"/>
                <a:sym typeface="Verdana"/>
              </a:rPr>
              <a:t>GOAS Houten producten</a:t>
            </a:r>
            <a:endParaRPr/>
          </a:p>
        </p:txBody>
      </p:sp>
      <p:sp>
        <p:nvSpPr>
          <p:cNvPr id="965" name="Google Shape;965;p137"/>
          <p:cNvSpPr txBox="1"/>
          <p:nvPr/>
        </p:nvSpPr>
        <p:spPr>
          <a:xfrm rot="-180128">
            <a:off x="2546283" y="1915506"/>
            <a:ext cx="3844002" cy="64256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800"/>
              <a:buFont typeface="Verdana"/>
              <a:buNone/>
            </a:pPr>
            <a:r>
              <a:rPr b="1" i="0" lang="nl-BE" sz="1800" u="none">
                <a:solidFill>
                  <a:srgbClr val="FF0000"/>
                </a:solidFill>
                <a:latin typeface="Verdana"/>
                <a:ea typeface="Verdana"/>
                <a:cs typeface="Verdana"/>
                <a:sym typeface="Verdana"/>
              </a:rPr>
              <a:t>De scholen van Schoten op de fiets</a:t>
            </a:r>
            <a:endParaRPr/>
          </a:p>
        </p:txBody>
      </p:sp>
      <p:sp>
        <p:nvSpPr>
          <p:cNvPr id="966" name="Google Shape;966;p137"/>
          <p:cNvSpPr txBox="1"/>
          <p:nvPr/>
        </p:nvSpPr>
        <p:spPr>
          <a:xfrm rot="-681775">
            <a:off x="269649" y="5361907"/>
            <a:ext cx="4066568" cy="93954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9900"/>
              </a:buClr>
              <a:buSzPts val="1800"/>
              <a:buFont typeface="Verdana"/>
              <a:buNone/>
            </a:pPr>
            <a:r>
              <a:rPr b="1" i="0" lang="nl-BE" sz="1800" u="none">
                <a:solidFill>
                  <a:srgbClr val="009900"/>
                </a:solidFill>
                <a:latin typeface="Verdana"/>
                <a:ea typeface="Verdana"/>
                <a:cs typeface="Verdana"/>
                <a:sym typeface="Verdana"/>
              </a:rPr>
              <a:t>Insecten- en bijentuin Woonzorgcentrum Vordenstein</a:t>
            </a:r>
            <a:endParaRPr/>
          </a:p>
        </p:txBody>
      </p:sp>
      <p:sp>
        <p:nvSpPr>
          <p:cNvPr id="967" name="Google Shape;967;p137"/>
          <p:cNvSpPr txBox="1"/>
          <p:nvPr/>
        </p:nvSpPr>
        <p:spPr>
          <a:xfrm rot="180128">
            <a:off x="3217005" y="4365278"/>
            <a:ext cx="3355572" cy="36740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9900"/>
              </a:buClr>
              <a:buSzPts val="1800"/>
              <a:buFont typeface="Verdana"/>
              <a:buNone/>
            </a:pPr>
            <a:r>
              <a:rPr b="1" i="0" lang="nl-BE" sz="1800" u="none">
                <a:solidFill>
                  <a:srgbClr val="009900"/>
                </a:solidFill>
                <a:latin typeface="Verdana"/>
                <a:ea typeface="Verdana"/>
                <a:cs typeface="Verdana"/>
                <a:sym typeface="Verdana"/>
              </a:rPr>
              <a:t>Fruit in de wijk</a:t>
            </a:r>
            <a:endParaRPr/>
          </a:p>
        </p:txBody>
      </p:sp>
      <p:sp>
        <p:nvSpPr>
          <p:cNvPr id="968" name="Google Shape;968;p137"/>
          <p:cNvSpPr txBox="1"/>
          <p:nvPr/>
        </p:nvSpPr>
        <p:spPr>
          <a:xfrm rot="361025">
            <a:off x="631547" y="3210694"/>
            <a:ext cx="3344886" cy="6461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9900"/>
              </a:buClr>
              <a:buSzPts val="1800"/>
              <a:buFont typeface="Verdana"/>
              <a:buNone/>
            </a:pPr>
            <a:r>
              <a:rPr b="1" i="0" lang="nl-BE" sz="1800" u="none">
                <a:solidFill>
                  <a:srgbClr val="009900"/>
                </a:solidFill>
                <a:latin typeface="Verdana"/>
                <a:ea typeface="Verdana"/>
                <a:cs typeface="Verdana"/>
                <a:sym typeface="Verdana"/>
              </a:rPr>
              <a:t>Open Kaddish &amp; Kaddish buurttuin</a:t>
            </a:r>
            <a:endParaRPr/>
          </a:p>
        </p:txBody>
      </p:sp>
      <p:sp>
        <p:nvSpPr>
          <p:cNvPr id="969" name="Google Shape;969;p137"/>
          <p:cNvSpPr txBox="1"/>
          <p:nvPr/>
        </p:nvSpPr>
        <p:spPr>
          <a:xfrm rot="-180128">
            <a:off x="7058755" y="3644294"/>
            <a:ext cx="3355572" cy="64256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Verdana"/>
              <a:buNone/>
            </a:pPr>
            <a:r>
              <a:rPr b="1" i="0" lang="nl-BE" sz="1800" u="none">
                <a:solidFill>
                  <a:schemeClr val="dk1"/>
                </a:solidFill>
                <a:latin typeface="Verdana"/>
                <a:ea typeface="Verdana"/>
                <a:cs typeface="Verdana"/>
                <a:sym typeface="Verdana"/>
              </a:rPr>
              <a:t>Warmtenet Schoten</a:t>
            </a:r>
            <a:endParaRPr/>
          </a:p>
        </p:txBody>
      </p:sp>
      <p:sp>
        <p:nvSpPr>
          <p:cNvPr id="970" name="Google Shape;970;p137"/>
          <p:cNvSpPr txBox="1"/>
          <p:nvPr/>
        </p:nvSpPr>
        <p:spPr>
          <a:xfrm>
            <a:off x="4751916" y="3068637"/>
            <a:ext cx="3359149" cy="7016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Verdana"/>
              <a:buNone/>
            </a:pPr>
            <a:r>
              <a:rPr b="1" i="0" lang="nl-BE" sz="2000" u="none">
                <a:solidFill>
                  <a:schemeClr val="lt1"/>
                </a:solidFill>
                <a:latin typeface="Verdana"/>
                <a:ea typeface="Verdana"/>
                <a:cs typeface="Verdana"/>
                <a:sym typeface="Verdana"/>
              </a:rPr>
              <a:t>Schot(en) in het klimaat!</a:t>
            </a:r>
            <a:endParaRPr/>
          </a:p>
        </p:txBody>
      </p:sp>
      <p:sp>
        <p:nvSpPr>
          <p:cNvPr id="971" name="Google Shape;971;p137"/>
          <p:cNvSpPr txBox="1"/>
          <p:nvPr/>
        </p:nvSpPr>
        <p:spPr>
          <a:xfrm rot="-635505">
            <a:off x="4678309" y="5293444"/>
            <a:ext cx="3315865" cy="65578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Verdana"/>
              <a:buNone/>
            </a:pPr>
            <a:r>
              <a:rPr b="1" i="0" lang="nl-BE" sz="1800" u="none">
                <a:solidFill>
                  <a:schemeClr val="dk1"/>
                </a:solidFill>
                <a:latin typeface="Verdana"/>
                <a:ea typeface="Verdana"/>
                <a:cs typeface="Verdana"/>
                <a:sym typeface="Verdana"/>
              </a:rPr>
              <a:t>Zon op de daken voor iedereen!</a:t>
            </a:r>
            <a:endParaRPr/>
          </a:p>
        </p:txBody>
      </p:sp>
      <p:sp>
        <p:nvSpPr>
          <p:cNvPr id="972" name="Google Shape;972;p137"/>
          <p:cNvSpPr txBox="1"/>
          <p:nvPr/>
        </p:nvSpPr>
        <p:spPr>
          <a:xfrm rot="681775">
            <a:off x="8713710" y="4716152"/>
            <a:ext cx="3309560" cy="65784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Verdana"/>
              <a:buNone/>
            </a:pPr>
            <a:r>
              <a:rPr b="1" i="0" lang="nl-BE" sz="1800" u="none">
                <a:solidFill>
                  <a:schemeClr val="dk1"/>
                </a:solidFill>
                <a:latin typeface="Verdana"/>
                <a:ea typeface="Verdana"/>
                <a:cs typeface="Verdana"/>
                <a:sym typeface="Verdana"/>
              </a:rPr>
              <a:t>De groenste school</a:t>
            </a:r>
            <a:endParaRPr/>
          </a:p>
        </p:txBody>
      </p:sp>
      <p:sp>
        <p:nvSpPr>
          <p:cNvPr id="973" name="Google Shape;973;p137"/>
          <p:cNvSpPr txBox="1"/>
          <p:nvPr/>
        </p:nvSpPr>
        <p:spPr>
          <a:xfrm>
            <a:off x="7920567" y="260350"/>
            <a:ext cx="4030133"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66FF"/>
              </a:buClr>
              <a:buSzPts val="1800"/>
              <a:buFont typeface="Verdana"/>
              <a:buNone/>
            </a:pPr>
            <a:r>
              <a:rPr b="1" i="0" lang="nl-BE" sz="1800" u="none">
                <a:solidFill>
                  <a:srgbClr val="0066FF"/>
                </a:solidFill>
                <a:latin typeface="Verdana"/>
                <a:ea typeface="Verdana"/>
                <a:cs typeface="Verdana"/>
                <a:sym typeface="Verdana"/>
              </a:rPr>
              <a:t>Bomenbank met infiltratievoorziening</a:t>
            </a:r>
            <a:endParaRPr/>
          </a:p>
        </p:txBody>
      </p:sp>
      <p:sp>
        <p:nvSpPr>
          <p:cNvPr id="974" name="Google Shape;974;p137"/>
          <p:cNvSpPr txBox="1"/>
          <p:nvPr/>
        </p:nvSpPr>
        <p:spPr>
          <a:xfrm>
            <a:off x="8401049" y="5876925"/>
            <a:ext cx="3359149"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Verdana"/>
              <a:buNone/>
            </a:pPr>
            <a:r>
              <a:rPr b="1" i="0" lang="nl-BE" sz="1800" u="none">
                <a:solidFill>
                  <a:schemeClr val="dk1"/>
                </a:solidFill>
                <a:latin typeface="Verdana"/>
                <a:ea typeface="Verdana"/>
                <a:cs typeface="Verdana"/>
                <a:sym typeface="Verdana"/>
              </a:rPr>
              <a:t>Ieder zijn eigen klimaatplan</a:t>
            </a:r>
            <a:endParaRPr/>
          </a:p>
        </p:txBody>
      </p:sp>
      <p:sp>
        <p:nvSpPr>
          <p:cNvPr id="975" name="Google Shape;975;p137"/>
          <p:cNvSpPr txBox="1"/>
          <p:nvPr/>
        </p:nvSpPr>
        <p:spPr>
          <a:xfrm>
            <a:off x="6383867" y="1341437"/>
            <a:ext cx="4030133" cy="91598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66FF"/>
              </a:buClr>
              <a:buSzPts val="1800"/>
              <a:buFont typeface="Verdana"/>
              <a:buNone/>
            </a:pPr>
            <a:r>
              <a:rPr b="1" i="0" lang="nl-BE" sz="1800" u="none">
                <a:solidFill>
                  <a:srgbClr val="0066FF"/>
                </a:solidFill>
                <a:latin typeface="Verdana"/>
                <a:ea typeface="Verdana"/>
                <a:cs typeface="Verdana"/>
                <a:sym typeface="Verdana"/>
              </a:rPr>
              <a:t>Eethuisbeek als groenblauw verbindingslint</a:t>
            </a:r>
            <a:endParaRPr/>
          </a:p>
        </p:txBody>
      </p:sp>
      <p:sp>
        <p:nvSpPr>
          <p:cNvPr id="976" name="Google Shape;976;p137"/>
          <p:cNvSpPr txBox="1"/>
          <p:nvPr/>
        </p:nvSpPr>
        <p:spPr>
          <a:xfrm rot="452003">
            <a:off x="9467423" y="1410737"/>
            <a:ext cx="3048855" cy="37098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66FF"/>
              </a:buClr>
              <a:buSzPts val="1800"/>
              <a:buFont typeface="Verdana"/>
              <a:buNone/>
            </a:pPr>
            <a:r>
              <a:rPr b="1" i="0" lang="nl-BE" sz="1800" u="none">
                <a:solidFill>
                  <a:srgbClr val="0066FF"/>
                </a:solidFill>
                <a:latin typeface="Verdana"/>
                <a:ea typeface="Verdana"/>
                <a:cs typeface="Verdana"/>
                <a:sym typeface="Verdana"/>
              </a:rPr>
              <a:t>Ohwapp</a:t>
            </a:r>
            <a:endParaRPr/>
          </a:p>
        </p:txBody>
      </p:sp>
      <p:sp>
        <p:nvSpPr>
          <p:cNvPr id="977" name="Google Shape;977;p137"/>
          <p:cNvSpPr txBox="1"/>
          <p:nvPr/>
        </p:nvSpPr>
        <p:spPr>
          <a:xfrm rot="774873">
            <a:off x="8199906" y="2697786"/>
            <a:ext cx="3954056" cy="66232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66FF"/>
              </a:buClr>
              <a:buSzPts val="1800"/>
              <a:buFont typeface="Verdana"/>
              <a:buNone/>
            </a:pPr>
            <a:r>
              <a:rPr b="1" i="0" lang="nl-BE" sz="1800" u="none">
                <a:solidFill>
                  <a:srgbClr val="0066FF"/>
                </a:solidFill>
                <a:latin typeface="Verdana"/>
                <a:ea typeface="Verdana"/>
                <a:cs typeface="Verdana"/>
                <a:sym typeface="Verdana"/>
              </a:rPr>
              <a:t>Regenwateropvang basisschool Ter Linde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1" name="Shape 981"/>
        <p:cNvGrpSpPr/>
        <p:nvPr/>
      </p:nvGrpSpPr>
      <p:grpSpPr>
        <a:xfrm>
          <a:off x="0" y="0"/>
          <a:ext cx="0" cy="0"/>
          <a:chOff x="0" y="0"/>
          <a:chExt cx="0" cy="0"/>
        </a:xfrm>
      </p:grpSpPr>
      <p:sp>
        <p:nvSpPr>
          <p:cNvPr id="982" name="Google Shape;982;p138"/>
          <p:cNvSpPr txBox="1"/>
          <p:nvPr>
            <p:ph type="title"/>
          </p:nvPr>
        </p:nvSpPr>
        <p:spPr>
          <a:xfrm>
            <a:off x="609600" y="274637"/>
            <a:ext cx="9956800" cy="11430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3000" cap="small">
              <a:solidFill>
                <a:schemeClr val="dk2"/>
              </a:solidFill>
              <a:latin typeface="Verdana"/>
              <a:ea typeface="Verdana"/>
              <a:cs typeface="Verdana"/>
              <a:sym typeface="Verdana"/>
            </a:endParaRPr>
          </a:p>
        </p:txBody>
      </p:sp>
      <p:sp>
        <p:nvSpPr>
          <p:cNvPr id="983" name="Google Shape;983;p138"/>
          <p:cNvSpPr txBox="1"/>
          <p:nvPr>
            <p:ph idx="1" type="body"/>
          </p:nvPr>
        </p:nvSpPr>
        <p:spPr>
          <a:xfrm>
            <a:off x="609600" y="1600200"/>
            <a:ext cx="9956800" cy="4873625"/>
          </a:xfrm>
          <a:prstGeom prst="rect">
            <a:avLst/>
          </a:prstGeom>
          <a:noFill/>
          <a:ln>
            <a:noFill/>
          </a:ln>
        </p:spPr>
        <p:txBody>
          <a:bodyPr anchorCtr="0" anchor="t" bIns="45700" lIns="91425" spcFirstLastPara="1" rIns="91425" wrap="square" tIns="45700">
            <a:noAutofit/>
          </a:bodyPr>
          <a:lstStyle/>
          <a:p>
            <a:pPr indent="-166370" lvl="0" marL="273050" marR="0" rtl="0" algn="l">
              <a:spcBef>
                <a:spcPts val="0"/>
              </a:spcBef>
              <a:spcAft>
                <a:spcPts val="0"/>
              </a:spcAft>
              <a:buClr>
                <a:schemeClr val="accent1"/>
              </a:buClr>
              <a:buSzPts val="1680"/>
              <a:buFont typeface="Noto Sans Symbols"/>
              <a:buNone/>
            </a:pPr>
            <a:r>
              <a:t/>
            </a:r>
            <a:endParaRPr sz="2400">
              <a:solidFill>
                <a:schemeClr val="dk1"/>
              </a:solidFill>
              <a:latin typeface="Verdana"/>
              <a:ea typeface="Verdana"/>
              <a:cs typeface="Verdana"/>
              <a:sym typeface="Verdana"/>
            </a:endParaRPr>
          </a:p>
        </p:txBody>
      </p:sp>
      <p:pic>
        <p:nvPicPr>
          <p:cNvPr id="984" name="Google Shape;984;p138"/>
          <p:cNvPicPr preferRelativeResize="0"/>
          <p:nvPr/>
        </p:nvPicPr>
        <p:blipFill rotWithShape="1">
          <a:blip r:embed="rId3">
            <a:alphaModFix/>
          </a:blip>
          <a:srcRect b="0" l="0" r="0" t="0"/>
          <a:stretch/>
        </p:blipFill>
        <p:spPr>
          <a:xfrm>
            <a:off x="0" y="44450"/>
            <a:ext cx="9144000" cy="67341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8" name="Shape 988"/>
        <p:cNvGrpSpPr/>
        <p:nvPr/>
      </p:nvGrpSpPr>
      <p:grpSpPr>
        <a:xfrm>
          <a:off x="0" y="0"/>
          <a:ext cx="0" cy="0"/>
          <a:chOff x="0" y="0"/>
          <a:chExt cx="0" cy="0"/>
        </a:xfrm>
      </p:grpSpPr>
      <p:sp>
        <p:nvSpPr>
          <p:cNvPr id="989" name="Google Shape;989;p139"/>
          <p:cNvSpPr txBox="1"/>
          <p:nvPr>
            <p:ph type="title"/>
          </p:nvPr>
        </p:nvSpPr>
        <p:spPr>
          <a:xfrm>
            <a:off x="609600" y="274637"/>
            <a:ext cx="9956800" cy="1143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2"/>
              </a:buClr>
              <a:buSzPts val="3000"/>
              <a:buFont typeface="Verdana"/>
              <a:buNone/>
            </a:pPr>
            <a:r>
              <a:rPr b="1" i="0" lang="nl-BE" sz="3000" u="none">
                <a:solidFill>
                  <a:schemeClr val="dk2"/>
                </a:solidFill>
                <a:latin typeface="Verdana"/>
                <a:ea typeface="Verdana"/>
                <a:cs typeface="Verdana"/>
                <a:sym typeface="Verdana"/>
              </a:rPr>
              <a:t>Winnaars (5)</a:t>
            </a:r>
            <a:endParaRPr/>
          </a:p>
        </p:txBody>
      </p:sp>
      <p:grpSp>
        <p:nvGrpSpPr>
          <p:cNvPr id="990" name="Google Shape;990;p139"/>
          <p:cNvGrpSpPr/>
          <p:nvPr/>
        </p:nvGrpSpPr>
        <p:grpSpPr>
          <a:xfrm>
            <a:off x="814916" y="1916112"/>
            <a:ext cx="9986433" cy="3916362"/>
            <a:chOff x="249" y="1162"/>
            <a:chExt cx="4718" cy="2467"/>
          </a:xfrm>
        </p:grpSpPr>
        <p:sp>
          <p:nvSpPr>
            <p:cNvPr id="991" name="Google Shape;991;p139"/>
            <p:cNvSpPr txBox="1"/>
            <p:nvPr/>
          </p:nvSpPr>
          <p:spPr>
            <a:xfrm>
              <a:off x="3995" y="3084"/>
              <a:ext cx="972" cy="545"/>
            </a:xfrm>
            <a:prstGeom prst="rect">
              <a:avLst/>
            </a:prstGeom>
            <a:noFill/>
            <a:ln>
              <a:noFill/>
            </a:ln>
          </p:spPr>
          <p:txBody>
            <a:bodyPr anchorCtr="0" anchor="ctr" bIns="45700" lIns="91425" spcFirstLastPara="1" rIns="91425" wrap="square" tIns="45700">
              <a:noAutofit/>
            </a:bodyPr>
            <a:lstStyle/>
            <a:p>
              <a:pPr indent="-273050" lvl="0" marL="273050" marR="0" rtl="0" algn="ctr">
                <a:lnSpc>
                  <a:spcPct val="100000"/>
                </a:lnSpc>
                <a:spcBef>
                  <a:spcPts val="0"/>
                </a:spcBef>
                <a:spcAft>
                  <a:spcPts val="0"/>
                </a:spcAft>
                <a:buClr>
                  <a:srgbClr val="5F5F5F"/>
                </a:buClr>
                <a:buSzPts val="2000"/>
                <a:buFont typeface="Verdana"/>
                <a:buNone/>
              </a:pPr>
              <a:r>
                <a:rPr b="1" i="0" lang="nl-BE" sz="2000" u="none">
                  <a:solidFill>
                    <a:srgbClr val="5F5F5F"/>
                  </a:solidFill>
                  <a:latin typeface="Verdana"/>
                  <a:ea typeface="Verdana"/>
                  <a:cs typeface="Verdana"/>
                  <a:sym typeface="Verdana"/>
                </a:rPr>
                <a:t>€ 8.165</a:t>
              </a:r>
              <a:endParaRPr/>
            </a:p>
          </p:txBody>
        </p:sp>
        <p:sp>
          <p:nvSpPr>
            <p:cNvPr id="992" name="Google Shape;992;p139"/>
            <p:cNvSpPr txBox="1"/>
            <p:nvPr/>
          </p:nvSpPr>
          <p:spPr>
            <a:xfrm>
              <a:off x="249" y="3084"/>
              <a:ext cx="3746" cy="545"/>
            </a:xfrm>
            <a:prstGeom prst="rect">
              <a:avLst/>
            </a:prstGeom>
            <a:noFill/>
            <a:ln>
              <a:noFill/>
            </a:ln>
          </p:spPr>
          <p:txBody>
            <a:bodyPr anchorCtr="0" anchor="ctr" bIns="45700" lIns="91425" spcFirstLastPara="1" rIns="91425" wrap="square" tIns="45700">
              <a:noAutofit/>
            </a:bodyPr>
            <a:lstStyle/>
            <a:p>
              <a:pPr indent="-273050" lvl="0" marL="273050" marR="0" rtl="0" algn="l">
                <a:lnSpc>
                  <a:spcPct val="100000"/>
                </a:lnSpc>
                <a:spcBef>
                  <a:spcPts val="0"/>
                </a:spcBef>
                <a:spcAft>
                  <a:spcPts val="0"/>
                </a:spcAft>
                <a:buClr>
                  <a:srgbClr val="5F5F5F"/>
                </a:buClr>
                <a:buSzPts val="2000"/>
                <a:buFont typeface="Verdana"/>
                <a:buNone/>
              </a:pPr>
              <a:r>
                <a:rPr b="1" i="0" lang="nl-BE" sz="2000" u="none">
                  <a:solidFill>
                    <a:srgbClr val="5F5F5F"/>
                  </a:solidFill>
                  <a:latin typeface="Verdana"/>
                  <a:ea typeface="Verdana"/>
                  <a:cs typeface="Verdana"/>
                  <a:sym typeface="Verdana"/>
                </a:rPr>
                <a:t>De scholen van Koningshof op de fiets</a:t>
              </a:r>
              <a:endParaRPr/>
            </a:p>
          </p:txBody>
        </p:sp>
        <p:sp>
          <p:nvSpPr>
            <p:cNvPr id="993" name="Google Shape;993;p139"/>
            <p:cNvSpPr txBox="1"/>
            <p:nvPr/>
          </p:nvSpPr>
          <p:spPr>
            <a:xfrm>
              <a:off x="3995" y="2747"/>
              <a:ext cx="972" cy="337"/>
            </a:xfrm>
            <a:prstGeom prst="rect">
              <a:avLst/>
            </a:prstGeom>
            <a:noFill/>
            <a:ln>
              <a:noFill/>
            </a:ln>
          </p:spPr>
          <p:txBody>
            <a:bodyPr anchorCtr="0" anchor="ctr" bIns="45700" lIns="91425" spcFirstLastPara="1" rIns="91425" wrap="square" tIns="45700">
              <a:noAutofit/>
            </a:bodyPr>
            <a:lstStyle/>
            <a:p>
              <a:pPr indent="-273050" lvl="0" marL="273050" marR="0" rtl="0" algn="ctr">
                <a:lnSpc>
                  <a:spcPct val="100000"/>
                </a:lnSpc>
                <a:spcBef>
                  <a:spcPts val="0"/>
                </a:spcBef>
                <a:spcAft>
                  <a:spcPts val="0"/>
                </a:spcAft>
                <a:buClr>
                  <a:srgbClr val="5F5F5F"/>
                </a:buClr>
                <a:buSzPts val="2000"/>
                <a:buFont typeface="Verdana"/>
                <a:buNone/>
              </a:pPr>
              <a:r>
                <a:rPr b="1" i="0" lang="nl-BE" sz="2000" u="none">
                  <a:solidFill>
                    <a:srgbClr val="5F5F5F"/>
                  </a:solidFill>
                  <a:latin typeface="Verdana"/>
                  <a:ea typeface="Verdana"/>
                  <a:cs typeface="Verdana"/>
                  <a:sym typeface="Verdana"/>
                </a:rPr>
                <a:t>€ 18.350</a:t>
              </a:r>
              <a:endParaRPr/>
            </a:p>
          </p:txBody>
        </p:sp>
        <p:sp>
          <p:nvSpPr>
            <p:cNvPr id="994" name="Google Shape;994;p139"/>
            <p:cNvSpPr txBox="1"/>
            <p:nvPr/>
          </p:nvSpPr>
          <p:spPr>
            <a:xfrm>
              <a:off x="249" y="2747"/>
              <a:ext cx="3746" cy="337"/>
            </a:xfrm>
            <a:prstGeom prst="rect">
              <a:avLst/>
            </a:prstGeom>
            <a:noFill/>
            <a:ln>
              <a:noFill/>
            </a:ln>
          </p:spPr>
          <p:txBody>
            <a:bodyPr anchorCtr="0" anchor="ctr" bIns="45700" lIns="91425" spcFirstLastPara="1" rIns="91425" wrap="square" tIns="45700">
              <a:noAutofit/>
            </a:bodyPr>
            <a:lstStyle/>
            <a:p>
              <a:pPr indent="-273050" lvl="0" marL="273050" marR="0" rtl="0" algn="l">
                <a:lnSpc>
                  <a:spcPct val="100000"/>
                </a:lnSpc>
                <a:spcBef>
                  <a:spcPts val="0"/>
                </a:spcBef>
                <a:spcAft>
                  <a:spcPts val="0"/>
                </a:spcAft>
                <a:buClr>
                  <a:srgbClr val="5F5F5F"/>
                </a:buClr>
                <a:buSzPts val="2000"/>
                <a:buFont typeface="Verdana"/>
                <a:buNone/>
              </a:pPr>
              <a:r>
                <a:rPr b="1" i="0" lang="nl-BE" sz="2000" u="none">
                  <a:solidFill>
                    <a:srgbClr val="5F5F5F"/>
                  </a:solidFill>
                  <a:latin typeface="Verdana"/>
                  <a:ea typeface="Verdana"/>
                  <a:cs typeface="Verdana"/>
                  <a:sym typeface="Verdana"/>
                </a:rPr>
                <a:t>Schoten Circulair</a:t>
              </a:r>
              <a:endParaRPr/>
            </a:p>
          </p:txBody>
        </p:sp>
        <p:sp>
          <p:nvSpPr>
            <p:cNvPr id="995" name="Google Shape;995;p139"/>
            <p:cNvSpPr txBox="1"/>
            <p:nvPr/>
          </p:nvSpPr>
          <p:spPr>
            <a:xfrm>
              <a:off x="3995" y="2378"/>
              <a:ext cx="972" cy="369"/>
            </a:xfrm>
            <a:prstGeom prst="rect">
              <a:avLst/>
            </a:prstGeom>
            <a:noFill/>
            <a:ln>
              <a:noFill/>
            </a:ln>
          </p:spPr>
          <p:txBody>
            <a:bodyPr anchorCtr="0" anchor="ctr" bIns="45700" lIns="91425" spcFirstLastPara="1" rIns="91425" wrap="square" tIns="45700">
              <a:noAutofit/>
            </a:bodyPr>
            <a:lstStyle/>
            <a:p>
              <a:pPr indent="-273050" lvl="0" marL="273050" marR="0" rtl="0" algn="ctr">
                <a:lnSpc>
                  <a:spcPct val="100000"/>
                </a:lnSpc>
                <a:spcBef>
                  <a:spcPts val="0"/>
                </a:spcBef>
                <a:spcAft>
                  <a:spcPts val="0"/>
                </a:spcAft>
                <a:buClr>
                  <a:srgbClr val="5F5F5F"/>
                </a:buClr>
                <a:buSzPts val="2000"/>
                <a:buFont typeface="Verdana"/>
                <a:buNone/>
              </a:pPr>
              <a:r>
                <a:rPr b="1" i="0" lang="nl-BE" sz="2000" u="none">
                  <a:solidFill>
                    <a:srgbClr val="5F5F5F"/>
                  </a:solidFill>
                  <a:latin typeface="Verdana"/>
                  <a:ea typeface="Verdana"/>
                  <a:cs typeface="Verdana"/>
                  <a:sym typeface="Verdana"/>
                </a:rPr>
                <a:t>€ 4.000</a:t>
              </a:r>
              <a:endParaRPr/>
            </a:p>
          </p:txBody>
        </p:sp>
        <p:sp>
          <p:nvSpPr>
            <p:cNvPr id="996" name="Google Shape;996;p139"/>
            <p:cNvSpPr txBox="1"/>
            <p:nvPr/>
          </p:nvSpPr>
          <p:spPr>
            <a:xfrm>
              <a:off x="249" y="2378"/>
              <a:ext cx="3746" cy="369"/>
            </a:xfrm>
            <a:prstGeom prst="rect">
              <a:avLst/>
            </a:prstGeom>
            <a:noFill/>
            <a:ln>
              <a:noFill/>
            </a:ln>
          </p:spPr>
          <p:txBody>
            <a:bodyPr anchorCtr="0" anchor="ctr" bIns="45700" lIns="91425" spcFirstLastPara="1" rIns="91425" wrap="square" tIns="45700">
              <a:noAutofit/>
            </a:bodyPr>
            <a:lstStyle/>
            <a:p>
              <a:pPr indent="-273050" lvl="0" marL="273050" marR="0" rtl="0" algn="l">
                <a:lnSpc>
                  <a:spcPct val="100000"/>
                </a:lnSpc>
                <a:spcBef>
                  <a:spcPts val="0"/>
                </a:spcBef>
                <a:spcAft>
                  <a:spcPts val="0"/>
                </a:spcAft>
                <a:buClr>
                  <a:srgbClr val="5F5F5F"/>
                </a:buClr>
                <a:buSzPts val="2000"/>
                <a:buFont typeface="Verdana"/>
                <a:buNone/>
              </a:pPr>
              <a:r>
                <a:rPr b="1" i="0" lang="nl-BE" sz="2000" u="none">
                  <a:solidFill>
                    <a:srgbClr val="5F5F5F"/>
                  </a:solidFill>
                  <a:latin typeface="Verdana"/>
                  <a:ea typeface="Verdana"/>
                  <a:cs typeface="Verdana"/>
                  <a:sym typeface="Verdana"/>
                </a:rPr>
                <a:t>Fruit in de wijk</a:t>
              </a:r>
              <a:endParaRPr/>
            </a:p>
          </p:txBody>
        </p:sp>
        <p:sp>
          <p:nvSpPr>
            <p:cNvPr id="997" name="Google Shape;997;p139"/>
            <p:cNvSpPr txBox="1"/>
            <p:nvPr/>
          </p:nvSpPr>
          <p:spPr>
            <a:xfrm>
              <a:off x="3995" y="2042"/>
              <a:ext cx="972" cy="336"/>
            </a:xfrm>
            <a:prstGeom prst="rect">
              <a:avLst/>
            </a:prstGeom>
            <a:noFill/>
            <a:ln>
              <a:noFill/>
            </a:ln>
          </p:spPr>
          <p:txBody>
            <a:bodyPr anchorCtr="0" anchor="ctr" bIns="45700" lIns="91425" spcFirstLastPara="1" rIns="91425" wrap="square" tIns="45700">
              <a:noAutofit/>
            </a:bodyPr>
            <a:lstStyle/>
            <a:p>
              <a:pPr indent="-273050" lvl="0" marL="273050" marR="0" rtl="0" algn="ctr">
                <a:lnSpc>
                  <a:spcPct val="100000"/>
                </a:lnSpc>
                <a:spcBef>
                  <a:spcPts val="0"/>
                </a:spcBef>
                <a:spcAft>
                  <a:spcPts val="0"/>
                </a:spcAft>
                <a:buClr>
                  <a:srgbClr val="5F5F5F"/>
                </a:buClr>
                <a:buSzPts val="2000"/>
                <a:buFont typeface="Verdana"/>
                <a:buNone/>
              </a:pPr>
              <a:r>
                <a:rPr b="1" i="0" lang="nl-BE" sz="2000" u="none">
                  <a:solidFill>
                    <a:srgbClr val="5F5F5F"/>
                  </a:solidFill>
                  <a:latin typeface="Verdana"/>
                  <a:ea typeface="Verdana"/>
                  <a:cs typeface="Verdana"/>
                  <a:sym typeface="Verdana"/>
                </a:rPr>
                <a:t>€ 20.000</a:t>
              </a:r>
              <a:endParaRPr/>
            </a:p>
          </p:txBody>
        </p:sp>
        <p:sp>
          <p:nvSpPr>
            <p:cNvPr id="998" name="Google Shape;998;p139"/>
            <p:cNvSpPr txBox="1"/>
            <p:nvPr/>
          </p:nvSpPr>
          <p:spPr>
            <a:xfrm>
              <a:off x="249" y="2042"/>
              <a:ext cx="3746" cy="336"/>
            </a:xfrm>
            <a:prstGeom prst="rect">
              <a:avLst/>
            </a:prstGeom>
            <a:noFill/>
            <a:ln>
              <a:noFill/>
            </a:ln>
          </p:spPr>
          <p:txBody>
            <a:bodyPr anchorCtr="0" anchor="ctr" bIns="45700" lIns="91425" spcFirstLastPara="1" rIns="91425" wrap="square" tIns="45700">
              <a:noAutofit/>
            </a:bodyPr>
            <a:lstStyle/>
            <a:p>
              <a:pPr indent="-273050" lvl="0" marL="273050" marR="0" rtl="0" algn="l">
                <a:lnSpc>
                  <a:spcPct val="100000"/>
                </a:lnSpc>
                <a:spcBef>
                  <a:spcPts val="0"/>
                </a:spcBef>
                <a:spcAft>
                  <a:spcPts val="0"/>
                </a:spcAft>
                <a:buClr>
                  <a:srgbClr val="5F5F5F"/>
                </a:buClr>
                <a:buSzPts val="2000"/>
                <a:buFont typeface="Verdana"/>
                <a:buNone/>
              </a:pPr>
              <a:r>
                <a:rPr b="1" i="0" lang="nl-BE" sz="2000" u="none">
                  <a:solidFill>
                    <a:srgbClr val="5F5F5F"/>
                  </a:solidFill>
                  <a:latin typeface="Verdana"/>
                  <a:ea typeface="Verdana"/>
                  <a:cs typeface="Verdana"/>
                  <a:sym typeface="Verdana"/>
                </a:rPr>
                <a:t>De groenste school</a:t>
              </a:r>
              <a:endParaRPr/>
            </a:p>
          </p:txBody>
        </p:sp>
        <p:sp>
          <p:nvSpPr>
            <p:cNvPr id="999" name="Google Shape;999;p139"/>
            <p:cNvSpPr txBox="1"/>
            <p:nvPr/>
          </p:nvSpPr>
          <p:spPr>
            <a:xfrm>
              <a:off x="3995" y="1497"/>
              <a:ext cx="972" cy="545"/>
            </a:xfrm>
            <a:prstGeom prst="rect">
              <a:avLst/>
            </a:prstGeom>
            <a:noFill/>
            <a:ln>
              <a:noFill/>
            </a:ln>
          </p:spPr>
          <p:txBody>
            <a:bodyPr anchorCtr="0" anchor="ctr" bIns="45700" lIns="91425" spcFirstLastPara="1" rIns="91425" wrap="square" tIns="45700">
              <a:noAutofit/>
            </a:bodyPr>
            <a:lstStyle/>
            <a:p>
              <a:pPr indent="-273050" lvl="0" marL="273050" marR="0" rtl="0" algn="ctr">
                <a:lnSpc>
                  <a:spcPct val="100000"/>
                </a:lnSpc>
                <a:spcBef>
                  <a:spcPts val="0"/>
                </a:spcBef>
                <a:spcAft>
                  <a:spcPts val="0"/>
                </a:spcAft>
                <a:buClr>
                  <a:srgbClr val="5F5F5F"/>
                </a:buClr>
                <a:buSzPts val="2000"/>
                <a:buFont typeface="Verdana"/>
                <a:buNone/>
              </a:pPr>
              <a:r>
                <a:rPr b="1" i="0" lang="nl-BE" sz="2000" u="none">
                  <a:solidFill>
                    <a:srgbClr val="5F5F5F"/>
                  </a:solidFill>
                  <a:latin typeface="Verdana"/>
                  <a:ea typeface="Verdana"/>
                  <a:cs typeface="Verdana"/>
                  <a:sym typeface="Verdana"/>
                </a:rPr>
                <a:t>€ 9.485</a:t>
              </a:r>
              <a:endParaRPr/>
            </a:p>
          </p:txBody>
        </p:sp>
        <p:sp>
          <p:nvSpPr>
            <p:cNvPr id="1000" name="Google Shape;1000;p139"/>
            <p:cNvSpPr txBox="1"/>
            <p:nvPr/>
          </p:nvSpPr>
          <p:spPr>
            <a:xfrm>
              <a:off x="249" y="1497"/>
              <a:ext cx="3746" cy="545"/>
            </a:xfrm>
            <a:prstGeom prst="rect">
              <a:avLst/>
            </a:prstGeom>
            <a:noFill/>
            <a:ln>
              <a:noFill/>
            </a:ln>
          </p:spPr>
          <p:txBody>
            <a:bodyPr anchorCtr="0" anchor="ctr" bIns="45700" lIns="91425" spcFirstLastPara="1" rIns="91425" wrap="square" tIns="45700">
              <a:noAutofit/>
            </a:bodyPr>
            <a:lstStyle/>
            <a:p>
              <a:pPr indent="-273050" lvl="0" marL="273050" marR="0" rtl="0" algn="l">
                <a:lnSpc>
                  <a:spcPct val="100000"/>
                </a:lnSpc>
                <a:spcBef>
                  <a:spcPts val="0"/>
                </a:spcBef>
                <a:spcAft>
                  <a:spcPts val="0"/>
                </a:spcAft>
                <a:buClr>
                  <a:srgbClr val="5F5F5F"/>
                </a:buClr>
                <a:buSzPts val="2000"/>
                <a:buFont typeface="Verdana"/>
                <a:buNone/>
              </a:pPr>
              <a:r>
                <a:rPr b="1" i="0" lang="nl-BE" sz="2000" u="none">
                  <a:solidFill>
                    <a:srgbClr val="5F5F5F"/>
                  </a:solidFill>
                  <a:latin typeface="Verdana"/>
                  <a:ea typeface="Verdana"/>
                  <a:cs typeface="Verdana"/>
                  <a:sym typeface="Verdana"/>
                </a:rPr>
                <a:t>Insecten- en bijentuin WZC Vordenstein</a:t>
              </a:r>
              <a:endParaRPr/>
            </a:p>
          </p:txBody>
        </p:sp>
        <p:sp>
          <p:nvSpPr>
            <p:cNvPr id="1001" name="Google Shape;1001;p139"/>
            <p:cNvSpPr txBox="1"/>
            <p:nvPr/>
          </p:nvSpPr>
          <p:spPr>
            <a:xfrm>
              <a:off x="3995" y="1162"/>
              <a:ext cx="972" cy="335"/>
            </a:xfrm>
            <a:prstGeom prst="rect">
              <a:avLst/>
            </a:prstGeom>
            <a:noFill/>
            <a:ln>
              <a:noFill/>
            </a:ln>
          </p:spPr>
          <p:txBody>
            <a:bodyPr anchorCtr="0" anchor="ctr" bIns="45700" lIns="91425" spcFirstLastPara="1" rIns="91425" wrap="square" tIns="45700">
              <a:noAutofit/>
            </a:bodyPr>
            <a:lstStyle/>
            <a:p>
              <a:pPr indent="-273050" lvl="0" marL="273050" marR="0" rtl="0" algn="ctr">
                <a:lnSpc>
                  <a:spcPct val="100000"/>
                </a:lnSpc>
                <a:spcBef>
                  <a:spcPts val="0"/>
                </a:spcBef>
                <a:spcAft>
                  <a:spcPts val="0"/>
                </a:spcAft>
                <a:buClr>
                  <a:srgbClr val="5F5F5F"/>
                </a:buClr>
                <a:buSzPts val="2000"/>
                <a:buFont typeface="Verdana"/>
                <a:buNone/>
              </a:pPr>
              <a:r>
                <a:rPr b="1" i="0" lang="nl-BE" sz="2000" u="none">
                  <a:solidFill>
                    <a:srgbClr val="5F5F5F"/>
                  </a:solidFill>
                  <a:latin typeface="Verdana"/>
                  <a:ea typeface="Verdana"/>
                  <a:cs typeface="Verdana"/>
                  <a:sym typeface="Verdana"/>
                </a:rPr>
                <a:t>budget</a:t>
              </a:r>
              <a:endParaRPr/>
            </a:p>
          </p:txBody>
        </p:sp>
        <p:sp>
          <p:nvSpPr>
            <p:cNvPr id="1002" name="Google Shape;1002;p139"/>
            <p:cNvSpPr txBox="1"/>
            <p:nvPr/>
          </p:nvSpPr>
          <p:spPr>
            <a:xfrm>
              <a:off x="249" y="1162"/>
              <a:ext cx="3746" cy="335"/>
            </a:xfrm>
            <a:prstGeom prst="rect">
              <a:avLst/>
            </a:prstGeom>
            <a:solidFill>
              <a:srgbClr val="99CC00"/>
            </a:solidFill>
            <a:ln>
              <a:noFill/>
            </a:ln>
          </p:spPr>
          <p:txBody>
            <a:bodyPr anchorCtr="0" anchor="ctr" bIns="45700" lIns="91425" spcFirstLastPara="1" rIns="91425" wrap="square" tIns="45700">
              <a:noAutofit/>
            </a:bodyPr>
            <a:lstStyle/>
            <a:p>
              <a:pPr indent="-273050" lvl="0" marL="273050" marR="0" rtl="0" algn="l">
                <a:lnSpc>
                  <a:spcPct val="100000"/>
                </a:lnSpc>
                <a:spcBef>
                  <a:spcPts val="0"/>
                </a:spcBef>
                <a:spcAft>
                  <a:spcPts val="0"/>
                </a:spcAft>
                <a:buClr>
                  <a:srgbClr val="5F5F5F"/>
                </a:buClr>
                <a:buSzPts val="2000"/>
                <a:buFont typeface="Verdana"/>
                <a:buNone/>
              </a:pPr>
              <a:r>
                <a:rPr b="1" i="0" lang="nl-BE" sz="2000" u="none">
                  <a:solidFill>
                    <a:srgbClr val="5F5F5F"/>
                  </a:solidFill>
                  <a:latin typeface="Verdana"/>
                  <a:ea typeface="Verdana"/>
                  <a:cs typeface="Verdana"/>
                  <a:sym typeface="Verdana"/>
                </a:rPr>
                <a:t>Omschrijving: project</a:t>
              </a:r>
              <a:endParaRPr/>
            </a:p>
          </p:txBody>
        </p:sp>
        <p:cxnSp>
          <p:nvCxnSpPr>
            <p:cNvPr id="1003" name="Google Shape;1003;p139"/>
            <p:cNvCxnSpPr/>
            <p:nvPr/>
          </p:nvCxnSpPr>
          <p:spPr>
            <a:xfrm>
              <a:off x="249" y="1162"/>
              <a:ext cx="4718" cy="0"/>
            </a:xfrm>
            <a:prstGeom prst="straightConnector1">
              <a:avLst/>
            </a:prstGeom>
            <a:noFill/>
            <a:ln cap="flat" cmpd="sng" w="12700">
              <a:solidFill>
                <a:schemeClr val="dk1"/>
              </a:solidFill>
              <a:prstDash val="solid"/>
              <a:miter lim="800000"/>
              <a:headEnd len="med" w="med" type="none"/>
              <a:tailEnd len="med" w="med" type="none"/>
            </a:ln>
          </p:spPr>
        </p:cxnSp>
        <p:cxnSp>
          <p:nvCxnSpPr>
            <p:cNvPr id="1004" name="Google Shape;1004;p139"/>
            <p:cNvCxnSpPr/>
            <p:nvPr/>
          </p:nvCxnSpPr>
          <p:spPr>
            <a:xfrm>
              <a:off x="249" y="3629"/>
              <a:ext cx="4718" cy="0"/>
            </a:xfrm>
            <a:prstGeom prst="straightConnector1">
              <a:avLst/>
            </a:prstGeom>
            <a:noFill/>
            <a:ln cap="flat" cmpd="sng" w="12700">
              <a:solidFill>
                <a:srgbClr val="000000"/>
              </a:solidFill>
              <a:prstDash val="solid"/>
              <a:miter lim="800000"/>
              <a:headEnd len="med" w="med" type="none"/>
              <a:tailEnd len="med" w="med" type="none"/>
            </a:ln>
          </p:spPr>
        </p:cxnSp>
        <p:cxnSp>
          <p:nvCxnSpPr>
            <p:cNvPr id="1005" name="Google Shape;1005;p139"/>
            <p:cNvCxnSpPr/>
            <p:nvPr/>
          </p:nvCxnSpPr>
          <p:spPr>
            <a:xfrm>
              <a:off x="249" y="1162"/>
              <a:ext cx="0" cy="2467"/>
            </a:xfrm>
            <a:prstGeom prst="straightConnector1">
              <a:avLst/>
            </a:prstGeom>
            <a:noFill/>
            <a:ln cap="flat" cmpd="sng" w="12700">
              <a:solidFill>
                <a:srgbClr val="000000"/>
              </a:solidFill>
              <a:prstDash val="solid"/>
              <a:miter lim="800000"/>
              <a:headEnd len="med" w="med" type="none"/>
              <a:tailEnd len="med" w="med" type="none"/>
            </a:ln>
          </p:spPr>
        </p:cxnSp>
        <p:cxnSp>
          <p:nvCxnSpPr>
            <p:cNvPr id="1006" name="Google Shape;1006;p139"/>
            <p:cNvCxnSpPr/>
            <p:nvPr/>
          </p:nvCxnSpPr>
          <p:spPr>
            <a:xfrm>
              <a:off x="4967" y="1162"/>
              <a:ext cx="0" cy="2467"/>
            </a:xfrm>
            <a:prstGeom prst="straightConnector1">
              <a:avLst/>
            </a:prstGeom>
            <a:noFill/>
            <a:ln cap="flat" cmpd="sng" w="12700">
              <a:solidFill>
                <a:schemeClr val="dk1"/>
              </a:solidFill>
              <a:prstDash val="solid"/>
              <a:miter lim="800000"/>
              <a:headEnd len="med" w="med" type="none"/>
              <a:tailEnd len="med" w="med" type="none"/>
            </a:ln>
          </p:spPr>
        </p:cxnSp>
        <p:cxnSp>
          <p:nvCxnSpPr>
            <p:cNvPr id="1007" name="Google Shape;1007;p139"/>
            <p:cNvCxnSpPr/>
            <p:nvPr/>
          </p:nvCxnSpPr>
          <p:spPr>
            <a:xfrm>
              <a:off x="249" y="1497"/>
              <a:ext cx="4718" cy="0"/>
            </a:xfrm>
            <a:prstGeom prst="straightConnector1">
              <a:avLst/>
            </a:prstGeom>
            <a:noFill/>
            <a:ln cap="flat" cmpd="sng" w="12700">
              <a:solidFill>
                <a:srgbClr val="000000"/>
              </a:solidFill>
              <a:prstDash val="solid"/>
              <a:miter lim="800000"/>
              <a:headEnd len="med" w="med" type="none"/>
              <a:tailEnd len="med" w="med" type="none"/>
            </a:ln>
          </p:spPr>
        </p:cxnSp>
        <p:cxnSp>
          <p:nvCxnSpPr>
            <p:cNvPr id="1008" name="Google Shape;1008;p139"/>
            <p:cNvCxnSpPr/>
            <p:nvPr/>
          </p:nvCxnSpPr>
          <p:spPr>
            <a:xfrm>
              <a:off x="3995" y="1162"/>
              <a:ext cx="0" cy="2467"/>
            </a:xfrm>
            <a:prstGeom prst="straightConnector1">
              <a:avLst/>
            </a:prstGeom>
            <a:noFill/>
            <a:ln cap="flat" cmpd="sng" w="12700">
              <a:solidFill>
                <a:srgbClr val="000000"/>
              </a:solidFill>
              <a:prstDash val="solid"/>
              <a:miter lim="800000"/>
              <a:headEnd len="med" w="med" type="none"/>
              <a:tailEnd len="med" w="med" type="none"/>
            </a:ln>
          </p:spPr>
        </p:cxnSp>
        <p:cxnSp>
          <p:nvCxnSpPr>
            <p:cNvPr id="1009" name="Google Shape;1009;p139"/>
            <p:cNvCxnSpPr/>
            <p:nvPr/>
          </p:nvCxnSpPr>
          <p:spPr>
            <a:xfrm>
              <a:off x="249" y="2042"/>
              <a:ext cx="4718" cy="0"/>
            </a:xfrm>
            <a:prstGeom prst="straightConnector1">
              <a:avLst/>
            </a:prstGeom>
            <a:noFill/>
            <a:ln cap="flat" cmpd="sng" w="12700">
              <a:solidFill>
                <a:srgbClr val="000000"/>
              </a:solidFill>
              <a:prstDash val="solid"/>
              <a:miter lim="800000"/>
              <a:headEnd len="med" w="med" type="none"/>
              <a:tailEnd len="med" w="med" type="none"/>
            </a:ln>
          </p:spPr>
        </p:cxnSp>
        <p:cxnSp>
          <p:nvCxnSpPr>
            <p:cNvPr id="1010" name="Google Shape;1010;p139"/>
            <p:cNvCxnSpPr/>
            <p:nvPr/>
          </p:nvCxnSpPr>
          <p:spPr>
            <a:xfrm>
              <a:off x="249" y="2378"/>
              <a:ext cx="4718" cy="0"/>
            </a:xfrm>
            <a:prstGeom prst="straightConnector1">
              <a:avLst/>
            </a:prstGeom>
            <a:noFill/>
            <a:ln cap="flat" cmpd="sng" w="12700">
              <a:solidFill>
                <a:srgbClr val="000000"/>
              </a:solidFill>
              <a:prstDash val="solid"/>
              <a:miter lim="800000"/>
              <a:headEnd len="med" w="med" type="none"/>
              <a:tailEnd len="med" w="med" type="none"/>
            </a:ln>
          </p:spPr>
        </p:cxnSp>
        <p:cxnSp>
          <p:nvCxnSpPr>
            <p:cNvPr id="1011" name="Google Shape;1011;p139"/>
            <p:cNvCxnSpPr/>
            <p:nvPr/>
          </p:nvCxnSpPr>
          <p:spPr>
            <a:xfrm>
              <a:off x="249" y="2747"/>
              <a:ext cx="4718" cy="0"/>
            </a:xfrm>
            <a:prstGeom prst="straightConnector1">
              <a:avLst/>
            </a:prstGeom>
            <a:noFill/>
            <a:ln cap="flat" cmpd="sng" w="12700">
              <a:solidFill>
                <a:srgbClr val="000000"/>
              </a:solidFill>
              <a:prstDash val="solid"/>
              <a:miter lim="800000"/>
              <a:headEnd len="med" w="med" type="none"/>
              <a:tailEnd len="med" w="med" type="none"/>
            </a:ln>
          </p:spPr>
        </p:cxnSp>
        <p:cxnSp>
          <p:nvCxnSpPr>
            <p:cNvPr id="1012" name="Google Shape;1012;p139"/>
            <p:cNvCxnSpPr/>
            <p:nvPr/>
          </p:nvCxnSpPr>
          <p:spPr>
            <a:xfrm>
              <a:off x="249" y="3084"/>
              <a:ext cx="4718" cy="0"/>
            </a:xfrm>
            <a:prstGeom prst="straightConnector1">
              <a:avLst/>
            </a:prstGeom>
            <a:noFill/>
            <a:ln cap="flat" cmpd="sng" w="12700">
              <a:solidFill>
                <a:srgbClr val="000000"/>
              </a:solidFill>
              <a:prstDash val="solid"/>
              <a:miter lim="800000"/>
              <a:headEnd len="med" w="med" type="none"/>
              <a:tailEnd len="med" w="med" type="none"/>
            </a:ln>
          </p:spPr>
        </p:cxnSp>
      </p:grpSp>
      <p:sp>
        <p:nvSpPr>
          <p:cNvPr id="1013" name="Google Shape;1013;p139"/>
          <p:cNvSpPr/>
          <p:nvPr/>
        </p:nvSpPr>
        <p:spPr>
          <a:xfrm>
            <a:off x="719667" y="3789362"/>
            <a:ext cx="3263900" cy="719137"/>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7" name="Shape 1017"/>
        <p:cNvGrpSpPr/>
        <p:nvPr/>
      </p:nvGrpSpPr>
      <p:grpSpPr>
        <a:xfrm>
          <a:off x="0" y="0"/>
          <a:ext cx="0" cy="0"/>
          <a:chOff x="0" y="0"/>
          <a:chExt cx="0" cy="0"/>
        </a:xfrm>
      </p:grpSpPr>
      <p:sp>
        <p:nvSpPr>
          <p:cNvPr id="1018" name="Google Shape;1018;p140"/>
          <p:cNvSpPr txBox="1"/>
          <p:nvPr>
            <p:ph type="title"/>
          </p:nvPr>
        </p:nvSpPr>
        <p:spPr>
          <a:xfrm>
            <a:off x="609600" y="274637"/>
            <a:ext cx="9956800" cy="1143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2"/>
              </a:buClr>
              <a:buSzPts val="3000"/>
              <a:buFont typeface="Verdana"/>
              <a:buNone/>
            </a:pPr>
            <a:r>
              <a:rPr b="1" i="0" lang="nl-BE" sz="3000" u="none">
                <a:solidFill>
                  <a:schemeClr val="dk2"/>
                </a:solidFill>
                <a:latin typeface="Verdana"/>
                <a:ea typeface="Verdana"/>
                <a:cs typeface="Verdana"/>
                <a:sym typeface="Verdana"/>
              </a:rPr>
              <a:t>Fruit in de wijk</a:t>
            </a:r>
            <a:endParaRPr/>
          </a:p>
        </p:txBody>
      </p:sp>
      <p:sp>
        <p:nvSpPr>
          <p:cNvPr id="1019" name="Google Shape;1019;p140"/>
          <p:cNvSpPr txBox="1"/>
          <p:nvPr>
            <p:ph idx="1" type="body"/>
          </p:nvPr>
        </p:nvSpPr>
        <p:spPr>
          <a:xfrm>
            <a:off x="609600" y="1600200"/>
            <a:ext cx="9956800" cy="4873625"/>
          </a:xfrm>
          <a:prstGeom prst="rect">
            <a:avLst/>
          </a:prstGeom>
          <a:noFill/>
          <a:ln>
            <a:noFill/>
          </a:ln>
        </p:spPr>
        <p:txBody>
          <a:bodyPr anchorCtr="0" anchor="t" bIns="45700" lIns="91425" spcFirstLastPara="1" rIns="91425" wrap="square" tIns="45700">
            <a:noAutofit/>
          </a:bodyPr>
          <a:lstStyle/>
          <a:p>
            <a:pPr indent="-273050" lvl="0" marL="273050" marR="0" rtl="0" algn="l">
              <a:lnSpc>
                <a:spcPct val="100000"/>
              </a:lnSpc>
              <a:spcBef>
                <a:spcPts val="0"/>
              </a:spcBef>
              <a:spcAft>
                <a:spcPts val="0"/>
              </a:spcAft>
              <a:buClr>
                <a:schemeClr val="accent1"/>
              </a:buClr>
              <a:buSzPts val="1680"/>
              <a:buFont typeface="Noto Sans Symbols"/>
              <a:buChar char="🞆"/>
            </a:pPr>
            <a:r>
              <a:rPr b="0" i="0" lang="nl-BE" sz="2400" u="none">
                <a:solidFill>
                  <a:schemeClr val="dk1"/>
                </a:solidFill>
                <a:latin typeface="Verdana"/>
                <a:ea typeface="Verdana"/>
                <a:cs typeface="Verdana"/>
                <a:sym typeface="Verdana"/>
              </a:rPr>
              <a:t>Initiatiefnemers: 2 wijkverenigingen</a:t>
            </a:r>
            <a:endParaRPr/>
          </a:p>
          <a:p>
            <a:pPr indent="-273050" lvl="0" marL="273050" marR="0" rtl="0" algn="l">
              <a:lnSpc>
                <a:spcPct val="100000"/>
              </a:lnSpc>
              <a:spcBef>
                <a:spcPts val="600"/>
              </a:spcBef>
              <a:spcAft>
                <a:spcPts val="0"/>
              </a:spcAft>
              <a:buClr>
                <a:schemeClr val="accent1"/>
              </a:buClr>
              <a:buSzPts val="1680"/>
              <a:buFont typeface="Noto Sans Symbols"/>
              <a:buChar char="🞆"/>
            </a:pPr>
            <a:r>
              <a:rPr b="0" i="0" lang="nl-BE" sz="2400" u="none">
                <a:solidFill>
                  <a:schemeClr val="dk1"/>
                </a:solidFill>
                <a:latin typeface="Verdana"/>
                <a:ea typeface="Verdana"/>
                <a:cs typeface="Verdana"/>
                <a:sym typeface="Verdana"/>
              </a:rPr>
              <a:t>Inlands fruit aanplanten &amp; beheren</a:t>
            </a:r>
            <a:endParaRPr/>
          </a:p>
          <a:p>
            <a:pPr indent="-273050" lvl="0" marL="273050" marR="0" rtl="0" algn="l">
              <a:lnSpc>
                <a:spcPct val="100000"/>
              </a:lnSpc>
              <a:spcBef>
                <a:spcPts val="600"/>
              </a:spcBef>
              <a:spcAft>
                <a:spcPts val="0"/>
              </a:spcAft>
              <a:buClr>
                <a:schemeClr val="accent1"/>
              </a:buClr>
              <a:buSzPts val="1680"/>
              <a:buFont typeface="Noto Sans Symbols"/>
              <a:buChar char="🞆"/>
            </a:pPr>
            <a:r>
              <a:rPr b="0" i="0" lang="nl-BE" sz="2400" u="none">
                <a:solidFill>
                  <a:schemeClr val="dk1"/>
                </a:solidFill>
                <a:latin typeface="Verdana"/>
                <a:ea typeface="Verdana"/>
                <a:cs typeface="Verdana"/>
                <a:sym typeface="Verdana"/>
              </a:rPr>
              <a:t>(semi)publieke locaties &amp; private tuinen</a:t>
            </a:r>
            <a:endParaRPr/>
          </a:p>
          <a:p>
            <a:pPr indent="-273050" lvl="0" marL="273050" marR="0" rtl="0" algn="l">
              <a:lnSpc>
                <a:spcPct val="100000"/>
              </a:lnSpc>
              <a:spcBef>
                <a:spcPts val="600"/>
              </a:spcBef>
              <a:spcAft>
                <a:spcPts val="0"/>
              </a:spcAft>
              <a:buClr>
                <a:schemeClr val="accent1"/>
              </a:buClr>
              <a:buSzPts val="1680"/>
              <a:buFont typeface="Noto Sans Symbols"/>
              <a:buChar char="🞆"/>
            </a:pPr>
            <a:r>
              <a:rPr b="0" i="0" lang="nl-BE" sz="2400" u="none">
                <a:solidFill>
                  <a:schemeClr val="dk1"/>
                </a:solidFill>
                <a:latin typeface="Verdana"/>
                <a:ea typeface="Verdana"/>
                <a:cs typeface="Verdana"/>
                <a:sym typeface="Verdana"/>
              </a:rPr>
              <a:t>Partners: wijkbewoners, scholen, kansengroepen, bedrijven en verenigingen</a:t>
            </a:r>
            <a:endParaRPr/>
          </a:p>
          <a:p>
            <a:pPr indent="-273050" lvl="0" marL="273050" marR="0" rtl="0" algn="l">
              <a:lnSpc>
                <a:spcPct val="100000"/>
              </a:lnSpc>
              <a:spcBef>
                <a:spcPts val="600"/>
              </a:spcBef>
              <a:spcAft>
                <a:spcPts val="0"/>
              </a:spcAft>
              <a:buClr>
                <a:schemeClr val="accent1"/>
              </a:buClr>
              <a:buSzPts val="1680"/>
              <a:buFont typeface="Noto Sans Symbols"/>
              <a:buChar char="🞆"/>
            </a:pPr>
            <a:r>
              <a:rPr b="0" i="0" lang="nl-BE" sz="2400" u="none">
                <a:solidFill>
                  <a:schemeClr val="dk1"/>
                </a:solidFill>
                <a:latin typeface="Verdana"/>
                <a:ea typeface="Verdana"/>
                <a:cs typeface="Verdana"/>
                <a:sym typeface="Verdana"/>
              </a:rPr>
              <a:t>Extra: een publieke fruittuin </a:t>
            </a:r>
            <a:br>
              <a:rPr b="0" i="0" lang="nl-BE" sz="2400" u="none">
                <a:solidFill>
                  <a:schemeClr val="dk1"/>
                </a:solidFill>
                <a:latin typeface="Verdana"/>
                <a:ea typeface="Verdana"/>
                <a:cs typeface="Verdana"/>
                <a:sym typeface="Verdana"/>
              </a:rPr>
            </a:br>
            <a:r>
              <a:rPr b="0" i="0" lang="nl-BE" sz="2400" u="none">
                <a:solidFill>
                  <a:schemeClr val="dk1"/>
                </a:solidFill>
                <a:latin typeface="Verdana"/>
                <a:ea typeface="Verdana"/>
                <a:cs typeface="Verdana"/>
                <a:sym typeface="Verdana"/>
              </a:rPr>
              <a:t>+ een bloesempad</a:t>
            </a:r>
            <a:endParaRPr/>
          </a:p>
          <a:p>
            <a:pPr indent="-273050" lvl="0" marL="273050" marR="0" rtl="0" algn="l">
              <a:lnSpc>
                <a:spcPct val="100000"/>
              </a:lnSpc>
              <a:spcBef>
                <a:spcPts val="600"/>
              </a:spcBef>
              <a:spcAft>
                <a:spcPts val="0"/>
              </a:spcAft>
              <a:buClr>
                <a:schemeClr val="accent1"/>
              </a:buClr>
              <a:buSzPts val="1680"/>
              <a:buFont typeface="Noto Sans Symbols"/>
              <a:buChar char="🞆"/>
            </a:pPr>
            <a:r>
              <a:rPr b="0" i="0" lang="nl-BE" sz="2400" u="none">
                <a:solidFill>
                  <a:schemeClr val="dk1"/>
                </a:solidFill>
                <a:latin typeface="Verdana"/>
                <a:ea typeface="Verdana"/>
                <a:cs typeface="Verdana"/>
                <a:sym typeface="Verdana"/>
              </a:rPr>
              <a:t>Gekoppeld aan workshops </a:t>
            </a:r>
            <a:br>
              <a:rPr b="0" i="0" lang="nl-BE" sz="2400" u="none">
                <a:solidFill>
                  <a:schemeClr val="dk1"/>
                </a:solidFill>
                <a:latin typeface="Verdana"/>
                <a:ea typeface="Verdana"/>
                <a:cs typeface="Verdana"/>
                <a:sym typeface="Verdana"/>
              </a:rPr>
            </a:br>
            <a:r>
              <a:rPr b="0" i="0" lang="nl-BE" sz="2400" u="none">
                <a:solidFill>
                  <a:schemeClr val="dk1"/>
                </a:solidFill>
                <a:latin typeface="Verdana"/>
                <a:ea typeface="Verdana"/>
                <a:cs typeface="Verdana"/>
                <a:sym typeface="Verdana"/>
              </a:rPr>
              <a:t>omtrent bv snoeitechnieken</a:t>
            </a:r>
            <a:endParaRPr/>
          </a:p>
          <a:p>
            <a:pPr indent="-166370" lvl="0" marL="273050" marR="0" rtl="0" algn="l">
              <a:spcBef>
                <a:spcPts val="600"/>
              </a:spcBef>
              <a:spcAft>
                <a:spcPts val="0"/>
              </a:spcAft>
              <a:buClr>
                <a:schemeClr val="accent1"/>
              </a:buClr>
              <a:buSzPts val="1680"/>
              <a:buFont typeface="Noto Sans Symbols"/>
              <a:buNone/>
            </a:pPr>
            <a:r>
              <a:t/>
            </a:r>
            <a:endParaRPr b="0" i="0" sz="2400" u="none">
              <a:solidFill>
                <a:schemeClr val="dk1"/>
              </a:solidFill>
              <a:latin typeface="Verdana"/>
              <a:ea typeface="Verdana"/>
              <a:cs typeface="Verdana"/>
              <a:sym typeface="Verdana"/>
            </a:endParaRPr>
          </a:p>
        </p:txBody>
      </p:sp>
      <p:pic>
        <p:nvPicPr>
          <p:cNvPr id="1020" name="Google Shape;1020;p140"/>
          <p:cNvPicPr preferRelativeResize="0"/>
          <p:nvPr/>
        </p:nvPicPr>
        <p:blipFill rotWithShape="1">
          <a:blip r:embed="rId3">
            <a:alphaModFix/>
          </a:blip>
          <a:srcRect b="0" l="0" r="0" t="0"/>
          <a:stretch/>
        </p:blipFill>
        <p:spPr>
          <a:xfrm>
            <a:off x="7330016" y="4292600"/>
            <a:ext cx="3251200" cy="2438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141"/>
          <p:cNvSpPr txBox="1"/>
          <p:nvPr>
            <p:ph idx="1" type="body"/>
          </p:nvPr>
        </p:nvSpPr>
        <p:spPr>
          <a:xfrm>
            <a:off x="2195100" y="2641025"/>
            <a:ext cx="6462900" cy="1813500"/>
          </a:xfrm>
          <a:prstGeom prst="rect">
            <a:avLst/>
          </a:prstGeom>
        </p:spPr>
        <p:txBody>
          <a:bodyPr anchorCtr="0" anchor="t" bIns="0" lIns="0" spcFirstLastPara="1" rIns="0" wrap="square" tIns="0">
            <a:noAutofit/>
          </a:bodyPr>
          <a:lstStyle/>
          <a:p>
            <a:pPr indent="0" lvl="0" marL="0" rtl="0" algn="l">
              <a:spcBef>
                <a:spcPts val="560"/>
              </a:spcBef>
              <a:spcAft>
                <a:spcPts val="0"/>
              </a:spcAft>
              <a:buNone/>
            </a:pPr>
            <a:r>
              <a:rPr lang="nl-BE" sz="6000"/>
              <a:t>DEPARTEMENT OMGEVING</a:t>
            </a:r>
            <a:endParaRPr sz="60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pic>
        <p:nvPicPr>
          <p:cNvPr descr="Afbeeldingsresultaat voor food" id="1030" name="Google Shape;1030;p142"/>
          <p:cNvPicPr preferRelativeResize="0"/>
          <p:nvPr/>
        </p:nvPicPr>
        <p:blipFill rotWithShape="1">
          <a:blip r:embed="rId3">
            <a:alphaModFix/>
          </a:blip>
          <a:srcRect b="0" l="0" r="9021" t="-421"/>
          <a:stretch/>
        </p:blipFill>
        <p:spPr>
          <a:xfrm>
            <a:off x="401443" y="258622"/>
            <a:ext cx="11425446" cy="6312299"/>
          </a:xfrm>
          <a:prstGeom prst="rect">
            <a:avLst/>
          </a:prstGeom>
          <a:noFill/>
          <a:ln>
            <a:noFill/>
          </a:ln>
        </p:spPr>
      </p:pic>
      <p:sp>
        <p:nvSpPr>
          <p:cNvPr id="1031" name="Google Shape;1031;p142"/>
          <p:cNvSpPr txBox="1"/>
          <p:nvPr>
            <p:ph type="ctrTitle"/>
          </p:nvPr>
        </p:nvSpPr>
        <p:spPr>
          <a:xfrm>
            <a:off x="1592332" y="2495107"/>
            <a:ext cx="7565845" cy="648586"/>
          </a:xfrm>
          <a:prstGeom prst="rect">
            <a:avLst/>
          </a:prstGeom>
          <a:solidFill>
            <a:schemeClr val="accent4">
              <a:alpha val="67843"/>
            </a:schemeClr>
          </a:solidFill>
          <a:ln>
            <a:noFill/>
          </a:ln>
        </p:spPr>
        <p:txBody>
          <a:bodyPr anchorCtr="0" anchor="ctr" bIns="0" lIns="108000" spcFirstLastPara="1" rIns="0" wrap="square" tIns="0">
            <a:noAutofit/>
          </a:bodyPr>
          <a:lstStyle/>
          <a:p>
            <a:pPr indent="0" lvl="0" marL="0" rtl="0" algn="l">
              <a:lnSpc>
                <a:spcPct val="100000"/>
              </a:lnSpc>
              <a:spcBef>
                <a:spcPts val="0"/>
              </a:spcBef>
              <a:spcAft>
                <a:spcPts val="0"/>
              </a:spcAft>
              <a:buClr>
                <a:schemeClr val="lt1"/>
              </a:buClr>
              <a:buSzPts val="4800"/>
              <a:buFont typeface="Arial"/>
              <a:buNone/>
            </a:pPr>
            <a:r>
              <a:rPr lang="nl-BE"/>
              <a:t>De Luisterende Tafel</a:t>
            </a:r>
            <a:endParaRPr/>
          </a:p>
        </p:txBody>
      </p:sp>
      <p:pic>
        <p:nvPicPr>
          <p:cNvPr id="1032" name="Google Shape;1032;p142"/>
          <p:cNvPicPr preferRelativeResize="0"/>
          <p:nvPr/>
        </p:nvPicPr>
        <p:blipFill rotWithShape="1">
          <a:blip r:embed="rId4">
            <a:alphaModFix/>
          </a:blip>
          <a:srcRect b="0" l="0" r="0" t="0"/>
          <a:stretch/>
        </p:blipFill>
        <p:spPr>
          <a:xfrm>
            <a:off x="9648166" y="340760"/>
            <a:ext cx="1561519" cy="605539"/>
          </a:xfrm>
          <a:prstGeom prst="rect">
            <a:avLst/>
          </a:prstGeom>
          <a:noFill/>
          <a:ln>
            <a:noFill/>
          </a:ln>
        </p:spPr>
      </p:pic>
      <p:sp>
        <p:nvSpPr>
          <p:cNvPr id="1033" name="Google Shape;1033;p142"/>
          <p:cNvSpPr txBox="1"/>
          <p:nvPr/>
        </p:nvSpPr>
        <p:spPr>
          <a:xfrm>
            <a:off x="1592332" y="3141871"/>
            <a:ext cx="8274681" cy="549016"/>
          </a:xfrm>
          <a:prstGeom prst="rect">
            <a:avLst/>
          </a:prstGeom>
          <a:solidFill>
            <a:schemeClr val="accent4">
              <a:alpha val="67843"/>
            </a:schemeClr>
          </a:solidFill>
          <a:ln>
            <a:noFill/>
          </a:ln>
        </p:spPr>
        <p:txBody>
          <a:bodyPr anchorCtr="0" anchor="ctr" bIns="0" lIns="108000" spcFirstLastPara="1" rIns="0" wrap="square" tIns="0">
            <a:noAutofit/>
          </a:bodyPr>
          <a:lstStyle/>
          <a:p>
            <a:pPr indent="0" lvl="0" marL="0" marR="0" rtl="0" algn="l">
              <a:lnSpc>
                <a:spcPct val="200000"/>
              </a:lnSpc>
              <a:spcBef>
                <a:spcPts val="0"/>
              </a:spcBef>
              <a:spcAft>
                <a:spcPts val="0"/>
              </a:spcAft>
              <a:buClr>
                <a:schemeClr val="lt1"/>
              </a:buClr>
              <a:buSzPts val="2400"/>
              <a:buFont typeface="Arial"/>
              <a:buNone/>
            </a:pPr>
            <a:r>
              <a:rPr b="0" i="0" lang="nl-BE" sz="2400" u="none" cap="none" strike="noStrike">
                <a:solidFill>
                  <a:schemeClr val="lt1"/>
                </a:solidFill>
                <a:latin typeface="Arial"/>
                <a:ea typeface="Arial"/>
                <a:cs typeface="Arial"/>
                <a:sym typeface="Arial"/>
              </a:rPr>
              <a:t>Verhalen verzamelen over duurzame voeding</a:t>
            </a:r>
            <a:endParaRPr/>
          </a:p>
        </p:txBody>
      </p:sp>
      <p:sp>
        <p:nvSpPr>
          <p:cNvPr id="1034" name="Google Shape;1034;p142"/>
          <p:cNvSpPr txBox="1"/>
          <p:nvPr/>
        </p:nvSpPr>
        <p:spPr>
          <a:xfrm>
            <a:off x="1597063" y="3691218"/>
            <a:ext cx="4201231" cy="549016"/>
          </a:xfrm>
          <a:prstGeom prst="rect">
            <a:avLst/>
          </a:prstGeom>
          <a:solidFill>
            <a:schemeClr val="accent4">
              <a:alpha val="67843"/>
            </a:schemeClr>
          </a:solidFill>
          <a:ln>
            <a:noFill/>
          </a:ln>
        </p:spPr>
        <p:txBody>
          <a:bodyPr anchorCtr="0" anchor="ctr" bIns="0" lIns="108000" spcFirstLastPara="1" rIns="0" wrap="square" tIns="0">
            <a:noAutofit/>
          </a:bodyPr>
          <a:lstStyle/>
          <a:p>
            <a:pPr indent="0" lvl="0" marL="0" marR="0" rtl="0" algn="l">
              <a:lnSpc>
                <a:spcPct val="200000"/>
              </a:lnSpc>
              <a:spcBef>
                <a:spcPts val="0"/>
              </a:spcBef>
              <a:spcAft>
                <a:spcPts val="0"/>
              </a:spcAft>
              <a:buClr>
                <a:schemeClr val="lt1"/>
              </a:buClr>
              <a:buSzPts val="2400"/>
              <a:buFont typeface="Arial"/>
              <a:buNone/>
            </a:pPr>
            <a:r>
              <a:rPr b="0" i="0" lang="nl-BE" sz="2400" u="none" cap="none" strike="noStrike">
                <a:solidFill>
                  <a:schemeClr val="lt1"/>
                </a:solidFill>
                <a:latin typeface="Arial"/>
                <a:ea typeface="Arial"/>
                <a:cs typeface="Arial"/>
                <a:sym typeface="Arial"/>
              </a:rPr>
              <a:t>VVSG Lerend Netwerk</a:t>
            </a:r>
            <a:endParaRPr/>
          </a:p>
        </p:txBody>
      </p:sp>
      <p:pic>
        <p:nvPicPr>
          <p:cNvPr descr="C:\Users\rubenskr\AppData\Local\Microsoft\Windows\Temporary Internet Files\Content.MSO\3A42C392.tmp" id="1035" name="Google Shape;1035;p142"/>
          <p:cNvPicPr preferRelativeResize="0"/>
          <p:nvPr/>
        </p:nvPicPr>
        <p:blipFill rotWithShape="1">
          <a:blip r:embed="rId5">
            <a:alphaModFix/>
          </a:blip>
          <a:srcRect b="0" l="0" r="0" t="0"/>
          <a:stretch/>
        </p:blipFill>
        <p:spPr>
          <a:xfrm>
            <a:off x="3888868" y="5770468"/>
            <a:ext cx="1447165" cy="585470"/>
          </a:xfrm>
          <a:prstGeom prst="rect">
            <a:avLst/>
          </a:prstGeom>
          <a:noFill/>
          <a:ln>
            <a:noFill/>
          </a:ln>
        </p:spPr>
      </p:pic>
      <p:pic>
        <p:nvPicPr>
          <p:cNvPr descr="Afbeeldingsresultaat voor be4life" id="1036" name="Google Shape;1036;p142"/>
          <p:cNvPicPr preferRelativeResize="0"/>
          <p:nvPr/>
        </p:nvPicPr>
        <p:blipFill rotWithShape="1">
          <a:blip r:embed="rId6">
            <a:alphaModFix/>
          </a:blip>
          <a:srcRect b="0" l="0" r="0" t="0"/>
          <a:stretch/>
        </p:blipFill>
        <p:spPr>
          <a:xfrm>
            <a:off x="6726879" y="5736813"/>
            <a:ext cx="1731010" cy="619125"/>
          </a:xfrm>
          <a:prstGeom prst="rect">
            <a:avLst/>
          </a:prstGeom>
          <a:noFill/>
          <a:ln>
            <a:noFill/>
          </a:ln>
        </p:spPr>
      </p:pic>
      <p:pic>
        <p:nvPicPr>
          <p:cNvPr descr="Gerelateerde afbeelding" id="1037" name="Google Shape;1037;p142"/>
          <p:cNvPicPr preferRelativeResize="0"/>
          <p:nvPr/>
        </p:nvPicPr>
        <p:blipFill rotWithShape="1">
          <a:blip r:embed="rId7">
            <a:alphaModFix/>
          </a:blip>
          <a:srcRect b="0" l="0" r="0" t="0"/>
          <a:stretch/>
        </p:blipFill>
        <p:spPr>
          <a:xfrm>
            <a:off x="853899" y="5732359"/>
            <a:ext cx="1594884" cy="615802"/>
          </a:xfrm>
          <a:prstGeom prst="rect">
            <a:avLst/>
          </a:prstGeom>
          <a:noFill/>
          <a:ln>
            <a:noFill/>
          </a:ln>
        </p:spPr>
      </p:pic>
      <p:pic>
        <p:nvPicPr>
          <p:cNvPr id="1038" name="Google Shape;1038;p142"/>
          <p:cNvPicPr preferRelativeResize="0"/>
          <p:nvPr/>
        </p:nvPicPr>
        <p:blipFill rotWithShape="1">
          <a:blip r:embed="rId8">
            <a:alphaModFix/>
          </a:blip>
          <a:srcRect b="0" l="0" r="0" t="0"/>
          <a:stretch/>
        </p:blipFill>
        <p:spPr>
          <a:xfrm>
            <a:off x="9943349" y="5616989"/>
            <a:ext cx="985617" cy="84654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143"/>
          <p:cNvSpPr txBox="1"/>
          <p:nvPr>
            <p:ph type="title"/>
          </p:nvPr>
        </p:nvSpPr>
        <p:spPr>
          <a:xfrm>
            <a:off x="960000" y="360000"/>
            <a:ext cx="9888000" cy="1116000"/>
          </a:xfrm>
          <a:prstGeom prst="rect">
            <a:avLst/>
          </a:prstGeom>
          <a:noFill/>
          <a:ln>
            <a:noFill/>
          </a:ln>
        </p:spPr>
        <p:txBody>
          <a:bodyPr anchorCtr="0" anchor="t" bIns="0" lIns="0" spcFirstLastPara="1" rIns="0" wrap="square" tIns="0">
            <a:noAutofit/>
          </a:bodyPr>
          <a:lstStyle/>
          <a:p>
            <a:pPr indent="0" lvl="0" marL="0" rtl="0" algn="l">
              <a:lnSpc>
                <a:spcPct val="102702"/>
              </a:lnSpc>
              <a:spcBef>
                <a:spcPts val="0"/>
              </a:spcBef>
              <a:spcAft>
                <a:spcPts val="0"/>
              </a:spcAft>
              <a:buClr>
                <a:srgbClr val="6D8B2B"/>
              </a:buClr>
              <a:buSzPts val="3700"/>
              <a:buFont typeface="Arial"/>
              <a:buNone/>
            </a:pPr>
            <a:r>
              <a:rPr lang="nl-BE"/>
              <a:t>De uitdaging</a:t>
            </a:r>
            <a:endParaRPr/>
          </a:p>
        </p:txBody>
      </p:sp>
      <p:pic>
        <p:nvPicPr>
          <p:cNvPr descr="https://www.stockholmresilience.org/images/18.51d83659166367a9a161d94/1547641111806/Graphics_for_meida_6.png" id="1044" name="Google Shape;1044;p143"/>
          <p:cNvPicPr preferRelativeResize="0"/>
          <p:nvPr/>
        </p:nvPicPr>
        <p:blipFill rotWithShape="1">
          <a:blip r:embed="rId3">
            <a:alphaModFix/>
          </a:blip>
          <a:srcRect b="0" l="0" r="0" t="0"/>
          <a:stretch/>
        </p:blipFill>
        <p:spPr>
          <a:xfrm>
            <a:off x="765899" y="1096856"/>
            <a:ext cx="8236144" cy="4664288"/>
          </a:xfrm>
          <a:prstGeom prst="rect">
            <a:avLst/>
          </a:prstGeom>
          <a:noFill/>
          <a:ln>
            <a:noFill/>
          </a:ln>
        </p:spPr>
      </p:pic>
      <p:sp>
        <p:nvSpPr>
          <p:cNvPr id="1045" name="Google Shape;1045;p143"/>
          <p:cNvSpPr txBox="1"/>
          <p:nvPr/>
        </p:nvSpPr>
        <p:spPr>
          <a:xfrm>
            <a:off x="6956056" y="6581001"/>
            <a:ext cx="5235944"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nl-BE" sz="1200" u="none" cap="none" strike="noStrike">
                <a:solidFill>
                  <a:srgbClr val="BFBFBF"/>
                </a:solidFill>
                <a:latin typeface="Calibri"/>
                <a:ea typeface="Calibri"/>
                <a:cs typeface="Calibri"/>
                <a:sym typeface="Calibri"/>
              </a:rPr>
              <a:t>The EAT-Lancet Commission on Food, Planet, Health (2019)</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99"/>
          <p:cNvSpPr txBox="1"/>
          <p:nvPr>
            <p:ph type="title"/>
          </p:nvPr>
        </p:nvSpPr>
        <p:spPr>
          <a:xfrm>
            <a:off x="793024" y="0"/>
            <a:ext cx="130752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nl-BE"/>
              <a:t>Waarom steden en gemeenten?</a:t>
            </a:r>
            <a:endParaRPr/>
          </a:p>
        </p:txBody>
      </p:sp>
      <p:sp>
        <p:nvSpPr>
          <p:cNvPr id="693" name="Google Shape;693;p99"/>
          <p:cNvSpPr txBox="1"/>
          <p:nvPr>
            <p:ph idx="1" type="body"/>
          </p:nvPr>
        </p:nvSpPr>
        <p:spPr>
          <a:xfrm>
            <a:off x="793024" y="1276344"/>
            <a:ext cx="14670000" cy="5022900"/>
          </a:xfrm>
          <a:prstGeom prst="rect">
            <a:avLst/>
          </a:prstGeom>
        </p:spPr>
        <p:txBody>
          <a:bodyPr anchorCtr="0" anchor="t" bIns="0" lIns="0" spcFirstLastPara="1" rIns="0" wrap="square" tIns="0">
            <a:noAutofit/>
          </a:bodyPr>
          <a:lstStyle/>
          <a:p>
            <a:pPr indent="0" lvl="0" marL="457200" rtl="0" algn="l">
              <a:spcBef>
                <a:spcPts val="560"/>
              </a:spcBef>
              <a:spcAft>
                <a:spcPts val="0"/>
              </a:spcAft>
              <a:buNone/>
            </a:pPr>
            <a:r>
              <a:t/>
            </a:r>
            <a:endParaRPr/>
          </a:p>
          <a:p>
            <a:pPr indent="0" lvl="0" marL="457200" rtl="0" algn="l">
              <a:spcBef>
                <a:spcPts val="560"/>
              </a:spcBef>
              <a:spcAft>
                <a:spcPts val="0"/>
              </a:spcAft>
              <a:buNone/>
            </a:pPr>
            <a:r>
              <a:t/>
            </a:r>
            <a:endParaRPr/>
          </a:p>
          <a:p>
            <a:pPr indent="-406400" lvl="0" marL="457200" rtl="0" algn="l">
              <a:spcBef>
                <a:spcPts val="560"/>
              </a:spcBef>
              <a:spcAft>
                <a:spcPts val="0"/>
              </a:spcAft>
              <a:buSzPts val="2800"/>
              <a:buChar char="•"/>
            </a:pPr>
            <a:r>
              <a:rPr lang="nl-BE"/>
              <a:t>Historisch</a:t>
            </a:r>
            <a:endParaRPr/>
          </a:p>
          <a:p>
            <a:pPr indent="-406400" lvl="0" marL="457200" rtl="0" algn="l">
              <a:spcBef>
                <a:spcPts val="0"/>
              </a:spcBef>
              <a:spcAft>
                <a:spcPts val="0"/>
              </a:spcAft>
              <a:buSzPts val="2800"/>
              <a:buChar char="•"/>
            </a:pPr>
            <a:r>
              <a:rPr lang="nl-BE"/>
              <a:t>2050, 80 % van de voedselconsumptie </a:t>
            </a:r>
            <a:endParaRPr/>
          </a:p>
          <a:p>
            <a:pPr indent="-406400" lvl="0" marL="457200" rtl="0" algn="l">
              <a:spcBef>
                <a:spcPts val="0"/>
              </a:spcBef>
              <a:spcAft>
                <a:spcPts val="0"/>
              </a:spcAft>
              <a:buSzPts val="2800"/>
              <a:buChar char="•"/>
            </a:pPr>
            <a:r>
              <a:rPr lang="nl-BE"/>
              <a:t>Organisatienetwerk</a:t>
            </a:r>
            <a:endParaRPr/>
          </a:p>
          <a:p>
            <a:pPr indent="-406400" lvl="0" marL="457200" rtl="0" algn="l">
              <a:spcBef>
                <a:spcPts val="0"/>
              </a:spcBef>
              <a:spcAft>
                <a:spcPts val="0"/>
              </a:spcAft>
              <a:buSzPts val="2800"/>
              <a:buChar char="•"/>
            </a:pPr>
            <a:r>
              <a:rPr lang="nl-BE"/>
              <a:t>Koppelen aan andere beleidsdomeinen</a:t>
            </a:r>
            <a:endParaRPr/>
          </a:p>
        </p:txBody>
      </p:sp>
      <p:sp>
        <p:nvSpPr>
          <p:cNvPr id="694" name="Google Shape;694;p99"/>
          <p:cNvSpPr txBox="1"/>
          <p:nvPr>
            <p:ph idx="12" type="sldNum"/>
          </p:nvPr>
        </p:nvSpPr>
        <p:spPr>
          <a:xfrm>
            <a:off x="0" y="6534875"/>
            <a:ext cx="704100" cy="1230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nl-BE"/>
              <a:t>‹#›</a:t>
            </a:fld>
            <a:r>
              <a:rPr lang="nl-BE"/>
              <a:t>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pic>
        <p:nvPicPr>
          <p:cNvPr descr="Afbeeldingsresultaat voor sustainable food consumer&quot;" id="1050" name="Google Shape;1050;p144"/>
          <p:cNvPicPr preferRelativeResize="0"/>
          <p:nvPr/>
        </p:nvPicPr>
        <p:blipFill rotWithShape="1">
          <a:blip r:embed="rId3">
            <a:alphaModFix/>
          </a:blip>
          <a:srcRect b="0" l="0" r="0" t="0"/>
          <a:stretch/>
        </p:blipFill>
        <p:spPr>
          <a:xfrm>
            <a:off x="711200" y="3066497"/>
            <a:ext cx="4038600" cy="2695575"/>
          </a:xfrm>
          <a:prstGeom prst="rect">
            <a:avLst/>
          </a:prstGeom>
          <a:noFill/>
          <a:ln>
            <a:noFill/>
          </a:ln>
        </p:spPr>
      </p:pic>
      <p:pic>
        <p:nvPicPr>
          <p:cNvPr id="1051" name="Google Shape;1051;p144"/>
          <p:cNvPicPr preferRelativeResize="0"/>
          <p:nvPr/>
        </p:nvPicPr>
        <p:blipFill rotWithShape="1">
          <a:blip r:embed="rId4">
            <a:alphaModFix/>
          </a:blip>
          <a:srcRect b="0" l="0" r="0" t="0"/>
          <a:stretch/>
        </p:blipFill>
        <p:spPr>
          <a:xfrm>
            <a:off x="6416157" y="3066496"/>
            <a:ext cx="4040714" cy="2695575"/>
          </a:xfrm>
          <a:prstGeom prst="rect">
            <a:avLst/>
          </a:prstGeom>
          <a:noFill/>
          <a:ln>
            <a:noFill/>
          </a:ln>
        </p:spPr>
      </p:pic>
      <p:sp>
        <p:nvSpPr>
          <p:cNvPr id="1052" name="Google Shape;1052;p144"/>
          <p:cNvSpPr txBox="1"/>
          <p:nvPr>
            <p:ph type="title"/>
          </p:nvPr>
        </p:nvSpPr>
        <p:spPr>
          <a:xfrm>
            <a:off x="960000" y="360000"/>
            <a:ext cx="10986269" cy="1116000"/>
          </a:xfrm>
          <a:prstGeom prst="rect">
            <a:avLst/>
          </a:prstGeom>
          <a:noFill/>
          <a:ln>
            <a:noFill/>
          </a:ln>
        </p:spPr>
        <p:txBody>
          <a:bodyPr anchorCtr="0" anchor="t" bIns="0" lIns="0" spcFirstLastPara="1" rIns="0" wrap="square" tIns="0">
            <a:noAutofit/>
          </a:bodyPr>
          <a:lstStyle/>
          <a:p>
            <a:pPr indent="0" lvl="0" marL="0" rtl="0" algn="l">
              <a:lnSpc>
                <a:spcPct val="102702"/>
              </a:lnSpc>
              <a:spcBef>
                <a:spcPts val="0"/>
              </a:spcBef>
              <a:spcAft>
                <a:spcPts val="0"/>
              </a:spcAft>
              <a:buClr>
                <a:srgbClr val="6D8B2B"/>
              </a:buClr>
              <a:buSzPts val="3700"/>
              <a:buFont typeface="Arial"/>
              <a:buNone/>
            </a:pPr>
            <a:r>
              <a:rPr lang="nl-BE"/>
              <a:t>De uitdaging</a:t>
            </a:r>
            <a:br>
              <a:rPr lang="nl-BE"/>
            </a:br>
            <a:br>
              <a:rPr lang="nl-BE"/>
            </a:br>
            <a:br>
              <a:rPr lang="nl-BE"/>
            </a:br>
            <a:r>
              <a:rPr lang="nl-BE" sz="3200">
                <a:solidFill>
                  <a:schemeClr val="dk1"/>
                </a:solidFill>
                <a:latin typeface="Arial"/>
                <a:ea typeface="Arial"/>
                <a:cs typeface="Arial"/>
                <a:sym typeface="Arial"/>
              </a:rPr>
              <a:t>Hoe krijgen we ‘de’ consument mee?</a:t>
            </a:r>
            <a:br>
              <a:rPr lang="nl-BE" sz="3200">
                <a:solidFill>
                  <a:schemeClr val="dk1"/>
                </a:solidFill>
                <a:latin typeface="Arial"/>
                <a:ea typeface="Arial"/>
                <a:cs typeface="Arial"/>
                <a:sym typeface="Arial"/>
              </a:rPr>
            </a:br>
            <a:r>
              <a:rPr lang="nl-BE" sz="3200">
                <a:solidFill>
                  <a:schemeClr val="dk1"/>
                </a:solidFill>
                <a:latin typeface="Arial"/>
                <a:ea typeface="Arial"/>
                <a:cs typeface="Arial"/>
                <a:sym typeface="Arial"/>
              </a:rPr>
              <a:t>Hoe werken we aan gedragsverandering?</a:t>
            </a:r>
            <a:endParaRPr>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145"/>
          <p:cNvSpPr txBox="1"/>
          <p:nvPr>
            <p:ph type="title"/>
          </p:nvPr>
        </p:nvSpPr>
        <p:spPr>
          <a:xfrm>
            <a:off x="960000" y="360000"/>
            <a:ext cx="9888000" cy="1116000"/>
          </a:xfrm>
          <a:prstGeom prst="rect">
            <a:avLst/>
          </a:prstGeom>
          <a:noFill/>
          <a:ln>
            <a:noFill/>
          </a:ln>
        </p:spPr>
        <p:txBody>
          <a:bodyPr anchorCtr="0" anchor="t" bIns="0" lIns="0" spcFirstLastPara="1" rIns="0" wrap="square" tIns="0">
            <a:noAutofit/>
          </a:bodyPr>
          <a:lstStyle/>
          <a:p>
            <a:pPr indent="0" lvl="0" marL="0" rtl="0" algn="l">
              <a:lnSpc>
                <a:spcPct val="102702"/>
              </a:lnSpc>
              <a:spcBef>
                <a:spcPts val="0"/>
              </a:spcBef>
              <a:spcAft>
                <a:spcPts val="0"/>
              </a:spcAft>
              <a:buClr>
                <a:srgbClr val="6D8B2B"/>
              </a:buClr>
              <a:buSzPts val="3700"/>
              <a:buFont typeface="Arial"/>
              <a:buNone/>
            </a:pPr>
            <a:r>
              <a:rPr lang="nl-BE"/>
              <a:t>Welke handvaten hebben we?</a:t>
            </a:r>
            <a:endParaRPr/>
          </a:p>
        </p:txBody>
      </p:sp>
      <p:pic>
        <p:nvPicPr>
          <p:cNvPr descr="https://www.lne.be/sites/default/files/thumbnails/image/voeding.png" id="1058" name="Google Shape;1058;p145"/>
          <p:cNvPicPr preferRelativeResize="0"/>
          <p:nvPr/>
        </p:nvPicPr>
        <p:blipFill rotWithShape="1">
          <a:blip r:embed="rId3">
            <a:alphaModFix/>
          </a:blip>
          <a:srcRect b="0" l="0" r="0" t="0"/>
          <a:stretch/>
        </p:blipFill>
        <p:spPr>
          <a:xfrm>
            <a:off x="960000" y="1006548"/>
            <a:ext cx="4164498" cy="3468909"/>
          </a:xfrm>
          <a:prstGeom prst="rect">
            <a:avLst/>
          </a:prstGeom>
          <a:noFill/>
          <a:ln>
            <a:noFill/>
          </a:ln>
        </p:spPr>
      </p:pic>
      <p:pic>
        <p:nvPicPr>
          <p:cNvPr descr="Afbeeldingsresultaat voor intention behaviour gap&quot;" id="1059" name="Google Shape;1059;p145"/>
          <p:cNvPicPr preferRelativeResize="0"/>
          <p:nvPr/>
        </p:nvPicPr>
        <p:blipFill rotWithShape="1">
          <a:blip r:embed="rId4">
            <a:alphaModFix/>
          </a:blip>
          <a:srcRect b="0" l="0" r="0" t="0"/>
          <a:stretch/>
        </p:blipFill>
        <p:spPr>
          <a:xfrm>
            <a:off x="5904000" y="4590003"/>
            <a:ext cx="4714421" cy="2267997"/>
          </a:xfrm>
          <a:prstGeom prst="rect">
            <a:avLst/>
          </a:prstGeom>
          <a:noFill/>
          <a:ln>
            <a:noFill/>
          </a:ln>
        </p:spPr>
      </p:pic>
      <p:sp>
        <p:nvSpPr>
          <p:cNvPr id="1060" name="Google Shape;1060;p145"/>
          <p:cNvSpPr/>
          <p:nvPr/>
        </p:nvSpPr>
        <p:spPr>
          <a:xfrm rot="2190158">
            <a:off x="6635092" y="3220047"/>
            <a:ext cx="2703303" cy="868270"/>
          </a:xfrm>
          <a:prstGeom prst="leftRightArrow">
            <a:avLst>
              <a:gd fmla="val 50000" name="adj1"/>
              <a:gd fmla="val 50000" name="adj2"/>
            </a:avLst>
          </a:prstGeom>
          <a:solidFill>
            <a:schemeClr val="accent4"/>
          </a:solidFill>
          <a:ln cap="flat" cmpd="sng" w="12700">
            <a:solidFill>
              <a:srgbClr val="7690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146"/>
          <p:cNvSpPr txBox="1"/>
          <p:nvPr>
            <p:ph type="title"/>
          </p:nvPr>
        </p:nvSpPr>
        <p:spPr>
          <a:xfrm>
            <a:off x="960000" y="360000"/>
            <a:ext cx="9888000" cy="1116000"/>
          </a:xfrm>
          <a:prstGeom prst="rect">
            <a:avLst/>
          </a:prstGeom>
          <a:noFill/>
          <a:ln>
            <a:noFill/>
          </a:ln>
        </p:spPr>
        <p:txBody>
          <a:bodyPr anchorCtr="0" anchor="t" bIns="0" lIns="0" spcFirstLastPara="1" rIns="0" wrap="square" tIns="0">
            <a:noAutofit/>
          </a:bodyPr>
          <a:lstStyle/>
          <a:p>
            <a:pPr indent="0" lvl="0" marL="0" rtl="0" algn="l">
              <a:lnSpc>
                <a:spcPct val="102702"/>
              </a:lnSpc>
              <a:spcBef>
                <a:spcPts val="0"/>
              </a:spcBef>
              <a:spcAft>
                <a:spcPts val="0"/>
              </a:spcAft>
              <a:buClr>
                <a:srgbClr val="6D8B2B"/>
              </a:buClr>
              <a:buSzPts val="3700"/>
              <a:buFont typeface="Arial"/>
              <a:buNone/>
            </a:pPr>
            <a:r>
              <a:rPr lang="nl-BE"/>
              <a:t>Welke handvaten hebben we?</a:t>
            </a:r>
            <a:endParaRPr/>
          </a:p>
        </p:txBody>
      </p:sp>
      <p:pic>
        <p:nvPicPr>
          <p:cNvPr descr="Afbeeldingsresultaat voor nudging" id="1066" name="Google Shape;1066;p146"/>
          <p:cNvPicPr preferRelativeResize="0"/>
          <p:nvPr/>
        </p:nvPicPr>
        <p:blipFill rotWithShape="1">
          <a:blip r:embed="rId3">
            <a:alphaModFix/>
          </a:blip>
          <a:srcRect b="0" l="0" r="0" t="0"/>
          <a:stretch/>
        </p:blipFill>
        <p:spPr>
          <a:xfrm>
            <a:off x="-1908476" y="0"/>
            <a:ext cx="12006713"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grpSp>
        <p:nvGrpSpPr>
          <p:cNvPr id="1071" name="Google Shape;1071;p147"/>
          <p:cNvGrpSpPr/>
          <p:nvPr/>
        </p:nvGrpSpPr>
        <p:grpSpPr>
          <a:xfrm>
            <a:off x="1739383" y="988607"/>
            <a:ext cx="8713234" cy="4724731"/>
            <a:chOff x="1304537" y="988607"/>
            <a:chExt cx="6534926" cy="4724731"/>
          </a:xfrm>
        </p:grpSpPr>
        <p:pic>
          <p:nvPicPr>
            <p:cNvPr descr="Gerelateerde afbeelding" id="1072" name="Google Shape;1072;p147"/>
            <p:cNvPicPr preferRelativeResize="0"/>
            <p:nvPr/>
          </p:nvPicPr>
          <p:blipFill rotWithShape="1">
            <a:blip r:embed="rId3">
              <a:alphaModFix/>
            </a:blip>
            <a:srcRect b="0" l="0" r="0" t="0"/>
            <a:stretch/>
          </p:blipFill>
          <p:spPr>
            <a:xfrm>
              <a:off x="1304537" y="1144661"/>
              <a:ext cx="6534926" cy="4568677"/>
            </a:xfrm>
            <a:prstGeom prst="rect">
              <a:avLst/>
            </a:prstGeom>
            <a:noFill/>
            <a:ln>
              <a:noFill/>
            </a:ln>
          </p:spPr>
        </p:pic>
        <p:pic>
          <p:nvPicPr>
            <p:cNvPr id="1073" name="Google Shape;1073;p147"/>
            <p:cNvPicPr preferRelativeResize="0"/>
            <p:nvPr/>
          </p:nvPicPr>
          <p:blipFill rotWithShape="1">
            <a:blip r:embed="rId4">
              <a:alphaModFix/>
            </a:blip>
            <a:srcRect b="0" l="0" r="0" t="0"/>
            <a:stretch/>
          </p:blipFill>
          <p:spPr>
            <a:xfrm>
              <a:off x="1482023" y="988607"/>
              <a:ext cx="4887798" cy="968299"/>
            </a:xfrm>
            <a:prstGeom prst="rect">
              <a:avLst/>
            </a:prstGeom>
            <a:noFill/>
            <a:ln>
              <a:noFill/>
            </a:ln>
          </p:spPr>
        </p:pic>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pic>
        <p:nvPicPr>
          <p:cNvPr descr="Afbeeldingsresultaat voor safran foer stories" id="1078" name="Google Shape;1078;p148"/>
          <p:cNvPicPr preferRelativeResize="0"/>
          <p:nvPr/>
        </p:nvPicPr>
        <p:blipFill rotWithShape="1">
          <a:blip r:embed="rId3">
            <a:alphaModFix/>
          </a:blip>
          <a:srcRect b="0" l="0" r="0" t="0"/>
          <a:stretch/>
        </p:blipFill>
        <p:spPr>
          <a:xfrm>
            <a:off x="-2032000" y="0"/>
            <a:ext cx="12192000"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pic>
        <p:nvPicPr>
          <p:cNvPr id="1083" name="Google Shape;1083;p149"/>
          <p:cNvPicPr preferRelativeResize="0"/>
          <p:nvPr/>
        </p:nvPicPr>
        <p:blipFill rotWithShape="1">
          <a:blip r:embed="rId3">
            <a:alphaModFix/>
          </a:blip>
          <a:srcRect b="0" l="0" r="0" t="0"/>
          <a:stretch/>
        </p:blipFill>
        <p:spPr>
          <a:xfrm>
            <a:off x="387267" y="1725286"/>
            <a:ext cx="9219267" cy="3407427"/>
          </a:xfrm>
          <a:prstGeom prst="rect">
            <a:avLst/>
          </a:prstGeom>
          <a:noFill/>
          <a:ln>
            <a:noFill/>
          </a:ln>
        </p:spPr>
      </p:pic>
      <p:pic>
        <p:nvPicPr>
          <p:cNvPr descr="Afbeelding met onscherp, foto, binnen&#10;&#10;Automatisch gegenereerde beschrijving" id="1084" name="Google Shape;1084;p149"/>
          <p:cNvPicPr preferRelativeResize="0"/>
          <p:nvPr/>
        </p:nvPicPr>
        <p:blipFill rotWithShape="1">
          <a:blip r:embed="rId4">
            <a:alphaModFix/>
          </a:blip>
          <a:srcRect b="0" l="0" r="0" t="0"/>
          <a:stretch/>
        </p:blipFill>
        <p:spPr>
          <a:xfrm>
            <a:off x="4374369" y="2686346"/>
            <a:ext cx="161501" cy="170001"/>
          </a:xfrm>
          <a:prstGeom prst="rect">
            <a:avLst/>
          </a:prstGeom>
          <a:noFill/>
          <a:ln>
            <a:noFill/>
          </a:ln>
        </p:spPr>
      </p:pic>
      <p:pic>
        <p:nvPicPr>
          <p:cNvPr descr="Afbeelding met binnen, muur, gebouw&#10;&#10;Automatisch gegenereerde beschrijving" id="1085" name="Google Shape;1085;p149"/>
          <p:cNvPicPr preferRelativeResize="0"/>
          <p:nvPr/>
        </p:nvPicPr>
        <p:blipFill rotWithShape="1">
          <a:blip r:embed="rId5">
            <a:alphaModFix/>
          </a:blip>
          <a:srcRect b="0" l="0" r="0" t="0"/>
          <a:stretch/>
        </p:blipFill>
        <p:spPr>
          <a:xfrm>
            <a:off x="4374369" y="2303295"/>
            <a:ext cx="1368513" cy="170851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grpSp>
        <p:nvGrpSpPr>
          <p:cNvPr id="1090" name="Google Shape;1090;p150"/>
          <p:cNvGrpSpPr/>
          <p:nvPr/>
        </p:nvGrpSpPr>
        <p:grpSpPr>
          <a:xfrm>
            <a:off x="1808043" y="1119523"/>
            <a:ext cx="8958203" cy="4385733"/>
            <a:chOff x="1411" y="0"/>
            <a:chExt cx="6718652" cy="4385733"/>
          </a:xfrm>
        </p:grpSpPr>
        <p:sp>
          <p:nvSpPr>
            <p:cNvPr id="1091" name="Google Shape;1091;p150"/>
            <p:cNvSpPr/>
            <p:nvPr/>
          </p:nvSpPr>
          <p:spPr>
            <a:xfrm>
              <a:off x="1411" y="0"/>
              <a:ext cx="2195638" cy="4385733"/>
            </a:xfrm>
            <a:prstGeom prst="roundRect">
              <a:avLst>
                <a:gd fmla="val 1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50"/>
            <p:cNvSpPr txBox="1"/>
            <p:nvPr/>
          </p:nvSpPr>
          <p:spPr>
            <a:xfrm>
              <a:off x="1411" y="1754293"/>
              <a:ext cx="2195638" cy="1754293"/>
            </a:xfrm>
            <a:prstGeom prst="rect">
              <a:avLst/>
            </a:prstGeom>
            <a:noFill/>
            <a:ln>
              <a:noFill/>
            </a:ln>
          </p:spPr>
          <p:txBody>
            <a:bodyPr anchorCtr="0" anchor="ctr" bIns="149350" lIns="149350" spcFirstLastPara="1" rIns="149350" wrap="square" tIns="149350">
              <a:noAutofit/>
            </a:bodyPr>
            <a:lstStyle/>
            <a:p>
              <a:pPr indent="0" lvl="0" marL="0" marR="0" rtl="0" algn="ctr">
                <a:lnSpc>
                  <a:spcPct val="90000"/>
                </a:lnSpc>
                <a:spcBef>
                  <a:spcPts val="0"/>
                </a:spcBef>
                <a:spcAft>
                  <a:spcPts val="0"/>
                </a:spcAft>
                <a:buClr>
                  <a:schemeClr val="lt1"/>
                </a:buClr>
                <a:buSzPts val="2100"/>
                <a:buFont typeface="Calibri"/>
                <a:buNone/>
              </a:pPr>
              <a:r>
                <a:rPr b="1" lang="nl-BE" sz="2100">
                  <a:solidFill>
                    <a:schemeClr val="lt1"/>
                  </a:solidFill>
                  <a:latin typeface="Calibri"/>
                  <a:ea typeface="Calibri"/>
                  <a:cs typeface="Calibri"/>
                  <a:sym typeface="Calibri"/>
                </a:rPr>
                <a:t>Triggervraag </a:t>
              </a:r>
              <a:endParaRPr/>
            </a:p>
            <a:p>
              <a:pPr indent="0" lvl="0" marL="0" marR="0" rtl="0" algn="ctr">
                <a:lnSpc>
                  <a:spcPct val="90000"/>
                </a:lnSpc>
                <a:spcBef>
                  <a:spcPts val="735"/>
                </a:spcBef>
                <a:spcAft>
                  <a:spcPts val="0"/>
                </a:spcAft>
                <a:buClr>
                  <a:schemeClr val="lt1"/>
                </a:buClr>
                <a:buSzPts val="2100"/>
                <a:buFont typeface="Calibri"/>
                <a:buNone/>
              </a:pPr>
              <a:r>
                <a:rPr i="1" lang="nl-BE" sz="2100">
                  <a:solidFill>
                    <a:schemeClr val="lt1"/>
                  </a:solidFill>
                  <a:latin typeface="Calibri"/>
                  <a:ea typeface="Calibri"/>
                  <a:cs typeface="Calibri"/>
                  <a:sym typeface="Calibri"/>
                </a:rPr>
                <a:t>Anekdote, verhaal over bepaald moment</a:t>
              </a:r>
              <a:endParaRPr sz="2100">
                <a:solidFill>
                  <a:schemeClr val="lt1"/>
                </a:solidFill>
                <a:latin typeface="Calibri"/>
                <a:ea typeface="Calibri"/>
                <a:cs typeface="Calibri"/>
                <a:sym typeface="Calibri"/>
              </a:endParaRPr>
            </a:p>
          </p:txBody>
        </p:sp>
        <p:sp>
          <p:nvSpPr>
            <p:cNvPr id="1093" name="Google Shape;1093;p150"/>
            <p:cNvSpPr/>
            <p:nvPr/>
          </p:nvSpPr>
          <p:spPr>
            <a:xfrm>
              <a:off x="369005" y="263143"/>
              <a:ext cx="1460449" cy="1460449"/>
            </a:xfrm>
            <a:prstGeom prst="ellipse">
              <a:avLst/>
            </a:prstGeom>
            <a:blipFill rotWithShape="1">
              <a:blip r:embed="rId3">
                <a:alphaModFix/>
              </a:blip>
              <a:stretch>
                <a:fillRect b="0" l="0" r="0" t="0"/>
              </a:stretch>
            </a:blip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50"/>
            <p:cNvSpPr/>
            <p:nvPr/>
          </p:nvSpPr>
          <p:spPr>
            <a:xfrm>
              <a:off x="2262918" y="0"/>
              <a:ext cx="2195638" cy="4385733"/>
            </a:xfrm>
            <a:prstGeom prst="roundRect">
              <a:avLst>
                <a:gd fmla="val 1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50"/>
            <p:cNvSpPr txBox="1"/>
            <p:nvPr/>
          </p:nvSpPr>
          <p:spPr>
            <a:xfrm>
              <a:off x="2262918" y="1754293"/>
              <a:ext cx="2195638" cy="1754293"/>
            </a:xfrm>
            <a:prstGeom prst="rect">
              <a:avLst/>
            </a:prstGeom>
            <a:noFill/>
            <a:ln>
              <a:noFill/>
            </a:ln>
          </p:spPr>
          <p:txBody>
            <a:bodyPr anchorCtr="0" anchor="ctr" bIns="149350" lIns="149350" spcFirstLastPara="1" rIns="149350" wrap="square" tIns="149350">
              <a:noAutofit/>
            </a:bodyPr>
            <a:lstStyle/>
            <a:p>
              <a:pPr indent="0" lvl="0" marL="0" marR="0" rtl="0" algn="ctr">
                <a:lnSpc>
                  <a:spcPct val="90000"/>
                </a:lnSpc>
                <a:spcBef>
                  <a:spcPts val="0"/>
                </a:spcBef>
                <a:spcAft>
                  <a:spcPts val="0"/>
                </a:spcAft>
                <a:buClr>
                  <a:schemeClr val="lt1"/>
                </a:buClr>
                <a:buSzPts val="2100"/>
                <a:buFont typeface="Calibri"/>
                <a:buNone/>
              </a:pPr>
              <a:r>
                <a:rPr b="1" lang="nl-BE" sz="2100">
                  <a:solidFill>
                    <a:schemeClr val="lt1"/>
                  </a:solidFill>
                  <a:latin typeface="Calibri"/>
                  <a:ea typeface="Calibri"/>
                  <a:cs typeface="Calibri"/>
                  <a:sym typeface="Calibri"/>
                </a:rPr>
                <a:t>Betekenis geven</a:t>
              </a:r>
              <a:endParaRPr b="1" sz="2100">
                <a:solidFill>
                  <a:schemeClr val="lt1"/>
                </a:solidFill>
                <a:latin typeface="Calibri"/>
                <a:ea typeface="Calibri"/>
                <a:cs typeface="Calibri"/>
                <a:sym typeface="Calibri"/>
              </a:endParaRPr>
            </a:p>
            <a:p>
              <a:pPr indent="0" lvl="0" marL="0" marR="0" rtl="0" algn="ctr">
                <a:lnSpc>
                  <a:spcPct val="90000"/>
                </a:lnSpc>
                <a:spcBef>
                  <a:spcPts val="735"/>
                </a:spcBef>
                <a:spcAft>
                  <a:spcPts val="0"/>
                </a:spcAft>
                <a:buClr>
                  <a:schemeClr val="lt1"/>
                </a:buClr>
                <a:buSzPts val="2100"/>
                <a:buFont typeface="Calibri"/>
                <a:buNone/>
              </a:pPr>
              <a:r>
                <a:rPr i="1" lang="nl-BE" sz="2100">
                  <a:solidFill>
                    <a:schemeClr val="lt1"/>
                  </a:solidFill>
                  <a:latin typeface="Calibri"/>
                  <a:ea typeface="Calibri"/>
                  <a:cs typeface="Calibri"/>
                  <a:sym typeface="Calibri"/>
                </a:rPr>
                <a:t>Mensen ‘taggen’ zelf hun verhaal</a:t>
              </a:r>
              <a:endParaRPr sz="2100">
                <a:solidFill>
                  <a:schemeClr val="lt1"/>
                </a:solidFill>
                <a:latin typeface="Calibri"/>
                <a:ea typeface="Calibri"/>
                <a:cs typeface="Calibri"/>
                <a:sym typeface="Calibri"/>
              </a:endParaRPr>
            </a:p>
          </p:txBody>
        </p:sp>
        <p:sp>
          <p:nvSpPr>
            <p:cNvPr id="1096" name="Google Shape;1096;p150"/>
            <p:cNvSpPr/>
            <p:nvPr/>
          </p:nvSpPr>
          <p:spPr>
            <a:xfrm>
              <a:off x="2630512" y="263143"/>
              <a:ext cx="1460449" cy="1460449"/>
            </a:xfrm>
            <a:prstGeom prst="ellipse">
              <a:avLst/>
            </a:prstGeom>
            <a:blipFill rotWithShape="1">
              <a:blip r:embed="rId4">
                <a:alphaModFix/>
              </a:blip>
              <a:stretch>
                <a:fillRect b="0" l="0" r="0" t="0"/>
              </a:stretch>
            </a:blip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50"/>
            <p:cNvSpPr/>
            <p:nvPr/>
          </p:nvSpPr>
          <p:spPr>
            <a:xfrm>
              <a:off x="4524425" y="0"/>
              <a:ext cx="2195638" cy="4385733"/>
            </a:xfrm>
            <a:prstGeom prst="roundRect">
              <a:avLst>
                <a:gd fmla="val 100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150"/>
            <p:cNvSpPr txBox="1"/>
            <p:nvPr/>
          </p:nvSpPr>
          <p:spPr>
            <a:xfrm>
              <a:off x="4524425" y="1754293"/>
              <a:ext cx="2195638" cy="1754293"/>
            </a:xfrm>
            <a:prstGeom prst="rect">
              <a:avLst/>
            </a:prstGeom>
            <a:noFill/>
            <a:ln>
              <a:noFill/>
            </a:ln>
          </p:spPr>
          <p:txBody>
            <a:bodyPr anchorCtr="0" anchor="ctr" bIns="149350" lIns="149350" spcFirstLastPara="1" rIns="149350" wrap="square" tIns="149350">
              <a:noAutofit/>
            </a:bodyPr>
            <a:lstStyle/>
            <a:p>
              <a:pPr indent="0" lvl="0" marL="0" marR="0" rtl="0" algn="ctr">
                <a:lnSpc>
                  <a:spcPct val="90000"/>
                </a:lnSpc>
                <a:spcBef>
                  <a:spcPts val="0"/>
                </a:spcBef>
                <a:spcAft>
                  <a:spcPts val="0"/>
                </a:spcAft>
                <a:buClr>
                  <a:schemeClr val="lt1"/>
                </a:buClr>
                <a:buSzPts val="2100"/>
                <a:buFont typeface="Calibri"/>
                <a:buNone/>
              </a:pPr>
              <a:r>
                <a:rPr b="1" lang="nl-BE" sz="2100">
                  <a:solidFill>
                    <a:schemeClr val="lt1"/>
                  </a:solidFill>
                  <a:latin typeface="Calibri"/>
                  <a:ea typeface="Calibri"/>
                  <a:cs typeface="Calibri"/>
                  <a:sym typeface="Calibri"/>
                </a:rPr>
                <a:t>Analyse</a:t>
              </a:r>
              <a:endParaRPr/>
            </a:p>
            <a:p>
              <a:pPr indent="0" lvl="0" marL="0" marR="0" rtl="0" algn="ctr">
                <a:lnSpc>
                  <a:spcPct val="90000"/>
                </a:lnSpc>
                <a:spcBef>
                  <a:spcPts val="735"/>
                </a:spcBef>
                <a:spcAft>
                  <a:spcPts val="0"/>
                </a:spcAft>
                <a:buClr>
                  <a:schemeClr val="lt1"/>
                </a:buClr>
                <a:buSzPts val="2100"/>
                <a:buFont typeface="Calibri"/>
                <a:buNone/>
              </a:pPr>
              <a:r>
                <a:rPr i="1" lang="nl-BE" sz="2100">
                  <a:solidFill>
                    <a:schemeClr val="lt1"/>
                  </a:solidFill>
                  <a:latin typeface="Calibri"/>
                  <a:ea typeface="Calibri"/>
                  <a:cs typeface="Calibri"/>
                  <a:sym typeface="Calibri"/>
                </a:rPr>
                <a:t>Verhalen komen samen in patronen</a:t>
              </a:r>
              <a:endParaRPr i="1" sz="2100">
                <a:solidFill>
                  <a:schemeClr val="lt1"/>
                </a:solidFill>
                <a:latin typeface="Calibri"/>
                <a:ea typeface="Calibri"/>
                <a:cs typeface="Calibri"/>
                <a:sym typeface="Calibri"/>
              </a:endParaRPr>
            </a:p>
          </p:txBody>
        </p:sp>
        <p:sp>
          <p:nvSpPr>
            <p:cNvPr id="1099" name="Google Shape;1099;p150"/>
            <p:cNvSpPr/>
            <p:nvPr/>
          </p:nvSpPr>
          <p:spPr>
            <a:xfrm>
              <a:off x="4892020" y="263143"/>
              <a:ext cx="1460449" cy="1460449"/>
            </a:xfrm>
            <a:prstGeom prst="ellipse">
              <a:avLst/>
            </a:prstGeom>
            <a:blipFill rotWithShape="1">
              <a:blip r:embed="rId5">
                <a:alphaModFix/>
              </a:blip>
              <a:stretch>
                <a:fillRect b="0" l="0" r="0" t="0"/>
              </a:stretch>
            </a:blip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150"/>
            <p:cNvSpPr/>
            <p:nvPr/>
          </p:nvSpPr>
          <p:spPr>
            <a:xfrm>
              <a:off x="273063" y="3508586"/>
              <a:ext cx="6175347" cy="657859"/>
            </a:xfrm>
            <a:prstGeom prst="rightArrow">
              <a:avLst>
                <a:gd fmla="val 50000" name="adj1"/>
                <a:gd fmla="val 50000" name="adj2"/>
              </a:avLst>
            </a:pr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pic>
        <p:nvPicPr>
          <p:cNvPr id="1105" name="Google Shape;1105;p151"/>
          <p:cNvPicPr preferRelativeResize="0"/>
          <p:nvPr/>
        </p:nvPicPr>
        <p:blipFill rotWithShape="1">
          <a:blip r:embed="rId3">
            <a:alphaModFix/>
          </a:blip>
          <a:srcRect b="0" l="0" r="0" t="0"/>
          <a:stretch/>
        </p:blipFill>
        <p:spPr>
          <a:xfrm>
            <a:off x="1179053" y="1335261"/>
            <a:ext cx="2011977" cy="1377747"/>
          </a:xfrm>
          <a:prstGeom prst="rect">
            <a:avLst/>
          </a:prstGeom>
          <a:noFill/>
          <a:ln>
            <a:noFill/>
          </a:ln>
        </p:spPr>
      </p:pic>
      <p:pic>
        <p:nvPicPr>
          <p:cNvPr id="1106" name="Google Shape;1106;p151"/>
          <p:cNvPicPr preferRelativeResize="0"/>
          <p:nvPr/>
        </p:nvPicPr>
        <p:blipFill rotWithShape="1">
          <a:blip r:embed="rId4">
            <a:alphaModFix/>
          </a:blip>
          <a:srcRect b="0" l="0" r="0" t="0"/>
          <a:stretch/>
        </p:blipFill>
        <p:spPr>
          <a:xfrm>
            <a:off x="3871452" y="1382885"/>
            <a:ext cx="2011977" cy="1377747"/>
          </a:xfrm>
          <a:prstGeom prst="rect">
            <a:avLst/>
          </a:prstGeom>
          <a:noFill/>
          <a:ln>
            <a:noFill/>
          </a:ln>
        </p:spPr>
      </p:pic>
      <p:sp>
        <p:nvSpPr>
          <p:cNvPr id="1107" name="Google Shape;1107;p151"/>
          <p:cNvSpPr txBox="1"/>
          <p:nvPr/>
        </p:nvSpPr>
        <p:spPr>
          <a:xfrm>
            <a:off x="1179053" y="3005211"/>
            <a:ext cx="1849993"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nl-BE" sz="1800">
                <a:solidFill>
                  <a:schemeClr val="dk1"/>
                </a:solidFill>
                <a:latin typeface="Calibri"/>
                <a:ea typeface="Calibri"/>
                <a:cs typeface="Calibri"/>
                <a:sym typeface="Calibri"/>
              </a:rPr>
              <a:t>Pen&amp;Papier</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8" name="Google Shape;1108;p151"/>
          <p:cNvSpPr txBox="1"/>
          <p:nvPr/>
        </p:nvSpPr>
        <p:spPr>
          <a:xfrm>
            <a:off x="3906133" y="3099169"/>
            <a:ext cx="283265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nl-BE" sz="1800">
                <a:solidFill>
                  <a:schemeClr val="dk1"/>
                </a:solidFill>
                <a:latin typeface="Calibri"/>
                <a:ea typeface="Calibri"/>
                <a:cs typeface="Calibri"/>
                <a:sym typeface="Calibri"/>
              </a:rPr>
              <a:t>App</a:t>
            </a:r>
            <a:endParaRPr sz="1800">
              <a:solidFill>
                <a:schemeClr val="dk1"/>
              </a:solidFill>
              <a:latin typeface="Calibri"/>
              <a:ea typeface="Calibri"/>
              <a:cs typeface="Calibri"/>
              <a:sym typeface="Calibri"/>
            </a:endParaRPr>
          </a:p>
        </p:txBody>
      </p:sp>
      <p:cxnSp>
        <p:nvCxnSpPr>
          <p:cNvPr id="1109" name="Google Shape;1109;p151"/>
          <p:cNvCxnSpPr/>
          <p:nvPr/>
        </p:nvCxnSpPr>
        <p:spPr>
          <a:xfrm>
            <a:off x="2023601" y="3356948"/>
            <a:ext cx="0" cy="588160"/>
          </a:xfrm>
          <a:prstGeom prst="straightConnector1">
            <a:avLst/>
          </a:prstGeom>
          <a:noFill/>
          <a:ln cap="flat" cmpd="sng" w="38100">
            <a:solidFill>
              <a:schemeClr val="accent3"/>
            </a:solidFill>
            <a:prstDash val="solid"/>
            <a:miter lim="800000"/>
            <a:headEnd len="sm" w="sm" type="none"/>
            <a:tailEnd len="med" w="med" type="stealth"/>
          </a:ln>
        </p:spPr>
      </p:cxnSp>
      <p:cxnSp>
        <p:nvCxnSpPr>
          <p:cNvPr id="1110" name="Google Shape;1110;p151"/>
          <p:cNvCxnSpPr/>
          <p:nvPr/>
        </p:nvCxnSpPr>
        <p:spPr>
          <a:xfrm flipH="1">
            <a:off x="7054412" y="946519"/>
            <a:ext cx="12700" cy="4076700"/>
          </a:xfrm>
          <a:prstGeom prst="straightConnector1">
            <a:avLst/>
          </a:prstGeom>
          <a:noFill/>
          <a:ln cap="flat" cmpd="sng" w="9525">
            <a:solidFill>
              <a:schemeClr val="accent1"/>
            </a:solidFill>
            <a:prstDash val="solid"/>
            <a:miter lim="800000"/>
            <a:headEnd len="sm" w="sm" type="none"/>
            <a:tailEnd len="sm" w="sm" type="none"/>
          </a:ln>
        </p:spPr>
      </p:cxnSp>
      <p:pic>
        <p:nvPicPr>
          <p:cNvPr id="1111" name="Google Shape;1111;p151"/>
          <p:cNvPicPr preferRelativeResize="0"/>
          <p:nvPr/>
        </p:nvPicPr>
        <p:blipFill rotWithShape="1">
          <a:blip r:embed="rId5">
            <a:alphaModFix/>
          </a:blip>
          <a:srcRect b="0" l="0" r="0" t="0"/>
          <a:stretch/>
        </p:blipFill>
        <p:spPr>
          <a:xfrm>
            <a:off x="1179053" y="4179265"/>
            <a:ext cx="1874191" cy="1283395"/>
          </a:xfrm>
          <a:prstGeom prst="rect">
            <a:avLst/>
          </a:prstGeom>
          <a:noFill/>
          <a:ln>
            <a:noFill/>
          </a:ln>
        </p:spPr>
      </p:pic>
      <p:sp>
        <p:nvSpPr>
          <p:cNvPr id="1112" name="Google Shape;1112;p151"/>
          <p:cNvSpPr txBox="1"/>
          <p:nvPr/>
        </p:nvSpPr>
        <p:spPr>
          <a:xfrm>
            <a:off x="3241741" y="4561554"/>
            <a:ext cx="2832651"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nl-BE" sz="1800">
                <a:solidFill>
                  <a:schemeClr val="dk1"/>
                </a:solidFill>
                <a:latin typeface="Calibri"/>
                <a:ea typeface="Calibri"/>
                <a:cs typeface="Calibri"/>
                <a:sym typeface="Calibri"/>
              </a:rPr>
              <a:t>Online</a:t>
            </a:r>
            <a:endParaRPr/>
          </a:p>
          <a:p>
            <a:pPr indent="0" lvl="0" marL="0" marR="0" rtl="0" algn="l">
              <a:spcBef>
                <a:spcPts val="0"/>
              </a:spcBef>
              <a:spcAft>
                <a:spcPts val="0"/>
              </a:spcAft>
              <a:buNone/>
            </a:pPr>
            <a:r>
              <a:rPr lang="nl-BE" sz="1800">
                <a:solidFill>
                  <a:schemeClr val="dk1"/>
                </a:solidFill>
                <a:latin typeface="Calibri"/>
                <a:ea typeface="Calibri"/>
                <a:cs typeface="Calibri"/>
                <a:sym typeface="Calibri"/>
              </a:rPr>
              <a:t>(Browser)</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13" name="Google Shape;1113;p151"/>
          <p:cNvPicPr preferRelativeResize="0"/>
          <p:nvPr/>
        </p:nvPicPr>
        <p:blipFill rotWithShape="1">
          <a:blip r:embed="rId3">
            <a:alphaModFix/>
          </a:blip>
          <a:srcRect b="0" l="0" r="0" t="0"/>
          <a:stretch/>
        </p:blipFill>
        <p:spPr>
          <a:xfrm>
            <a:off x="8279569" y="1311920"/>
            <a:ext cx="2011977" cy="1377747"/>
          </a:xfrm>
          <a:prstGeom prst="rect">
            <a:avLst/>
          </a:prstGeom>
          <a:noFill/>
          <a:ln>
            <a:noFill/>
          </a:ln>
        </p:spPr>
      </p:pic>
      <p:sp>
        <p:nvSpPr>
          <p:cNvPr id="1114" name="Google Shape;1114;p151"/>
          <p:cNvSpPr txBox="1"/>
          <p:nvPr/>
        </p:nvSpPr>
        <p:spPr>
          <a:xfrm>
            <a:off x="8427464" y="2981186"/>
            <a:ext cx="1849993"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nl-BE" sz="1800">
                <a:solidFill>
                  <a:schemeClr val="dk1"/>
                </a:solidFill>
                <a:latin typeface="Calibri"/>
                <a:ea typeface="Calibri"/>
                <a:cs typeface="Calibri"/>
                <a:sym typeface="Calibri"/>
              </a:rPr>
              <a:t>Pen&amp;Papier</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115" name="Google Shape;1115;p151"/>
          <p:cNvCxnSpPr/>
          <p:nvPr/>
        </p:nvCxnSpPr>
        <p:spPr>
          <a:xfrm>
            <a:off x="9094213" y="3343135"/>
            <a:ext cx="0" cy="588160"/>
          </a:xfrm>
          <a:prstGeom prst="straightConnector1">
            <a:avLst/>
          </a:prstGeom>
          <a:noFill/>
          <a:ln cap="flat" cmpd="sng" w="38100">
            <a:solidFill>
              <a:schemeClr val="accent3"/>
            </a:solidFill>
            <a:prstDash val="solid"/>
            <a:miter lim="800000"/>
            <a:headEnd len="sm" w="sm" type="none"/>
            <a:tailEnd len="med" w="med" type="stealth"/>
          </a:ln>
        </p:spPr>
      </p:cxnSp>
      <p:pic>
        <p:nvPicPr>
          <p:cNvPr id="1116" name="Google Shape;1116;p151"/>
          <p:cNvPicPr preferRelativeResize="0"/>
          <p:nvPr/>
        </p:nvPicPr>
        <p:blipFill rotWithShape="1">
          <a:blip r:embed="rId5">
            <a:alphaModFix/>
          </a:blip>
          <a:srcRect b="0" l="0" r="0" t="0"/>
          <a:stretch/>
        </p:blipFill>
        <p:spPr>
          <a:xfrm>
            <a:off x="8342468" y="4141640"/>
            <a:ext cx="1874191" cy="1283395"/>
          </a:xfrm>
          <a:prstGeom prst="rect">
            <a:avLst/>
          </a:prstGeom>
          <a:noFill/>
          <a:ln>
            <a:noFill/>
          </a:ln>
        </p:spPr>
      </p:pic>
      <p:sp>
        <p:nvSpPr>
          <p:cNvPr id="1117" name="Google Shape;1117;p151"/>
          <p:cNvSpPr txBox="1"/>
          <p:nvPr/>
        </p:nvSpPr>
        <p:spPr>
          <a:xfrm>
            <a:off x="620785" y="720301"/>
            <a:ext cx="14757399" cy="452913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980"/>
              <a:buFont typeface="Arial"/>
              <a:buNone/>
            </a:pPr>
            <a:r>
              <a:rPr b="1" lang="nl-BE" sz="2200">
                <a:solidFill>
                  <a:schemeClr val="dk1"/>
                </a:solidFill>
                <a:latin typeface="Arial"/>
                <a:ea typeface="Arial"/>
                <a:cs typeface="Arial"/>
                <a:sym typeface="Arial"/>
              </a:rPr>
              <a:t>    Face-to-face gesprekken 		                 In groep</a:t>
            </a:r>
            <a:endParaRPr b="1" sz="2200">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152"/>
          <p:cNvSpPr txBox="1"/>
          <p:nvPr>
            <p:ph type="title"/>
          </p:nvPr>
        </p:nvSpPr>
        <p:spPr>
          <a:xfrm>
            <a:off x="960000" y="360000"/>
            <a:ext cx="9888000" cy="1116000"/>
          </a:xfrm>
          <a:prstGeom prst="rect">
            <a:avLst/>
          </a:prstGeom>
          <a:noFill/>
          <a:ln>
            <a:noFill/>
          </a:ln>
        </p:spPr>
        <p:txBody>
          <a:bodyPr anchorCtr="0" anchor="t" bIns="0" lIns="0" spcFirstLastPara="1" rIns="0" wrap="square" tIns="0">
            <a:noAutofit/>
          </a:bodyPr>
          <a:lstStyle/>
          <a:p>
            <a:pPr indent="0" lvl="0" marL="0" rtl="0" algn="l">
              <a:lnSpc>
                <a:spcPct val="102702"/>
              </a:lnSpc>
              <a:spcBef>
                <a:spcPts val="0"/>
              </a:spcBef>
              <a:spcAft>
                <a:spcPts val="0"/>
              </a:spcAft>
              <a:buClr>
                <a:srgbClr val="6D8B2B"/>
              </a:buClr>
              <a:buSzPts val="3700"/>
              <a:buFont typeface="Arial"/>
              <a:buNone/>
            </a:pPr>
            <a:r>
              <a:rPr lang="nl-BE"/>
              <a:t>Hoe ziet zo een bevraging eruit?</a:t>
            </a:r>
            <a:endParaRPr/>
          </a:p>
        </p:txBody>
      </p:sp>
      <p:sp>
        <p:nvSpPr>
          <p:cNvPr id="1123" name="Google Shape;1123;p152"/>
          <p:cNvSpPr txBox="1"/>
          <p:nvPr/>
        </p:nvSpPr>
        <p:spPr>
          <a:xfrm>
            <a:off x="814591" y="1083624"/>
            <a:ext cx="6123620" cy="400108"/>
          </a:xfrm>
          <a:prstGeom prst="rect">
            <a:avLst/>
          </a:prstGeom>
          <a:no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rPr b="1" lang="nl-BE" sz="1800">
                <a:solidFill>
                  <a:schemeClr val="dk1"/>
                </a:solidFill>
                <a:latin typeface="Arial"/>
                <a:ea typeface="Arial"/>
                <a:cs typeface="Arial"/>
                <a:sym typeface="Arial"/>
              </a:rPr>
              <a:t>Meerkeuzevragen</a:t>
            </a:r>
            <a:endParaRPr/>
          </a:p>
        </p:txBody>
      </p:sp>
      <p:pic>
        <p:nvPicPr>
          <p:cNvPr id="1124" name="Google Shape;1124;p152"/>
          <p:cNvPicPr preferRelativeResize="0"/>
          <p:nvPr/>
        </p:nvPicPr>
        <p:blipFill rotWithShape="1">
          <a:blip r:embed="rId3">
            <a:alphaModFix/>
          </a:blip>
          <a:srcRect b="0" l="0" r="0" t="0"/>
          <a:stretch/>
        </p:blipFill>
        <p:spPr>
          <a:xfrm>
            <a:off x="3685405" y="989244"/>
            <a:ext cx="6187000" cy="542092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cxnSp>
        <p:nvCxnSpPr>
          <p:cNvPr id="1129" name="Google Shape;1129;p153"/>
          <p:cNvCxnSpPr/>
          <p:nvPr/>
        </p:nvCxnSpPr>
        <p:spPr>
          <a:xfrm flipH="1" rot="10800000">
            <a:off x="2747025" y="3136959"/>
            <a:ext cx="7236411" cy="1"/>
          </a:xfrm>
          <a:prstGeom prst="straightConnector1">
            <a:avLst/>
          </a:prstGeom>
          <a:noFill/>
          <a:ln cap="flat" cmpd="sng" w="38100">
            <a:solidFill>
              <a:srgbClr val="33B7B7"/>
            </a:solidFill>
            <a:prstDash val="solid"/>
            <a:miter lim="800000"/>
            <a:headEnd len="sm" w="sm" type="none"/>
            <a:tailEnd len="sm" w="sm" type="none"/>
          </a:ln>
        </p:spPr>
      </p:cxnSp>
      <p:sp>
        <p:nvSpPr>
          <p:cNvPr id="1130" name="Google Shape;1130;p153"/>
          <p:cNvSpPr txBox="1"/>
          <p:nvPr/>
        </p:nvSpPr>
        <p:spPr>
          <a:xfrm>
            <a:off x="465771" y="1683451"/>
            <a:ext cx="6123620" cy="400108"/>
          </a:xfrm>
          <a:prstGeom prst="rect">
            <a:avLst/>
          </a:prstGeom>
          <a:no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rPr b="1" lang="nl-BE" sz="1800">
                <a:solidFill>
                  <a:schemeClr val="dk1"/>
                </a:solidFill>
                <a:latin typeface="Calibri"/>
                <a:ea typeface="Calibri"/>
                <a:cs typeface="Calibri"/>
                <a:sym typeface="Calibri"/>
              </a:rPr>
              <a:t>Wanneer ik ‘s ochtends opsta…</a:t>
            </a:r>
            <a:endParaRPr/>
          </a:p>
        </p:txBody>
      </p:sp>
      <p:sp>
        <p:nvSpPr>
          <p:cNvPr id="1131" name="Google Shape;1131;p153"/>
          <p:cNvSpPr txBox="1"/>
          <p:nvPr/>
        </p:nvSpPr>
        <p:spPr>
          <a:xfrm>
            <a:off x="465767" y="2516666"/>
            <a:ext cx="2809291" cy="954105"/>
          </a:xfrm>
          <a:prstGeom prst="rect">
            <a:avLst/>
          </a:prstGeom>
          <a:no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rPr lang="nl-BE" sz="1800">
                <a:solidFill>
                  <a:schemeClr val="dk1"/>
                </a:solidFill>
                <a:latin typeface="Calibri"/>
                <a:ea typeface="Calibri"/>
                <a:cs typeface="Calibri"/>
                <a:sym typeface="Calibri"/>
              </a:rPr>
              <a:t>Heb ik een heel groot ochtendhumeur</a:t>
            </a:r>
            <a:endParaRPr sz="1800">
              <a:solidFill>
                <a:schemeClr val="dk1"/>
              </a:solidFill>
              <a:latin typeface="Calibri"/>
              <a:ea typeface="Calibri"/>
              <a:cs typeface="Calibri"/>
              <a:sym typeface="Calibri"/>
            </a:endParaRPr>
          </a:p>
        </p:txBody>
      </p:sp>
      <p:sp>
        <p:nvSpPr>
          <p:cNvPr id="1132" name="Google Shape;1132;p153"/>
          <p:cNvSpPr txBox="1"/>
          <p:nvPr/>
        </p:nvSpPr>
        <p:spPr>
          <a:xfrm>
            <a:off x="9903723" y="2655164"/>
            <a:ext cx="2867161" cy="954105"/>
          </a:xfrm>
          <a:prstGeom prst="rect">
            <a:avLst/>
          </a:prstGeom>
          <a:no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rPr lang="nl-BE" sz="1800">
                <a:solidFill>
                  <a:schemeClr val="dk1"/>
                </a:solidFill>
                <a:latin typeface="Calibri"/>
                <a:ea typeface="Calibri"/>
                <a:cs typeface="Calibri"/>
                <a:sym typeface="Calibri"/>
              </a:rPr>
              <a:t>Ben ik meteen super vrolijk en actief</a:t>
            </a:r>
            <a:endParaRPr sz="1800">
              <a:solidFill>
                <a:schemeClr val="dk1"/>
              </a:solidFill>
              <a:latin typeface="Calibri"/>
              <a:ea typeface="Calibri"/>
              <a:cs typeface="Calibri"/>
              <a:sym typeface="Calibri"/>
            </a:endParaRPr>
          </a:p>
        </p:txBody>
      </p:sp>
      <p:sp>
        <p:nvSpPr>
          <p:cNvPr id="1133" name="Google Shape;1133;p153"/>
          <p:cNvSpPr txBox="1"/>
          <p:nvPr/>
        </p:nvSpPr>
        <p:spPr>
          <a:xfrm>
            <a:off x="6100131" y="4098704"/>
            <a:ext cx="3803589" cy="400108"/>
          </a:xfrm>
          <a:prstGeom prst="rect">
            <a:avLst/>
          </a:prstGeom>
          <a:no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rPr lang="nl-BE" sz="1800">
                <a:solidFill>
                  <a:schemeClr val="dk1"/>
                </a:solidFill>
                <a:latin typeface="Calibri"/>
                <a:ea typeface="Calibri"/>
                <a:cs typeface="Calibri"/>
                <a:sym typeface="Calibri"/>
              </a:rPr>
              <a:t>Niet van toepassing</a:t>
            </a:r>
            <a:endParaRPr sz="1800">
              <a:solidFill>
                <a:schemeClr val="dk1"/>
              </a:solidFill>
              <a:latin typeface="Calibri"/>
              <a:ea typeface="Calibri"/>
              <a:cs typeface="Calibri"/>
              <a:sym typeface="Calibri"/>
            </a:endParaRPr>
          </a:p>
        </p:txBody>
      </p:sp>
      <p:sp>
        <p:nvSpPr>
          <p:cNvPr id="1134" name="Google Shape;1134;p153"/>
          <p:cNvSpPr/>
          <p:nvPr/>
        </p:nvSpPr>
        <p:spPr>
          <a:xfrm>
            <a:off x="5831829" y="4211647"/>
            <a:ext cx="268303" cy="184489"/>
          </a:xfrm>
          <a:prstGeom prst="rect">
            <a:avLst/>
          </a:prstGeom>
          <a:solidFill>
            <a:schemeClr val="accent3"/>
          </a:solidFill>
          <a:ln cap="flat" cmpd="sng" w="12700">
            <a:solidFill>
              <a:srgbClr val="647E1B"/>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5" name="Google Shape;1135;p153"/>
          <p:cNvSpPr/>
          <p:nvPr/>
        </p:nvSpPr>
        <p:spPr>
          <a:xfrm>
            <a:off x="4030696" y="2903374"/>
            <a:ext cx="638085" cy="467169"/>
          </a:xfrm>
          <a:prstGeom prst="ellipse">
            <a:avLst/>
          </a:prstGeom>
          <a:solidFill>
            <a:schemeClr val="accent2"/>
          </a:solidFill>
          <a:ln cap="flat" cmpd="sng" w="12700">
            <a:solidFill>
              <a:srgbClr val="9E4818"/>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6" name="Google Shape;1136;p153"/>
          <p:cNvSpPr txBox="1"/>
          <p:nvPr>
            <p:ph type="title"/>
          </p:nvPr>
        </p:nvSpPr>
        <p:spPr>
          <a:xfrm>
            <a:off x="960000" y="360000"/>
            <a:ext cx="9888000" cy="1116000"/>
          </a:xfrm>
          <a:prstGeom prst="rect">
            <a:avLst/>
          </a:prstGeom>
          <a:noFill/>
          <a:ln>
            <a:noFill/>
          </a:ln>
        </p:spPr>
        <p:txBody>
          <a:bodyPr anchorCtr="0" anchor="t" bIns="0" lIns="0" spcFirstLastPara="1" rIns="0" wrap="square" tIns="0">
            <a:noAutofit/>
          </a:bodyPr>
          <a:lstStyle/>
          <a:p>
            <a:pPr indent="0" lvl="0" marL="0" rtl="0" algn="l">
              <a:lnSpc>
                <a:spcPct val="102702"/>
              </a:lnSpc>
              <a:spcBef>
                <a:spcPts val="0"/>
              </a:spcBef>
              <a:spcAft>
                <a:spcPts val="0"/>
              </a:spcAft>
              <a:buClr>
                <a:srgbClr val="6D8B2B"/>
              </a:buClr>
              <a:buSzPts val="3700"/>
              <a:buFont typeface="Arial"/>
              <a:buNone/>
            </a:pPr>
            <a:r>
              <a:rPr lang="nl-BE"/>
              <a:t>Hoe ziet zo een bevraging eruit?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100"/>
          <p:cNvSpPr txBox="1"/>
          <p:nvPr>
            <p:ph type="title"/>
          </p:nvPr>
        </p:nvSpPr>
        <p:spPr>
          <a:xfrm>
            <a:off x="594768" y="0"/>
            <a:ext cx="98064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nl-BE"/>
              <a:t>VVSG Lokale Voedselstrategie doelstellingen</a:t>
            </a:r>
            <a:endParaRPr/>
          </a:p>
        </p:txBody>
      </p:sp>
      <p:sp>
        <p:nvSpPr>
          <p:cNvPr id="701" name="Google Shape;701;p100"/>
          <p:cNvSpPr txBox="1"/>
          <p:nvPr>
            <p:ph idx="1" type="body"/>
          </p:nvPr>
        </p:nvSpPr>
        <p:spPr>
          <a:xfrm>
            <a:off x="594768" y="1276344"/>
            <a:ext cx="11002500" cy="5022900"/>
          </a:xfrm>
          <a:prstGeom prst="rect">
            <a:avLst/>
          </a:prstGeom>
        </p:spPr>
        <p:txBody>
          <a:bodyPr anchorCtr="0" anchor="t" bIns="0" lIns="0" spcFirstLastPara="1" rIns="0" wrap="square" tIns="0">
            <a:noAutofit/>
          </a:bodyPr>
          <a:lstStyle/>
          <a:p>
            <a:pPr indent="0" lvl="0" marL="0" rtl="0" algn="l">
              <a:lnSpc>
                <a:spcPct val="115000"/>
              </a:lnSpc>
              <a:spcBef>
                <a:spcPts val="1200"/>
              </a:spcBef>
              <a:spcAft>
                <a:spcPts val="0"/>
              </a:spcAft>
              <a:buNone/>
            </a:pPr>
            <a:r>
              <a:rPr lang="nl-BE"/>
              <a:t>- Bekend maken good practices tussen lokale besturen onderling</a:t>
            </a:r>
            <a:endParaRPr/>
          </a:p>
          <a:p>
            <a:pPr indent="0" lvl="0" marL="0" rtl="0" algn="l">
              <a:lnSpc>
                <a:spcPct val="115000"/>
              </a:lnSpc>
              <a:spcBef>
                <a:spcPts val="1200"/>
              </a:spcBef>
              <a:spcAft>
                <a:spcPts val="0"/>
              </a:spcAft>
              <a:buNone/>
            </a:pPr>
            <a:r>
              <a:rPr lang="nl-BE"/>
              <a:t>- Samen brengen verschillende stakeholders uit de voedingssector en vanuit verschillende beleidsdomeinen</a:t>
            </a:r>
            <a:endParaRPr/>
          </a:p>
          <a:p>
            <a:pPr indent="0" lvl="0" marL="0" rtl="0" algn="l">
              <a:lnSpc>
                <a:spcPct val="115000"/>
              </a:lnSpc>
              <a:spcBef>
                <a:spcPts val="1200"/>
              </a:spcBef>
              <a:spcAft>
                <a:spcPts val="0"/>
              </a:spcAft>
              <a:buNone/>
            </a:pPr>
            <a:r>
              <a:rPr lang="nl-BE"/>
              <a:t>- Vorming geven, uitwerken ondersteunend materiaal over uitbouw van een lokale voedselstrategie in de eigen gemeente en gemeente-overstijgend</a:t>
            </a:r>
            <a:endParaRPr/>
          </a:p>
          <a:p>
            <a:pPr indent="0" lvl="0" marL="0" rtl="0" algn="l">
              <a:lnSpc>
                <a:spcPct val="115000"/>
              </a:lnSpc>
              <a:spcBef>
                <a:spcPts val="1200"/>
              </a:spcBef>
              <a:spcAft>
                <a:spcPts val="0"/>
              </a:spcAft>
              <a:buNone/>
            </a:pPr>
            <a:r>
              <a:rPr lang="nl-BE"/>
              <a:t>- Detecteren knelpunten en daar actie rond ondernemen</a:t>
            </a:r>
            <a:endParaRPr/>
          </a:p>
          <a:p>
            <a:pPr indent="0" lvl="0" marL="0" marR="0" rtl="0" algn="l">
              <a:lnSpc>
                <a:spcPct val="100000"/>
              </a:lnSpc>
              <a:spcBef>
                <a:spcPts val="120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pic>
        <p:nvPicPr>
          <p:cNvPr id="1141" name="Google Shape;1141;p154"/>
          <p:cNvPicPr preferRelativeResize="0"/>
          <p:nvPr/>
        </p:nvPicPr>
        <p:blipFill rotWithShape="1">
          <a:blip r:embed="rId3">
            <a:alphaModFix/>
          </a:blip>
          <a:srcRect b="0" l="0" r="0" t="0"/>
          <a:stretch/>
        </p:blipFill>
        <p:spPr>
          <a:xfrm>
            <a:off x="501679" y="1448245"/>
            <a:ext cx="9211692" cy="3727451"/>
          </a:xfrm>
          <a:prstGeom prst="rect">
            <a:avLst/>
          </a:prstGeom>
          <a:noFill/>
          <a:ln>
            <a:noFill/>
          </a:ln>
        </p:spPr>
      </p:pic>
      <p:sp>
        <p:nvSpPr>
          <p:cNvPr id="1142" name="Google Shape;1142;p154"/>
          <p:cNvSpPr/>
          <p:nvPr/>
        </p:nvSpPr>
        <p:spPr>
          <a:xfrm>
            <a:off x="5088751" y="2610296"/>
            <a:ext cx="2980267" cy="1842911"/>
          </a:xfrm>
          <a:prstGeom prst="triangle">
            <a:avLst>
              <a:gd fmla="val 49952" name="adj"/>
            </a:avLst>
          </a:prstGeom>
          <a:solidFill>
            <a:schemeClr val="lt1"/>
          </a:solidFill>
          <a:ln cap="flat" cmpd="sng" w="12700">
            <a:solidFill>
              <a:srgbClr val="9E481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3" name="Google Shape;1143;p154"/>
          <p:cNvSpPr/>
          <p:nvPr/>
        </p:nvSpPr>
        <p:spPr>
          <a:xfrm>
            <a:off x="6879926" y="3430150"/>
            <a:ext cx="240831" cy="158044"/>
          </a:xfrm>
          <a:prstGeom prst="ellipse">
            <a:avLst/>
          </a:prstGeom>
          <a:solidFill>
            <a:schemeClr val="dk2"/>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144" name="Google Shape;1144;p154"/>
          <p:cNvSpPr txBox="1"/>
          <p:nvPr/>
        </p:nvSpPr>
        <p:spPr>
          <a:xfrm>
            <a:off x="519428" y="1448241"/>
            <a:ext cx="600543" cy="36933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pic>
        <p:nvPicPr>
          <p:cNvPr id="1149" name="Google Shape;1149;p155"/>
          <p:cNvPicPr preferRelativeResize="0"/>
          <p:nvPr/>
        </p:nvPicPr>
        <p:blipFill rotWithShape="1">
          <a:blip r:embed="rId3">
            <a:alphaModFix/>
          </a:blip>
          <a:srcRect b="0" l="0" r="0" t="0"/>
          <a:stretch/>
        </p:blipFill>
        <p:spPr>
          <a:xfrm>
            <a:off x="2609853" y="646979"/>
            <a:ext cx="5229225" cy="44958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p156"/>
          <p:cNvSpPr txBox="1"/>
          <p:nvPr>
            <p:ph type="title"/>
          </p:nvPr>
        </p:nvSpPr>
        <p:spPr>
          <a:xfrm>
            <a:off x="960000" y="360000"/>
            <a:ext cx="9888000" cy="1116000"/>
          </a:xfrm>
          <a:prstGeom prst="rect">
            <a:avLst/>
          </a:prstGeom>
          <a:noFill/>
          <a:ln>
            <a:noFill/>
          </a:ln>
        </p:spPr>
        <p:txBody>
          <a:bodyPr anchorCtr="0" anchor="t" bIns="0" lIns="0" spcFirstLastPara="1" rIns="0" wrap="square" tIns="0">
            <a:noAutofit/>
          </a:bodyPr>
          <a:lstStyle/>
          <a:p>
            <a:pPr indent="0" lvl="0" marL="0" rtl="0" algn="l">
              <a:lnSpc>
                <a:spcPct val="102702"/>
              </a:lnSpc>
              <a:spcBef>
                <a:spcPts val="0"/>
              </a:spcBef>
              <a:spcAft>
                <a:spcPts val="0"/>
              </a:spcAft>
              <a:buClr>
                <a:srgbClr val="6D8B2B"/>
              </a:buClr>
              <a:buSzPts val="3700"/>
              <a:buFont typeface="Arial"/>
              <a:buNone/>
            </a:pPr>
            <a:r>
              <a:rPr lang="nl-BE"/>
              <a:t>Analyse - workshops</a:t>
            </a:r>
            <a:endParaRPr/>
          </a:p>
        </p:txBody>
      </p:sp>
      <p:pic>
        <p:nvPicPr>
          <p:cNvPr id="1155" name="Google Shape;1155;p156"/>
          <p:cNvPicPr preferRelativeResize="0"/>
          <p:nvPr/>
        </p:nvPicPr>
        <p:blipFill rotWithShape="1">
          <a:blip r:embed="rId3">
            <a:alphaModFix/>
          </a:blip>
          <a:srcRect b="0" l="0" r="0" t="0"/>
          <a:stretch/>
        </p:blipFill>
        <p:spPr>
          <a:xfrm>
            <a:off x="960000" y="1232261"/>
            <a:ext cx="1791524" cy="1559997"/>
          </a:xfrm>
          <a:prstGeom prst="rect">
            <a:avLst/>
          </a:prstGeom>
          <a:noFill/>
          <a:ln>
            <a:noFill/>
          </a:ln>
        </p:spPr>
      </p:pic>
      <p:pic>
        <p:nvPicPr>
          <p:cNvPr id="1156" name="Google Shape;1156;p156"/>
          <p:cNvPicPr preferRelativeResize="0"/>
          <p:nvPr/>
        </p:nvPicPr>
        <p:blipFill rotWithShape="1">
          <a:blip r:embed="rId4">
            <a:alphaModFix/>
          </a:blip>
          <a:srcRect b="0" l="0" r="0" t="0"/>
          <a:stretch/>
        </p:blipFill>
        <p:spPr>
          <a:xfrm>
            <a:off x="3348699" y="1232261"/>
            <a:ext cx="1742869" cy="1517630"/>
          </a:xfrm>
          <a:prstGeom prst="rect">
            <a:avLst/>
          </a:prstGeom>
          <a:noFill/>
          <a:ln>
            <a:noFill/>
          </a:ln>
        </p:spPr>
      </p:pic>
      <p:pic>
        <p:nvPicPr>
          <p:cNvPr id="1157" name="Google Shape;1157;p156"/>
          <p:cNvPicPr preferRelativeResize="0"/>
          <p:nvPr/>
        </p:nvPicPr>
        <p:blipFill rotWithShape="1">
          <a:blip r:embed="rId5">
            <a:alphaModFix/>
          </a:blip>
          <a:srcRect b="0" l="0" r="0" t="0"/>
          <a:stretch/>
        </p:blipFill>
        <p:spPr>
          <a:xfrm>
            <a:off x="3512092" y="5326875"/>
            <a:ext cx="3598677" cy="1559997"/>
          </a:xfrm>
          <a:prstGeom prst="rect">
            <a:avLst/>
          </a:prstGeom>
          <a:noFill/>
          <a:ln>
            <a:noFill/>
          </a:ln>
        </p:spPr>
      </p:pic>
      <p:pic>
        <p:nvPicPr>
          <p:cNvPr id="1158" name="Google Shape;1158;p156"/>
          <p:cNvPicPr preferRelativeResize="0"/>
          <p:nvPr/>
        </p:nvPicPr>
        <p:blipFill rotWithShape="1">
          <a:blip r:embed="rId6">
            <a:alphaModFix/>
          </a:blip>
          <a:srcRect b="0" l="0" r="0" t="0"/>
          <a:stretch/>
        </p:blipFill>
        <p:spPr>
          <a:xfrm>
            <a:off x="960000" y="3538438"/>
            <a:ext cx="1797878" cy="1632231"/>
          </a:xfrm>
          <a:prstGeom prst="rect">
            <a:avLst/>
          </a:prstGeom>
          <a:noFill/>
          <a:ln>
            <a:noFill/>
          </a:ln>
        </p:spPr>
      </p:pic>
      <p:grpSp>
        <p:nvGrpSpPr>
          <p:cNvPr id="1159" name="Google Shape;1159;p156"/>
          <p:cNvGrpSpPr/>
          <p:nvPr/>
        </p:nvGrpSpPr>
        <p:grpSpPr>
          <a:xfrm>
            <a:off x="8031666" y="3871529"/>
            <a:ext cx="3901317" cy="2913120"/>
            <a:chOff x="4889609" y="2749891"/>
            <a:chExt cx="3956420" cy="4076010"/>
          </a:xfrm>
        </p:grpSpPr>
        <p:pic>
          <p:nvPicPr>
            <p:cNvPr id="1160" name="Google Shape;1160;p156"/>
            <p:cNvPicPr preferRelativeResize="0"/>
            <p:nvPr/>
          </p:nvPicPr>
          <p:blipFill rotWithShape="1">
            <a:blip r:embed="rId7">
              <a:alphaModFix/>
            </a:blip>
            <a:srcRect b="0" l="0" r="0" t="0"/>
            <a:stretch/>
          </p:blipFill>
          <p:spPr>
            <a:xfrm>
              <a:off x="4889609" y="2749891"/>
              <a:ext cx="3956420" cy="4076010"/>
            </a:xfrm>
            <a:prstGeom prst="rect">
              <a:avLst/>
            </a:prstGeom>
            <a:noFill/>
            <a:ln>
              <a:noFill/>
            </a:ln>
          </p:spPr>
        </p:pic>
        <p:sp>
          <p:nvSpPr>
            <p:cNvPr id="1161" name="Google Shape;1161;p156"/>
            <p:cNvSpPr txBox="1"/>
            <p:nvPr/>
          </p:nvSpPr>
          <p:spPr>
            <a:xfrm>
              <a:off x="7128201" y="3364437"/>
              <a:ext cx="81798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BE" sz="1800">
                  <a:solidFill>
                    <a:schemeClr val="dk1"/>
                  </a:solidFill>
                  <a:latin typeface="Calibri"/>
                  <a:ea typeface="Calibri"/>
                  <a:cs typeface="Calibri"/>
                  <a:sym typeface="Calibri"/>
                </a:rPr>
                <a:t>62%</a:t>
              </a:r>
              <a:endParaRPr/>
            </a:p>
          </p:txBody>
        </p:sp>
        <p:sp>
          <p:nvSpPr>
            <p:cNvPr id="1162" name="Google Shape;1162;p156"/>
            <p:cNvSpPr txBox="1"/>
            <p:nvPr/>
          </p:nvSpPr>
          <p:spPr>
            <a:xfrm>
              <a:off x="7673095" y="4416865"/>
              <a:ext cx="81798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BE" sz="1800">
                  <a:solidFill>
                    <a:schemeClr val="dk1"/>
                  </a:solidFill>
                  <a:latin typeface="Calibri"/>
                  <a:ea typeface="Calibri"/>
                  <a:cs typeface="Calibri"/>
                  <a:sym typeface="Calibri"/>
                </a:rPr>
                <a:t>8%</a:t>
              </a:r>
              <a:endParaRPr/>
            </a:p>
          </p:txBody>
        </p:sp>
        <p:sp>
          <p:nvSpPr>
            <p:cNvPr id="1163" name="Google Shape;1163;p156"/>
            <p:cNvSpPr txBox="1"/>
            <p:nvPr/>
          </p:nvSpPr>
          <p:spPr>
            <a:xfrm>
              <a:off x="5320637" y="4382970"/>
              <a:ext cx="81798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BE" sz="1800">
                  <a:solidFill>
                    <a:schemeClr val="dk1"/>
                  </a:solidFill>
                  <a:latin typeface="Calibri"/>
                  <a:ea typeface="Calibri"/>
                  <a:cs typeface="Calibri"/>
                  <a:sym typeface="Calibri"/>
                </a:rPr>
                <a:t>10%</a:t>
              </a:r>
              <a:endParaRPr/>
            </a:p>
          </p:txBody>
        </p:sp>
      </p:grpSp>
      <p:grpSp>
        <p:nvGrpSpPr>
          <p:cNvPr id="1164" name="Google Shape;1164;p156"/>
          <p:cNvGrpSpPr/>
          <p:nvPr/>
        </p:nvGrpSpPr>
        <p:grpSpPr>
          <a:xfrm>
            <a:off x="3964591" y="2811208"/>
            <a:ext cx="3415865" cy="2515667"/>
            <a:chOff x="2612613" y="2970835"/>
            <a:chExt cx="3283558" cy="3344199"/>
          </a:xfrm>
        </p:grpSpPr>
        <p:pic>
          <p:nvPicPr>
            <p:cNvPr id="1165" name="Google Shape;1165;p156"/>
            <p:cNvPicPr preferRelativeResize="0"/>
            <p:nvPr/>
          </p:nvPicPr>
          <p:blipFill rotWithShape="1">
            <a:blip r:embed="rId8">
              <a:alphaModFix/>
            </a:blip>
            <a:srcRect b="0" l="0" r="0" t="0"/>
            <a:stretch/>
          </p:blipFill>
          <p:spPr>
            <a:xfrm>
              <a:off x="2612613" y="3055907"/>
              <a:ext cx="3283558" cy="3259127"/>
            </a:xfrm>
            <a:prstGeom prst="rect">
              <a:avLst/>
            </a:prstGeom>
            <a:noFill/>
            <a:ln>
              <a:noFill/>
            </a:ln>
          </p:spPr>
        </p:pic>
        <p:sp>
          <p:nvSpPr>
            <p:cNvPr id="1166" name="Google Shape;1166;p156"/>
            <p:cNvSpPr txBox="1"/>
            <p:nvPr/>
          </p:nvSpPr>
          <p:spPr>
            <a:xfrm>
              <a:off x="3409876" y="2970835"/>
              <a:ext cx="495406" cy="2616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BE" sz="1100">
                  <a:solidFill>
                    <a:schemeClr val="dk1"/>
                  </a:solidFill>
                  <a:latin typeface="Calibri"/>
                  <a:ea typeface="Calibri"/>
                  <a:cs typeface="Calibri"/>
                  <a:sym typeface="Calibri"/>
                </a:rPr>
                <a:t>50%</a:t>
              </a:r>
              <a:endParaRPr/>
            </a:p>
          </p:txBody>
        </p:sp>
        <p:sp>
          <p:nvSpPr>
            <p:cNvPr id="1167" name="Google Shape;1167;p156"/>
            <p:cNvSpPr txBox="1"/>
            <p:nvPr/>
          </p:nvSpPr>
          <p:spPr>
            <a:xfrm>
              <a:off x="4868886" y="4311723"/>
              <a:ext cx="495406" cy="2616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BE" sz="1100">
                  <a:solidFill>
                    <a:schemeClr val="dk1"/>
                  </a:solidFill>
                  <a:latin typeface="Calibri"/>
                  <a:ea typeface="Calibri"/>
                  <a:cs typeface="Calibri"/>
                  <a:sym typeface="Calibri"/>
                </a:rPr>
                <a:t>15%</a:t>
              </a:r>
              <a:endParaRPr/>
            </a:p>
          </p:txBody>
        </p:sp>
        <p:sp>
          <p:nvSpPr>
            <p:cNvPr id="1168" name="Google Shape;1168;p156"/>
            <p:cNvSpPr/>
            <p:nvPr/>
          </p:nvSpPr>
          <p:spPr>
            <a:xfrm rot="-5400000">
              <a:off x="5032417" y="4323120"/>
              <a:ext cx="145413" cy="780741"/>
            </a:xfrm>
            <a:prstGeom prst="rightBrace">
              <a:avLst>
                <a:gd fmla="val 8333"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169" name="Google Shape;1169;p156"/>
          <p:cNvPicPr preferRelativeResize="0"/>
          <p:nvPr/>
        </p:nvPicPr>
        <p:blipFill rotWithShape="1">
          <a:blip r:embed="rId9">
            <a:alphaModFix/>
          </a:blip>
          <a:srcRect b="0" l="0" r="0" t="0"/>
          <a:stretch/>
        </p:blipFill>
        <p:spPr>
          <a:xfrm>
            <a:off x="7204035" y="400708"/>
            <a:ext cx="3477399" cy="335786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p157"/>
          <p:cNvSpPr txBox="1"/>
          <p:nvPr>
            <p:ph type="title"/>
          </p:nvPr>
        </p:nvSpPr>
        <p:spPr>
          <a:xfrm>
            <a:off x="960000" y="360000"/>
            <a:ext cx="9888000" cy="1116000"/>
          </a:xfrm>
          <a:prstGeom prst="rect">
            <a:avLst/>
          </a:prstGeom>
          <a:noFill/>
          <a:ln>
            <a:noFill/>
          </a:ln>
        </p:spPr>
        <p:txBody>
          <a:bodyPr anchorCtr="0" anchor="t" bIns="0" lIns="0" spcFirstLastPara="1" rIns="0" wrap="square" tIns="0">
            <a:noAutofit/>
          </a:bodyPr>
          <a:lstStyle/>
          <a:p>
            <a:pPr indent="0" lvl="0" marL="0" rtl="0" algn="l">
              <a:lnSpc>
                <a:spcPct val="102702"/>
              </a:lnSpc>
              <a:spcBef>
                <a:spcPts val="0"/>
              </a:spcBef>
              <a:spcAft>
                <a:spcPts val="0"/>
              </a:spcAft>
              <a:buClr>
                <a:srgbClr val="6D8B2B"/>
              </a:buClr>
              <a:buSzPts val="3700"/>
              <a:buFont typeface="Arial"/>
              <a:buNone/>
            </a:pPr>
            <a:r>
              <a:rPr lang="nl-BE"/>
              <a:t>Analyse - workshops</a:t>
            </a:r>
            <a:endParaRPr/>
          </a:p>
        </p:txBody>
      </p:sp>
      <p:pic>
        <p:nvPicPr>
          <p:cNvPr id="1175" name="Google Shape;1175;p157"/>
          <p:cNvPicPr preferRelativeResize="0"/>
          <p:nvPr/>
        </p:nvPicPr>
        <p:blipFill rotWithShape="1">
          <a:blip r:embed="rId3">
            <a:alphaModFix/>
          </a:blip>
          <a:srcRect b="0" l="0" r="0" t="0"/>
          <a:stretch/>
        </p:blipFill>
        <p:spPr>
          <a:xfrm>
            <a:off x="7204035" y="400708"/>
            <a:ext cx="3477399" cy="3357863"/>
          </a:xfrm>
          <a:prstGeom prst="rect">
            <a:avLst/>
          </a:prstGeom>
          <a:noFill/>
          <a:ln>
            <a:noFill/>
          </a:ln>
        </p:spPr>
      </p:pic>
      <p:cxnSp>
        <p:nvCxnSpPr>
          <p:cNvPr id="1176" name="Google Shape;1176;p157"/>
          <p:cNvCxnSpPr/>
          <p:nvPr/>
        </p:nvCxnSpPr>
        <p:spPr>
          <a:xfrm flipH="1">
            <a:off x="5689600" y="1800448"/>
            <a:ext cx="2731388" cy="40707"/>
          </a:xfrm>
          <a:prstGeom prst="straightConnector1">
            <a:avLst/>
          </a:prstGeom>
          <a:noFill/>
          <a:ln cap="flat" cmpd="sng" w="9525">
            <a:solidFill>
              <a:schemeClr val="accent1"/>
            </a:solidFill>
            <a:prstDash val="solid"/>
            <a:miter lim="800000"/>
            <a:headEnd len="sm" w="sm" type="none"/>
            <a:tailEnd len="sm" w="sm" type="none"/>
          </a:ln>
        </p:spPr>
      </p:cxnSp>
      <p:sp>
        <p:nvSpPr>
          <p:cNvPr id="1177" name="Google Shape;1177;p157"/>
          <p:cNvSpPr/>
          <p:nvPr/>
        </p:nvSpPr>
        <p:spPr>
          <a:xfrm>
            <a:off x="960000" y="1304260"/>
            <a:ext cx="4636532" cy="3754874"/>
          </a:xfrm>
          <a:prstGeom prst="wedgeRectCallout">
            <a:avLst>
              <a:gd fmla="val -20833" name="adj1"/>
              <a:gd fmla="val 62500" name="adj2"/>
            </a:avLst>
          </a:prstGeom>
          <a:noFill/>
          <a:ln cap="flat" cmpd="sng" w="12700">
            <a:solidFill>
              <a:srgbClr val="9E481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8" name="Google Shape;1178;p157"/>
          <p:cNvSpPr/>
          <p:nvPr/>
        </p:nvSpPr>
        <p:spPr>
          <a:xfrm>
            <a:off x="1108035" y="1291462"/>
            <a:ext cx="4288579" cy="375487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BE" sz="1400">
                <a:solidFill>
                  <a:schemeClr val="dk1"/>
                </a:solidFill>
                <a:latin typeface="Arial"/>
                <a:ea typeface="Arial"/>
                <a:cs typeface="Arial"/>
                <a:sym typeface="Arial"/>
              </a:rPr>
              <a:t>40 dagen zonder vlees</a:t>
            </a:r>
            <a:endParaRPr b="1" sz="2000">
              <a:solidFill>
                <a:schemeClr val="dk1"/>
              </a:solidFill>
              <a:latin typeface="Arial"/>
              <a:ea typeface="Arial"/>
              <a:cs typeface="Arial"/>
              <a:sym typeface="Arial"/>
            </a:endParaRPr>
          </a:p>
          <a:p>
            <a:pPr indent="0" lvl="0" marL="0" marR="0" rtl="0" algn="l">
              <a:spcBef>
                <a:spcPts val="0"/>
              </a:spcBef>
              <a:spcAft>
                <a:spcPts val="0"/>
              </a:spcAft>
              <a:buNone/>
            </a:pPr>
            <a:r>
              <a:rPr lang="nl-BE" sz="1400">
                <a:solidFill>
                  <a:schemeClr val="dk1"/>
                </a:solidFill>
                <a:latin typeface="Arial"/>
                <a:ea typeface="Arial"/>
                <a:cs typeface="Arial"/>
                <a:sym typeface="Arial"/>
              </a:rPr>
              <a:t>Enkele jaren geleden moedigde een vriendin me aan om hiermee mee te doen. Toen was er nog minder algemeen bewustzijn over de negatieve effecten van vlees rond milieu en duurzaamheid. Het was soms moeilijk om vlees overal te mijden. Maar toch was het een leerrijke uitdaging om op zoek te gaan naar alternatieven. Doordat het met een actie over heel Vlaanderen was, kreeg je veel  goede tips en steun om in de dagen zonder vlees te slagen. Een positief gevoel en bewustwording van een groet groep mensen door publiciteit en grootschaligheid van de actie.</a:t>
            </a:r>
            <a:endParaRPr sz="2000">
              <a:solidFill>
                <a:schemeClr val="dk1"/>
              </a:solidFill>
              <a:latin typeface="Arial"/>
              <a:ea typeface="Arial"/>
              <a:cs typeface="Arial"/>
              <a:sym typeface="Arial"/>
            </a:endParaRPr>
          </a:p>
        </p:txBody>
      </p:sp>
      <p:sp>
        <p:nvSpPr>
          <p:cNvPr id="1179" name="Google Shape;1179;p157"/>
          <p:cNvSpPr/>
          <p:nvPr/>
        </p:nvSpPr>
        <p:spPr>
          <a:xfrm>
            <a:off x="6096000" y="3816791"/>
            <a:ext cx="6096000" cy="267765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BE" sz="1200">
                <a:solidFill>
                  <a:schemeClr val="dk1"/>
                </a:solidFill>
                <a:latin typeface="Arial"/>
                <a:ea typeface="Arial"/>
                <a:cs typeface="Arial"/>
                <a:sym typeface="Arial"/>
              </a:rPr>
              <a:t>Eens 2 weken proberen</a:t>
            </a:r>
            <a:endParaRPr b="1" sz="1800">
              <a:solidFill>
                <a:schemeClr val="dk1"/>
              </a:solidFill>
              <a:latin typeface="Arial"/>
              <a:ea typeface="Arial"/>
              <a:cs typeface="Arial"/>
              <a:sym typeface="Arial"/>
            </a:endParaRPr>
          </a:p>
          <a:p>
            <a:pPr indent="0" lvl="0" marL="0" marR="0" rtl="0" algn="l">
              <a:spcBef>
                <a:spcPts val="0"/>
              </a:spcBef>
              <a:spcAft>
                <a:spcPts val="0"/>
              </a:spcAft>
              <a:buNone/>
            </a:pPr>
            <a:r>
              <a:rPr lang="nl-BE" sz="1200">
                <a:solidFill>
                  <a:schemeClr val="dk1"/>
                </a:solidFill>
                <a:latin typeface="Arial"/>
                <a:ea typeface="Arial"/>
                <a:cs typeface="Arial"/>
                <a:sym typeface="Arial"/>
              </a:rPr>
              <a:t>Ik koos een tweetal jaar geleden bewust om eens 2 weken geen vlees/vis te eten. Dit gewoon om eens te weten hoe dat zou lopen en wat ik ervan zou vinden.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nl-BE" sz="1200">
                <a:solidFill>
                  <a:schemeClr val="dk1"/>
                </a:solidFill>
                <a:latin typeface="Arial"/>
                <a:ea typeface="Arial"/>
                <a:cs typeface="Arial"/>
                <a:sym typeface="Arial"/>
              </a:rPr>
              <a:t>Het was naar aankopen toe gemakkelijk: de meeste winkels hebben een vegetarisch aanbod dat toereikend is voor dergelijke periode. Ook in het restaurant van mijn werk is er een vegetarisch aanbod broodjes en warme maaltijden. Bij die laatste zag ik evenwel hetzelfde aanbod na een week terugkeren, dus dar zat een beperking op. Ik vond niet elke maaltijd even lekker, en ik concludeerde dat ik zeker niet vegetarisch zou willen blijven eten, maar dat ik enkele lekkere gerechten wel af en toe nog zou nuttigen. Dat is ook hoe ik het nu nog doe. Ik ben nog steeds tevreden dat ik het probeerde.</a:t>
            </a:r>
            <a:endParaRPr sz="1800">
              <a:solidFill>
                <a:schemeClr val="dk1"/>
              </a:solidFill>
              <a:latin typeface="Arial"/>
              <a:ea typeface="Arial"/>
              <a:cs typeface="Arial"/>
              <a:sym typeface="Arial"/>
            </a:endParaRPr>
          </a:p>
        </p:txBody>
      </p:sp>
      <p:sp>
        <p:nvSpPr>
          <p:cNvPr id="1180" name="Google Shape;1180;p157"/>
          <p:cNvSpPr/>
          <p:nvPr/>
        </p:nvSpPr>
        <p:spPr>
          <a:xfrm>
            <a:off x="6096000" y="3816791"/>
            <a:ext cx="5992037" cy="2677656"/>
          </a:xfrm>
          <a:prstGeom prst="wedgeRectCallout">
            <a:avLst>
              <a:gd fmla="val -20833" name="adj1"/>
              <a:gd fmla="val 62500" name="adj2"/>
            </a:avLst>
          </a:prstGeom>
          <a:noFill/>
          <a:ln cap="flat" cmpd="sng" w="12700">
            <a:solidFill>
              <a:srgbClr val="9E481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181" name="Google Shape;1181;p157"/>
          <p:cNvCxnSpPr/>
          <p:nvPr/>
        </p:nvCxnSpPr>
        <p:spPr>
          <a:xfrm flipH="1">
            <a:off x="7204035" y="2443464"/>
            <a:ext cx="3074108" cy="1256666"/>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158"/>
          <p:cNvSpPr txBox="1"/>
          <p:nvPr/>
        </p:nvSpPr>
        <p:spPr>
          <a:xfrm>
            <a:off x="949843" y="478466"/>
            <a:ext cx="10802681" cy="39703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nl-BE" sz="2800">
                <a:solidFill>
                  <a:schemeClr val="dk1"/>
                </a:solidFill>
                <a:latin typeface="Arial"/>
                <a:ea typeface="Arial"/>
                <a:cs typeface="Arial"/>
                <a:sym typeface="Arial"/>
              </a:rPr>
              <a:t>Geen mening</a:t>
            </a:r>
            <a:endParaRPr/>
          </a:p>
          <a:p>
            <a:pPr indent="0" lvl="0" marL="0" marR="0" rtl="0" algn="l">
              <a:spcBef>
                <a:spcPts val="0"/>
              </a:spcBef>
              <a:spcAft>
                <a:spcPts val="0"/>
              </a:spcAft>
              <a:buNone/>
            </a:pPr>
            <a:r>
              <a:rPr lang="nl-BE" sz="2800">
                <a:solidFill>
                  <a:schemeClr val="dk1"/>
                </a:solidFill>
                <a:latin typeface="Arial"/>
                <a:ea typeface="Arial"/>
                <a:cs typeface="Arial"/>
                <a:sym typeface="Arial"/>
              </a:rPr>
              <a:t>Wel ervaring</a:t>
            </a:r>
            <a:endParaRPr/>
          </a:p>
          <a:p>
            <a:pPr indent="0" lvl="0" marL="0" marR="0" rtl="0" algn="l">
              <a:spcBef>
                <a:spcPts val="0"/>
              </a:spcBef>
              <a:spcAft>
                <a:spcPts val="0"/>
              </a:spcAft>
              <a:buNone/>
            </a:pPr>
            <a:r>
              <a:t/>
            </a:r>
            <a:endParaRPr sz="2800">
              <a:solidFill>
                <a:schemeClr val="dk1"/>
              </a:solidFill>
              <a:latin typeface="Arial"/>
              <a:ea typeface="Arial"/>
              <a:cs typeface="Arial"/>
              <a:sym typeface="Arial"/>
            </a:endParaRPr>
          </a:p>
          <a:p>
            <a:pPr indent="0" lvl="0" marL="0" marR="0" rtl="0" algn="l">
              <a:spcBef>
                <a:spcPts val="0"/>
              </a:spcBef>
              <a:spcAft>
                <a:spcPts val="0"/>
              </a:spcAft>
              <a:buNone/>
            </a:pPr>
            <a:r>
              <a:rPr lang="nl-BE" sz="2800">
                <a:solidFill>
                  <a:schemeClr val="dk1"/>
                </a:solidFill>
                <a:latin typeface="Arial"/>
                <a:ea typeface="Arial"/>
                <a:cs typeface="Arial"/>
                <a:sym typeface="Arial"/>
              </a:rPr>
              <a:t>Niet: wat vind je van vegetariërs?</a:t>
            </a:r>
            <a:endParaRPr/>
          </a:p>
          <a:p>
            <a:pPr indent="0" lvl="0" marL="0" marR="0" rtl="0" algn="l">
              <a:spcBef>
                <a:spcPts val="0"/>
              </a:spcBef>
              <a:spcAft>
                <a:spcPts val="0"/>
              </a:spcAft>
              <a:buNone/>
            </a:pPr>
            <a:r>
              <a:t/>
            </a:r>
            <a:endParaRPr sz="2800">
              <a:solidFill>
                <a:schemeClr val="dk1"/>
              </a:solidFill>
              <a:latin typeface="Arial"/>
              <a:ea typeface="Arial"/>
              <a:cs typeface="Arial"/>
              <a:sym typeface="Arial"/>
            </a:endParaRPr>
          </a:p>
          <a:p>
            <a:pPr indent="0" lvl="0" marL="0" marR="0" rtl="0" algn="l">
              <a:spcBef>
                <a:spcPts val="0"/>
              </a:spcBef>
              <a:spcAft>
                <a:spcPts val="0"/>
              </a:spcAft>
              <a:buNone/>
            </a:pPr>
            <a:r>
              <a:rPr lang="nl-BE" sz="2800">
                <a:solidFill>
                  <a:schemeClr val="dk1"/>
                </a:solidFill>
                <a:latin typeface="Arial"/>
                <a:ea typeface="Arial"/>
                <a:cs typeface="Arial"/>
                <a:sym typeface="Arial"/>
              </a:rPr>
              <a:t>Wel: Welke momenten rond het meer of minder eten van vlees blijven hangen? </a:t>
            </a:r>
            <a:endParaRPr/>
          </a:p>
          <a:p>
            <a:pPr indent="0" lvl="0" marL="0" marR="0" rtl="0" algn="l">
              <a:spcBef>
                <a:spcPts val="0"/>
              </a:spcBef>
              <a:spcAft>
                <a:spcPts val="0"/>
              </a:spcAft>
              <a:buNone/>
            </a:pPr>
            <a:r>
              <a:t/>
            </a:r>
            <a:endParaRPr sz="2800">
              <a:solidFill>
                <a:schemeClr val="dk1"/>
              </a:solidFill>
              <a:latin typeface="Arial"/>
              <a:ea typeface="Arial"/>
              <a:cs typeface="Arial"/>
              <a:sym typeface="Arial"/>
            </a:endParaRPr>
          </a:p>
          <a:p>
            <a:pPr indent="0" lvl="0" marL="0" marR="0" rtl="0" algn="l">
              <a:spcBef>
                <a:spcPts val="0"/>
              </a:spcBef>
              <a:spcAft>
                <a:spcPts val="0"/>
              </a:spcAft>
              <a:buNone/>
            </a:pPr>
            <a:r>
              <a:rPr lang="nl-BE" sz="2800">
                <a:solidFill>
                  <a:schemeClr val="dk1"/>
                </a:solidFill>
                <a:latin typeface="Arial"/>
                <a:ea typeface="Arial"/>
                <a:cs typeface="Arial"/>
                <a:sym typeface="Arial"/>
              </a:rPr>
              <a:t>Meer inspelen op gevoel en sentiment.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159"/>
          <p:cNvSpPr txBox="1"/>
          <p:nvPr/>
        </p:nvSpPr>
        <p:spPr>
          <a:xfrm>
            <a:off x="949843" y="478469"/>
            <a:ext cx="10802681" cy="495520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nl-BE" sz="3600">
                <a:solidFill>
                  <a:srgbClr val="67821C"/>
                </a:solidFill>
                <a:latin typeface="Arial"/>
                <a:ea typeface="Arial"/>
                <a:cs typeface="Arial"/>
                <a:sym typeface="Arial"/>
              </a:rPr>
              <a:t>Stand van zaken</a:t>
            </a:r>
            <a:endParaRPr/>
          </a:p>
          <a:p>
            <a:pPr indent="0" lvl="0" marL="0" marR="0" rtl="0" algn="l">
              <a:spcBef>
                <a:spcPts val="0"/>
              </a:spcBef>
              <a:spcAft>
                <a:spcPts val="0"/>
              </a:spcAft>
              <a:buNone/>
            </a:pPr>
            <a:r>
              <a:t/>
            </a:r>
            <a:endParaRPr sz="2800">
              <a:solidFill>
                <a:schemeClr val="dk1"/>
              </a:solidFill>
              <a:latin typeface="Arial"/>
              <a:ea typeface="Arial"/>
              <a:cs typeface="Arial"/>
              <a:sym typeface="Arial"/>
            </a:endParaRPr>
          </a:p>
          <a:p>
            <a:pPr indent="0" lvl="0" marL="0" marR="0" rtl="0" algn="l">
              <a:spcBef>
                <a:spcPts val="0"/>
              </a:spcBef>
              <a:spcAft>
                <a:spcPts val="0"/>
              </a:spcAft>
              <a:buNone/>
            </a:pPr>
            <a:r>
              <a:rPr lang="nl-BE" sz="2800" u="sng">
                <a:solidFill>
                  <a:schemeClr val="dk1"/>
                </a:solidFill>
                <a:latin typeface="Arial"/>
                <a:ea typeface="Arial"/>
                <a:cs typeface="Arial"/>
                <a:sym typeface="Arial"/>
              </a:rPr>
              <a:t>Deel 1 testing (11/19 - 01/20)</a:t>
            </a:r>
            <a:endParaRPr/>
          </a:p>
          <a:p>
            <a:pPr indent="0" lvl="0" marL="0" marR="0" rtl="0" algn="l">
              <a:spcBef>
                <a:spcPts val="0"/>
              </a:spcBef>
              <a:spcAft>
                <a:spcPts val="0"/>
              </a:spcAft>
              <a:buNone/>
            </a:pPr>
            <a:r>
              <a:t/>
            </a:r>
            <a:endParaRPr sz="2800" u="sng">
              <a:solidFill>
                <a:schemeClr val="dk1"/>
              </a:solidFill>
              <a:latin typeface="Arial"/>
              <a:ea typeface="Arial"/>
              <a:cs typeface="Arial"/>
              <a:sym typeface="Arial"/>
            </a:endParaRPr>
          </a:p>
          <a:p>
            <a:pPr indent="-457189" lvl="0" marL="457189" marR="0" rtl="0" algn="l">
              <a:spcBef>
                <a:spcPts val="0"/>
              </a:spcBef>
              <a:spcAft>
                <a:spcPts val="0"/>
              </a:spcAft>
              <a:buClr>
                <a:schemeClr val="dk1"/>
              </a:buClr>
              <a:buSzPts val="2800"/>
              <a:buFont typeface="Arial"/>
              <a:buChar char="•"/>
            </a:pPr>
            <a:r>
              <a:rPr lang="nl-BE" sz="2800">
                <a:solidFill>
                  <a:schemeClr val="dk1"/>
                </a:solidFill>
                <a:latin typeface="Arial"/>
                <a:ea typeface="Arial"/>
                <a:cs typeface="Arial"/>
                <a:sym typeface="Arial"/>
              </a:rPr>
              <a:t>130-tal verhalen verzameld</a:t>
            </a:r>
            <a:endParaRPr/>
          </a:p>
          <a:p>
            <a:pPr indent="0" lvl="0" marL="0" marR="0" rtl="0" algn="l">
              <a:spcBef>
                <a:spcPts val="0"/>
              </a:spcBef>
              <a:spcAft>
                <a:spcPts val="0"/>
              </a:spcAft>
              <a:buNone/>
            </a:pPr>
            <a:r>
              <a:rPr lang="nl-BE" sz="2800">
                <a:solidFill>
                  <a:schemeClr val="dk1"/>
                </a:solidFill>
                <a:latin typeface="Arial"/>
                <a:ea typeface="Arial"/>
                <a:cs typeface="Arial"/>
                <a:sym typeface="Arial"/>
              </a:rPr>
              <a:t> </a:t>
            </a:r>
            <a:endParaRPr/>
          </a:p>
          <a:p>
            <a:pPr indent="-457189" lvl="0" marL="457189" marR="0" rtl="0" algn="l">
              <a:spcBef>
                <a:spcPts val="0"/>
              </a:spcBef>
              <a:spcAft>
                <a:spcPts val="0"/>
              </a:spcAft>
              <a:buClr>
                <a:schemeClr val="dk1"/>
              </a:buClr>
              <a:buSzPts val="2800"/>
              <a:buFont typeface="Arial"/>
              <a:buChar char="•"/>
            </a:pPr>
            <a:r>
              <a:rPr lang="nl-BE" sz="2800">
                <a:solidFill>
                  <a:schemeClr val="dk1"/>
                </a:solidFill>
                <a:latin typeface="Arial"/>
                <a:ea typeface="Arial"/>
                <a:cs typeface="Arial"/>
                <a:sym typeface="Arial"/>
              </a:rPr>
              <a:t>eerste analyse</a:t>
            </a:r>
            <a:endParaRPr/>
          </a:p>
          <a:p>
            <a:pPr indent="-457189" lvl="0" marL="457189" marR="0" rtl="0" algn="l">
              <a:spcBef>
                <a:spcPts val="0"/>
              </a:spcBef>
              <a:spcAft>
                <a:spcPts val="0"/>
              </a:spcAft>
              <a:buClr>
                <a:schemeClr val="dk1"/>
              </a:buClr>
              <a:buSzPts val="2800"/>
              <a:buFont typeface="Arial"/>
              <a:buChar char="•"/>
            </a:pPr>
            <a:r>
              <a:rPr lang="nl-BE" sz="2800">
                <a:solidFill>
                  <a:schemeClr val="dk1"/>
                </a:solidFill>
                <a:latin typeface="Arial"/>
                <a:ea typeface="Arial"/>
                <a:cs typeface="Arial"/>
                <a:sym typeface="Arial"/>
              </a:rPr>
              <a:t>aanpassen vragenlijst</a:t>
            </a:r>
            <a:endParaRPr/>
          </a:p>
          <a:p>
            <a:pPr indent="-457189" lvl="0" marL="457189" marR="0" rtl="0" algn="l">
              <a:spcBef>
                <a:spcPts val="0"/>
              </a:spcBef>
              <a:spcAft>
                <a:spcPts val="0"/>
              </a:spcAft>
              <a:buClr>
                <a:schemeClr val="dk1"/>
              </a:buClr>
              <a:buSzPts val="2800"/>
              <a:buFont typeface="Arial"/>
              <a:buChar char="•"/>
            </a:pPr>
            <a:r>
              <a:rPr lang="nl-BE" sz="2800">
                <a:solidFill>
                  <a:schemeClr val="dk1"/>
                </a:solidFill>
                <a:latin typeface="Arial"/>
                <a:ea typeface="Arial"/>
                <a:cs typeface="Arial"/>
                <a:sym typeface="Arial"/>
              </a:rPr>
              <a:t>steekproefaanpak</a:t>
            </a:r>
            <a:endParaRPr/>
          </a:p>
          <a:p>
            <a:pPr indent="-279389" lvl="0" marL="457189" marR="0" rtl="0" algn="l">
              <a:spcBef>
                <a:spcPts val="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a:p>
            <a:pPr indent="0" lvl="0" marL="0" marR="0" rtl="0" algn="l">
              <a:spcBef>
                <a:spcPts val="0"/>
              </a:spcBef>
              <a:spcAft>
                <a:spcPts val="0"/>
              </a:spcAft>
              <a:buNone/>
            </a:pPr>
            <a:r>
              <a:t/>
            </a:r>
            <a:endParaRPr sz="2800">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60"/>
          <p:cNvSpPr txBox="1"/>
          <p:nvPr/>
        </p:nvSpPr>
        <p:spPr>
          <a:xfrm>
            <a:off x="949843" y="478466"/>
            <a:ext cx="10802681" cy="62478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nl-BE" sz="3600">
                <a:solidFill>
                  <a:srgbClr val="67821C"/>
                </a:solidFill>
                <a:latin typeface="Arial"/>
                <a:ea typeface="Arial"/>
                <a:cs typeface="Arial"/>
                <a:sym typeface="Arial"/>
              </a:rPr>
              <a:t>Timing</a:t>
            </a:r>
            <a:endParaRPr/>
          </a:p>
          <a:p>
            <a:pPr indent="0" lvl="0" marL="0" marR="0" rtl="0" algn="l">
              <a:spcBef>
                <a:spcPts val="0"/>
              </a:spcBef>
              <a:spcAft>
                <a:spcPts val="0"/>
              </a:spcAft>
              <a:buNone/>
            </a:pPr>
            <a:r>
              <a:t/>
            </a:r>
            <a:endParaRPr sz="2800">
              <a:solidFill>
                <a:schemeClr val="dk1"/>
              </a:solidFill>
              <a:latin typeface="Arial"/>
              <a:ea typeface="Arial"/>
              <a:cs typeface="Arial"/>
              <a:sym typeface="Arial"/>
            </a:endParaRPr>
          </a:p>
          <a:p>
            <a:pPr indent="0" lvl="0" marL="0" marR="0" rtl="0" algn="l">
              <a:spcBef>
                <a:spcPts val="0"/>
              </a:spcBef>
              <a:spcAft>
                <a:spcPts val="0"/>
              </a:spcAft>
              <a:buNone/>
            </a:pPr>
            <a:r>
              <a:rPr lang="nl-BE" sz="2800" u="sng">
                <a:solidFill>
                  <a:schemeClr val="dk1"/>
                </a:solidFill>
                <a:latin typeface="Arial"/>
                <a:ea typeface="Arial"/>
                <a:cs typeface="Arial"/>
                <a:sym typeface="Arial"/>
              </a:rPr>
              <a:t>Deel 2 opschaling (2020)</a:t>
            </a:r>
            <a:endParaRPr/>
          </a:p>
          <a:p>
            <a:pPr indent="0" lvl="0" marL="0" marR="0" rtl="0" algn="l">
              <a:spcBef>
                <a:spcPts val="0"/>
              </a:spcBef>
              <a:spcAft>
                <a:spcPts val="0"/>
              </a:spcAft>
              <a:buNone/>
            </a:pPr>
            <a:r>
              <a:t/>
            </a:r>
            <a:endParaRPr sz="2800">
              <a:solidFill>
                <a:schemeClr val="dk1"/>
              </a:solidFill>
              <a:latin typeface="Arial"/>
              <a:ea typeface="Arial"/>
              <a:cs typeface="Arial"/>
              <a:sym typeface="Arial"/>
            </a:endParaRPr>
          </a:p>
          <a:p>
            <a:pPr indent="-457200" lvl="0" marL="457200" marR="0" rtl="0" algn="l">
              <a:spcBef>
                <a:spcPts val="0"/>
              </a:spcBef>
              <a:spcAft>
                <a:spcPts val="0"/>
              </a:spcAft>
              <a:buClr>
                <a:schemeClr val="dk1"/>
              </a:buClr>
              <a:buSzPts val="2800"/>
              <a:buFont typeface="Arial"/>
              <a:buChar char="•"/>
            </a:pPr>
            <a:r>
              <a:rPr lang="nl-BE" sz="2800">
                <a:solidFill>
                  <a:schemeClr val="dk1"/>
                </a:solidFill>
                <a:latin typeface="Arial"/>
                <a:ea typeface="Arial"/>
                <a:cs typeface="Arial"/>
                <a:sym typeface="Arial"/>
              </a:rPr>
              <a:t>2000 verhalen</a:t>
            </a:r>
            <a:endParaRPr/>
          </a:p>
          <a:p>
            <a:pPr indent="-457200" lvl="0" marL="457200" marR="0" rtl="0" algn="l">
              <a:spcBef>
                <a:spcPts val="0"/>
              </a:spcBef>
              <a:spcAft>
                <a:spcPts val="0"/>
              </a:spcAft>
              <a:buClr>
                <a:schemeClr val="dk1"/>
              </a:buClr>
              <a:buSzPts val="2800"/>
              <a:buFont typeface="Arial"/>
              <a:buChar char="•"/>
            </a:pPr>
            <a:r>
              <a:rPr lang="nl-BE" sz="2800">
                <a:solidFill>
                  <a:schemeClr val="dk1"/>
                </a:solidFill>
                <a:latin typeface="Arial"/>
                <a:ea typeface="Arial"/>
                <a:cs typeface="Arial"/>
                <a:sym typeface="Arial"/>
              </a:rPr>
              <a:t>Uit alle lagen van de samenleving</a:t>
            </a:r>
            <a:endParaRPr/>
          </a:p>
          <a:p>
            <a:pPr indent="-457200" lvl="0" marL="457200" marR="0" rtl="0" algn="l">
              <a:spcBef>
                <a:spcPts val="0"/>
              </a:spcBef>
              <a:spcAft>
                <a:spcPts val="0"/>
              </a:spcAft>
              <a:buClr>
                <a:schemeClr val="dk1"/>
              </a:buClr>
              <a:buSzPts val="2800"/>
              <a:buFont typeface="Arial"/>
              <a:buChar char="•"/>
            </a:pPr>
            <a:r>
              <a:rPr lang="nl-BE" sz="2800">
                <a:solidFill>
                  <a:schemeClr val="dk1"/>
                </a:solidFill>
                <a:latin typeface="Arial"/>
                <a:ea typeface="Arial"/>
                <a:cs typeface="Arial"/>
                <a:sym typeface="Arial"/>
              </a:rPr>
              <a:t>Geografische spreiding</a:t>
            </a:r>
            <a:endParaRPr/>
          </a:p>
          <a:p>
            <a:pPr indent="-279400" lvl="0" marL="457200" marR="0" rtl="0" algn="l">
              <a:spcBef>
                <a:spcPts val="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a:p>
            <a:pPr indent="0" lvl="0" marL="0" marR="0" rtl="0" algn="l">
              <a:spcBef>
                <a:spcPts val="0"/>
              </a:spcBef>
              <a:spcAft>
                <a:spcPts val="0"/>
              </a:spcAft>
              <a:buNone/>
            </a:pPr>
            <a:r>
              <a:rPr lang="nl-BE" sz="2800">
                <a:solidFill>
                  <a:schemeClr val="dk1"/>
                </a:solidFill>
                <a:latin typeface="Arial"/>
                <a:ea typeface="Arial"/>
                <a:cs typeface="Arial"/>
                <a:sym typeface="Arial"/>
              </a:rPr>
              <a:t>Samenwerking met:</a:t>
            </a:r>
            <a:endParaRPr/>
          </a:p>
          <a:p>
            <a:pPr indent="0" lvl="0" marL="0" marR="0" rtl="0" algn="l">
              <a:spcBef>
                <a:spcPts val="0"/>
              </a:spcBef>
              <a:spcAft>
                <a:spcPts val="0"/>
              </a:spcAft>
              <a:buNone/>
            </a:pPr>
            <a:r>
              <a:rPr lang="nl-BE" sz="2800">
                <a:solidFill>
                  <a:schemeClr val="dk1"/>
                </a:solidFill>
                <a:latin typeface="Arial"/>
                <a:ea typeface="Arial"/>
                <a:cs typeface="Arial"/>
                <a:sym typeface="Arial"/>
              </a:rPr>
              <a:t>🡪 Stad Gent, Stad Brugge</a:t>
            </a:r>
            <a:endParaRPr/>
          </a:p>
          <a:p>
            <a:pPr indent="0" lvl="0" marL="0" marR="0" rtl="0" algn="l">
              <a:spcBef>
                <a:spcPts val="0"/>
              </a:spcBef>
              <a:spcAft>
                <a:spcPts val="0"/>
              </a:spcAft>
              <a:buNone/>
            </a:pPr>
            <a:r>
              <a:rPr lang="nl-BE" sz="2800">
                <a:solidFill>
                  <a:schemeClr val="dk1"/>
                </a:solidFill>
                <a:latin typeface="Arial"/>
                <a:ea typeface="Arial"/>
                <a:cs typeface="Arial"/>
                <a:sym typeface="Arial"/>
              </a:rPr>
              <a:t>🡪 Universiteiten van Gent, Antwerpen, Hasselt en Vives Hogeschool</a:t>
            </a:r>
            <a:endParaRPr/>
          </a:p>
          <a:p>
            <a:pPr indent="0" lvl="0" marL="0" marR="0" rtl="0" algn="l">
              <a:spcBef>
                <a:spcPts val="0"/>
              </a:spcBef>
              <a:spcAft>
                <a:spcPts val="0"/>
              </a:spcAft>
              <a:buNone/>
            </a:pPr>
            <a:r>
              <a:t/>
            </a:r>
            <a:endParaRPr sz="2800">
              <a:solidFill>
                <a:schemeClr val="dk1"/>
              </a:solidFill>
              <a:latin typeface="Arial"/>
              <a:ea typeface="Arial"/>
              <a:cs typeface="Arial"/>
              <a:sym typeface="Arial"/>
            </a:endParaRPr>
          </a:p>
          <a:p>
            <a:pPr indent="0" lvl="0" marL="0" marR="0" rtl="0" algn="l">
              <a:spcBef>
                <a:spcPts val="0"/>
              </a:spcBef>
              <a:spcAft>
                <a:spcPts val="0"/>
              </a:spcAft>
              <a:buNone/>
            </a:pPr>
            <a:r>
              <a:t/>
            </a:r>
            <a:endParaRPr sz="2800">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161"/>
          <p:cNvSpPr txBox="1"/>
          <p:nvPr/>
        </p:nvSpPr>
        <p:spPr>
          <a:xfrm>
            <a:off x="949844" y="478466"/>
            <a:ext cx="5753251" cy="501675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nl-BE" sz="3600">
                <a:solidFill>
                  <a:srgbClr val="67821C"/>
                </a:solidFill>
                <a:latin typeface="Arial"/>
                <a:ea typeface="Arial"/>
                <a:cs typeface="Arial"/>
                <a:sym typeface="Arial"/>
              </a:rPr>
              <a:t>Samplingstrategie</a:t>
            </a:r>
            <a:endParaRPr/>
          </a:p>
          <a:p>
            <a:pPr indent="0" lvl="0" marL="0" marR="0" rtl="0" algn="l">
              <a:spcBef>
                <a:spcPts val="0"/>
              </a:spcBef>
              <a:spcAft>
                <a:spcPts val="0"/>
              </a:spcAft>
              <a:buNone/>
            </a:pPr>
            <a:r>
              <a:t/>
            </a:r>
            <a:endParaRPr sz="2800">
              <a:solidFill>
                <a:schemeClr val="dk1"/>
              </a:solidFill>
              <a:latin typeface="Arial"/>
              <a:ea typeface="Arial"/>
              <a:cs typeface="Arial"/>
              <a:sym typeface="Arial"/>
            </a:endParaRPr>
          </a:p>
          <a:p>
            <a:pPr indent="-457200" lvl="0" marL="457200" marR="0" rtl="0" algn="l">
              <a:spcBef>
                <a:spcPts val="0"/>
              </a:spcBef>
              <a:spcAft>
                <a:spcPts val="0"/>
              </a:spcAft>
              <a:buClr>
                <a:schemeClr val="dk1"/>
              </a:buClr>
              <a:buSzPts val="2800"/>
              <a:buFont typeface="Arial"/>
              <a:buChar char="•"/>
            </a:pPr>
            <a:r>
              <a:rPr lang="nl-BE" sz="2800">
                <a:solidFill>
                  <a:schemeClr val="dk1"/>
                </a:solidFill>
                <a:latin typeface="Arial"/>
                <a:ea typeface="Arial"/>
                <a:cs typeface="Arial"/>
                <a:sym typeface="Arial"/>
              </a:rPr>
              <a:t>Sampling Vlaanderen</a:t>
            </a:r>
            <a:endParaRPr/>
          </a:p>
          <a:p>
            <a:pPr indent="-279400" lvl="0" marL="457200" marR="0" rtl="0" algn="l">
              <a:spcBef>
                <a:spcPts val="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a:p>
            <a:pPr indent="-457200" lvl="0" marL="457200" marR="0" rtl="0" algn="l">
              <a:spcBef>
                <a:spcPts val="0"/>
              </a:spcBef>
              <a:spcAft>
                <a:spcPts val="0"/>
              </a:spcAft>
              <a:buClr>
                <a:schemeClr val="dk1"/>
              </a:buClr>
              <a:buSzPts val="2800"/>
              <a:buFont typeface="Arial"/>
              <a:buChar char="•"/>
            </a:pPr>
            <a:r>
              <a:rPr lang="nl-BE" sz="2800">
                <a:solidFill>
                  <a:schemeClr val="dk1"/>
                </a:solidFill>
                <a:latin typeface="Arial"/>
                <a:ea typeface="Arial"/>
                <a:cs typeface="Arial"/>
                <a:sym typeface="Arial"/>
              </a:rPr>
              <a:t>Daarnaast:</a:t>
            </a:r>
            <a:endParaRPr/>
          </a:p>
          <a:p>
            <a:pPr indent="-457200" lvl="1" marL="914400" marR="0" rtl="0" algn="l">
              <a:spcBef>
                <a:spcPts val="0"/>
              </a:spcBef>
              <a:spcAft>
                <a:spcPts val="0"/>
              </a:spcAft>
              <a:buClr>
                <a:schemeClr val="dk1"/>
              </a:buClr>
              <a:buSzPts val="2400"/>
              <a:buFont typeface="Arial"/>
              <a:buChar char="•"/>
            </a:pPr>
            <a:r>
              <a:rPr b="0" i="0" lang="nl-BE" sz="2400" u="none" cap="none" strike="noStrike">
                <a:solidFill>
                  <a:schemeClr val="dk1"/>
                </a:solidFill>
                <a:latin typeface="Arial"/>
                <a:ea typeface="Arial"/>
                <a:cs typeface="Arial"/>
                <a:sym typeface="Arial"/>
              </a:rPr>
              <a:t>400 per provincie</a:t>
            </a:r>
            <a:endParaRPr/>
          </a:p>
          <a:p>
            <a:pPr indent="-457200" lvl="1" marL="914400" marR="0" rtl="0" algn="l">
              <a:spcBef>
                <a:spcPts val="0"/>
              </a:spcBef>
              <a:spcAft>
                <a:spcPts val="0"/>
              </a:spcAft>
              <a:buClr>
                <a:schemeClr val="dk1"/>
              </a:buClr>
              <a:buSzPts val="2400"/>
              <a:buFont typeface="Arial"/>
              <a:buChar char="•"/>
            </a:pPr>
            <a:r>
              <a:rPr b="0" i="0" lang="nl-BE" sz="2400" u="none" cap="none" strike="noStrike">
                <a:solidFill>
                  <a:schemeClr val="dk1"/>
                </a:solidFill>
                <a:latin typeface="Arial"/>
                <a:ea typeface="Arial"/>
                <a:cs typeface="Arial"/>
                <a:sym typeface="Arial"/>
              </a:rPr>
              <a:t>1000 steden / 1000 dorpen</a:t>
            </a:r>
            <a:endParaRPr/>
          </a:p>
          <a:p>
            <a:pPr indent="-457200" lvl="1" marL="914400" marR="0" rtl="0" algn="l">
              <a:spcBef>
                <a:spcPts val="0"/>
              </a:spcBef>
              <a:spcAft>
                <a:spcPts val="0"/>
              </a:spcAft>
              <a:buClr>
                <a:schemeClr val="dk1"/>
              </a:buClr>
              <a:buSzPts val="2400"/>
              <a:buFont typeface="Arial"/>
              <a:buChar char="•"/>
            </a:pPr>
            <a:r>
              <a:rPr b="0" i="0" lang="nl-BE" sz="2400" u="none" cap="none" strike="noStrike">
                <a:solidFill>
                  <a:schemeClr val="dk1"/>
                </a:solidFill>
                <a:latin typeface="Arial"/>
                <a:ea typeface="Arial"/>
                <a:cs typeface="Arial"/>
                <a:sym typeface="Arial"/>
              </a:rPr>
              <a:t>Verdeling inkomen</a:t>
            </a:r>
            <a:endParaRPr/>
          </a:p>
          <a:p>
            <a:pPr indent="-457200" lvl="2" marL="1371600" marR="0" rtl="0" algn="l">
              <a:spcBef>
                <a:spcPts val="0"/>
              </a:spcBef>
              <a:spcAft>
                <a:spcPts val="0"/>
              </a:spcAft>
              <a:buClr>
                <a:schemeClr val="dk1"/>
              </a:buClr>
              <a:buSzPts val="2400"/>
              <a:buFont typeface="Arial"/>
              <a:buChar char="•"/>
            </a:pPr>
            <a:r>
              <a:rPr b="0" i="0" lang="nl-BE" sz="2400" u="none" cap="none" strike="noStrike">
                <a:solidFill>
                  <a:schemeClr val="dk1"/>
                </a:solidFill>
                <a:latin typeface="Arial"/>
                <a:ea typeface="Arial"/>
                <a:cs typeface="Arial"/>
                <a:sym typeface="Arial"/>
              </a:rPr>
              <a:t>Speciale aandacht kwetsbare groepen</a:t>
            </a:r>
            <a:endParaRPr/>
          </a:p>
          <a:p>
            <a:pPr indent="0" lvl="0" marL="0" marR="0" rtl="0" algn="l">
              <a:spcBef>
                <a:spcPts val="0"/>
              </a:spcBef>
              <a:spcAft>
                <a:spcPts val="0"/>
              </a:spcAft>
              <a:buNone/>
            </a:pPr>
            <a:r>
              <a:t/>
            </a:r>
            <a:endParaRPr sz="2800">
              <a:solidFill>
                <a:schemeClr val="dk1"/>
              </a:solidFill>
              <a:latin typeface="Arial"/>
              <a:ea typeface="Arial"/>
              <a:cs typeface="Arial"/>
              <a:sym typeface="Arial"/>
            </a:endParaRPr>
          </a:p>
        </p:txBody>
      </p:sp>
      <p:graphicFrame>
        <p:nvGraphicFramePr>
          <p:cNvPr id="1202" name="Google Shape;1202;p161"/>
          <p:cNvGraphicFramePr/>
          <p:nvPr/>
        </p:nvGraphicFramePr>
        <p:xfrm>
          <a:off x="6703095" y="1644242"/>
          <a:ext cx="3000000" cy="3000000"/>
        </p:xfrm>
        <a:graphic>
          <a:graphicData uri="http://schemas.openxmlformats.org/drawingml/2006/table">
            <a:tbl>
              <a:tblPr bandRow="1" firstCol="1" firstRow="1">
                <a:noFill/>
                <a:tableStyleId>{C7839E11-86AD-4E6F-A996-674F3E582BD5}</a:tableStyleId>
              </a:tblPr>
              <a:tblGrid>
                <a:gridCol w="1478000"/>
                <a:gridCol w="1031650"/>
                <a:gridCol w="1031650"/>
                <a:gridCol w="921725"/>
                <a:gridCol w="921725"/>
              </a:tblGrid>
              <a:tr h="400050">
                <a:tc>
                  <a:txBody>
                    <a:bodyPr/>
                    <a:lstStyle/>
                    <a:p>
                      <a:pPr indent="0" lvl="0" marL="0" marR="0" rtl="0" algn="ctr">
                        <a:lnSpc>
                          <a:spcPct val="115000"/>
                        </a:lnSpc>
                        <a:spcBef>
                          <a:spcPts val="0"/>
                        </a:spcBef>
                        <a:spcAft>
                          <a:spcPts val="0"/>
                        </a:spcAft>
                        <a:buNone/>
                      </a:pPr>
                      <a:r>
                        <a:rPr lang="nl-BE" sz="1100" u="none" cap="none" strike="noStrike"/>
                        <a:t> </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1100" u="none" cap="none" strike="noStrike"/>
                        <a:t>Gender</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Geen diploma of Lager Sec onderwijs</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Hoger Sec onderwijs</a:t>
                      </a:r>
                      <a:endParaRPr sz="1100" u="none" cap="none" strike="noStrike">
                        <a:solidFill>
                          <a:srgbClr val="0E2050"/>
                        </a:solidFill>
                        <a:latin typeface="Calibri"/>
                        <a:ea typeface="Calibri"/>
                        <a:cs typeface="Calibri"/>
                        <a:sym typeface="Calibri"/>
                      </a:endParaRPr>
                    </a:p>
                  </a:txBody>
                  <a:tcPr marT="0" marB="0" marR="91425" marL="91425"/>
                </a:tc>
                <a:tc>
                  <a:txBody>
                    <a:bodyPr/>
                    <a:lstStyle/>
                    <a:p>
                      <a:pPr indent="0" lvl="0" marL="0" marR="0" rtl="0" algn="ctr">
                        <a:lnSpc>
                          <a:spcPct val="115000"/>
                        </a:lnSpc>
                        <a:spcBef>
                          <a:spcPts val="0"/>
                        </a:spcBef>
                        <a:spcAft>
                          <a:spcPts val="0"/>
                        </a:spcAft>
                        <a:buNone/>
                      </a:pPr>
                      <a:r>
                        <a:rPr lang="nl-BE" sz="900" u="none" cap="none" strike="noStrike"/>
                        <a:t>Bachelor of hoger </a:t>
                      </a:r>
                      <a:endParaRPr sz="1100" u="none" cap="none" strike="noStrike">
                        <a:solidFill>
                          <a:srgbClr val="0E2050"/>
                        </a:solidFill>
                        <a:latin typeface="Calibri"/>
                        <a:ea typeface="Calibri"/>
                        <a:cs typeface="Calibri"/>
                        <a:sym typeface="Calibri"/>
                      </a:endParaRPr>
                    </a:p>
                  </a:txBody>
                  <a:tcPr marT="0" marB="0" marR="91425" marL="91425"/>
                </a:tc>
              </a:tr>
              <a:tr h="190500">
                <a:tc rowSpan="2">
                  <a:txBody>
                    <a:bodyPr/>
                    <a:lstStyle/>
                    <a:p>
                      <a:pPr indent="0" lvl="0" marL="0" marR="0" rtl="0" algn="just">
                        <a:lnSpc>
                          <a:spcPct val="115000"/>
                        </a:lnSpc>
                        <a:spcBef>
                          <a:spcPts val="0"/>
                        </a:spcBef>
                        <a:spcAft>
                          <a:spcPts val="0"/>
                        </a:spcAft>
                        <a:buNone/>
                      </a:pPr>
                      <a:r>
                        <a:rPr lang="nl-BE" sz="900" u="none" cap="none" strike="noStrike"/>
                        <a:t>Leeftijdsgroep 1</a:t>
                      </a:r>
                      <a:endParaRPr sz="1100" u="none" cap="none" strike="noStrike"/>
                    </a:p>
                    <a:p>
                      <a:pPr indent="0" lvl="0" marL="0" marR="0" rtl="0" algn="just">
                        <a:lnSpc>
                          <a:spcPct val="115000"/>
                        </a:lnSpc>
                        <a:spcBef>
                          <a:spcPts val="600"/>
                        </a:spcBef>
                        <a:spcAft>
                          <a:spcPts val="0"/>
                        </a:spcAft>
                        <a:buNone/>
                      </a:pPr>
                      <a:r>
                        <a:rPr lang="nl-BE" sz="900" u="none" cap="none" strike="noStrike"/>
                        <a:t>(&lt; 25j)</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M</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60</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90</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90</a:t>
                      </a:r>
                      <a:endParaRPr sz="1100" u="none" cap="none" strike="noStrike">
                        <a:solidFill>
                          <a:srgbClr val="0E2050"/>
                        </a:solidFill>
                        <a:latin typeface="Calibri"/>
                        <a:ea typeface="Calibri"/>
                        <a:cs typeface="Calibri"/>
                        <a:sym typeface="Calibri"/>
                      </a:endParaRPr>
                    </a:p>
                  </a:txBody>
                  <a:tcPr marT="0" marB="0" marR="91425" marL="91425" anchor="ctr"/>
                </a:tc>
              </a:tr>
              <a:tr h="190500">
                <a:tc vMerge="1"/>
                <a:tc>
                  <a:txBody>
                    <a:bodyPr/>
                    <a:lstStyle/>
                    <a:p>
                      <a:pPr indent="0" lvl="0" marL="0" marR="0" rtl="0" algn="ctr">
                        <a:lnSpc>
                          <a:spcPct val="115000"/>
                        </a:lnSpc>
                        <a:spcBef>
                          <a:spcPts val="0"/>
                        </a:spcBef>
                        <a:spcAft>
                          <a:spcPts val="0"/>
                        </a:spcAft>
                        <a:buNone/>
                      </a:pPr>
                      <a:r>
                        <a:rPr lang="nl-BE" sz="900" u="none" cap="none" strike="noStrike"/>
                        <a:t>V</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60</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90</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90</a:t>
                      </a:r>
                      <a:endParaRPr sz="1100" u="none" cap="none" strike="noStrike">
                        <a:solidFill>
                          <a:srgbClr val="0E2050"/>
                        </a:solidFill>
                        <a:latin typeface="Calibri"/>
                        <a:ea typeface="Calibri"/>
                        <a:cs typeface="Calibri"/>
                        <a:sym typeface="Calibri"/>
                      </a:endParaRPr>
                    </a:p>
                  </a:txBody>
                  <a:tcPr marT="0" marB="0" marR="91425" marL="91425" anchor="ctr"/>
                </a:tc>
              </a:tr>
              <a:tr h="190500">
                <a:tc rowSpan="2">
                  <a:txBody>
                    <a:bodyPr/>
                    <a:lstStyle/>
                    <a:p>
                      <a:pPr indent="0" lvl="0" marL="0" marR="0" rtl="0" algn="just">
                        <a:lnSpc>
                          <a:spcPct val="115000"/>
                        </a:lnSpc>
                        <a:spcBef>
                          <a:spcPts val="0"/>
                        </a:spcBef>
                        <a:spcAft>
                          <a:spcPts val="0"/>
                        </a:spcAft>
                        <a:buNone/>
                      </a:pPr>
                      <a:r>
                        <a:rPr lang="nl-BE" sz="900" u="none" cap="none" strike="noStrike"/>
                        <a:t>Leeftijdsgroep 2</a:t>
                      </a:r>
                      <a:endParaRPr sz="1100" u="none" cap="none" strike="noStrike"/>
                    </a:p>
                    <a:p>
                      <a:pPr indent="0" lvl="0" marL="0" marR="0" rtl="0" algn="just">
                        <a:lnSpc>
                          <a:spcPct val="115000"/>
                        </a:lnSpc>
                        <a:spcBef>
                          <a:spcPts val="600"/>
                        </a:spcBef>
                        <a:spcAft>
                          <a:spcPts val="0"/>
                        </a:spcAft>
                        <a:buNone/>
                      </a:pPr>
                      <a:r>
                        <a:rPr lang="nl-BE" sz="900" u="none" cap="none" strike="noStrike"/>
                        <a:t>(25-40j)</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M</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60</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90</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90</a:t>
                      </a:r>
                      <a:endParaRPr sz="1100" u="none" cap="none" strike="noStrike">
                        <a:solidFill>
                          <a:srgbClr val="0E2050"/>
                        </a:solidFill>
                        <a:latin typeface="Calibri"/>
                        <a:ea typeface="Calibri"/>
                        <a:cs typeface="Calibri"/>
                        <a:sym typeface="Calibri"/>
                      </a:endParaRPr>
                    </a:p>
                  </a:txBody>
                  <a:tcPr marT="0" marB="0" marR="91425" marL="91425" anchor="ctr"/>
                </a:tc>
              </a:tr>
              <a:tr h="190500">
                <a:tc vMerge="1"/>
                <a:tc>
                  <a:txBody>
                    <a:bodyPr/>
                    <a:lstStyle/>
                    <a:p>
                      <a:pPr indent="0" lvl="0" marL="0" marR="0" rtl="0" algn="ctr">
                        <a:lnSpc>
                          <a:spcPct val="115000"/>
                        </a:lnSpc>
                        <a:spcBef>
                          <a:spcPts val="0"/>
                        </a:spcBef>
                        <a:spcAft>
                          <a:spcPts val="0"/>
                        </a:spcAft>
                        <a:buNone/>
                      </a:pPr>
                      <a:r>
                        <a:rPr lang="nl-BE" sz="900" u="none" cap="none" strike="noStrike"/>
                        <a:t>V</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60</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90</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90</a:t>
                      </a:r>
                      <a:endParaRPr sz="1100" u="none" cap="none" strike="noStrike">
                        <a:solidFill>
                          <a:srgbClr val="0E2050"/>
                        </a:solidFill>
                        <a:latin typeface="Calibri"/>
                        <a:ea typeface="Calibri"/>
                        <a:cs typeface="Calibri"/>
                        <a:sym typeface="Calibri"/>
                      </a:endParaRPr>
                    </a:p>
                  </a:txBody>
                  <a:tcPr marT="0" marB="0" marR="91425" marL="91425" anchor="ctr"/>
                </a:tc>
              </a:tr>
              <a:tr h="190500">
                <a:tc rowSpan="2">
                  <a:txBody>
                    <a:bodyPr/>
                    <a:lstStyle/>
                    <a:p>
                      <a:pPr indent="0" lvl="0" marL="0" marR="0" rtl="0" algn="l">
                        <a:lnSpc>
                          <a:spcPct val="115000"/>
                        </a:lnSpc>
                        <a:spcBef>
                          <a:spcPts val="0"/>
                        </a:spcBef>
                        <a:spcAft>
                          <a:spcPts val="0"/>
                        </a:spcAft>
                        <a:buNone/>
                      </a:pPr>
                      <a:r>
                        <a:rPr lang="nl-BE" sz="900" u="none" cap="none" strike="noStrike"/>
                        <a:t>Leeftijdsgroep 3</a:t>
                      </a:r>
                      <a:endParaRPr sz="1100" u="none" cap="none" strike="noStrike"/>
                    </a:p>
                    <a:p>
                      <a:pPr indent="0" lvl="0" marL="0" marR="0" rtl="0" algn="l">
                        <a:lnSpc>
                          <a:spcPct val="115000"/>
                        </a:lnSpc>
                        <a:spcBef>
                          <a:spcPts val="600"/>
                        </a:spcBef>
                        <a:spcAft>
                          <a:spcPts val="0"/>
                        </a:spcAft>
                        <a:buNone/>
                      </a:pPr>
                      <a:r>
                        <a:rPr lang="nl-BE" sz="900" u="none" cap="none" strike="noStrike"/>
                        <a:t>(41-65j)</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M</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60</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90</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90</a:t>
                      </a:r>
                      <a:endParaRPr sz="1100" u="none" cap="none" strike="noStrike">
                        <a:solidFill>
                          <a:srgbClr val="0E2050"/>
                        </a:solidFill>
                        <a:latin typeface="Calibri"/>
                        <a:ea typeface="Calibri"/>
                        <a:cs typeface="Calibri"/>
                        <a:sym typeface="Calibri"/>
                      </a:endParaRPr>
                    </a:p>
                  </a:txBody>
                  <a:tcPr marT="0" marB="0" marR="91425" marL="91425" anchor="ctr"/>
                </a:tc>
              </a:tr>
              <a:tr h="190500">
                <a:tc vMerge="1"/>
                <a:tc>
                  <a:txBody>
                    <a:bodyPr/>
                    <a:lstStyle/>
                    <a:p>
                      <a:pPr indent="0" lvl="0" marL="0" marR="0" rtl="0" algn="ctr">
                        <a:lnSpc>
                          <a:spcPct val="115000"/>
                        </a:lnSpc>
                        <a:spcBef>
                          <a:spcPts val="0"/>
                        </a:spcBef>
                        <a:spcAft>
                          <a:spcPts val="0"/>
                        </a:spcAft>
                        <a:buNone/>
                      </a:pPr>
                      <a:r>
                        <a:rPr lang="nl-BE" sz="900" u="none" cap="none" strike="noStrike"/>
                        <a:t>V</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60</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90</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90</a:t>
                      </a:r>
                      <a:endParaRPr sz="1100" u="none" cap="none" strike="noStrike">
                        <a:solidFill>
                          <a:srgbClr val="0E2050"/>
                        </a:solidFill>
                        <a:latin typeface="Calibri"/>
                        <a:ea typeface="Calibri"/>
                        <a:cs typeface="Calibri"/>
                        <a:sym typeface="Calibri"/>
                      </a:endParaRPr>
                    </a:p>
                  </a:txBody>
                  <a:tcPr marT="0" marB="0" marR="91425" marL="91425" anchor="ctr"/>
                </a:tc>
              </a:tr>
              <a:tr h="190500">
                <a:tc rowSpan="2">
                  <a:txBody>
                    <a:bodyPr/>
                    <a:lstStyle/>
                    <a:p>
                      <a:pPr indent="0" lvl="0" marL="0" marR="0" rtl="0" algn="l">
                        <a:lnSpc>
                          <a:spcPct val="115000"/>
                        </a:lnSpc>
                        <a:spcBef>
                          <a:spcPts val="0"/>
                        </a:spcBef>
                        <a:spcAft>
                          <a:spcPts val="0"/>
                        </a:spcAft>
                        <a:buNone/>
                      </a:pPr>
                      <a:r>
                        <a:rPr lang="nl-BE" sz="900" u="none" cap="none" strike="noStrike"/>
                        <a:t>Leeftijdsgroep 4</a:t>
                      </a:r>
                      <a:endParaRPr sz="1100" u="none" cap="none" strike="noStrike"/>
                    </a:p>
                    <a:p>
                      <a:pPr indent="0" lvl="0" marL="0" marR="0" rtl="0" algn="l">
                        <a:lnSpc>
                          <a:spcPct val="115000"/>
                        </a:lnSpc>
                        <a:spcBef>
                          <a:spcPts val="600"/>
                        </a:spcBef>
                        <a:spcAft>
                          <a:spcPts val="0"/>
                        </a:spcAft>
                        <a:buNone/>
                      </a:pPr>
                      <a:r>
                        <a:rPr lang="nl-BE" sz="900" u="none" cap="none" strike="noStrike"/>
                        <a:t>(&gt; 65 jaar)</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M</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60</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90</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90</a:t>
                      </a:r>
                      <a:endParaRPr sz="1100" u="none" cap="none" strike="noStrike">
                        <a:solidFill>
                          <a:srgbClr val="0E2050"/>
                        </a:solidFill>
                        <a:latin typeface="Calibri"/>
                        <a:ea typeface="Calibri"/>
                        <a:cs typeface="Calibri"/>
                        <a:sym typeface="Calibri"/>
                      </a:endParaRPr>
                    </a:p>
                  </a:txBody>
                  <a:tcPr marT="0" marB="0" marR="91425" marL="91425" anchor="ctr"/>
                </a:tc>
              </a:tr>
              <a:tr h="182250">
                <a:tc vMerge="1"/>
                <a:tc>
                  <a:txBody>
                    <a:bodyPr/>
                    <a:lstStyle/>
                    <a:p>
                      <a:pPr indent="0" lvl="0" marL="0" marR="0" rtl="0" algn="ctr">
                        <a:lnSpc>
                          <a:spcPct val="115000"/>
                        </a:lnSpc>
                        <a:spcBef>
                          <a:spcPts val="0"/>
                        </a:spcBef>
                        <a:spcAft>
                          <a:spcPts val="0"/>
                        </a:spcAft>
                        <a:buNone/>
                      </a:pPr>
                      <a:r>
                        <a:rPr lang="nl-BE" sz="900" u="none" cap="none" strike="noStrike"/>
                        <a:t>V</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60</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90</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900" u="none" cap="none" strike="noStrike"/>
                        <a:t>90</a:t>
                      </a:r>
                      <a:endParaRPr sz="1100" u="none" cap="none" strike="noStrike">
                        <a:solidFill>
                          <a:srgbClr val="0E2050"/>
                        </a:solidFill>
                        <a:latin typeface="Calibri"/>
                        <a:ea typeface="Calibri"/>
                        <a:cs typeface="Calibri"/>
                        <a:sym typeface="Calibri"/>
                      </a:endParaRPr>
                    </a:p>
                  </a:txBody>
                  <a:tcPr marT="0" marB="0" marR="91425" marL="91425" anchor="ctr"/>
                </a:tc>
              </a:tr>
              <a:tr h="190500">
                <a:tc gridSpan="2">
                  <a:txBody>
                    <a:bodyPr/>
                    <a:lstStyle/>
                    <a:p>
                      <a:pPr indent="0" lvl="0" marL="0" marR="0" rtl="0" algn="r">
                        <a:lnSpc>
                          <a:spcPct val="115000"/>
                        </a:lnSpc>
                        <a:spcBef>
                          <a:spcPts val="0"/>
                        </a:spcBef>
                        <a:spcAft>
                          <a:spcPts val="0"/>
                        </a:spcAft>
                        <a:buNone/>
                      </a:pPr>
                      <a:r>
                        <a:rPr lang="nl-BE" sz="1100" u="none" cap="none" strike="noStrike"/>
                        <a:t>Sub-totaal</a:t>
                      </a:r>
                      <a:endParaRPr sz="1100" u="none" cap="none" strike="noStrike">
                        <a:solidFill>
                          <a:srgbClr val="0E2050"/>
                        </a:solidFill>
                        <a:latin typeface="Calibri"/>
                        <a:ea typeface="Calibri"/>
                        <a:cs typeface="Calibri"/>
                        <a:sym typeface="Calibri"/>
                      </a:endParaRPr>
                    </a:p>
                  </a:txBody>
                  <a:tcPr marT="0" marB="0" marR="91425" marL="91425" anchor="ctr"/>
                </a:tc>
                <a:tc hMerge="1"/>
                <a:tc>
                  <a:txBody>
                    <a:bodyPr/>
                    <a:lstStyle/>
                    <a:p>
                      <a:pPr indent="0" lvl="0" marL="0" marR="0" rtl="0" algn="ctr">
                        <a:lnSpc>
                          <a:spcPct val="115000"/>
                        </a:lnSpc>
                        <a:spcBef>
                          <a:spcPts val="0"/>
                        </a:spcBef>
                        <a:spcAft>
                          <a:spcPts val="0"/>
                        </a:spcAft>
                        <a:buNone/>
                      </a:pPr>
                      <a:r>
                        <a:rPr lang="nl-BE" sz="1100" u="none" cap="none" strike="noStrike"/>
                        <a:t>480</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1100" u="none" cap="none" strike="noStrike"/>
                        <a:t>720</a:t>
                      </a:r>
                      <a:endParaRPr sz="1100" u="none" cap="none" strike="noStrike">
                        <a:solidFill>
                          <a:srgbClr val="0E2050"/>
                        </a:solidFill>
                        <a:latin typeface="Calibri"/>
                        <a:ea typeface="Calibri"/>
                        <a:cs typeface="Calibri"/>
                        <a:sym typeface="Calibri"/>
                      </a:endParaRPr>
                    </a:p>
                  </a:txBody>
                  <a:tcPr marT="0" marB="0" marR="91425" marL="91425"/>
                </a:tc>
                <a:tc>
                  <a:txBody>
                    <a:bodyPr/>
                    <a:lstStyle/>
                    <a:p>
                      <a:pPr indent="0" lvl="0" marL="0" marR="0" rtl="0" algn="ctr">
                        <a:lnSpc>
                          <a:spcPct val="115000"/>
                        </a:lnSpc>
                        <a:spcBef>
                          <a:spcPts val="0"/>
                        </a:spcBef>
                        <a:spcAft>
                          <a:spcPts val="0"/>
                        </a:spcAft>
                        <a:buNone/>
                      </a:pPr>
                      <a:r>
                        <a:rPr lang="nl-BE" sz="1100" u="none" cap="none" strike="noStrike"/>
                        <a:t>720</a:t>
                      </a:r>
                      <a:endParaRPr sz="1100" u="none" cap="none" strike="noStrike">
                        <a:solidFill>
                          <a:srgbClr val="0E2050"/>
                        </a:solidFill>
                        <a:latin typeface="Calibri"/>
                        <a:ea typeface="Calibri"/>
                        <a:cs typeface="Calibri"/>
                        <a:sym typeface="Calibri"/>
                      </a:endParaRPr>
                    </a:p>
                  </a:txBody>
                  <a:tcPr marT="0" marB="0" marR="91425" marL="91425"/>
                </a:tc>
              </a:tr>
              <a:tr h="190500">
                <a:tc gridSpan="2">
                  <a:txBody>
                    <a:bodyPr/>
                    <a:lstStyle/>
                    <a:p>
                      <a:pPr indent="0" lvl="0" marL="0" marR="0" rtl="0" algn="r">
                        <a:lnSpc>
                          <a:spcPct val="115000"/>
                        </a:lnSpc>
                        <a:spcBef>
                          <a:spcPts val="0"/>
                        </a:spcBef>
                        <a:spcAft>
                          <a:spcPts val="0"/>
                        </a:spcAft>
                        <a:buNone/>
                      </a:pPr>
                      <a:r>
                        <a:rPr lang="nl-BE" sz="1100" u="none" cap="none" strike="noStrike"/>
                        <a:t>TOTAAL </a:t>
                      </a:r>
                      <a:endParaRPr sz="1100" u="none" cap="none" strike="noStrike">
                        <a:solidFill>
                          <a:srgbClr val="0E2050"/>
                        </a:solidFill>
                        <a:latin typeface="Calibri"/>
                        <a:ea typeface="Calibri"/>
                        <a:cs typeface="Calibri"/>
                        <a:sym typeface="Calibri"/>
                      </a:endParaRPr>
                    </a:p>
                  </a:txBody>
                  <a:tcPr marT="0" marB="0" marR="91425" marL="91425" anchor="ctr"/>
                </a:tc>
                <a:tc hMerge="1"/>
                <a:tc>
                  <a:txBody>
                    <a:bodyPr/>
                    <a:lstStyle/>
                    <a:p>
                      <a:pPr indent="0" lvl="0" marL="0" marR="0" rtl="0" algn="ctr">
                        <a:lnSpc>
                          <a:spcPct val="115000"/>
                        </a:lnSpc>
                        <a:spcBef>
                          <a:spcPts val="0"/>
                        </a:spcBef>
                        <a:spcAft>
                          <a:spcPts val="0"/>
                        </a:spcAft>
                        <a:buNone/>
                      </a:pPr>
                      <a:r>
                        <a:rPr lang="nl-BE" sz="1100" u="none" cap="none" strike="noStrike"/>
                        <a:t>1920</a:t>
                      </a:r>
                      <a:endParaRPr sz="1100" u="none" cap="none" strike="noStrike">
                        <a:solidFill>
                          <a:srgbClr val="0E2050"/>
                        </a:solidFill>
                        <a:latin typeface="Calibri"/>
                        <a:ea typeface="Calibri"/>
                        <a:cs typeface="Calibri"/>
                        <a:sym typeface="Calibri"/>
                      </a:endParaRPr>
                    </a:p>
                  </a:txBody>
                  <a:tcPr marT="0" marB="0" marR="91425" marL="91425" anchor="ctr"/>
                </a:tc>
                <a:tc>
                  <a:txBody>
                    <a:bodyPr/>
                    <a:lstStyle/>
                    <a:p>
                      <a:pPr indent="0" lvl="0" marL="0" marR="0" rtl="0" algn="ctr">
                        <a:lnSpc>
                          <a:spcPct val="115000"/>
                        </a:lnSpc>
                        <a:spcBef>
                          <a:spcPts val="0"/>
                        </a:spcBef>
                        <a:spcAft>
                          <a:spcPts val="0"/>
                        </a:spcAft>
                        <a:buNone/>
                      </a:pPr>
                      <a:r>
                        <a:rPr lang="nl-BE" sz="1100" u="none" cap="none" strike="noStrike"/>
                        <a:t> </a:t>
                      </a:r>
                      <a:endParaRPr sz="1100" u="none" cap="none" strike="noStrike">
                        <a:solidFill>
                          <a:srgbClr val="0E2050"/>
                        </a:solidFill>
                        <a:latin typeface="Calibri"/>
                        <a:ea typeface="Calibri"/>
                        <a:cs typeface="Calibri"/>
                        <a:sym typeface="Calibri"/>
                      </a:endParaRPr>
                    </a:p>
                  </a:txBody>
                  <a:tcPr marT="0" marB="0" marR="91425" marL="91425"/>
                </a:tc>
                <a:tc>
                  <a:txBody>
                    <a:bodyPr/>
                    <a:lstStyle/>
                    <a:p>
                      <a:pPr indent="0" lvl="0" marL="0" marR="0" rtl="0" algn="ctr">
                        <a:lnSpc>
                          <a:spcPct val="115000"/>
                        </a:lnSpc>
                        <a:spcBef>
                          <a:spcPts val="0"/>
                        </a:spcBef>
                        <a:spcAft>
                          <a:spcPts val="0"/>
                        </a:spcAft>
                        <a:buNone/>
                      </a:pPr>
                      <a:r>
                        <a:rPr lang="nl-BE" sz="1100" u="none" cap="none" strike="noStrike"/>
                        <a:t> </a:t>
                      </a:r>
                      <a:endParaRPr sz="1100" u="none" cap="none" strike="noStrike">
                        <a:solidFill>
                          <a:srgbClr val="0E2050"/>
                        </a:solidFill>
                        <a:latin typeface="Calibri"/>
                        <a:ea typeface="Calibri"/>
                        <a:cs typeface="Calibri"/>
                        <a:sym typeface="Calibri"/>
                      </a:endParaRPr>
                    </a:p>
                  </a:txBody>
                  <a:tcPr marT="0" marB="0" marR="91425" marL="91425"/>
                </a:tc>
              </a:tr>
            </a:tbl>
          </a:graphicData>
        </a:graphic>
      </p:graphicFrame>
      <p:sp>
        <p:nvSpPr>
          <p:cNvPr id="1203" name="Google Shape;1203;p161"/>
          <p:cNvSpPr/>
          <p:nvPr/>
        </p:nvSpPr>
        <p:spPr>
          <a:xfrm>
            <a:off x="6095998" y="1644242"/>
            <a:ext cx="525711" cy="201336"/>
          </a:xfrm>
          <a:prstGeom prst="rightArrow">
            <a:avLst>
              <a:gd fmla="val 50000" name="adj1"/>
              <a:gd fmla="val 50000" name="adj2"/>
            </a:avLst>
          </a:prstGeom>
          <a:solidFill>
            <a:schemeClr val="accent1"/>
          </a:solidFill>
          <a:ln cap="flat" cmpd="sng" w="12700">
            <a:solidFill>
              <a:srgbClr val="9E481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pic>
        <p:nvPicPr>
          <p:cNvPr descr="C:\Users\rubenskr\AppData\Local\Microsoft\Windows\Temporary Internet Files\Content.MSO\3A42C392.tmp" id="1208" name="Google Shape;1208;p162"/>
          <p:cNvPicPr preferRelativeResize="0"/>
          <p:nvPr/>
        </p:nvPicPr>
        <p:blipFill rotWithShape="1">
          <a:blip r:embed="rId3">
            <a:alphaModFix/>
          </a:blip>
          <a:srcRect b="0" l="0" r="0" t="0"/>
          <a:stretch/>
        </p:blipFill>
        <p:spPr>
          <a:xfrm>
            <a:off x="3888868" y="5919324"/>
            <a:ext cx="1447165" cy="585470"/>
          </a:xfrm>
          <a:prstGeom prst="rect">
            <a:avLst/>
          </a:prstGeom>
          <a:noFill/>
          <a:ln>
            <a:noFill/>
          </a:ln>
        </p:spPr>
      </p:pic>
      <p:pic>
        <p:nvPicPr>
          <p:cNvPr descr="Afbeeldingsresultaat voor be4life" id="1209" name="Google Shape;1209;p162"/>
          <p:cNvPicPr preferRelativeResize="0"/>
          <p:nvPr/>
        </p:nvPicPr>
        <p:blipFill rotWithShape="1">
          <a:blip r:embed="rId4">
            <a:alphaModFix/>
          </a:blip>
          <a:srcRect b="0" l="0" r="0" t="0"/>
          <a:stretch/>
        </p:blipFill>
        <p:spPr>
          <a:xfrm>
            <a:off x="6755232" y="5885669"/>
            <a:ext cx="1731010" cy="619125"/>
          </a:xfrm>
          <a:prstGeom prst="rect">
            <a:avLst/>
          </a:prstGeom>
          <a:noFill/>
          <a:ln>
            <a:noFill/>
          </a:ln>
        </p:spPr>
      </p:pic>
      <p:pic>
        <p:nvPicPr>
          <p:cNvPr descr="Afbeeldingsresultaat voor voices that count" id="1210" name="Google Shape;1210;p162"/>
          <p:cNvPicPr preferRelativeResize="0"/>
          <p:nvPr/>
        </p:nvPicPr>
        <p:blipFill rotWithShape="1">
          <a:blip r:embed="rId5">
            <a:alphaModFix/>
          </a:blip>
          <a:srcRect b="0" l="0" r="0" t="0"/>
          <a:stretch/>
        </p:blipFill>
        <p:spPr>
          <a:xfrm>
            <a:off x="9682570" y="5445572"/>
            <a:ext cx="1532972" cy="1532972"/>
          </a:xfrm>
          <a:prstGeom prst="rect">
            <a:avLst/>
          </a:prstGeom>
          <a:noFill/>
          <a:ln>
            <a:noFill/>
          </a:ln>
        </p:spPr>
      </p:pic>
      <p:pic>
        <p:nvPicPr>
          <p:cNvPr id="1211" name="Google Shape;1211;p162"/>
          <p:cNvPicPr preferRelativeResize="0"/>
          <p:nvPr/>
        </p:nvPicPr>
        <p:blipFill rotWithShape="1">
          <a:blip r:embed="rId6">
            <a:alphaModFix/>
          </a:blip>
          <a:srcRect b="0" l="0" r="0" t="0"/>
          <a:stretch/>
        </p:blipFill>
        <p:spPr>
          <a:xfrm>
            <a:off x="3048000" y="353206"/>
            <a:ext cx="4572000" cy="3429000"/>
          </a:xfrm>
          <a:prstGeom prst="rect">
            <a:avLst/>
          </a:prstGeom>
          <a:noFill/>
          <a:ln>
            <a:noFill/>
          </a:ln>
        </p:spPr>
      </p:pic>
      <p:sp>
        <p:nvSpPr>
          <p:cNvPr id="1212" name="Google Shape;1212;p162"/>
          <p:cNvSpPr txBox="1"/>
          <p:nvPr/>
        </p:nvSpPr>
        <p:spPr>
          <a:xfrm>
            <a:off x="1495697" y="4204433"/>
            <a:ext cx="8645448"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nl-BE" sz="3600">
                <a:solidFill>
                  <a:schemeClr val="dk1"/>
                </a:solidFill>
                <a:latin typeface="Arial"/>
                <a:ea typeface="Arial"/>
                <a:cs typeface="Arial"/>
                <a:sym typeface="Arial"/>
              </a:rPr>
              <a:t>Bedankt voor jullie aandacht!</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163"/>
          <p:cNvSpPr txBox="1"/>
          <p:nvPr>
            <p:ph type="title"/>
          </p:nvPr>
        </p:nvSpPr>
        <p:spPr>
          <a:xfrm>
            <a:off x="594768" y="0"/>
            <a:ext cx="98064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
        <p:nvSpPr>
          <p:cNvPr id="1218" name="Google Shape;1218;p163"/>
          <p:cNvSpPr txBox="1"/>
          <p:nvPr>
            <p:ph idx="1" type="body"/>
          </p:nvPr>
        </p:nvSpPr>
        <p:spPr>
          <a:xfrm>
            <a:off x="4178275" y="2641050"/>
            <a:ext cx="2639400" cy="1813500"/>
          </a:xfrm>
          <a:prstGeom prst="rect">
            <a:avLst/>
          </a:prstGeom>
        </p:spPr>
        <p:txBody>
          <a:bodyPr anchorCtr="0" anchor="t" bIns="0" lIns="0" spcFirstLastPara="1" rIns="0" wrap="square" tIns="0">
            <a:noAutofit/>
          </a:bodyPr>
          <a:lstStyle/>
          <a:p>
            <a:pPr indent="0" lvl="0" marL="0" rtl="0" algn="l">
              <a:spcBef>
                <a:spcPts val="560"/>
              </a:spcBef>
              <a:spcAft>
                <a:spcPts val="0"/>
              </a:spcAft>
              <a:buNone/>
            </a:pPr>
            <a:r>
              <a:rPr lang="nl-BE" sz="6000"/>
              <a:t>VELT</a:t>
            </a:r>
            <a:endParaRPr sz="6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101"/>
          <p:cNvSpPr txBox="1"/>
          <p:nvPr>
            <p:ph type="title"/>
          </p:nvPr>
        </p:nvSpPr>
        <p:spPr>
          <a:xfrm>
            <a:off x="594768" y="0"/>
            <a:ext cx="98064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nl-BE"/>
              <a:t>Hoe? </a:t>
            </a:r>
            <a:r>
              <a:rPr lang="nl-BE"/>
              <a:t>Activiteiten</a:t>
            </a:r>
            <a:endParaRPr/>
          </a:p>
        </p:txBody>
      </p:sp>
      <p:sp>
        <p:nvSpPr>
          <p:cNvPr id="707" name="Google Shape;707;p101"/>
          <p:cNvSpPr txBox="1"/>
          <p:nvPr>
            <p:ph idx="1" type="body"/>
          </p:nvPr>
        </p:nvSpPr>
        <p:spPr>
          <a:xfrm>
            <a:off x="594768" y="1276344"/>
            <a:ext cx="11002500" cy="5022900"/>
          </a:xfrm>
          <a:prstGeom prst="rect">
            <a:avLst/>
          </a:prstGeom>
        </p:spPr>
        <p:txBody>
          <a:bodyPr anchorCtr="0" anchor="t" bIns="0" lIns="0" spcFirstLastPara="1" rIns="0" wrap="square" tIns="0">
            <a:noAutofit/>
          </a:bodyPr>
          <a:lstStyle/>
          <a:p>
            <a:pPr indent="0" lvl="0" marL="0" rtl="0" algn="l">
              <a:lnSpc>
                <a:spcPct val="115000"/>
              </a:lnSpc>
              <a:spcBef>
                <a:spcPts val="1200"/>
              </a:spcBef>
              <a:spcAft>
                <a:spcPts val="0"/>
              </a:spcAft>
              <a:buNone/>
            </a:pPr>
            <a:r>
              <a:rPr lang="nl-BE"/>
              <a:t>- (thematische) netwerken </a:t>
            </a:r>
            <a:endParaRPr/>
          </a:p>
          <a:p>
            <a:pPr indent="0" lvl="0" marL="0" rtl="0" algn="l">
              <a:lnSpc>
                <a:spcPct val="115000"/>
              </a:lnSpc>
              <a:spcBef>
                <a:spcPts val="1200"/>
              </a:spcBef>
              <a:spcAft>
                <a:spcPts val="0"/>
              </a:spcAft>
              <a:buNone/>
            </a:pPr>
            <a:r>
              <a:rPr lang="nl-BE"/>
              <a:t>- provinciale voedseldagen</a:t>
            </a:r>
            <a:endParaRPr/>
          </a:p>
          <a:p>
            <a:pPr indent="0" lvl="0" marL="0" rtl="0" algn="l">
              <a:lnSpc>
                <a:spcPct val="115000"/>
              </a:lnSpc>
              <a:spcBef>
                <a:spcPts val="1200"/>
              </a:spcBef>
              <a:spcAft>
                <a:spcPts val="0"/>
              </a:spcAft>
              <a:buNone/>
            </a:pPr>
            <a:r>
              <a:rPr lang="nl-BE"/>
              <a:t>- organiseren van online informatie-uitwisseling tussen lokale besturen die actief werken rond lokale voedselstrategie</a:t>
            </a:r>
            <a:endParaRPr/>
          </a:p>
          <a:p>
            <a:pPr indent="0" lvl="0" marL="0" rtl="0" algn="l">
              <a:lnSpc>
                <a:spcPct val="115000"/>
              </a:lnSpc>
              <a:spcBef>
                <a:spcPts val="1200"/>
              </a:spcBef>
              <a:spcAft>
                <a:spcPts val="0"/>
              </a:spcAft>
              <a:buNone/>
            </a:pPr>
            <a:r>
              <a:rPr lang="nl-BE"/>
              <a:t>- website met informatie over het opzetten van een lokale voedselstrategie</a:t>
            </a:r>
            <a:endParaRPr/>
          </a:p>
          <a:p>
            <a:pPr indent="0" lvl="0" marL="0" rtl="0" algn="l">
              <a:lnSpc>
                <a:spcPct val="115000"/>
              </a:lnSpc>
              <a:spcBef>
                <a:spcPts val="1200"/>
              </a:spcBef>
              <a:spcAft>
                <a:spcPts val="0"/>
              </a:spcAft>
              <a:buNone/>
            </a:pPr>
            <a:r>
              <a:rPr lang="nl-BE"/>
              <a:t>- bezoek van gemeenten in functie van ontwikkeling voedselstrategie</a:t>
            </a:r>
            <a:endParaRPr/>
          </a:p>
          <a:p>
            <a:pPr indent="0" lvl="0" marL="0" rtl="0" algn="l">
              <a:spcBef>
                <a:spcPts val="1200"/>
              </a:spcBef>
              <a:spcAft>
                <a:spcPts val="0"/>
              </a:spcAft>
              <a:buNone/>
            </a:pPr>
            <a:r>
              <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pic>
        <p:nvPicPr>
          <p:cNvPr id="1224" name="Google Shape;1224;p164"/>
          <p:cNvPicPr preferRelativeResize="0"/>
          <p:nvPr/>
        </p:nvPicPr>
        <p:blipFill rotWithShape="1">
          <a:blip r:embed="rId3">
            <a:alphaModFix/>
          </a:blip>
          <a:srcRect b="13166" l="4178" r="4321" t="6304"/>
          <a:stretch/>
        </p:blipFill>
        <p:spPr>
          <a:xfrm>
            <a:off x="-3812727" y="0"/>
            <a:ext cx="18445852" cy="6858000"/>
          </a:xfrm>
          <a:prstGeom prst="rect">
            <a:avLst/>
          </a:prstGeom>
          <a:noFill/>
          <a:ln>
            <a:noFill/>
          </a:ln>
        </p:spPr>
      </p:pic>
      <p:sp>
        <p:nvSpPr>
          <p:cNvPr id="1225" name="Google Shape;1225;p164"/>
          <p:cNvSpPr txBox="1"/>
          <p:nvPr>
            <p:ph type="ctrTitle"/>
          </p:nvPr>
        </p:nvSpPr>
        <p:spPr>
          <a:xfrm>
            <a:off x="3237600" y="3052350"/>
            <a:ext cx="8471800" cy="1324800"/>
          </a:xfrm>
          <a:prstGeom prst="rect">
            <a:avLst/>
          </a:prstGeom>
          <a:noFill/>
          <a:ln>
            <a:noFill/>
          </a:ln>
        </p:spPr>
        <p:txBody>
          <a:bodyPr anchorCtr="0" anchor="ctr" bIns="0" lIns="0" spcFirstLastPara="1" rIns="0" wrap="square" tIns="0">
            <a:noAutofit/>
          </a:bodyPr>
          <a:lstStyle/>
          <a:p>
            <a:pPr indent="0" lvl="0" marL="0" rtl="0" algn="r">
              <a:lnSpc>
                <a:spcPct val="125000"/>
              </a:lnSpc>
              <a:spcBef>
                <a:spcPts val="0"/>
              </a:spcBef>
              <a:spcAft>
                <a:spcPts val="0"/>
              </a:spcAft>
              <a:buClr>
                <a:srgbClr val="7D1212"/>
              </a:buClr>
              <a:buSzPts val="3600"/>
              <a:buFont typeface="Roboto Slab"/>
              <a:buNone/>
            </a:pPr>
            <a:br>
              <a:rPr lang="nl-BE" sz="3600">
                <a:solidFill>
                  <a:srgbClr val="7D1212"/>
                </a:solidFill>
              </a:rPr>
            </a:br>
            <a:br>
              <a:rPr lang="nl-BE" sz="3600">
                <a:solidFill>
                  <a:srgbClr val="7D1212"/>
                </a:solidFill>
              </a:rPr>
            </a:br>
            <a:r>
              <a:rPr lang="nl-BE" sz="3200">
                <a:solidFill>
                  <a:srgbClr val="7D1212"/>
                </a:solidFill>
              </a:rPr>
              <a:t>Buurtboomgaarden Velt</a:t>
            </a:r>
            <a:br>
              <a:rPr lang="nl-BE" sz="3200">
                <a:solidFill>
                  <a:srgbClr val="7D1212"/>
                </a:solidFill>
              </a:rPr>
            </a:br>
            <a:r>
              <a:rPr lang="nl-BE" sz="2400">
                <a:solidFill>
                  <a:srgbClr val="7D1212"/>
                </a:solidFill>
              </a:rPr>
              <a:t>16/11/2020 – VVSG lerend netwerk</a:t>
            </a:r>
            <a:br>
              <a:rPr lang="nl-BE" sz="2400">
                <a:solidFill>
                  <a:srgbClr val="7D1212"/>
                </a:solidFill>
              </a:rPr>
            </a:br>
            <a:br>
              <a:rPr lang="nl-BE" sz="3600">
                <a:solidFill>
                  <a:srgbClr val="7D1212"/>
                </a:solidFill>
              </a:rPr>
            </a:br>
            <a:br>
              <a:rPr lang="nl-BE" sz="3600">
                <a:solidFill>
                  <a:srgbClr val="7D1212"/>
                </a:solidFill>
              </a:rPr>
            </a:br>
            <a:br>
              <a:rPr lang="nl-BE" sz="3600">
                <a:solidFill>
                  <a:srgbClr val="7D1212"/>
                </a:solidFill>
              </a:rPr>
            </a:br>
            <a:br>
              <a:rPr lang="nl-BE" sz="3600">
                <a:solidFill>
                  <a:srgbClr val="7D1212"/>
                </a:solidFill>
              </a:rPr>
            </a:br>
            <a:r>
              <a:rPr lang="nl-BE" sz="3600">
                <a:solidFill>
                  <a:srgbClr val="7D1212"/>
                </a:solidFill>
              </a:rPr>
              <a:t>                               </a:t>
            </a:r>
            <a:r>
              <a:rPr b="0" i="1" lang="nl-BE" sz="1600"/>
              <a:t>Catheline Pieters  Medewerker fruit en eetbare buurt</a:t>
            </a:r>
            <a:br>
              <a:rPr b="0" i="1" lang="nl-BE" sz="1600"/>
            </a:br>
            <a:r>
              <a:rPr b="0" i="1" lang="nl-BE" sz="1600"/>
              <a:t>Velt vzw</a:t>
            </a:r>
            <a:br>
              <a:rPr lang="nl-BE" sz="3600">
                <a:solidFill>
                  <a:srgbClr val="7D1212"/>
                </a:solidFill>
              </a:rPr>
            </a:br>
            <a:r>
              <a:rPr lang="nl-BE" sz="3600">
                <a:solidFill>
                  <a:srgbClr val="7D1212"/>
                </a:solidFill>
              </a:rPr>
              <a:t> </a:t>
            </a:r>
            <a:endParaRPr sz="3600">
              <a:solidFill>
                <a:srgbClr val="7D1212"/>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p165"/>
          <p:cNvSpPr txBox="1"/>
          <p:nvPr>
            <p:ph idx="10" type="dt"/>
          </p:nvPr>
        </p:nvSpPr>
        <p:spPr>
          <a:xfrm>
            <a:off x="432000" y="6093209"/>
            <a:ext cx="5664000" cy="583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nl-BE"/>
              <a:t>www.velt.nu | #ecotuinieren</a:t>
            </a:r>
            <a:endParaRPr/>
          </a:p>
        </p:txBody>
      </p:sp>
      <p:sp>
        <p:nvSpPr>
          <p:cNvPr id="1232" name="Google Shape;1232;p165"/>
          <p:cNvSpPr txBox="1"/>
          <p:nvPr>
            <p:ph idx="11" type="ftr"/>
          </p:nvPr>
        </p:nvSpPr>
        <p:spPr>
          <a:xfrm>
            <a:off x="6096000" y="6094799"/>
            <a:ext cx="5568000" cy="583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nl-BE"/>
              <a:t>Ecologisch leven</a:t>
            </a:r>
            <a:br>
              <a:rPr lang="nl-BE"/>
            </a:br>
            <a:r>
              <a:rPr lang="nl-BE"/>
              <a:t>koken en tuinieren</a:t>
            </a:r>
            <a:endParaRPr/>
          </a:p>
        </p:txBody>
      </p:sp>
      <p:sp>
        <p:nvSpPr>
          <p:cNvPr id="1233" name="Google Shape;1233;p165"/>
          <p:cNvSpPr txBox="1"/>
          <p:nvPr/>
        </p:nvSpPr>
        <p:spPr>
          <a:xfrm>
            <a:off x="1824000" y="259200"/>
            <a:ext cx="9168000" cy="1076400"/>
          </a:xfrm>
          <a:prstGeom prst="rect">
            <a:avLst/>
          </a:prstGeom>
          <a:noFill/>
          <a:ln>
            <a:noFill/>
          </a:ln>
        </p:spPr>
        <p:txBody>
          <a:bodyPr anchorCtr="0" anchor="ctr" bIns="0" lIns="0" spcFirstLastPara="1" rIns="0" wrap="square" tIns="0">
            <a:noAutofit/>
          </a:bodyPr>
          <a:lstStyle/>
          <a:p>
            <a:pPr indent="0" lvl="0" marL="0" marR="0" rtl="0" algn="l">
              <a:lnSpc>
                <a:spcPct val="140625"/>
              </a:lnSpc>
              <a:spcBef>
                <a:spcPts val="0"/>
              </a:spcBef>
              <a:spcAft>
                <a:spcPts val="0"/>
              </a:spcAft>
              <a:buClr>
                <a:schemeClr val="accent1"/>
              </a:buClr>
              <a:buSzPts val="3200"/>
              <a:buFont typeface="Roboto Slab"/>
              <a:buNone/>
            </a:pPr>
            <a:r>
              <a:rPr b="1" i="0" lang="nl-BE" sz="3200" u="none" cap="none" strike="noStrike">
                <a:solidFill>
                  <a:schemeClr val="accent1"/>
                </a:solidFill>
                <a:latin typeface="Roboto Slab"/>
                <a:ea typeface="Roboto Slab"/>
                <a:cs typeface="Roboto Slab"/>
                <a:sym typeface="Roboto Slab"/>
              </a:rPr>
              <a:t>Velt kort voorgesteld</a:t>
            </a:r>
            <a:endParaRPr b="1" i="0" sz="3200" u="none" cap="none" strike="noStrike">
              <a:solidFill>
                <a:schemeClr val="accent1"/>
              </a:solidFill>
              <a:latin typeface="Roboto Slab"/>
              <a:ea typeface="Roboto Slab"/>
              <a:cs typeface="Roboto Slab"/>
              <a:sym typeface="Roboto Slab"/>
            </a:endParaRPr>
          </a:p>
        </p:txBody>
      </p:sp>
      <p:sp>
        <p:nvSpPr>
          <p:cNvPr id="1234" name="Google Shape;1234;p165"/>
          <p:cNvSpPr txBox="1"/>
          <p:nvPr/>
        </p:nvSpPr>
        <p:spPr>
          <a:xfrm>
            <a:off x="4260032" y="2804399"/>
            <a:ext cx="7210400" cy="2880000"/>
          </a:xfrm>
          <a:prstGeom prst="rect">
            <a:avLst/>
          </a:prstGeom>
          <a:noFill/>
          <a:ln>
            <a:noFill/>
          </a:ln>
        </p:spPr>
        <p:txBody>
          <a:bodyPr anchorCtr="0" anchor="t" bIns="0" lIns="0" spcFirstLastPara="1" rIns="0" wrap="square" tIns="0">
            <a:noAutofit/>
          </a:bodyPr>
          <a:lstStyle/>
          <a:p>
            <a:pPr indent="-342900" lvl="2" marL="342900" marR="0" rtl="0" algn="l">
              <a:lnSpc>
                <a:spcPct val="130000"/>
              </a:lnSpc>
              <a:spcBef>
                <a:spcPts val="0"/>
              </a:spcBef>
              <a:spcAft>
                <a:spcPts val="0"/>
              </a:spcAft>
              <a:buClr>
                <a:srgbClr val="000000"/>
              </a:buClr>
              <a:buSzPts val="2000"/>
              <a:buFont typeface="Arial"/>
              <a:buChar char="•"/>
            </a:pPr>
            <a:r>
              <a:rPr b="0" i="0" lang="nl-BE" sz="2000" u="none" cap="none" strike="noStrike">
                <a:solidFill>
                  <a:srgbClr val="000000"/>
                </a:solidFill>
                <a:latin typeface="Roboto Slab"/>
                <a:ea typeface="Roboto Slab"/>
                <a:cs typeface="Roboto Slab"/>
                <a:sym typeface="Roboto Slab"/>
              </a:rPr>
              <a:t>Al meer dan 40 jaar</a:t>
            </a:r>
            <a:endParaRPr/>
          </a:p>
          <a:p>
            <a:pPr indent="-342900" lvl="2" marL="342900" marR="0" rtl="0" algn="l">
              <a:lnSpc>
                <a:spcPct val="130000"/>
              </a:lnSpc>
              <a:spcBef>
                <a:spcPts val="600"/>
              </a:spcBef>
              <a:spcAft>
                <a:spcPts val="0"/>
              </a:spcAft>
              <a:buClr>
                <a:srgbClr val="000000"/>
              </a:buClr>
              <a:buSzPts val="2000"/>
              <a:buFont typeface="Arial"/>
              <a:buChar char="•"/>
            </a:pPr>
            <a:r>
              <a:rPr b="0" i="0" lang="nl-BE" sz="2000" u="none" cap="none" strike="noStrike">
                <a:solidFill>
                  <a:srgbClr val="000000"/>
                </a:solidFill>
                <a:latin typeface="Roboto Slab"/>
                <a:ea typeface="Roboto Slab"/>
                <a:cs typeface="Roboto Slab"/>
                <a:sym typeface="Roboto Slab"/>
              </a:rPr>
              <a:t>+ 19.000 leden en vrijwilligers</a:t>
            </a:r>
            <a:endParaRPr/>
          </a:p>
          <a:p>
            <a:pPr indent="-342900" lvl="2" marL="342900" marR="0" rtl="0" algn="l">
              <a:lnSpc>
                <a:spcPct val="130000"/>
              </a:lnSpc>
              <a:spcBef>
                <a:spcPts val="600"/>
              </a:spcBef>
              <a:spcAft>
                <a:spcPts val="0"/>
              </a:spcAft>
              <a:buClr>
                <a:srgbClr val="000000"/>
              </a:buClr>
              <a:buSzPts val="2000"/>
              <a:buFont typeface="Arial"/>
              <a:buChar char="•"/>
            </a:pPr>
            <a:r>
              <a:rPr b="0" i="0" lang="nl-BE" sz="2000" u="none" cap="none" strike="noStrike">
                <a:solidFill>
                  <a:srgbClr val="000000"/>
                </a:solidFill>
                <a:latin typeface="Roboto Slab"/>
                <a:ea typeface="Roboto Slab"/>
                <a:cs typeface="Roboto Slab"/>
                <a:sym typeface="Roboto Slab"/>
              </a:rPr>
              <a:t>130 lokale groepen</a:t>
            </a:r>
            <a:endParaRPr/>
          </a:p>
          <a:p>
            <a:pPr indent="-342900" lvl="2" marL="342900" marR="0" rtl="0" algn="l">
              <a:lnSpc>
                <a:spcPct val="130000"/>
              </a:lnSpc>
              <a:spcBef>
                <a:spcPts val="600"/>
              </a:spcBef>
              <a:spcAft>
                <a:spcPts val="0"/>
              </a:spcAft>
              <a:buClr>
                <a:srgbClr val="000000"/>
              </a:buClr>
              <a:buSzPts val="2000"/>
              <a:buFont typeface="Arial"/>
              <a:buChar char="•"/>
            </a:pPr>
            <a:r>
              <a:rPr b="0" i="0" lang="nl-BE" sz="2000" u="none" cap="none" strike="noStrike">
                <a:solidFill>
                  <a:srgbClr val="000000"/>
                </a:solidFill>
                <a:latin typeface="Roboto Slab"/>
                <a:ea typeface="Roboto Slab"/>
                <a:cs typeface="Roboto Slab"/>
                <a:sym typeface="Roboto Slab"/>
              </a:rPr>
              <a:t>Ondersteunt duurzaam leven met publicaties, tijdschrift, activiteiten en samenwerkingen</a:t>
            </a:r>
            <a:endParaRPr/>
          </a:p>
          <a:p>
            <a:pPr indent="-342900" lvl="2" marL="342900" marR="0" rtl="0" algn="l">
              <a:lnSpc>
                <a:spcPct val="130000"/>
              </a:lnSpc>
              <a:spcBef>
                <a:spcPts val="600"/>
              </a:spcBef>
              <a:spcAft>
                <a:spcPts val="0"/>
              </a:spcAft>
              <a:buClr>
                <a:srgbClr val="000000"/>
              </a:buClr>
              <a:buSzPts val="2000"/>
              <a:buFont typeface="Arial"/>
              <a:buChar char="•"/>
            </a:pPr>
            <a:r>
              <a:rPr b="0" i="0" lang="nl-BE" sz="2000" u="none" cap="none" strike="noStrike">
                <a:solidFill>
                  <a:srgbClr val="000000"/>
                </a:solidFill>
                <a:latin typeface="Roboto Slab"/>
                <a:ea typeface="Roboto Slab"/>
                <a:cs typeface="Roboto Slab"/>
                <a:sym typeface="Roboto Slab"/>
              </a:rPr>
              <a:t>“Samen”: samentuinen, samenkoken, buurtboomgaarden (eetbare buurten)</a:t>
            </a:r>
            <a:endParaRPr/>
          </a:p>
          <a:p>
            <a:pPr indent="0" lvl="3" marL="180000" marR="0" rtl="0" algn="l">
              <a:lnSpc>
                <a:spcPct val="100000"/>
              </a:lnSpc>
              <a:spcBef>
                <a:spcPts val="600"/>
              </a:spcBef>
              <a:spcAft>
                <a:spcPts val="0"/>
              </a:spcAft>
              <a:buClr>
                <a:schemeClr val="dk1"/>
              </a:buClr>
              <a:buSzPts val="2000"/>
              <a:buFont typeface="Arial"/>
              <a:buNone/>
            </a:pPr>
            <a:r>
              <a:t/>
            </a:r>
            <a:endParaRPr b="0" i="0" sz="2400" u="none" cap="none" strike="noStrike">
              <a:solidFill>
                <a:srgbClr val="000000"/>
              </a:solidFill>
              <a:latin typeface="Roboto Slab"/>
              <a:ea typeface="Roboto Slab"/>
              <a:cs typeface="Roboto Slab"/>
              <a:sym typeface="Roboto Slab"/>
            </a:endParaRPr>
          </a:p>
          <a:p>
            <a:pPr indent="0" lvl="3" marL="180000" marR="0" rtl="0" algn="l">
              <a:lnSpc>
                <a:spcPct val="100000"/>
              </a:lnSpc>
              <a:spcBef>
                <a:spcPts val="600"/>
              </a:spcBef>
              <a:spcAft>
                <a:spcPts val="0"/>
              </a:spcAft>
              <a:buClr>
                <a:schemeClr val="dk1"/>
              </a:buClr>
              <a:buSzPts val="2000"/>
              <a:buFont typeface="Arial"/>
              <a:buNone/>
            </a:pPr>
            <a:r>
              <a:t/>
            </a:r>
            <a:endParaRPr b="0" i="0" sz="2000" u="none" cap="none" strike="noStrike">
              <a:solidFill>
                <a:srgbClr val="000000"/>
              </a:solidFill>
              <a:latin typeface="Roboto Slab"/>
              <a:ea typeface="Roboto Slab"/>
              <a:cs typeface="Roboto Slab"/>
              <a:sym typeface="Roboto Slab"/>
            </a:endParaRPr>
          </a:p>
          <a:p>
            <a:pPr indent="-215900" lvl="3" marL="522900" marR="0" rtl="0" algn="l">
              <a:lnSpc>
                <a:spcPct val="100000"/>
              </a:lnSpc>
              <a:spcBef>
                <a:spcPts val="600"/>
              </a:spcBef>
              <a:spcAft>
                <a:spcPts val="600"/>
              </a:spcAft>
              <a:buClr>
                <a:schemeClr val="dk1"/>
              </a:buClr>
              <a:buSzPts val="2000"/>
              <a:buFont typeface="Arial"/>
              <a:buNone/>
            </a:pPr>
            <a:r>
              <a:t/>
            </a:r>
            <a:endParaRPr b="0" i="0" sz="2000" u="none" cap="none" strike="noStrike">
              <a:solidFill>
                <a:srgbClr val="000000"/>
              </a:solidFill>
              <a:latin typeface="Roboto Slab"/>
              <a:ea typeface="Roboto Slab"/>
              <a:cs typeface="Roboto Slab"/>
              <a:sym typeface="Roboto Slab"/>
            </a:endParaRPr>
          </a:p>
        </p:txBody>
      </p:sp>
      <p:pic>
        <p:nvPicPr>
          <p:cNvPr descr="S:\3. Communicatie\3.1.fotos\4.1.11.stefanjacobs\Meisjeinhetblauw.jpg" id="1235" name="Google Shape;1235;p165"/>
          <p:cNvPicPr preferRelativeResize="0"/>
          <p:nvPr/>
        </p:nvPicPr>
        <p:blipFill rotWithShape="1">
          <a:blip r:embed="rId3">
            <a:alphaModFix/>
          </a:blip>
          <a:srcRect b="0" l="7970" r="0" t="10435"/>
          <a:stretch/>
        </p:blipFill>
        <p:spPr>
          <a:xfrm>
            <a:off x="479865" y="1780932"/>
            <a:ext cx="3412516" cy="3736176"/>
          </a:xfrm>
          <a:prstGeom prst="rect">
            <a:avLst/>
          </a:prstGeom>
          <a:noFill/>
          <a:ln>
            <a:noFill/>
          </a:ln>
        </p:spPr>
      </p:pic>
      <p:sp>
        <p:nvSpPr>
          <p:cNvPr id="1236" name="Google Shape;1236;p165"/>
          <p:cNvSpPr txBox="1"/>
          <p:nvPr/>
        </p:nvSpPr>
        <p:spPr>
          <a:xfrm>
            <a:off x="4199165" y="2060847"/>
            <a:ext cx="7332133" cy="342277"/>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chemeClr val="accent3"/>
              </a:buClr>
              <a:buSzPts val="2400"/>
              <a:buFont typeface="Arial"/>
              <a:buNone/>
            </a:pPr>
            <a:r>
              <a:rPr b="1" i="0" lang="nl-BE" sz="2400" u="none" cap="none" strike="noStrike">
                <a:solidFill>
                  <a:schemeClr val="accent3"/>
                </a:solidFill>
                <a:latin typeface="Roboto Slab"/>
                <a:ea typeface="Roboto Slab"/>
                <a:cs typeface="Roboto Slab"/>
                <a:sym typeface="Roboto Slab"/>
              </a:rPr>
              <a:t>Vereniging voor wie actief ecologisch aan de slag wil in tuin of keuken</a:t>
            </a:r>
            <a:endParaRPr b="1" i="0" sz="2400" u="none" cap="none" strike="noStrike">
              <a:solidFill>
                <a:schemeClr val="accent3"/>
              </a:solidFill>
              <a:latin typeface="Roboto Slab"/>
              <a:ea typeface="Roboto Slab"/>
              <a:cs typeface="Roboto Slab"/>
              <a:sym typeface="Roboto Slab"/>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p166"/>
          <p:cNvSpPr txBox="1"/>
          <p:nvPr>
            <p:ph type="title"/>
          </p:nvPr>
        </p:nvSpPr>
        <p:spPr>
          <a:xfrm>
            <a:off x="1824000" y="259200"/>
            <a:ext cx="9168000" cy="1076400"/>
          </a:xfrm>
          <a:prstGeom prst="rect">
            <a:avLst/>
          </a:prstGeom>
          <a:noFill/>
          <a:ln>
            <a:noFill/>
          </a:ln>
        </p:spPr>
        <p:txBody>
          <a:bodyPr anchorCtr="0" anchor="ctr" bIns="0" lIns="0" spcFirstLastPara="1" rIns="0" wrap="square" tIns="0">
            <a:noAutofit/>
          </a:bodyPr>
          <a:lstStyle/>
          <a:p>
            <a:pPr indent="0" lvl="0" marL="0" rtl="0" algn="l">
              <a:lnSpc>
                <a:spcPct val="140625"/>
              </a:lnSpc>
              <a:spcBef>
                <a:spcPts val="0"/>
              </a:spcBef>
              <a:spcAft>
                <a:spcPts val="0"/>
              </a:spcAft>
              <a:buClr>
                <a:schemeClr val="accent1"/>
              </a:buClr>
              <a:buSzPts val="3200"/>
              <a:buFont typeface="Roboto Slab"/>
              <a:buNone/>
            </a:pPr>
            <a:r>
              <a:rPr lang="nl-BE"/>
              <a:t>Eetbare buurten</a:t>
            </a:r>
            <a:endParaRPr/>
          </a:p>
        </p:txBody>
      </p:sp>
      <p:sp>
        <p:nvSpPr>
          <p:cNvPr id="1243" name="Google Shape;1243;p166"/>
          <p:cNvSpPr txBox="1"/>
          <p:nvPr>
            <p:ph idx="1" type="body"/>
          </p:nvPr>
        </p:nvSpPr>
        <p:spPr>
          <a:xfrm>
            <a:off x="1823999" y="1710600"/>
            <a:ext cx="10155351" cy="1146900"/>
          </a:xfrm>
          <a:prstGeom prst="rect">
            <a:avLst/>
          </a:prstGeom>
          <a:noFill/>
          <a:ln>
            <a:noFill/>
          </a:ln>
        </p:spPr>
        <p:txBody>
          <a:bodyPr anchorCtr="0" anchor="ctr" bIns="0" lIns="0" spcFirstLastPara="1" rIns="0" wrap="square" tIns="0">
            <a:noAutofit/>
          </a:bodyPr>
          <a:lstStyle/>
          <a:p>
            <a:pPr indent="-342900" lvl="0" marL="342900" rtl="0" algn="l">
              <a:spcBef>
                <a:spcPts val="0"/>
              </a:spcBef>
              <a:spcAft>
                <a:spcPts val="0"/>
              </a:spcAft>
              <a:buClr>
                <a:schemeClr val="dk1"/>
              </a:buClr>
              <a:buSzPts val="1800"/>
              <a:buFont typeface="Arial"/>
              <a:buChar char="•"/>
            </a:pPr>
            <a:r>
              <a:rPr b="0" lang="nl-BE" sz="1800">
                <a:solidFill>
                  <a:schemeClr val="dk1"/>
                </a:solidFill>
              </a:rPr>
              <a:t>Meer dan 10 jaar ervaring in samentuinen</a:t>
            </a:r>
            <a:endParaRPr b="0" sz="1800">
              <a:solidFill>
                <a:schemeClr val="dk1"/>
              </a:solidFill>
            </a:endParaRPr>
          </a:p>
          <a:p>
            <a:pPr indent="-342900" lvl="0" marL="342900" rtl="0" algn="l">
              <a:spcBef>
                <a:spcPts val="600"/>
              </a:spcBef>
              <a:spcAft>
                <a:spcPts val="0"/>
              </a:spcAft>
              <a:buClr>
                <a:schemeClr val="dk1"/>
              </a:buClr>
              <a:buSzPts val="1800"/>
              <a:buFont typeface="Arial"/>
              <a:buChar char="•"/>
            </a:pPr>
            <a:r>
              <a:rPr b="0" lang="nl-BE" sz="1800">
                <a:solidFill>
                  <a:schemeClr val="dk1"/>
                </a:solidFill>
              </a:rPr>
              <a:t>Sinds 2017 : eetbare buurten (ook buurtboomgaarden, en samenkook-groepen)</a:t>
            </a:r>
            <a:endParaRPr b="0" sz="1800">
              <a:solidFill>
                <a:schemeClr val="dk1"/>
              </a:solidFill>
            </a:endParaRPr>
          </a:p>
        </p:txBody>
      </p:sp>
      <p:sp>
        <p:nvSpPr>
          <p:cNvPr id="1244" name="Google Shape;1244;p166"/>
          <p:cNvSpPr txBox="1"/>
          <p:nvPr>
            <p:ph idx="10" type="dt"/>
          </p:nvPr>
        </p:nvSpPr>
        <p:spPr>
          <a:xfrm>
            <a:off x="432000" y="6093209"/>
            <a:ext cx="5664000" cy="583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nl-BE"/>
              <a:t>www.velt.nu | #ecotuinieren</a:t>
            </a:r>
            <a:endParaRPr/>
          </a:p>
        </p:txBody>
      </p:sp>
      <p:sp>
        <p:nvSpPr>
          <p:cNvPr id="1245" name="Google Shape;1245;p166"/>
          <p:cNvSpPr txBox="1"/>
          <p:nvPr>
            <p:ph idx="11" type="ftr"/>
          </p:nvPr>
        </p:nvSpPr>
        <p:spPr>
          <a:xfrm>
            <a:off x="6096000" y="6094799"/>
            <a:ext cx="5568000" cy="583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nl-BE"/>
              <a:t>Ecologisch leven</a:t>
            </a:r>
            <a:br>
              <a:rPr lang="nl-BE"/>
            </a:br>
            <a:r>
              <a:rPr lang="nl-BE"/>
              <a:t>koken en tuinieren</a:t>
            </a:r>
            <a:endParaRPr/>
          </a:p>
        </p:txBody>
      </p:sp>
      <p:sp>
        <p:nvSpPr>
          <p:cNvPr id="1246" name="Google Shape;1246;p166"/>
          <p:cNvSpPr/>
          <p:nvPr/>
        </p:nvSpPr>
        <p:spPr>
          <a:xfrm>
            <a:off x="3162300" y="5833647"/>
            <a:ext cx="6096000"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nl-BE" sz="1400" u="none" cap="none" strike="noStrike">
                <a:solidFill>
                  <a:schemeClr val="dk1"/>
                </a:solidFill>
                <a:latin typeface="Roboto Slab"/>
                <a:ea typeface="Roboto Slab"/>
                <a:cs typeface="Roboto Slab"/>
                <a:sym typeface="Roboto Slab"/>
              </a:rPr>
              <a:t>https://www.youtube.com/watch?v=bobPccYV0JA</a:t>
            </a:r>
            <a:endParaRPr/>
          </a:p>
        </p:txBody>
      </p:sp>
      <p:pic>
        <p:nvPicPr>
          <p:cNvPr id="1247" name="Google Shape;1247;p166"/>
          <p:cNvPicPr preferRelativeResize="0"/>
          <p:nvPr/>
        </p:nvPicPr>
        <p:blipFill rotWithShape="1">
          <a:blip r:embed="rId3">
            <a:alphaModFix/>
          </a:blip>
          <a:srcRect b="0" l="0" r="0" t="0"/>
          <a:stretch/>
        </p:blipFill>
        <p:spPr>
          <a:xfrm>
            <a:off x="2158999" y="3036328"/>
            <a:ext cx="5661025" cy="286399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p167"/>
          <p:cNvSpPr txBox="1"/>
          <p:nvPr>
            <p:ph idx="11" type="ftr"/>
          </p:nvPr>
        </p:nvSpPr>
        <p:spPr>
          <a:xfrm>
            <a:off x="6096000" y="6094799"/>
            <a:ext cx="5568000" cy="583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nl-BE"/>
              <a:t>Ecologisch leven</a:t>
            </a:r>
            <a:br>
              <a:rPr lang="nl-BE"/>
            </a:br>
            <a:r>
              <a:rPr lang="nl-BE"/>
              <a:t>koken en tuinieren</a:t>
            </a:r>
            <a:endParaRPr/>
          </a:p>
        </p:txBody>
      </p:sp>
      <p:sp>
        <p:nvSpPr>
          <p:cNvPr id="1254" name="Google Shape;1254;p167"/>
          <p:cNvSpPr/>
          <p:nvPr/>
        </p:nvSpPr>
        <p:spPr>
          <a:xfrm>
            <a:off x="423743" y="6096119"/>
            <a:ext cx="6065958"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nl-BE" sz="1200">
                <a:solidFill>
                  <a:schemeClr val="dk1"/>
                </a:solidFill>
                <a:latin typeface="Roboto Slab"/>
                <a:ea typeface="Roboto Slab"/>
                <a:cs typeface="Roboto Slab"/>
                <a:sym typeface="Roboto Slab"/>
              </a:rPr>
              <a:t>https://www.velt.nu/buurtboomgaard</a:t>
            </a:r>
            <a:endParaRPr/>
          </a:p>
        </p:txBody>
      </p:sp>
      <p:pic>
        <p:nvPicPr>
          <p:cNvPr id="1255" name="Google Shape;1255;p167"/>
          <p:cNvPicPr preferRelativeResize="0"/>
          <p:nvPr/>
        </p:nvPicPr>
        <p:blipFill rotWithShape="1">
          <a:blip r:embed="rId3">
            <a:alphaModFix/>
          </a:blip>
          <a:srcRect b="0" l="0" r="0" t="0"/>
          <a:stretch/>
        </p:blipFill>
        <p:spPr>
          <a:xfrm>
            <a:off x="2445364" y="151276"/>
            <a:ext cx="4873318" cy="659661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168"/>
          <p:cNvSpPr txBox="1"/>
          <p:nvPr>
            <p:ph idx="10" type="dt"/>
          </p:nvPr>
        </p:nvSpPr>
        <p:spPr>
          <a:xfrm>
            <a:off x="432000" y="6093212"/>
            <a:ext cx="8468584" cy="583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nl-BE"/>
              <a:t>www.velt.nu | #ecotuinieren</a:t>
            </a:r>
            <a:endParaRPr/>
          </a:p>
        </p:txBody>
      </p:sp>
      <p:sp>
        <p:nvSpPr>
          <p:cNvPr id="1262" name="Google Shape;1262;p168"/>
          <p:cNvSpPr txBox="1"/>
          <p:nvPr>
            <p:ph idx="11" type="ftr"/>
          </p:nvPr>
        </p:nvSpPr>
        <p:spPr>
          <a:xfrm>
            <a:off x="8900584" y="6094799"/>
            <a:ext cx="2763416" cy="583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nl-BE"/>
              <a:t>Ecologisch leven</a:t>
            </a:r>
            <a:br>
              <a:rPr lang="nl-BE"/>
            </a:br>
            <a:r>
              <a:rPr lang="nl-BE"/>
              <a:t>koken en tuinieren</a:t>
            </a:r>
            <a:endParaRPr/>
          </a:p>
        </p:txBody>
      </p:sp>
      <p:sp>
        <p:nvSpPr>
          <p:cNvPr id="1263" name="Google Shape;1263;p168"/>
          <p:cNvSpPr txBox="1"/>
          <p:nvPr>
            <p:ph type="title"/>
          </p:nvPr>
        </p:nvSpPr>
        <p:spPr>
          <a:xfrm>
            <a:off x="1824000" y="259200"/>
            <a:ext cx="9168000" cy="1076400"/>
          </a:xfrm>
          <a:prstGeom prst="rect">
            <a:avLst/>
          </a:prstGeom>
          <a:noFill/>
          <a:ln>
            <a:noFill/>
          </a:ln>
        </p:spPr>
        <p:txBody>
          <a:bodyPr anchorCtr="0" anchor="ctr" bIns="0" lIns="0" spcFirstLastPara="1" rIns="0" wrap="square" tIns="0">
            <a:noAutofit/>
          </a:bodyPr>
          <a:lstStyle/>
          <a:p>
            <a:pPr indent="0" lvl="0" marL="0" rtl="0" algn="l">
              <a:lnSpc>
                <a:spcPct val="140625"/>
              </a:lnSpc>
              <a:spcBef>
                <a:spcPts val="0"/>
              </a:spcBef>
              <a:spcAft>
                <a:spcPts val="0"/>
              </a:spcAft>
              <a:buClr>
                <a:schemeClr val="accent1"/>
              </a:buClr>
              <a:buSzPts val="3200"/>
              <a:buFont typeface="Roboto Slab"/>
              <a:buNone/>
            </a:pPr>
            <a:r>
              <a:rPr lang="nl-BE"/>
              <a:t>Voorbeeld 1: Verger Partagé Brussel </a:t>
            </a:r>
            <a:r>
              <a:rPr lang="nl-BE" sz="2400"/>
              <a:t>(2017-2020)</a:t>
            </a:r>
            <a:endParaRPr sz="2400"/>
          </a:p>
        </p:txBody>
      </p:sp>
      <p:pic>
        <p:nvPicPr>
          <p:cNvPr descr="C:\Users\Jasmien\Downloads\verger_patage_logo_liggend_rgb.png" id="1264" name="Google Shape;1264;p168"/>
          <p:cNvPicPr preferRelativeResize="0"/>
          <p:nvPr/>
        </p:nvPicPr>
        <p:blipFill rotWithShape="1">
          <a:blip r:embed="rId3">
            <a:alphaModFix/>
          </a:blip>
          <a:srcRect b="0" l="24730" r="25818" t="0"/>
          <a:stretch/>
        </p:blipFill>
        <p:spPr>
          <a:xfrm>
            <a:off x="8844403" y="908418"/>
            <a:ext cx="2725817" cy="1806205"/>
          </a:xfrm>
          <a:prstGeom prst="rect">
            <a:avLst/>
          </a:prstGeom>
          <a:noFill/>
          <a:ln>
            <a:noFill/>
          </a:ln>
        </p:spPr>
      </p:pic>
      <p:pic>
        <p:nvPicPr>
          <p:cNvPr descr="K:\27_ALIMENT_DUR\01-STRATEGY\PLAN\GoodFood\STRA_SAD_Communication\STRAT_SAD_logos\LogoAlim_BIL_cmyk.jpg" id="1265" name="Google Shape;1265;p168"/>
          <p:cNvPicPr preferRelativeResize="0"/>
          <p:nvPr/>
        </p:nvPicPr>
        <p:blipFill rotWithShape="1">
          <a:blip r:embed="rId4">
            <a:alphaModFix/>
          </a:blip>
          <a:srcRect b="0" l="0" r="0" t="0"/>
          <a:stretch/>
        </p:blipFill>
        <p:spPr>
          <a:xfrm>
            <a:off x="2191800" y="5774588"/>
            <a:ext cx="1396913" cy="1250687"/>
          </a:xfrm>
          <a:prstGeom prst="rect">
            <a:avLst/>
          </a:prstGeom>
          <a:noFill/>
          <a:ln>
            <a:noFill/>
          </a:ln>
        </p:spPr>
      </p:pic>
      <p:sp>
        <p:nvSpPr>
          <p:cNvPr id="1266" name="Google Shape;1266;p168"/>
          <p:cNvSpPr/>
          <p:nvPr/>
        </p:nvSpPr>
        <p:spPr>
          <a:xfrm>
            <a:off x="6919297" y="6138322"/>
            <a:ext cx="1278732" cy="52322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BE" sz="1400">
                <a:solidFill>
                  <a:srgbClr val="00A78E"/>
                </a:solidFill>
                <a:latin typeface="Roboto Slab"/>
                <a:ea typeface="Roboto Slab"/>
                <a:cs typeface="Roboto Slab"/>
                <a:sym typeface="Roboto Slab"/>
              </a:rPr>
              <a:t>Flor et Pomone</a:t>
            </a:r>
            <a:endParaRPr b="1" sz="1400">
              <a:solidFill>
                <a:srgbClr val="00A78E"/>
              </a:solidFill>
              <a:latin typeface="Roboto Slab"/>
              <a:ea typeface="Roboto Slab"/>
              <a:cs typeface="Roboto Slab"/>
              <a:sym typeface="Roboto Slab"/>
            </a:endParaRPr>
          </a:p>
        </p:txBody>
      </p:sp>
      <p:pic>
        <p:nvPicPr>
          <p:cNvPr descr="Afbeeldingsresultaat voor fruitcollect" id="1267" name="Google Shape;1267;p168"/>
          <p:cNvPicPr preferRelativeResize="0"/>
          <p:nvPr/>
        </p:nvPicPr>
        <p:blipFill rotWithShape="1">
          <a:blip r:embed="rId5">
            <a:alphaModFix/>
          </a:blip>
          <a:srcRect b="34764" l="0" r="0" t="30472"/>
          <a:stretch/>
        </p:blipFill>
        <p:spPr>
          <a:xfrm>
            <a:off x="3588713" y="6142057"/>
            <a:ext cx="2058745" cy="536778"/>
          </a:xfrm>
          <a:prstGeom prst="rect">
            <a:avLst/>
          </a:prstGeom>
          <a:noFill/>
          <a:ln>
            <a:noFill/>
          </a:ln>
        </p:spPr>
      </p:pic>
      <p:grpSp>
        <p:nvGrpSpPr>
          <p:cNvPr id="1268" name="Google Shape;1268;p168"/>
          <p:cNvGrpSpPr/>
          <p:nvPr/>
        </p:nvGrpSpPr>
        <p:grpSpPr>
          <a:xfrm>
            <a:off x="5804132" y="6142057"/>
            <a:ext cx="989779" cy="617920"/>
            <a:chOff x="874667" y="1727984"/>
            <a:chExt cx="1704975" cy="1419226"/>
          </a:xfrm>
        </p:grpSpPr>
        <p:sp>
          <p:nvSpPr>
            <p:cNvPr id="1269" name="Google Shape;1269;p168"/>
            <p:cNvSpPr/>
            <p:nvPr/>
          </p:nvSpPr>
          <p:spPr>
            <a:xfrm>
              <a:off x="874667" y="1727984"/>
              <a:ext cx="1704975" cy="1419226"/>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Slab"/>
                <a:ea typeface="Roboto Slab"/>
                <a:cs typeface="Roboto Slab"/>
                <a:sym typeface="Roboto Slab"/>
              </a:endParaRPr>
            </a:p>
          </p:txBody>
        </p:sp>
        <p:pic>
          <p:nvPicPr>
            <p:cNvPr descr="Afbeeldingsresultaat voor parckfarm" id="1270" name="Google Shape;1270;p168"/>
            <p:cNvPicPr preferRelativeResize="0"/>
            <p:nvPr/>
          </p:nvPicPr>
          <p:blipFill rotWithShape="1">
            <a:blip r:embed="rId6">
              <a:alphaModFix/>
            </a:blip>
            <a:srcRect b="0" l="0" r="0" t="0"/>
            <a:stretch/>
          </p:blipFill>
          <p:spPr>
            <a:xfrm>
              <a:off x="874667" y="1727984"/>
              <a:ext cx="1704975" cy="1419226"/>
            </a:xfrm>
            <a:prstGeom prst="rect">
              <a:avLst/>
            </a:prstGeom>
            <a:noFill/>
            <a:ln>
              <a:noFill/>
            </a:ln>
          </p:spPr>
        </p:pic>
      </p:grpSp>
      <p:sp>
        <p:nvSpPr>
          <p:cNvPr id="1271" name="Google Shape;1271;p168"/>
          <p:cNvSpPr/>
          <p:nvPr/>
        </p:nvSpPr>
        <p:spPr>
          <a:xfrm>
            <a:off x="8012731" y="6097037"/>
            <a:ext cx="1212672" cy="55399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BE" sz="1600">
                <a:solidFill>
                  <a:srgbClr val="A1141F"/>
                </a:solidFill>
                <a:latin typeface="Roboto Slab"/>
                <a:ea typeface="Roboto Slab"/>
                <a:cs typeface="Roboto Slab"/>
                <a:sym typeface="Roboto Slab"/>
              </a:rPr>
              <a:t>Velt </a:t>
            </a:r>
            <a:r>
              <a:rPr b="1" lang="nl-BE" sz="1400">
                <a:solidFill>
                  <a:srgbClr val="A1141F"/>
                </a:solidFill>
                <a:latin typeface="Roboto Slab"/>
                <a:ea typeface="Roboto Slab"/>
                <a:cs typeface="Roboto Slab"/>
                <a:sym typeface="Roboto Slab"/>
              </a:rPr>
              <a:t>Brussel</a:t>
            </a:r>
            <a:endParaRPr b="1" sz="1400">
              <a:solidFill>
                <a:srgbClr val="A1141F"/>
              </a:solidFill>
              <a:latin typeface="Roboto Slab"/>
              <a:ea typeface="Roboto Slab"/>
              <a:cs typeface="Roboto Slab"/>
              <a:sym typeface="Roboto Slab"/>
            </a:endParaRPr>
          </a:p>
        </p:txBody>
      </p:sp>
      <p:pic>
        <p:nvPicPr>
          <p:cNvPr id="1272" name="Google Shape;1272;p168"/>
          <p:cNvPicPr preferRelativeResize="0"/>
          <p:nvPr/>
        </p:nvPicPr>
        <p:blipFill rotWithShape="1">
          <a:blip r:embed="rId7">
            <a:alphaModFix/>
          </a:blip>
          <a:srcRect b="0" l="0" r="0" t="0"/>
          <a:stretch/>
        </p:blipFill>
        <p:spPr>
          <a:xfrm>
            <a:off x="163187" y="6039887"/>
            <a:ext cx="1521460" cy="720090"/>
          </a:xfrm>
          <a:prstGeom prst="rect">
            <a:avLst/>
          </a:prstGeom>
          <a:noFill/>
          <a:ln>
            <a:noFill/>
          </a:ln>
        </p:spPr>
      </p:pic>
      <p:pic>
        <p:nvPicPr>
          <p:cNvPr descr="Afbeeldingsresultaat voor parckfarm" id="1273" name="Google Shape;1273;p168"/>
          <p:cNvPicPr preferRelativeResize="0"/>
          <p:nvPr/>
        </p:nvPicPr>
        <p:blipFill rotWithShape="1">
          <a:blip r:embed="rId8">
            <a:alphaModFix/>
          </a:blip>
          <a:srcRect b="0" l="0" r="0" t="0"/>
          <a:stretch/>
        </p:blipFill>
        <p:spPr>
          <a:xfrm>
            <a:off x="968869" y="2068121"/>
            <a:ext cx="4063875" cy="2887514"/>
          </a:xfrm>
          <a:prstGeom prst="rect">
            <a:avLst/>
          </a:prstGeom>
          <a:noFill/>
          <a:ln>
            <a:noFill/>
          </a:ln>
        </p:spPr>
      </p:pic>
      <p:sp>
        <p:nvSpPr>
          <p:cNvPr id="1274" name="Google Shape;1274;p168"/>
          <p:cNvSpPr txBox="1"/>
          <p:nvPr>
            <p:ph idx="1" type="body"/>
          </p:nvPr>
        </p:nvSpPr>
        <p:spPr>
          <a:xfrm>
            <a:off x="609600" y="5027662"/>
            <a:ext cx="9168000" cy="1202585"/>
          </a:xfrm>
          <a:prstGeom prst="rect">
            <a:avLst/>
          </a:prstGeom>
          <a:noFill/>
          <a:ln>
            <a:noFill/>
          </a:ln>
        </p:spPr>
        <p:txBody>
          <a:bodyPr anchorCtr="0" anchor="ctr" bIns="0" lIns="0" spcFirstLastPara="1" rIns="0" wrap="square" tIns="0">
            <a:noAutofit/>
          </a:bodyPr>
          <a:lstStyle/>
          <a:p>
            <a:pPr indent="-342900" lvl="0" marL="342900" rtl="0" algn="l">
              <a:spcBef>
                <a:spcPts val="0"/>
              </a:spcBef>
              <a:spcAft>
                <a:spcPts val="0"/>
              </a:spcAft>
              <a:buClr>
                <a:schemeClr val="dk1"/>
              </a:buClr>
              <a:buSzPts val="1600"/>
              <a:buFont typeface="Arial"/>
              <a:buChar char="•"/>
            </a:pPr>
            <a:r>
              <a:rPr b="0" lang="nl-BE" sz="1600">
                <a:solidFill>
                  <a:schemeClr val="dk1"/>
                </a:solidFill>
              </a:rPr>
              <a:t>Technische + groepsbegeleiding -&gt; Velt</a:t>
            </a:r>
            <a:endParaRPr/>
          </a:p>
          <a:p>
            <a:pPr indent="-342900" lvl="0" marL="342900" rtl="0" algn="l">
              <a:spcBef>
                <a:spcPts val="600"/>
              </a:spcBef>
              <a:spcAft>
                <a:spcPts val="0"/>
              </a:spcAft>
              <a:buClr>
                <a:schemeClr val="dk1"/>
              </a:buClr>
              <a:buSzPts val="1600"/>
              <a:buFont typeface="Arial"/>
              <a:buChar char="•"/>
            </a:pPr>
            <a:r>
              <a:rPr b="0" lang="nl-BE" sz="1600">
                <a:solidFill>
                  <a:schemeClr val="dk1"/>
                </a:solidFill>
              </a:rPr>
              <a:t>Betrekken buurtbewoners -&gt; Parckfarm</a:t>
            </a:r>
            <a:endParaRPr b="0" sz="1600">
              <a:solidFill>
                <a:schemeClr val="dk1"/>
              </a:solidFill>
            </a:endParaRPr>
          </a:p>
          <a:p>
            <a:pPr indent="-342900" lvl="0" marL="342900" rtl="0" algn="l">
              <a:spcBef>
                <a:spcPts val="600"/>
              </a:spcBef>
              <a:spcAft>
                <a:spcPts val="0"/>
              </a:spcAft>
              <a:buClr>
                <a:schemeClr val="dk1"/>
              </a:buClr>
              <a:buSzPts val="1600"/>
              <a:buFont typeface="Arial"/>
              <a:buChar char="•"/>
            </a:pPr>
            <a:r>
              <a:rPr b="0" lang="nl-BE" sz="1600">
                <a:solidFill>
                  <a:schemeClr val="dk1"/>
                </a:solidFill>
              </a:rPr>
              <a:t>Beheer terrein -&gt; Leefmilieu Brussel</a:t>
            </a:r>
            <a:endParaRPr/>
          </a:p>
          <a:p>
            <a:pPr indent="0" lvl="0" marL="0" rtl="0" algn="l">
              <a:spcBef>
                <a:spcPts val="600"/>
              </a:spcBef>
              <a:spcAft>
                <a:spcPts val="0"/>
              </a:spcAft>
              <a:buClr>
                <a:schemeClr val="accent3"/>
              </a:buClr>
              <a:buSzPts val="1800"/>
              <a:buNone/>
            </a:pPr>
            <a:r>
              <a:t/>
            </a:r>
            <a:endParaRPr sz="1800"/>
          </a:p>
        </p:txBody>
      </p:sp>
      <p:pic>
        <p:nvPicPr>
          <p:cNvPr id="1275" name="Google Shape;1275;p168"/>
          <p:cNvPicPr preferRelativeResize="0"/>
          <p:nvPr/>
        </p:nvPicPr>
        <p:blipFill rotWithShape="1">
          <a:blip r:embed="rId9">
            <a:alphaModFix/>
          </a:blip>
          <a:srcRect b="0" l="0" r="0" t="0"/>
          <a:stretch/>
        </p:blipFill>
        <p:spPr>
          <a:xfrm>
            <a:off x="5956298" y="2583956"/>
            <a:ext cx="4141071" cy="2739147"/>
          </a:xfrm>
          <a:prstGeom prst="rect">
            <a:avLst/>
          </a:prstGeom>
          <a:noFill/>
          <a:ln>
            <a:noFill/>
          </a:ln>
        </p:spPr>
      </p:pic>
      <p:sp>
        <p:nvSpPr>
          <p:cNvPr id="1276" name="Google Shape;1276;p168"/>
          <p:cNvSpPr txBox="1"/>
          <p:nvPr/>
        </p:nvSpPr>
        <p:spPr>
          <a:xfrm>
            <a:off x="903959" y="1643983"/>
            <a:ext cx="710877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BE" sz="1800">
                <a:solidFill>
                  <a:schemeClr val="lt2"/>
                </a:solidFill>
                <a:latin typeface="Roboto Slab"/>
                <a:ea typeface="Roboto Slab"/>
                <a:cs typeface="Roboto Slab"/>
                <a:sym typeface="Roboto Slab"/>
              </a:rPr>
              <a:t>Doelstelling: </a:t>
            </a:r>
            <a:r>
              <a:rPr lang="nl-BE" sz="1800">
                <a:solidFill>
                  <a:schemeClr val="dk1"/>
                </a:solidFill>
                <a:latin typeface="Roboto Slab"/>
                <a:ea typeface="Roboto Slab"/>
                <a:cs typeface="Roboto Slab"/>
                <a:sym typeface="Roboto Slab"/>
              </a:rPr>
              <a:t>samen planten, leren en genieten. </a:t>
            </a:r>
            <a:endParaRPr sz="1800">
              <a:solidFill>
                <a:schemeClr val="dk1"/>
              </a:solidFill>
              <a:latin typeface="Roboto Slab"/>
              <a:ea typeface="Roboto Slab"/>
              <a:cs typeface="Roboto Slab"/>
              <a:sym typeface="Roboto Slab"/>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169"/>
          <p:cNvSpPr txBox="1"/>
          <p:nvPr>
            <p:ph idx="2" type="body"/>
          </p:nvPr>
        </p:nvSpPr>
        <p:spPr>
          <a:xfrm>
            <a:off x="1673907" y="1970390"/>
            <a:ext cx="9168000" cy="3930755"/>
          </a:xfrm>
          <a:prstGeom prst="rect">
            <a:avLst/>
          </a:prstGeom>
          <a:noFill/>
          <a:ln>
            <a:noFill/>
          </a:ln>
        </p:spPr>
        <p:txBody>
          <a:bodyPr anchorCtr="0" anchor="t" bIns="0" lIns="0" spcFirstLastPara="1" rIns="0" wrap="square" tIns="0">
            <a:noAutofit/>
          </a:bodyPr>
          <a:lstStyle/>
          <a:p>
            <a:pPr indent="-342900" lvl="1" marL="342900" rtl="0" algn="l">
              <a:spcBef>
                <a:spcPts val="0"/>
              </a:spcBef>
              <a:spcAft>
                <a:spcPts val="0"/>
              </a:spcAft>
              <a:buClr>
                <a:schemeClr val="dk1"/>
              </a:buClr>
              <a:buSzPts val="1600"/>
              <a:buFont typeface="Arial"/>
              <a:buChar char="•"/>
            </a:pPr>
            <a:r>
              <a:rPr lang="nl-BE" sz="1600"/>
              <a:t>participatieve workshop fruitbomen kiezen</a:t>
            </a:r>
            <a:endParaRPr sz="1600"/>
          </a:p>
          <a:p>
            <a:pPr indent="-342900" lvl="1" marL="342900" rtl="0" algn="l">
              <a:spcBef>
                <a:spcPts val="600"/>
              </a:spcBef>
              <a:spcAft>
                <a:spcPts val="0"/>
              </a:spcAft>
              <a:buClr>
                <a:schemeClr val="dk1"/>
              </a:buClr>
              <a:buSzPts val="1600"/>
              <a:buFont typeface="Arial"/>
              <a:buChar char="•"/>
            </a:pPr>
            <a:r>
              <a:rPr lang="nl-BE" sz="1600"/>
              <a:t>advies over fruitbomenkeuze + ecologische kwekerijen</a:t>
            </a:r>
            <a:endParaRPr sz="1600" u="sng"/>
          </a:p>
          <a:p>
            <a:pPr indent="-342900" lvl="1" marL="342900" rtl="0" algn="l">
              <a:spcBef>
                <a:spcPts val="600"/>
              </a:spcBef>
              <a:spcAft>
                <a:spcPts val="0"/>
              </a:spcAft>
              <a:buClr>
                <a:schemeClr val="dk1"/>
              </a:buClr>
              <a:buSzPts val="1600"/>
              <a:buFont typeface="Arial"/>
              <a:buChar char="•"/>
            </a:pPr>
            <a:r>
              <a:rPr lang="nl-BE" sz="1600"/>
              <a:t>Ondersteuning communicatie (infobordjes fruitbomen)</a:t>
            </a:r>
            <a:endParaRPr sz="1600"/>
          </a:p>
          <a:p>
            <a:pPr indent="-342900" lvl="1" marL="342900" rtl="0" algn="l">
              <a:spcBef>
                <a:spcPts val="600"/>
              </a:spcBef>
              <a:spcAft>
                <a:spcPts val="0"/>
              </a:spcAft>
              <a:buClr>
                <a:schemeClr val="dk1"/>
              </a:buClr>
              <a:buSzPts val="1600"/>
              <a:buFont typeface="Arial"/>
              <a:buChar char="•"/>
            </a:pPr>
            <a:r>
              <a:rPr lang="nl-BE" sz="1600"/>
              <a:t>Technische ondersteuning bij de aanplant</a:t>
            </a:r>
            <a:endParaRPr sz="1600"/>
          </a:p>
          <a:p>
            <a:pPr indent="0" lvl="0" marL="0" rtl="0" algn="l">
              <a:spcBef>
                <a:spcPts val="600"/>
              </a:spcBef>
              <a:spcAft>
                <a:spcPts val="0"/>
              </a:spcAft>
              <a:buClr>
                <a:schemeClr val="accent3"/>
              </a:buClr>
              <a:buSzPts val="2000"/>
              <a:buNone/>
            </a:pPr>
            <a:r>
              <a:t/>
            </a:r>
            <a:endParaRPr/>
          </a:p>
        </p:txBody>
      </p:sp>
      <p:sp>
        <p:nvSpPr>
          <p:cNvPr id="1283" name="Google Shape;1283;p169"/>
          <p:cNvSpPr txBox="1"/>
          <p:nvPr>
            <p:ph idx="10" type="dt"/>
          </p:nvPr>
        </p:nvSpPr>
        <p:spPr>
          <a:xfrm>
            <a:off x="589095" y="6115328"/>
            <a:ext cx="8468584" cy="583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nl-BE"/>
              <a:t>www.velt.nu | #ecotuinieren</a:t>
            </a:r>
            <a:endParaRPr/>
          </a:p>
        </p:txBody>
      </p:sp>
      <p:pic>
        <p:nvPicPr>
          <p:cNvPr descr="S:\3. Communicatie\3.1.fotos\4.1.0. Fruit\grootfruit\Verger Partage\Parckfarm\Plantactie\Algemeen_DSC0340.JPG" id="1284" name="Google Shape;1284;p169"/>
          <p:cNvPicPr preferRelativeResize="0"/>
          <p:nvPr/>
        </p:nvPicPr>
        <p:blipFill rotWithShape="1">
          <a:blip r:embed="rId3">
            <a:alphaModFix/>
          </a:blip>
          <a:srcRect b="0" l="0" r="0" t="0"/>
          <a:stretch/>
        </p:blipFill>
        <p:spPr>
          <a:xfrm>
            <a:off x="5500200" y="3362255"/>
            <a:ext cx="3889184" cy="2592790"/>
          </a:xfrm>
          <a:prstGeom prst="rect">
            <a:avLst/>
          </a:prstGeom>
          <a:noFill/>
          <a:ln>
            <a:noFill/>
          </a:ln>
        </p:spPr>
      </p:pic>
      <p:pic>
        <p:nvPicPr>
          <p:cNvPr id="1285" name="Google Shape;1285;p169"/>
          <p:cNvPicPr preferRelativeResize="0"/>
          <p:nvPr/>
        </p:nvPicPr>
        <p:blipFill rotWithShape="1">
          <a:blip r:embed="rId4">
            <a:alphaModFix/>
          </a:blip>
          <a:srcRect b="0" l="0" r="0" t="0"/>
          <a:stretch/>
        </p:blipFill>
        <p:spPr>
          <a:xfrm>
            <a:off x="9321800" y="2358510"/>
            <a:ext cx="2045968" cy="1271818"/>
          </a:xfrm>
          <a:prstGeom prst="rect">
            <a:avLst/>
          </a:prstGeom>
          <a:noFill/>
          <a:ln>
            <a:noFill/>
          </a:ln>
        </p:spPr>
      </p:pic>
      <p:sp>
        <p:nvSpPr>
          <p:cNvPr id="1286" name="Google Shape;1286;p169"/>
          <p:cNvSpPr txBox="1"/>
          <p:nvPr/>
        </p:nvSpPr>
        <p:spPr>
          <a:xfrm>
            <a:off x="1785900" y="268725"/>
            <a:ext cx="9168000" cy="1076400"/>
          </a:xfrm>
          <a:prstGeom prst="rect">
            <a:avLst/>
          </a:prstGeom>
          <a:noFill/>
          <a:ln>
            <a:noFill/>
          </a:ln>
        </p:spPr>
        <p:txBody>
          <a:bodyPr anchorCtr="0" anchor="ctr" bIns="0" lIns="0" spcFirstLastPara="1" rIns="0" wrap="square" tIns="0">
            <a:noAutofit/>
          </a:bodyPr>
          <a:lstStyle/>
          <a:p>
            <a:pPr indent="0" lvl="0" marL="0" marR="0" rtl="0" algn="l">
              <a:lnSpc>
                <a:spcPct val="140625"/>
              </a:lnSpc>
              <a:spcBef>
                <a:spcPts val="0"/>
              </a:spcBef>
              <a:spcAft>
                <a:spcPts val="0"/>
              </a:spcAft>
              <a:buClr>
                <a:schemeClr val="accent1"/>
              </a:buClr>
              <a:buSzPts val="3200"/>
              <a:buFont typeface="Roboto Slab"/>
              <a:buNone/>
            </a:pPr>
            <a:r>
              <a:rPr b="1" lang="nl-BE" sz="3200">
                <a:solidFill>
                  <a:schemeClr val="accent1"/>
                </a:solidFill>
                <a:latin typeface="Roboto Slab"/>
                <a:ea typeface="Roboto Slab"/>
                <a:cs typeface="Roboto Slab"/>
                <a:sym typeface="Roboto Slab"/>
              </a:rPr>
              <a:t>Voorbeeld 1: Verger Partagé Brussel </a:t>
            </a:r>
            <a:r>
              <a:rPr b="1" lang="nl-BE" sz="2400">
                <a:solidFill>
                  <a:schemeClr val="accent1"/>
                </a:solidFill>
                <a:latin typeface="Roboto Slab"/>
                <a:ea typeface="Roboto Slab"/>
                <a:cs typeface="Roboto Slab"/>
                <a:sym typeface="Roboto Slab"/>
              </a:rPr>
              <a:t>(2017-2020)</a:t>
            </a:r>
            <a:endParaRPr b="1" sz="2400">
              <a:solidFill>
                <a:schemeClr val="accent1"/>
              </a:solidFill>
              <a:latin typeface="Roboto Slab"/>
              <a:ea typeface="Roboto Slab"/>
              <a:cs typeface="Roboto Slab"/>
              <a:sym typeface="Roboto Slab"/>
            </a:endParaRPr>
          </a:p>
        </p:txBody>
      </p:sp>
      <p:grpSp>
        <p:nvGrpSpPr>
          <p:cNvPr id="1287" name="Google Shape;1287;p169"/>
          <p:cNvGrpSpPr/>
          <p:nvPr/>
        </p:nvGrpSpPr>
        <p:grpSpPr>
          <a:xfrm>
            <a:off x="327956" y="5882185"/>
            <a:ext cx="11515634" cy="994772"/>
            <a:chOff x="245967" y="5882185"/>
            <a:chExt cx="8636725" cy="994772"/>
          </a:xfrm>
        </p:grpSpPr>
        <p:pic>
          <p:nvPicPr>
            <p:cNvPr descr="K:\27_ALIMENT_DUR\01-STRATEGY\PLAN\GoodFood\STRA_SAD_Communication\STRAT_SAD_logos\LogoAlim_BIL_cmyk.jpg" id="1288" name="Google Shape;1288;p169"/>
            <p:cNvPicPr preferRelativeResize="0"/>
            <p:nvPr/>
          </p:nvPicPr>
          <p:blipFill rotWithShape="1">
            <a:blip r:embed="rId5">
              <a:alphaModFix/>
            </a:blip>
            <a:srcRect b="0" l="0" r="0" t="0"/>
            <a:stretch/>
          </p:blipFill>
          <p:spPr>
            <a:xfrm>
              <a:off x="2928367" y="5882185"/>
              <a:ext cx="1246740" cy="975816"/>
            </a:xfrm>
            <a:prstGeom prst="rect">
              <a:avLst/>
            </a:prstGeom>
            <a:noFill/>
            <a:ln>
              <a:noFill/>
            </a:ln>
          </p:spPr>
        </p:pic>
        <p:pic>
          <p:nvPicPr>
            <p:cNvPr descr="Afbeeldingsresultaat voor fruitcollect" id="1289" name="Google Shape;1289;p169"/>
            <p:cNvPicPr preferRelativeResize="0"/>
            <p:nvPr/>
          </p:nvPicPr>
          <p:blipFill rotWithShape="1">
            <a:blip r:embed="rId6">
              <a:alphaModFix/>
            </a:blip>
            <a:srcRect b="34764" l="0" r="0" t="30471"/>
            <a:stretch/>
          </p:blipFill>
          <p:spPr>
            <a:xfrm>
              <a:off x="5956779" y="6132531"/>
              <a:ext cx="1672960" cy="581589"/>
            </a:xfrm>
            <a:prstGeom prst="rect">
              <a:avLst/>
            </a:prstGeom>
            <a:noFill/>
            <a:ln>
              <a:noFill/>
            </a:ln>
          </p:spPr>
        </p:pic>
        <p:grpSp>
          <p:nvGrpSpPr>
            <p:cNvPr id="1290" name="Google Shape;1290;p169"/>
            <p:cNvGrpSpPr/>
            <p:nvPr/>
          </p:nvGrpSpPr>
          <p:grpSpPr>
            <a:xfrm>
              <a:off x="8140346" y="6093751"/>
              <a:ext cx="742346" cy="617963"/>
              <a:chOff x="874667" y="1727984"/>
              <a:chExt cx="1704975" cy="1419300"/>
            </a:xfrm>
          </p:grpSpPr>
          <p:sp>
            <p:nvSpPr>
              <p:cNvPr id="1291" name="Google Shape;1291;p169"/>
              <p:cNvSpPr/>
              <p:nvPr/>
            </p:nvSpPr>
            <p:spPr>
              <a:xfrm>
                <a:off x="874667" y="1727984"/>
                <a:ext cx="1704900" cy="141930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Roboto Slab"/>
                  <a:buNone/>
                </a:pPr>
                <a:r>
                  <a:t/>
                </a:r>
                <a:endParaRPr sz="1800">
                  <a:solidFill>
                    <a:schemeClr val="lt1"/>
                  </a:solidFill>
                  <a:latin typeface="Roboto Slab"/>
                  <a:ea typeface="Roboto Slab"/>
                  <a:cs typeface="Roboto Slab"/>
                  <a:sym typeface="Roboto Slab"/>
                </a:endParaRPr>
              </a:p>
            </p:txBody>
          </p:sp>
          <p:pic>
            <p:nvPicPr>
              <p:cNvPr descr="Afbeeldingsresultaat voor parckfarm" id="1292" name="Google Shape;1292;p169"/>
              <p:cNvPicPr preferRelativeResize="0"/>
              <p:nvPr/>
            </p:nvPicPr>
            <p:blipFill rotWithShape="1">
              <a:blip r:embed="rId7">
                <a:alphaModFix/>
              </a:blip>
              <a:srcRect b="0" l="0" r="0" t="0"/>
              <a:stretch/>
            </p:blipFill>
            <p:spPr>
              <a:xfrm>
                <a:off x="874667" y="1727984"/>
                <a:ext cx="1704975" cy="1419226"/>
              </a:xfrm>
              <a:prstGeom prst="rect">
                <a:avLst/>
              </a:prstGeom>
              <a:noFill/>
              <a:ln>
                <a:noFill/>
              </a:ln>
            </p:spPr>
          </p:pic>
        </p:grpSp>
        <p:sp>
          <p:nvSpPr>
            <p:cNvPr id="1293" name="Google Shape;1293;p169"/>
            <p:cNvSpPr/>
            <p:nvPr/>
          </p:nvSpPr>
          <p:spPr>
            <a:xfrm>
              <a:off x="4661529" y="6100857"/>
              <a:ext cx="1083600" cy="646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A1141F"/>
                </a:buClr>
                <a:buSzPts val="1800"/>
                <a:buFont typeface="Roboto Slab"/>
                <a:buNone/>
              </a:pPr>
              <a:r>
                <a:rPr b="1" lang="nl-BE" sz="1800">
                  <a:solidFill>
                    <a:srgbClr val="A1141F"/>
                  </a:solidFill>
                  <a:latin typeface="Roboto Slab"/>
                  <a:ea typeface="Roboto Slab"/>
                  <a:cs typeface="Roboto Slab"/>
                  <a:sym typeface="Roboto Slab"/>
                </a:rPr>
                <a:t>Velt Brussel</a:t>
              </a:r>
              <a:endParaRPr b="1" sz="1800">
                <a:solidFill>
                  <a:srgbClr val="A1141F"/>
                </a:solidFill>
                <a:latin typeface="Roboto Slab"/>
                <a:ea typeface="Roboto Slab"/>
                <a:cs typeface="Roboto Slab"/>
                <a:sym typeface="Roboto Slab"/>
              </a:endParaRPr>
            </a:p>
          </p:txBody>
        </p:sp>
        <p:pic>
          <p:nvPicPr>
            <p:cNvPr descr="Afbeeldingsresultaat voor leefmilieu brussel" id="1294" name="Google Shape;1294;p169"/>
            <p:cNvPicPr preferRelativeResize="0"/>
            <p:nvPr/>
          </p:nvPicPr>
          <p:blipFill rotWithShape="1">
            <a:blip r:embed="rId8">
              <a:alphaModFix/>
            </a:blip>
            <a:srcRect b="0" l="0" r="0" t="0"/>
            <a:stretch/>
          </p:blipFill>
          <p:spPr>
            <a:xfrm>
              <a:off x="245967" y="5901142"/>
              <a:ext cx="2018926" cy="975815"/>
            </a:xfrm>
            <a:prstGeom prst="rect">
              <a:avLst/>
            </a:prstGeom>
            <a:noFill/>
            <a:ln>
              <a:noFill/>
            </a:ln>
          </p:spPr>
        </p:pic>
      </p:grpSp>
      <p:sp>
        <p:nvSpPr>
          <p:cNvPr id="1295" name="Google Shape;1295;p169"/>
          <p:cNvSpPr txBox="1"/>
          <p:nvPr/>
        </p:nvSpPr>
        <p:spPr>
          <a:xfrm>
            <a:off x="1447800" y="1619250"/>
            <a:ext cx="42672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BE" sz="1800">
                <a:solidFill>
                  <a:schemeClr val="lt2"/>
                </a:solidFill>
                <a:latin typeface="Roboto Slab"/>
                <a:ea typeface="Roboto Slab"/>
                <a:cs typeface="Roboto Slab"/>
                <a:sym typeface="Roboto Slab"/>
              </a:rPr>
              <a:t>Samen planten </a:t>
            </a:r>
            <a:endParaRPr b="1" sz="1800">
              <a:solidFill>
                <a:schemeClr val="lt2"/>
              </a:solidFill>
              <a:latin typeface="Roboto Slab"/>
              <a:ea typeface="Roboto Slab"/>
              <a:cs typeface="Roboto Slab"/>
              <a:sym typeface="Roboto Slab"/>
            </a:endParaRPr>
          </a:p>
        </p:txBody>
      </p:sp>
      <p:pic>
        <p:nvPicPr>
          <p:cNvPr id="1296" name="Google Shape;1296;p169"/>
          <p:cNvPicPr preferRelativeResize="0"/>
          <p:nvPr/>
        </p:nvPicPr>
        <p:blipFill rotWithShape="1">
          <a:blip r:embed="rId9">
            <a:alphaModFix/>
          </a:blip>
          <a:srcRect b="15551" l="29005" r="11530" t="5565"/>
          <a:stretch/>
        </p:blipFill>
        <p:spPr>
          <a:xfrm rot="5400000">
            <a:off x="1694867" y="2960538"/>
            <a:ext cx="2831090" cy="3503024"/>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170"/>
          <p:cNvSpPr txBox="1"/>
          <p:nvPr>
            <p:ph idx="1" type="body"/>
          </p:nvPr>
        </p:nvSpPr>
        <p:spPr>
          <a:xfrm>
            <a:off x="1660395" y="2017157"/>
            <a:ext cx="9168000" cy="396000"/>
          </a:xfrm>
          <a:prstGeom prst="rect">
            <a:avLst/>
          </a:prstGeom>
          <a:noFill/>
          <a:ln>
            <a:noFill/>
          </a:ln>
        </p:spPr>
        <p:txBody>
          <a:bodyPr anchorCtr="0" anchor="ctr" bIns="0" lIns="0" spcFirstLastPara="1" rIns="0" wrap="square" tIns="0">
            <a:noAutofit/>
          </a:bodyPr>
          <a:lstStyle/>
          <a:p>
            <a:pPr indent="-285750" lvl="0" marL="285750" rtl="0" algn="l">
              <a:spcBef>
                <a:spcPts val="0"/>
              </a:spcBef>
              <a:spcAft>
                <a:spcPts val="0"/>
              </a:spcAft>
              <a:buClr>
                <a:schemeClr val="dk1"/>
              </a:buClr>
              <a:buSzPts val="1600"/>
              <a:buFont typeface="Arial"/>
              <a:buChar char="•"/>
            </a:pPr>
            <a:r>
              <a:rPr b="0" lang="nl-BE" sz="1600">
                <a:solidFill>
                  <a:schemeClr val="dk1"/>
                </a:solidFill>
              </a:rPr>
              <a:t>2 jaar begeleiding Velt-lesgever:  6 workshops in 2018, 4 in 2019</a:t>
            </a:r>
            <a:endParaRPr/>
          </a:p>
          <a:p>
            <a:pPr indent="-285750" lvl="0" marL="285750" rtl="0" algn="l">
              <a:spcBef>
                <a:spcPts val="600"/>
              </a:spcBef>
              <a:spcAft>
                <a:spcPts val="0"/>
              </a:spcAft>
              <a:buClr>
                <a:schemeClr val="dk1"/>
              </a:buClr>
              <a:buSzPts val="1600"/>
              <a:buFont typeface="Arial"/>
              <a:buChar char="•"/>
            </a:pPr>
            <a:r>
              <a:rPr b="0" lang="nl-BE" sz="1600">
                <a:solidFill>
                  <a:schemeClr val="dk1"/>
                </a:solidFill>
              </a:rPr>
              <a:t>3</a:t>
            </a:r>
            <a:r>
              <a:rPr b="0" baseline="30000" lang="nl-BE" sz="1600">
                <a:solidFill>
                  <a:schemeClr val="dk1"/>
                </a:solidFill>
              </a:rPr>
              <a:t>de</a:t>
            </a:r>
            <a:r>
              <a:rPr b="0" lang="nl-BE" sz="1600">
                <a:solidFill>
                  <a:schemeClr val="dk1"/>
                </a:solidFill>
              </a:rPr>
              <a:t> jaar: verzelfstandiging, autonoom beheer</a:t>
            </a:r>
            <a:endParaRPr b="0" sz="1600">
              <a:solidFill>
                <a:schemeClr val="dk1"/>
              </a:solidFill>
            </a:endParaRPr>
          </a:p>
        </p:txBody>
      </p:sp>
      <p:sp>
        <p:nvSpPr>
          <p:cNvPr id="1303" name="Google Shape;1303;p170"/>
          <p:cNvSpPr txBox="1"/>
          <p:nvPr>
            <p:ph idx="10" type="dt"/>
          </p:nvPr>
        </p:nvSpPr>
        <p:spPr>
          <a:xfrm>
            <a:off x="432000" y="6093212"/>
            <a:ext cx="8468584" cy="583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nl-BE"/>
              <a:t>www.velt.nu | #ecotuinieren</a:t>
            </a:r>
            <a:endParaRPr/>
          </a:p>
        </p:txBody>
      </p:sp>
      <p:pic>
        <p:nvPicPr>
          <p:cNvPr descr="https://lh3.googleusercontent.com/6ZnkiJ-e3PE3tDwWYXnOGh_EZJqdd5Z9UlQBlewLH-cQb4SZ3wRTB0yQeXtrEdaW_veEGj71eI6wbrO8q9wfufZda1H30wUK5ZFziTqtEtgilC26QGiDnPVflPfbg_MczssbB5WB-K4FFG0Ojqi2kf_lXgcVRnruVvkc8cxN2jcA5yw6ZzEts27kVh1MNycCA3sKdWEvLpe2T9nqTJL1rehCpU0ZE7gKu7gJ1nzWp-UeBHtlr5vg-aTvwTuSTh36L8F7d7bmK6-cZ2yfyZ4u0CmXgKCstcCXi7rBzcSDqK-UZB-qZifUoi5QvuH_q8rJ_RNQGkUgwVXxdXSQ59tQ16whpzbvrjYsJg0_w_myiee2QWbFzLRFYQY3Rn7K9ZrAFfhDnjHFPHsbvtaOeCX7LoD1T__A2raWIeckAYMmn1wVFLuybb6m07jbGVF1mQ3Cl5fMWjIdttMlMnFwe3gUj8KAKIlL-Kz8MpzeaRjtLgnlYQYhFZMt27cYnQYL3ZEzGAxDnwA96R6cscPki1kml4eL7niOzGIrc_a2Xd1DdsKTq268SDx-IXLcEKxdiviSZ9Y0LqmBguzLtd52CshaQb7qfR9zG25NfuHULJ4tOdvCQ7YyWF4Orw2hF2S1dvBPrTV9v_tY5bt41hwxkaIEUsgE50PAqsRKmfNKoIpkSCkCY8QeGcnygvcSXj0iw6Vk-GPUSklhAWcIesKZ-Q=w984-h657-no" id="1304" name="Google Shape;1304;p170"/>
          <p:cNvPicPr preferRelativeResize="0"/>
          <p:nvPr/>
        </p:nvPicPr>
        <p:blipFill rotWithShape="1">
          <a:blip r:embed="rId3">
            <a:alphaModFix/>
          </a:blip>
          <a:srcRect b="0" l="0" r="0" t="0"/>
          <a:stretch/>
        </p:blipFill>
        <p:spPr>
          <a:xfrm>
            <a:off x="747735" y="2608781"/>
            <a:ext cx="4421413" cy="2952103"/>
          </a:xfrm>
          <a:prstGeom prst="rect">
            <a:avLst/>
          </a:prstGeom>
          <a:noFill/>
          <a:ln>
            <a:noFill/>
          </a:ln>
        </p:spPr>
      </p:pic>
      <p:pic>
        <p:nvPicPr>
          <p:cNvPr descr="\\192.168.254.1\Server Velt\6. Projecten met externe financiering\6.3 Lopende projecten\Eetbare buurten\2017-2020_Verger Partagé_Leefmilieu Brussel\Werkpakketten\5. Communicatie\Foto's\Foto's 2608\IMG_8280.JPG" id="1305" name="Google Shape;1305;p170"/>
          <p:cNvPicPr preferRelativeResize="0"/>
          <p:nvPr/>
        </p:nvPicPr>
        <p:blipFill rotWithShape="1">
          <a:blip r:embed="rId4">
            <a:alphaModFix/>
          </a:blip>
          <a:srcRect b="6058" l="0" r="0" t="10370"/>
          <a:stretch/>
        </p:blipFill>
        <p:spPr>
          <a:xfrm rot="5400000">
            <a:off x="8793796" y="2053080"/>
            <a:ext cx="2811151" cy="3252501"/>
          </a:xfrm>
          <a:prstGeom prst="rect">
            <a:avLst/>
          </a:prstGeom>
          <a:noFill/>
          <a:ln>
            <a:noFill/>
          </a:ln>
        </p:spPr>
      </p:pic>
      <p:pic>
        <p:nvPicPr>
          <p:cNvPr descr="https://www.velt.nu/sites/files/content/boomgaard2_gm.jpg" id="1306" name="Google Shape;1306;p170"/>
          <p:cNvPicPr preferRelativeResize="0"/>
          <p:nvPr/>
        </p:nvPicPr>
        <p:blipFill rotWithShape="1">
          <a:blip r:embed="rId5">
            <a:alphaModFix/>
          </a:blip>
          <a:srcRect b="0" l="0" r="10014" t="0"/>
          <a:stretch/>
        </p:blipFill>
        <p:spPr>
          <a:xfrm>
            <a:off x="6642952" y="4141094"/>
            <a:ext cx="3019668" cy="1887625"/>
          </a:xfrm>
          <a:prstGeom prst="rect">
            <a:avLst/>
          </a:prstGeom>
          <a:noFill/>
          <a:ln>
            <a:noFill/>
          </a:ln>
        </p:spPr>
      </p:pic>
      <p:sp>
        <p:nvSpPr>
          <p:cNvPr id="1307" name="Google Shape;1307;p170"/>
          <p:cNvSpPr txBox="1"/>
          <p:nvPr/>
        </p:nvSpPr>
        <p:spPr>
          <a:xfrm>
            <a:off x="1785900" y="268725"/>
            <a:ext cx="9168000" cy="1076400"/>
          </a:xfrm>
          <a:prstGeom prst="rect">
            <a:avLst/>
          </a:prstGeom>
          <a:noFill/>
          <a:ln>
            <a:noFill/>
          </a:ln>
        </p:spPr>
        <p:txBody>
          <a:bodyPr anchorCtr="0" anchor="ctr" bIns="0" lIns="0" spcFirstLastPara="1" rIns="0" wrap="square" tIns="0">
            <a:noAutofit/>
          </a:bodyPr>
          <a:lstStyle/>
          <a:p>
            <a:pPr indent="0" lvl="0" marL="0" marR="0" rtl="0" algn="l">
              <a:lnSpc>
                <a:spcPct val="140625"/>
              </a:lnSpc>
              <a:spcBef>
                <a:spcPts val="0"/>
              </a:spcBef>
              <a:spcAft>
                <a:spcPts val="0"/>
              </a:spcAft>
              <a:buClr>
                <a:schemeClr val="accent1"/>
              </a:buClr>
              <a:buSzPts val="3200"/>
              <a:buFont typeface="Roboto Slab"/>
              <a:buNone/>
            </a:pPr>
            <a:r>
              <a:rPr b="1" lang="nl-BE" sz="3200">
                <a:solidFill>
                  <a:schemeClr val="accent1"/>
                </a:solidFill>
                <a:latin typeface="Roboto Slab"/>
                <a:ea typeface="Roboto Slab"/>
                <a:cs typeface="Roboto Slab"/>
                <a:sym typeface="Roboto Slab"/>
              </a:rPr>
              <a:t>Voorbeeld 1: Verger Partagé Brussel </a:t>
            </a:r>
            <a:r>
              <a:rPr b="1" lang="nl-BE" sz="2400">
                <a:solidFill>
                  <a:schemeClr val="accent1"/>
                </a:solidFill>
                <a:latin typeface="Roboto Slab"/>
                <a:ea typeface="Roboto Slab"/>
                <a:cs typeface="Roboto Slab"/>
                <a:sym typeface="Roboto Slab"/>
              </a:rPr>
              <a:t>(2017-2020)</a:t>
            </a:r>
            <a:endParaRPr b="1" sz="2400">
              <a:solidFill>
                <a:schemeClr val="accent1"/>
              </a:solidFill>
              <a:latin typeface="Roboto Slab"/>
              <a:ea typeface="Roboto Slab"/>
              <a:cs typeface="Roboto Slab"/>
              <a:sym typeface="Roboto Slab"/>
            </a:endParaRPr>
          </a:p>
        </p:txBody>
      </p:sp>
      <p:grpSp>
        <p:nvGrpSpPr>
          <p:cNvPr id="1308" name="Google Shape;1308;p170"/>
          <p:cNvGrpSpPr/>
          <p:nvPr/>
        </p:nvGrpSpPr>
        <p:grpSpPr>
          <a:xfrm>
            <a:off x="327956" y="5882185"/>
            <a:ext cx="11515634" cy="994772"/>
            <a:chOff x="245967" y="5882185"/>
            <a:chExt cx="8636725" cy="994772"/>
          </a:xfrm>
        </p:grpSpPr>
        <p:pic>
          <p:nvPicPr>
            <p:cNvPr descr="K:\27_ALIMENT_DUR\01-STRATEGY\PLAN\GoodFood\STRA_SAD_Communication\STRAT_SAD_logos\LogoAlim_BIL_cmyk.jpg" id="1309" name="Google Shape;1309;p170"/>
            <p:cNvPicPr preferRelativeResize="0"/>
            <p:nvPr/>
          </p:nvPicPr>
          <p:blipFill rotWithShape="1">
            <a:blip r:embed="rId6">
              <a:alphaModFix/>
            </a:blip>
            <a:srcRect b="0" l="0" r="0" t="0"/>
            <a:stretch/>
          </p:blipFill>
          <p:spPr>
            <a:xfrm>
              <a:off x="2928367" y="5882185"/>
              <a:ext cx="1246740" cy="975816"/>
            </a:xfrm>
            <a:prstGeom prst="rect">
              <a:avLst/>
            </a:prstGeom>
            <a:noFill/>
            <a:ln>
              <a:noFill/>
            </a:ln>
          </p:spPr>
        </p:pic>
        <p:pic>
          <p:nvPicPr>
            <p:cNvPr descr="Afbeeldingsresultaat voor fruitcollect" id="1310" name="Google Shape;1310;p170"/>
            <p:cNvPicPr preferRelativeResize="0"/>
            <p:nvPr/>
          </p:nvPicPr>
          <p:blipFill rotWithShape="1">
            <a:blip r:embed="rId7">
              <a:alphaModFix/>
            </a:blip>
            <a:srcRect b="34764" l="0" r="0" t="30471"/>
            <a:stretch/>
          </p:blipFill>
          <p:spPr>
            <a:xfrm>
              <a:off x="5956779" y="6132531"/>
              <a:ext cx="1672960" cy="581589"/>
            </a:xfrm>
            <a:prstGeom prst="rect">
              <a:avLst/>
            </a:prstGeom>
            <a:noFill/>
            <a:ln>
              <a:noFill/>
            </a:ln>
          </p:spPr>
        </p:pic>
        <p:grpSp>
          <p:nvGrpSpPr>
            <p:cNvPr id="1311" name="Google Shape;1311;p170"/>
            <p:cNvGrpSpPr/>
            <p:nvPr/>
          </p:nvGrpSpPr>
          <p:grpSpPr>
            <a:xfrm>
              <a:off x="8140346" y="6093751"/>
              <a:ext cx="742346" cy="617963"/>
              <a:chOff x="874667" y="1727984"/>
              <a:chExt cx="1704975" cy="1419300"/>
            </a:xfrm>
          </p:grpSpPr>
          <p:sp>
            <p:nvSpPr>
              <p:cNvPr id="1312" name="Google Shape;1312;p170"/>
              <p:cNvSpPr/>
              <p:nvPr/>
            </p:nvSpPr>
            <p:spPr>
              <a:xfrm>
                <a:off x="874667" y="1727984"/>
                <a:ext cx="1704900" cy="141930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Roboto Slab"/>
                  <a:buNone/>
                </a:pPr>
                <a:r>
                  <a:t/>
                </a:r>
                <a:endParaRPr sz="1800">
                  <a:solidFill>
                    <a:schemeClr val="lt1"/>
                  </a:solidFill>
                  <a:latin typeface="Roboto Slab"/>
                  <a:ea typeface="Roboto Slab"/>
                  <a:cs typeface="Roboto Slab"/>
                  <a:sym typeface="Roboto Slab"/>
                </a:endParaRPr>
              </a:p>
            </p:txBody>
          </p:sp>
          <p:pic>
            <p:nvPicPr>
              <p:cNvPr descr="Afbeeldingsresultaat voor parckfarm" id="1313" name="Google Shape;1313;p170"/>
              <p:cNvPicPr preferRelativeResize="0"/>
              <p:nvPr/>
            </p:nvPicPr>
            <p:blipFill rotWithShape="1">
              <a:blip r:embed="rId8">
                <a:alphaModFix/>
              </a:blip>
              <a:srcRect b="0" l="0" r="0" t="0"/>
              <a:stretch/>
            </p:blipFill>
            <p:spPr>
              <a:xfrm>
                <a:off x="874667" y="1727984"/>
                <a:ext cx="1704975" cy="1419226"/>
              </a:xfrm>
              <a:prstGeom prst="rect">
                <a:avLst/>
              </a:prstGeom>
              <a:noFill/>
              <a:ln>
                <a:noFill/>
              </a:ln>
            </p:spPr>
          </p:pic>
        </p:grpSp>
        <p:sp>
          <p:nvSpPr>
            <p:cNvPr id="1314" name="Google Shape;1314;p170"/>
            <p:cNvSpPr/>
            <p:nvPr/>
          </p:nvSpPr>
          <p:spPr>
            <a:xfrm>
              <a:off x="4661529" y="6100857"/>
              <a:ext cx="1083600" cy="646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A1141F"/>
                </a:buClr>
                <a:buSzPts val="1800"/>
                <a:buFont typeface="Roboto Slab"/>
                <a:buNone/>
              </a:pPr>
              <a:r>
                <a:rPr b="1" lang="nl-BE" sz="1800">
                  <a:solidFill>
                    <a:srgbClr val="A1141F"/>
                  </a:solidFill>
                  <a:latin typeface="Roboto Slab"/>
                  <a:ea typeface="Roboto Slab"/>
                  <a:cs typeface="Roboto Slab"/>
                  <a:sym typeface="Roboto Slab"/>
                </a:rPr>
                <a:t>Velt Brussel</a:t>
              </a:r>
              <a:endParaRPr b="1" sz="1800">
                <a:solidFill>
                  <a:srgbClr val="A1141F"/>
                </a:solidFill>
                <a:latin typeface="Roboto Slab"/>
                <a:ea typeface="Roboto Slab"/>
                <a:cs typeface="Roboto Slab"/>
                <a:sym typeface="Roboto Slab"/>
              </a:endParaRPr>
            </a:p>
          </p:txBody>
        </p:sp>
        <p:pic>
          <p:nvPicPr>
            <p:cNvPr descr="Afbeeldingsresultaat voor leefmilieu brussel" id="1315" name="Google Shape;1315;p170"/>
            <p:cNvPicPr preferRelativeResize="0"/>
            <p:nvPr/>
          </p:nvPicPr>
          <p:blipFill rotWithShape="1">
            <a:blip r:embed="rId9">
              <a:alphaModFix/>
            </a:blip>
            <a:srcRect b="0" l="0" r="0" t="0"/>
            <a:stretch/>
          </p:blipFill>
          <p:spPr>
            <a:xfrm>
              <a:off x="245967" y="5901142"/>
              <a:ext cx="2018926" cy="975815"/>
            </a:xfrm>
            <a:prstGeom prst="rect">
              <a:avLst/>
            </a:prstGeom>
            <a:noFill/>
            <a:ln>
              <a:noFill/>
            </a:ln>
          </p:spPr>
        </p:pic>
      </p:grpSp>
      <p:sp>
        <p:nvSpPr>
          <p:cNvPr id="1316" name="Google Shape;1316;p170"/>
          <p:cNvSpPr txBox="1"/>
          <p:nvPr/>
        </p:nvSpPr>
        <p:spPr>
          <a:xfrm>
            <a:off x="1447800" y="1619250"/>
            <a:ext cx="42672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BE" sz="1800">
                <a:solidFill>
                  <a:schemeClr val="lt2"/>
                </a:solidFill>
                <a:latin typeface="Roboto Slab"/>
                <a:ea typeface="Roboto Slab"/>
                <a:cs typeface="Roboto Slab"/>
                <a:sym typeface="Roboto Slab"/>
              </a:rPr>
              <a:t>Samen leren </a:t>
            </a:r>
            <a:endParaRPr b="1" sz="1800">
              <a:solidFill>
                <a:schemeClr val="lt2"/>
              </a:solidFill>
              <a:latin typeface="Roboto Slab"/>
              <a:ea typeface="Roboto Slab"/>
              <a:cs typeface="Roboto Slab"/>
              <a:sym typeface="Roboto Slab"/>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p171"/>
          <p:cNvSpPr txBox="1"/>
          <p:nvPr>
            <p:ph idx="1" type="body"/>
          </p:nvPr>
        </p:nvSpPr>
        <p:spPr>
          <a:xfrm>
            <a:off x="1785901" y="1796325"/>
            <a:ext cx="6304000" cy="346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3"/>
              </a:buClr>
              <a:buSzPts val="1800"/>
              <a:buNone/>
            </a:pPr>
            <a:r>
              <a:rPr lang="nl-BE" sz="1800"/>
              <a:t>Samen genieten </a:t>
            </a:r>
            <a:endParaRPr/>
          </a:p>
          <a:p>
            <a:pPr indent="0" lvl="0" marL="0" rtl="0" algn="l">
              <a:spcBef>
                <a:spcPts val="600"/>
              </a:spcBef>
              <a:spcAft>
                <a:spcPts val="0"/>
              </a:spcAft>
              <a:buClr>
                <a:schemeClr val="dk1"/>
              </a:buClr>
              <a:buSzPts val="1600"/>
              <a:buNone/>
            </a:pPr>
            <a:r>
              <a:rPr b="0" lang="nl-BE" sz="1600">
                <a:solidFill>
                  <a:schemeClr val="dk1"/>
                </a:solidFill>
              </a:rPr>
              <a:t>Oogstfeest met fruittentoonstelling, fruitpers, kinderanimatie, hapjes &amp; drankjes,…</a:t>
            </a:r>
            <a:endParaRPr b="0" sz="1600">
              <a:solidFill>
                <a:schemeClr val="dk1"/>
              </a:solidFill>
            </a:endParaRPr>
          </a:p>
        </p:txBody>
      </p:sp>
      <p:pic>
        <p:nvPicPr>
          <p:cNvPr id="1323" name="Google Shape;1323;p171"/>
          <p:cNvPicPr preferRelativeResize="0"/>
          <p:nvPr/>
        </p:nvPicPr>
        <p:blipFill rotWithShape="1">
          <a:blip r:embed="rId3">
            <a:alphaModFix/>
          </a:blip>
          <a:srcRect b="0" l="0" r="0" t="0"/>
          <a:stretch/>
        </p:blipFill>
        <p:spPr>
          <a:xfrm>
            <a:off x="7343779" y="1693828"/>
            <a:ext cx="3600000" cy="2400000"/>
          </a:xfrm>
          <a:prstGeom prst="rect">
            <a:avLst/>
          </a:prstGeom>
          <a:noFill/>
          <a:ln>
            <a:noFill/>
          </a:ln>
        </p:spPr>
      </p:pic>
      <p:sp>
        <p:nvSpPr>
          <p:cNvPr id="1324" name="Google Shape;1324;p171"/>
          <p:cNvSpPr txBox="1"/>
          <p:nvPr>
            <p:ph idx="11" type="ftr"/>
          </p:nvPr>
        </p:nvSpPr>
        <p:spPr>
          <a:xfrm>
            <a:off x="8900584" y="6094799"/>
            <a:ext cx="2763416" cy="583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nl-BE"/>
              <a:t>Ecologisch leven</a:t>
            </a:r>
            <a:br>
              <a:rPr lang="nl-BE"/>
            </a:br>
            <a:r>
              <a:rPr lang="nl-BE"/>
              <a:t>koken en tuinieren</a:t>
            </a:r>
            <a:endParaRPr/>
          </a:p>
        </p:txBody>
      </p:sp>
      <p:pic>
        <p:nvPicPr>
          <p:cNvPr descr="https://lh3.googleusercontent.com/g-ct1Yx76u1Qvv65qENOzqAqUflnzllUS5E1cPOgBKiP8xRcRZoB28msTHNJCnaawELVWyiOZ_OPUq1dDjDdQxfOclcJ-bcfMgpAvcxzPH2Escs5ZKh4je0PnqPn4s-7WEjkO4Ntqhqk2OjEg0naBq8kvNlLm5BMlw9M37ZfFZFl9ZgkeR_Ek8OUJqx42jWlcFUkrJawF0PXfV8c5vz9tYMo4fiaJ64o-vH_C6_OBjJkWUGPlhwkJ3Wb9JQdFHr2uLxSwitHR-v09SAtVzVBbCVHoMA0gGY_8_qDuFRx8ZiRbRAZTWSdB4eWzaVErgZGs-kSF-Uh2STh12d-ZsZ60tMlvA3RI77woXceA_UzHr337whoVTKqvN_fImSHMwngRXD7MmHfhdOLLdJ1aO5i1Pi0Wo2iTX6TkgueueEa1dFxxsDLW-72yoYS798aue1yxqtei9mi7I9lLK-s6RGnSJRfqV76Wg89babppzygQgM_n3sFps5kaeHVJ7f7n8Z_wsA4pzr0q4VSmDAjHDjZ_7RJyoNrlZ6yO1Gq7hZMFI5fVm_TzxKiiqNX2QTn9xYDW4WWey0DvZ8WLLtXJmJxUXG1045XXzjOtp1jMyjZnq-UZA8VDNsYF_LuvBWD5oQaUZTWEGCMW9Yikgfoxq_ic0vYCLXayCPjRw9KJDfcSY9EZoPv8XWutdOzZAs7odej_lgbK9weQ_tyMXW7HA=w983-h657-no" id="1325" name="Google Shape;1325;p171"/>
          <p:cNvPicPr preferRelativeResize="0"/>
          <p:nvPr/>
        </p:nvPicPr>
        <p:blipFill rotWithShape="1">
          <a:blip r:embed="rId4">
            <a:alphaModFix/>
          </a:blip>
          <a:srcRect b="0" l="0" r="0" t="0"/>
          <a:stretch/>
        </p:blipFill>
        <p:spPr>
          <a:xfrm>
            <a:off x="191664" y="2494664"/>
            <a:ext cx="4242289" cy="2835386"/>
          </a:xfrm>
          <a:prstGeom prst="rect">
            <a:avLst/>
          </a:prstGeom>
          <a:noFill/>
          <a:ln>
            <a:noFill/>
          </a:ln>
        </p:spPr>
      </p:pic>
      <p:pic>
        <p:nvPicPr>
          <p:cNvPr id="1326" name="Google Shape;1326;p171"/>
          <p:cNvPicPr preferRelativeResize="0"/>
          <p:nvPr/>
        </p:nvPicPr>
        <p:blipFill rotWithShape="1">
          <a:blip r:embed="rId5">
            <a:alphaModFix/>
          </a:blip>
          <a:srcRect b="0" l="0" r="0" t="0"/>
          <a:stretch/>
        </p:blipFill>
        <p:spPr>
          <a:xfrm>
            <a:off x="5533496" y="3912357"/>
            <a:ext cx="3267074" cy="2178049"/>
          </a:xfrm>
          <a:prstGeom prst="rect">
            <a:avLst/>
          </a:prstGeom>
          <a:noFill/>
          <a:ln>
            <a:noFill/>
          </a:ln>
        </p:spPr>
      </p:pic>
      <p:sp>
        <p:nvSpPr>
          <p:cNvPr id="1327" name="Google Shape;1327;p171"/>
          <p:cNvSpPr txBox="1"/>
          <p:nvPr/>
        </p:nvSpPr>
        <p:spPr>
          <a:xfrm>
            <a:off x="1785900" y="268725"/>
            <a:ext cx="9168000" cy="1076400"/>
          </a:xfrm>
          <a:prstGeom prst="rect">
            <a:avLst/>
          </a:prstGeom>
          <a:noFill/>
          <a:ln>
            <a:noFill/>
          </a:ln>
        </p:spPr>
        <p:txBody>
          <a:bodyPr anchorCtr="0" anchor="ctr" bIns="0" lIns="0" spcFirstLastPara="1" rIns="0" wrap="square" tIns="0">
            <a:noAutofit/>
          </a:bodyPr>
          <a:lstStyle/>
          <a:p>
            <a:pPr indent="0" lvl="0" marL="0" marR="0" rtl="0" algn="l">
              <a:lnSpc>
                <a:spcPct val="140625"/>
              </a:lnSpc>
              <a:spcBef>
                <a:spcPts val="0"/>
              </a:spcBef>
              <a:spcAft>
                <a:spcPts val="0"/>
              </a:spcAft>
              <a:buClr>
                <a:schemeClr val="accent1"/>
              </a:buClr>
              <a:buSzPts val="3200"/>
              <a:buFont typeface="Roboto Slab"/>
              <a:buNone/>
            </a:pPr>
            <a:r>
              <a:rPr b="1" lang="nl-BE" sz="3200">
                <a:solidFill>
                  <a:schemeClr val="accent1"/>
                </a:solidFill>
                <a:latin typeface="Roboto Slab"/>
                <a:ea typeface="Roboto Slab"/>
                <a:cs typeface="Roboto Slab"/>
                <a:sym typeface="Roboto Slab"/>
              </a:rPr>
              <a:t>Voorbeeld 1: Verger Partagé Brussel </a:t>
            </a:r>
            <a:r>
              <a:rPr b="1" lang="nl-BE" sz="2400">
                <a:solidFill>
                  <a:schemeClr val="accent1"/>
                </a:solidFill>
                <a:latin typeface="Roboto Slab"/>
                <a:ea typeface="Roboto Slab"/>
                <a:cs typeface="Roboto Slab"/>
                <a:sym typeface="Roboto Slab"/>
              </a:rPr>
              <a:t>(2017-2020)</a:t>
            </a:r>
            <a:endParaRPr b="1" sz="2400">
              <a:solidFill>
                <a:schemeClr val="accent1"/>
              </a:solidFill>
              <a:latin typeface="Roboto Slab"/>
              <a:ea typeface="Roboto Slab"/>
              <a:cs typeface="Roboto Slab"/>
              <a:sym typeface="Roboto Slab"/>
            </a:endParaRPr>
          </a:p>
        </p:txBody>
      </p:sp>
      <p:grpSp>
        <p:nvGrpSpPr>
          <p:cNvPr id="1328" name="Google Shape;1328;p171"/>
          <p:cNvGrpSpPr/>
          <p:nvPr/>
        </p:nvGrpSpPr>
        <p:grpSpPr>
          <a:xfrm>
            <a:off x="327956" y="5882185"/>
            <a:ext cx="11515634" cy="994772"/>
            <a:chOff x="245967" y="5882185"/>
            <a:chExt cx="8636725" cy="994772"/>
          </a:xfrm>
        </p:grpSpPr>
        <p:pic>
          <p:nvPicPr>
            <p:cNvPr descr="K:\27_ALIMENT_DUR\01-STRATEGY\PLAN\GoodFood\STRA_SAD_Communication\STRAT_SAD_logos\LogoAlim_BIL_cmyk.jpg" id="1329" name="Google Shape;1329;p171"/>
            <p:cNvPicPr preferRelativeResize="0"/>
            <p:nvPr/>
          </p:nvPicPr>
          <p:blipFill rotWithShape="1">
            <a:blip r:embed="rId6">
              <a:alphaModFix/>
            </a:blip>
            <a:srcRect b="0" l="0" r="0" t="0"/>
            <a:stretch/>
          </p:blipFill>
          <p:spPr>
            <a:xfrm>
              <a:off x="2928367" y="5882185"/>
              <a:ext cx="1246740" cy="975816"/>
            </a:xfrm>
            <a:prstGeom prst="rect">
              <a:avLst/>
            </a:prstGeom>
            <a:noFill/>
            <a:ln>
              <a:noFill/>
            </a:ln>
          </p:spPr>
        </p:pic>
        <p:pic>
          <p:nvPicPr>
            <p:cNvPr descr="Afbeeldingsresultaat voor fruitcollect" id="1330" name="Google Shape;1330;p171"/>
            <p:cNvPicPr preferRelativeResize="0"/>
            <p:nvPr/>
          </p:nvPicPr>
          <p:blipFill rotWithShape="1">
            <a:blip r:embed="rId7">
              <a:alphaModFix/>
            </a:blip>
            <a:srcRect b="34764" l="0" r="0" t="30471"/>
            <a:stretch/>
          </p:blipFill>
          <p:spPr>
            <a:xfrm>
              <a:off x="5956779" y="6132531"/>
              <a:ext cx="1672960" cy="581589"/>
            </a:xfrm>
            <a:prstGeom prst="rect">
              <a:avLst/>
            </a:prstGeom>
            <a:noFill/>
            <a:ln>
              <a:noFill/>
            </a:ln>
          </p:spPr>
        </p:pic>
        <p:grpSp>
          <p:nvGrpSpPr>
            <p:cNvPr id="1331" name="Google Shape;1331;p171"/>
            <p:cNvGrpSpPr/>
            <p:nvPr/>
          </p:nvGrpSpPr>
          <p:grpSpPr>
            <a:xfrm>
              <a:off x="8140346" y="6093751"/>
              <a:ext cx="742346" cy="617963"/>
              <a:chOff x="874667" y="1727984"/>
              <a:chExt cx="1704975" cy="1419300"/>
            </a:xfrm>
          </p:grpSpPr>
          <p:sp>
            <p:nvSpPr>
              <p:cNvPr id="1332" name="Google Shape;1332;p171"/>
              <p:cNvSpPr/>
              <p:nvPr/>
            </p:nvSpPr>
            <p:spPr>
              <a:xfrm>
                <a:off x="874667" y="1727984"/>
                <a:ext cx="1704900" cy="141930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Roboto Slab"/>
                  <a:buNone/>
                </a:pPr>
                <a:r>
                  <a:t/>
                </a:r>
                <a:endParaRPr sz="1800">
                  <a:solidFill>
                    <a:schemeClr val="lt1"/>
                  </a:solidFill>
                  <a:latin typeface="Roboto Slab"/>
                  <a:ea typeface="Roboto Slab"/>
                  <a:cs typeface="Roboto Slab"/>
                  <a:sym typeface="Roboto Slab"/>
                </a:endParaRPr>
              </a:p>
            </p:txBody>
          </p:sp>
          <p:pic>
            <p:nvPicPr>
              <p:cNvPr descr="Afbeeldingsresultaat voor parckfarm" id="1333" name="Google Shape;1333;p171"/>
              <p:cNvPicPr preferRelativeResize="0"/>
              <p:nvPr/>
            </p:nvPicPr>
            <p:blipFill rotWithShape="1">
              <a:blip r:embed="rId8">
                <a:alphaModFix/>
              </a:blip>
              <a:srcRect b="0" l="0" r="0" t="0"/>
              <a:stretch/>
            </p:blipFill>
            <p:spPr>
              <a:xfrm>
                <a:off x="874667" y="1727984"/>
                <a:ext cx="1704975" cy="1419226"/>
              </a:xfrm>
              <a:prstGeom prst="rect">
                <a:avLst/>
              </a:prstGeom>
              <a:noFill/>
              <a:ln>
                <a:noFill/>
              </a:ln>
            </p:spPr>
          </p:pic>
        </p:grpSp>
        <p:sp>
          <p:nvSpPr>
            <p:cNvPr id="1334" name="Google Shape;1334;p171"/>
            <p:cNvSpPr/>
            <p:nvPr/>
          </p:nvSpPr>
          <p:spPr>
            <a:xfrm>
              <a:off x="4661529" y="6100857"/>
              <a:ext cx="1083600" cy="646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A1141F"/>
                </a:buClr>
                <a:buSzPts val="1800"/>
                <a:buFont typeface="Roboto Slab"/>
                <a:buNone/>
              </a:pPr>
              <a:r>
                <a:rPr b="1" lang="nl-BE" sz="1800">
                  <a:solidFill>
                    <a:srgbClr val="A1141F"/>
                  </a:solidFill>
                  <a:latin typeface="Roboto Slab"/>
                  <a:ea typeface="Roboto Slab"/>
                  <a:cs typeface="Roboto Slab"/>
                  <a:sym typeface="Roboto Slab"/>
                </a:rPr>
                <a:t>Velt Brussel</a:t>
              </a:r>
              <a:endParaRPr b="1" sz="1800">
                <a:solidFill>
                  <a:srgbClr val="A1141F"/>
                </a:solidFill>
                <a:latin typeface="Roboto Slab"/>
                <a:ea typeface="Roboto Slab"/>
                <a:cs typeface="Roboto Slab"/>
                <a:sym typeface="Roboto Slab"/>
              </a:endParaRPr>
            </a:p>
          </p:txBody>
        </p:sp>
        <p:pic>
          <p:nvPicPr>
            <p:cNvPr descr="Afbeeldingsresultaat voor leefmilieu brussel" id="1335" name="Google Shape;1335;p171"/>
            <p:cNvPicPr preferRelativeResize="0"/>
            <p:nvPr/>
          </p:nvPicPr>
          <p:blipFill rotWithShape="1">
            <a:blip r:embed="rId9">
              <a:alphaModFix/>
            </a:blip>
            <a:srcRect b="0" l="0" r="0" t="0"/>
            <a:stretch/>
          </p:blipFill>
          <p:spPr>
            <a:xfrm>
              <a:off x="245967" y="5901142"/>
              <a:ext cx="2018926" cy="975815"/>
            </a:xfrm>
            <a:prstGeom prst="rect">
              <a:avLst/>
            </a:prstGeom>
            <a:noFill/>
            <a:ln>
              <a:noFill/>
            </a:ln>
          </p:spPr>
        </p:pic>
      </p:gr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p172"/>
          <p:cNvSpPr txBox="1"/>
          <p:nvPr>
            <p:ph idx="10" type="dt"/>
          </p:nvPr>
        </p:nvSpPr>
        <p:spPr>
          <a:xfrm>
            <a:off x="432000" y="6093209"/>
            <a:ext cx="5664000" cy="583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nl-BE"/>
              <a:t>www.velt.nu | #ecotuinieren</a:t>
            </a:r>
            <a:endParaRPr/>
          </a:p>
        </p:txBody>
      </p:sp>
      <p:sp>
        <p:nvSpPr>
          <p:cNvPr id="1342" name="Google Shape;1342;p172"/>
          <p:cNvSpPr txBox="1"/>
          <p:nvPr/>
        </p:nvSpPr>
        <p:spPr>
          <a:xfrm>
            <a:off x="1828800" y="195827"/>
            <a:ext cx="9999784" cy="1076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40625"/>
              </a:lnSpc>
              <a:spcBef>
                <a:spcPts val="0"/>
              </a:spcBef>
              <a:spcAft>
                <a:spcPts val="0"/>
              </a:spcAft>
              <a:buClr>
                <a:srgbClr val="7D1212"/>
              </a:buClr>
              <a:buSzPts val="3200"/>
              <a:buFont typeface="Roboto Slab"/>
              <a:buNone/>
            </a:pPr>
            <a:r>
              <a:rPr b="1" i="0" lang="nl-BE" sz="3600" u="none" cap="none" strike="noStrike">
                <a:solidFill>
                  <a:srgbClr val="C00000"/>
                </a:solidFill>
                <a:latin typeface="Roboto Slab"/>
                <a:ea typeface="Roboto Slab"/>
                <a:cs typeface="Roboto Slab"/>
                <a:sym typeface="Roboto Slab"/>
              </a:rPr>
              <a:t>Voorbeeld 2: Buurtfruit Gent </a:t>
            </a:r>
            <a:r>
              <a:rPr b="1" i="0" lang="nl-BE" sz="2800" u="none" cap="none" strike="noStrike">
                <a:solidFill>
                  <a:srgbClr val="C00000"/>
                </a:solidFill>
                <a:latin typeface="Roboto Slab"/>
                <a:ea typeface="Roboto Slab"/>
                <a:cs typeface="Roboto Slab"/>
                <a:sym typeface="Roboto Slab"/>
              </a:rPr>
              <a:t>(2019)</a:t>
            </a:r>
            <a:endParaRPr b="1" i="0" sz="2800" u="none" cap="none" strike="noStrike">
              <a:solidFill>
                <a:srgbClr val="C00000"/>
              </a:solidFill>
              <a:latin typeface="Roboto Slab"/>
              <a:ea typeface="Roboto Slab"/>
              <a:cs typeface="Roboto Slab"/>
              <a:sym typeface="Roboto Slab"/>
            </a:endParaRPr>
          </a:p>
        </p:txBody>
      </p:sp>
      <p:grpSp>
        <p:nvGrpSpPr>
          <p:cNvPr id="1343" name="Google Shape;1343;p172"/>
          <p:cNvGrpSpPr/>
          <p:nvPr/>
        </p:nvGrpSpPr>
        <p:grpSpPr>
          <a:xfrm>
            <a:off x="8036163" y="5975076"/>
            <a:ext cx="3792421" cy="882924"/>
            <a:chOff x="6012160" y="332656"/>
            <a:chExt cx="2844316" cy="882924"/>
          </a:xfrm>
        </p:grpSpPr>
        <p:pic>
          <p:nvPicPr>
            <p:cNvPr id="1344" name="Google Shape;1344;p172"/>
            <p:cNvPicPr preferRelativeResize="0"/>
            <p:nvPr/>
          </p:nvPicPr>
          <p:blipFill rotWithShape="1">
            <a:blip r:embed="rId3">
              <a:alphaModFix/>
            </a:blip>
            <a:srcRect b="0" l="0" r="0" t="0"/>
            <a:stretch/>
          </p:blipFill>
          <p:spPr>
            <a:xfrm>
              <a:off x="6012160" y="374615"/>
              <a:ext cx="598316" cy="814338"/>
            </a:xfrm>
            <a:prstGeom prst="rect">
              <a:avLst/>
            </a:prstGeom>
            <a:noFill/>
            <a:ln>
              <a:noFill/>
            </a:ln>
          </p:spPr>
        </p:pic>
        <p:pic>
          <p:nvPicPr>
            <p:cNvPr descr="Z:\6. Projecten met externe financiering\6.3 Lopende projecten\Eetbare buurten\2018_Beleidsgroep Gent en Garde\Communicatie\Logo's\logo pluk.png" id="1345" name="Google Shape;1345;p172"/>
            <p:cNvPicPr preferRelativeResize="0"/>
            <p:nvPr/>
          </p:nvPicPr>
          <p:blipFill rotWithShape="1">
            <a:blip r:embed="rId4">
              <a:alphaModFix/>
            </a:blip>
            <a:srcRect b="0" l="0" r="0" t="0"/>
            <a:stretch/>
          </p:blipFill>
          <p:spPr>
            <a:xfrm>
              <a:off x="6942873" y="332656"/>
              <a:ext cx="866617" cy="882924"/>
            </a:xfrm>
            <a:prstGeom prst="rect">
              <a:avLst/>
            </a:prstGeom>
            <a:noFill/>
            <a:ln>
              <a:noFill/>
            </a:ln>
          </p:spPr>
        </p:pic>
        <p:pic>
          <p:nvPicPr>
            <p:cNvPr descr="Z:\6. Projecten met externe financiering\6.3 Lopende projecten\Eetbare buurten\2018_Beleidsgroep Gent en Garde\Communicatie\Logo's\logo gentengarde.jpg" id="1346" name="Google Shape;1346;p172"/>
            <p:cNvPicPr preferRelativeResize="0"/>
            <p:nvPr/>
          </p:nvPicPr>
          <p:blipFill rotWithShape="1">
            <a:blip r:embed="rId5">
              <a:alphaModFix/>
            </a:blip>
            <a:srcRect b="0" l="0" r="0" t="0"/>
            <a:stretch/>
          </p:blipFill>
          <p:spPr>
            <a:xfrm>
              <a:off x="8013649" y="374615"/>
              <a:ext cx="842827" cy="745752"/>
            </a:xfrm>
            <a:prstGeom prst="rect">
              <a:avLst/>
            </a:prstGeom>
            <a:noFill/>
            <a:ln>
              <a:noFill/>
            </a:ln>
          </p:spPr>
        </p:pic>
      </p:grpSp>
      <p:pic>
        <p:nvPicPr>
          <p:cNvPr id="1347" name="Google Shape;1347;p172"/>
          <p:cNvPicPr preferRelativeResize="0"/>
          <p:nvPr/>
        </p:nvPicPr>
        <p:blipFill rotWithShape="1">
          <a:blip r:embed="rId6">
            <a:alphaModFix/>
          </a:blip>
          <a:srcRect b="0" l="0" r="0" t="0"/>
          <a:stretch/>
        </p:blipFill>
        <p:spPr>
          <a:xfrm>
            <a:off x="901700" y="3335746"/>
            <a:ext cx="3524250" cy="2347913"/>
          </a:xfrm>
          <a:prstGeom prst="rect">
            <a:avLst/>
          </a:prstGeom>
          <a:noFill/>
          <a:ln>
            <a:noFill/>
          </a:ln>
        </p:spPr>
      </p:pic>
      <p:sp>
        <p:nvSpPr>
          <p:cNvPr id="1348" name="Google Shape;1348;p172"/>
          <p:cNvSpPr/>
          <p:nvPr/>
        </p:nvSpPr>
        <p:spPr>
          <a:xfrm>
            <a:off x="1940163" y="1613510"/>
            <a:ext cx="6096000" cy="1477328"/>
          </a:xfrm>
          <a:prstGeom prst="rect">
            <a:avLst/>
          </a:prstGeom>
          <a:noFill/>
          <a:ln>
            <a:noFill/>
          </a:ln>
        </p:spPr>
        <p:txBody>
          <a:bodyPr anchorCtr="0" anchor="t" bIns="45700" lIns="91425" spcFirstLastPara="1" rIns="91425" wrap="square" tIns="45700">
            <a:noAutofit/>
          </a:bodyPr>
          <a:lstStyle/>
          <a:p>
            <a:pPr indent="0" lvl="1" marL="0" marR="0" rtl="0" algn="l">
              <a:spcBef>
                <a:spcPts val="0"/>
              </a:spcBef>
              <a:spcAft>
                <a:spcPts val="0"/>
              </a:spcAft>
              <a:buNone/>
            </a:pPr>
            <a:r>
              <a:rPr b="1" i="0" lang="nl-BE" sz="1800" u="none" cap="none" strike="noStrike">
                <a:solidFill>
                  <a:srgbClr val="007D6A"/>
                </a:solidFill>
                <a:latin typeface="Roboto Slab"/>
                <a:ea typeface="Roboto Slab"/>
                <a:cs typeface="Roboto Slab"/>
                <a:sym typeface="Roboto Slab"/>
              </a:rPr>
              <a:t>Doelstelling: </a:t>
            </a:r>
            <a:endParaRPr b="1" i="0" sz="1800" u="none" cap="none" strike="noStrike">
              <a:solidFill>
                <a:srgbClr val="007D6A"/>
              </a:solidFill>
              <a:latin typeface="Roboto Slab"/>
              <a:ea typeface="Roboto Slab"/>
              <a:cs typeface="Roboto Slab"/>
              <a:sym typeface="Roboto Slab"/>
            </a:endParaRPr>
          </a:p>
          <a:p>
            <a:pPr indent="0" lvl="1" marL="0" marR="0" rtl="0" algn="l">
              <a:spcBef>
                <a:spcPts val="0"/>
              </a:spcBef>
              <a:spcAft>
                <a:spcPts val="0"/>
              </a:spcAft>
              <a:buNone/>
            </a:pPr>
            <a:r>
              <a:t/>
            </a:r>
            <a:endParaRPr b="0" i="0" sz="1800" u="none" cap="none" strike="noStrike">
              <a:solidFill>
                <a:srgbClr val="A1141F"/>
              </a:solidFill>
              <a:latin typeface="Roboto Slab"/>
              <a:ea typeface="Roboto Slab"/>
              <a:cs typeface="Roboto Slab"/>
              <a:sym typeface="Roboto Slab"/>
            </a:endParaRPr>
          </a:p>
          <a:p>
            <a:pPr indent="0" lvl="1" marL="0" marR="0" rtl="0" algn="l">
              <a:spcBef>
                <a:spcPts val="0"/>
              </a:spcBef>
              <a:spcAft>
                <a:spcPts val="0"/>
              </a:spcAft>
              <a:buNone/>
            </a:pPr>
            <a:r>
              <a:rPr b="0" i="0" lang="nl-BE" sz="1800" u="none" cap="none" strike="noStrike">
                <a:solidFill>
                  <a:srgbClr val="A1141F"/>
                </a:solidFill>
                <a:latin typeface="Roboto Slab"/>
                <a:ea typeface="Roboto Slab"/>
                <a:cs typeface="Roboto Slab"/>
                <a:sym typeface="Roboto Slab"/>
              </a:rPr>
              <a:t>Sociale verbondenheid in de buurt verhogen door samen te plukken, te verwerken en te genieten </a:t>
            </a:r>
            <a:endParaRPr/>
          </a:p>
        </p:txBody>
      </p:sp>
      <p:sp>
        <p:nvSpPr>
          <p:cNvPr id="1349" name="Google Shape;1349;p172"/>
          <p:cNvSpPr txBox="1"/>
          <p:nvPr/>
        </p:nvSpPr>
        <p:spPr>
          <a:xfrm>
            <a:off x="3678496" y="5287659"/>
            <a:ext cx="10009288" cy="396000"/>
          </a:xfrm>
          <a:prstGeom prst="rect">
            <a:avLst/>
          </a:prstGeom>
          <a:noFill/>
          <a:ln>
            <a:noFill/>
          </a:ln>
        </p:spPr>
        <p:txBody>
          <a:bodyPr anchorCtr="0" anchor="ctr" bIns="91425" lIns="91425" spcFirstLastPara="1" rIns="91425" wrap="square" tIns="91425">
            <a:noAutofit/>
          </a:bodyPr>
          <a:lstStyle/>
          <a:p>
            <a:pPr indent="-228600" lvl="0" marL="457200" marR="0" rtl="0" algn="l">
              <a:lnSpc>
                <a:spcPct val="100000"/>
              </a:lnSpc>
              <a:spcBef>
                <a:spcPts val="0"/>
              </a:spcBef>
              <a:spcAft>
                <a:spcPts val="0"/>
              </a:spcAft>
              <a:buClr>
                <a:schemeClr val="accent3"/>
              </a:buClr>
              <a:buSzPts val="2000"/>
              <a:buFont typeface="Arial"/>
              <a:buNone/>
            </a:pPr>
            <a:r>
              <a:rPr b="1" i="0" lang="nl-BE" sz="1600" u="sng" cap="none" strike="noStrike">
                <a:solidFill>
                  <a:schemeClr val="hlink"/>
                </a:solidFill>
                <a:latin typeface="Roboto Slab"/>
                <a:ea typeface="Roboto Slab"/>
                <a:cs typeface="Roboto Slab"/>
                <a:sym typeface="Roboto Slab"/>
                <a:hlinkClick r:id="rId7"/>
              </a:rPr>
              <a:t>Video VRT</a:t>
            </a:r>
            <a:endParaRPr b="1" i="0" sz="1600" u="none" cap="none" strike="noStrike">
              <a:solidFill>
                <a:srgbClr val="50090F"/>
              </a:solidFill>
              <a:latin typeface="Roboto Slab"/>
              <a:ea typeface="Roboto Slab"/>
              <a:cs typeface="Roboto Slab"/>
              <a:sym typeface="Roboto Slab"/>
            </a:endParaRPr>
          </a:p>
        </p:txBody>
      </p:sp>
      <p:pic>
        <p:nvPicPr>
          <p:cNvPr id="1350" name="Google Shape;1350;p172"/>
          <p:cNvPicPr preferRelativeResize="0"/>
          <p:nvPr/>
        </p:nvPicPr>
        <p:blipFill rotWithShape="1">
          <a:blip r:embed="rId8">
            <a:alphaModFix/>
          </a:blip>
          <a:srcRect b="0" l="0" r="0" t="0"/>
          <a:stretch/>
        </p:blipFill>
        <p:spPr>
          <a:xfrm>
            <a:off x="6098240" y="3238908"/>
            <a:ext cx="3505200" cy="2541587"/>
          </a:xfrm>
          <a:prstGeom prst="rect">
            <a:avLst/>
          </a:prstGeom>
          <a:noFill/>
          <a:ln>
            <a:noFill/>
          </a:ln>
        </p:spPr>
      </p:pic>
      <p:pic>
        <p:nvPicPr>
          <p:cNvPr descr="C:\Users\Catheline\Pictures\190914-231WebVersion.jpg" id="1351" name="Google Shape;1351;p172"/>
          <p:cNvPicPr preferRelativeResize="0"/>
          <p:nvPr/>
        </p:nvPicPr>
        <p:blipFill rotWithShape="1">
          <a:blip r:embed="rId9">
            <a:alphaModFix/>
          </a:blip>
          <a:srcRect b="0" l="0" r="0" t="0"/>
          <a:stretch/>
        </p:blipFill>
        <p:spPr>
          <a:xfrm>
            <a:off x="7721600" y="1613510"/>
            <a:ext cx="3080238" cy="205404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grpSp>
        <p:nvGrpSpPr>
          <p:cNvPr id="1357" name="Google Shape;1357;p173"/>
          <p:cNvGrpSpPr/>
          <p:nvPr/>
        </p:nvGrpSpPr>
        <p:grpSpPr>
          <a:xfrm>
            <a:off x="8016214" y="332656"/>
            <a:ext cx="3792421" cy="882924"/>
            <a:chOff x="6012160" y="332656"/>
            <a:chExt cx="2844316" cy="882924"/>
          </a:xfrm>
        </p:grpSpPr>
        <p:pic>
          <p:nvPicPr>
            <p:cNvPr id="1358" name="Google Shape;1358;p173"/>
            <p:cNvPicPr preferRelativeResize="0"/>
            <p:nvPr/>
          </p:nvPicPr>
          <p:blipFill rotWithShape="1">
            <a:blip r:embed="rId3">
              <a:alphaModFix/>
            </a:blip>
            <a:srcRect b="0" l="0" r="0" t="0"/>
            <a:stretch/>
          </p:blipFill>
          <p:spPr>
            <a:xfrm>
              <a:off x="6012160" y="374615"/>
              <a:ext cx="598316" cy="814338"/>
            </a:xfrm>
            <a:prstGeom prst="rect">
              <a:avLst/>
            </a:prstGeom>
            <a:noFill/>
            <a:ln>
              <a:noFill/>
            </a:ln>
          </p:spPr>
        </p:pic>
        <p:pic>
          <p:nvPicPr>
            <p:cNvPr descr="Z:\6. Projecten met externe financiering\6.3 Lopende projecten\Eetbare buurten\2018_Beleidsgroep Gent en Garde\Communicatie\Logo's\logo pluk.png" id="1359" name="Google Shape;1359;p173"/>
            <p:cNvPicPr preferRelativeResize="0"/>
            <p:nvPr/>
          </p:nvPicPr>
          <p:blipFill rotWithShape="1">
            <a:blip r:embed="rId4">
              <a:alphaModFix/>
            </a:blip>
            <a:srcRect b="0" l="0" r="0" t="0"/>
            <a:stretch/>
          </p:blipFill>
          <p:spPr>
            <a:xfrm>
              <a:off x="6942873" y="332656"/>
              <a:ext cx="866617" cy="882924"/>
            </a:xfrm>
            <a:prstGeom prst="rect">
              <a:avLst/>
            </a:prstGeom>
            <a:noFill/>
            <a:ln>
              <a:noFill/>
            </a:ln>
          </p:spPr>
        </p:pic>
        <p:pic>
          <p:nvPicPr>
            <p:cNvPr descr="Z:\6. Projecten met externe financiering\6.3 Lopende projecten\Eetbare buurten\2018_Beleidsgroep Gent en Garde\Communicatie\Logo's\logo gentengarde.jpg" id="1360" name="Google Shape;1360;p173"/>
            <p:cNvPicPr preferRelativeResize="0"/>
            <p:nvPr/>
          </p:nvPicPr>
          <p:blipFill rotWithShape="1">
            <a:blip r:embed="rId5">
              <a:alphaModFix/>
            </a:blip>
            <a:srcRect b="0" l="0" r="0" t="0"/>
            <a:stretch/>
          </p:blipFill>
          <p:spPr>
            <a:xfrm>
              <a:off x="8013649" y="374615"/>
              <a:ext cx="842827" cy="745752"/>
            </a:xfrm>
            <a:prstGeom prst="rect">
              <a:avLst/>
            </a:prstGeom>
            <a:noFill/>
            <a:ln>
              <a:noFill/>
            </a:ln>
          </p:spPr>
        </p:pic>
      </p:grpSp>
      <p:sp>
        <p:nvSpPr>
          <p:cNvPr id="1361" name="Google Shape;1361;p173"/>
          <p:cNvSpPr txBox="1"/>
          <p:nvPr>
            <p:ph idx="1" type="body"/>
          </p:nvPr>
        </p:nvSpPr>
        <p:spPr>
          <a:xfrm>
            <a:off x="1244653" y="1898808"/>
            <a:ext cx="7170437" cy="4380656"/>
          </a:xfrm>
          <a:prstGeom prst="rect">
            <a:avLst/>
          </a:prstGeom>
          <a:noFill/>
          <a:ln>
            <a:noFill/>
          </a:ln>
        </p:spPr>
        <p:txBody>
          <a:bodyPr anchorCtr="0" anchor="ctr" bIns="91425" lIns="91425" spcFirstLastPara="1" rIns="91425" wrap="square" tIns="91425">
            <a:noAutofit/>
          </a:bodyPr>
          <a:lstStyle/>
          <a:p>
            <a:pPr indent="-158750" lvl="0" marL="285750" rtl="0" algn="l">
              <a:lnSpc>
                <a:spcPct val="144444"/>
              </a:lnSpc>
              <a:spcBef>
                <a:spcPts val="0"/>
              </a:spcBef>
              <a:spcAft>
                <a:spcPts val="0"/>
              </a:spcAft>
              <a:buSzPts val="2000"/>
              <a:buFont typeface="Arial"/>
              <a:buNone/>
            </a:pPr>
            <a:r>
              <a:t/>
            </a:r>
            <a:endParaRPr sz="1800"/>
          </a:p>
          <a:p>
            <a:pPr indent="-342900" lvl="0" marL="342900" rtl="0" algn="l">
              <a:lnSpc>
                <a:spcPct val="144444"/>
              </a:lnSpc>
              <a:spcBef>
                <a:spcPts val="0"/>
              </a:spcBef>
              <a:spcAft>
                <a:spcPts val="0"/>
              </a:spcAft>
              <a:buSzPts val="2000"/>
              <a:buFont typeface="Arial"/>
              <a:buChar char="•"/>
            </a:pPr>
            <a:r>
              <a:rPr b="0" lang="nl-BE" sz="1800"/>
              <a:t>Op 5 semi-publieke locaties:</a:t>
            </a:r>
            <a:endParaRPr/>
          </a:p>
          <a:p>
            <a:pPr indent="-285750" lvl="1" marL="742950" rtl="0" algn="l">
              <a:lnSpc>
                <a:spcPct val="144444"/>
              </a:lnSpc>
              <a:spcBef>
                <a:spcPts val="600"/>
              </a:spcBef>
              <a:spcAft>
                <a:spcPts val="0"/>
              </a:spcAft>
              <a:buSzPts val="2000"/>
              <a:buFont typeface="Noto Sans Symbols"/>
              <a:buChar char="✔"/>
            </a:pPr>
            <a:r>
              <a:rPr b="0" lang="nl-BE" sz="1800">
                <a:solidFill>
                  <a:schemeClr val="accent3"/>
                </a:solidFill>
              </a:rPr>
              <a:t>Open Huis Pratershol</a:t>
            </a:r>
            <a:endParaRPr/>
          </a:p>
          <a:p>
            <a:pPr indent="-285750" lvl="1" marL="742950" rtl="0" algn="l">
              <a:lnSpc>
                <a:spcPct val="144444"/>
              </a:lnSpc>
              <a:spcBef>
                <a:spcPts val="600"/>
              </a:spcBef>
              <a:spcAft>
                <a:spcPts val="0"/>
              </a:spcAft>
              <a:buSzPts val="2000"/>
              <a:buFont typeface="Noto Sans Symbols"/>
              <a:buChar char="✔"/>
            </a:pPr>
            <a:r>
              <a:rPr b="0" lang="nl-BE" sz="1800">
                <a:solidFill>
                  <a:schemeClr val="accent3"/>
                </a:solidFill>
              </a:rPr>
              <a:t>BS Victor Carpentier</a:t>
            </a:r>
            <a:endParaRPr/>
          </a:p>
          <a:p>
            <a:pPr indent="-285750" lvl="1" marL="742950" rtl="0" algn="l">
              <a:lnSpc>
                <a:spcPct val="144444"/>
              </a:lnSpc>
              <a:spcBef>
                <a:spcPts val="600"/>
              </a:spcBef>
              <a:spcAft>
                <a:spcPts val="0"/>
              </a:spcAft>
              <a:buSzPts val="2000"/>
              <a:buFont typeface="Noto Sans Symbols"/>
              <a:buChar char="✔"/>
            </a:pPr>
            <a:r>
              <a:rPr b="0" lang="nl-BE" sz="1800">
                <a:solidFill>
                  <a:schemeClr val="accent3"/>
                </a:solidFill>
              </a:rPr>
              <a:t>Kleuterschool De Bollekens</a:t>
            </a:r>
            <a:endParaRPr b="0" sz="1800">
              <a:solidFill>
                <a:schemeClr val="accent3"/>
              </a:solidFill>
            </a:endParaRPr>
          </a:p>
          <a:p>
            <a:pPr indent="-285750" lvl="1" marL="742950" rtl="0" algn="l">
              <a:lnSpc>
                <a:spcPct val="144444"/>
              </a:lnSpc>
              <a:spcBef>
                <a:spcPts val="600"/>
              </a:spcBef>
              <a:spcAft>
                <a:spcPts val="0"/>
              </a:spcAft>
              <a:buSzPts val="2000"/>
              <a:buFont typeface="Noto Sans Symbols"/>
              <a:buChar char="✔"/>
            </a:pPr>
            <a:r>
              <a:rPr b="0" lang="nl-BE" sz="1800">
                <a:solidFill>
                  <a:schemeClr val="accent3"/>
                </a:solidFill>
              </a:rPr>
              <a:t>Antoniushof</a:t>
            </a:r>
            <a:endParaRPr b="0" sz="1800">
              <a:solidFill>
                <a:schemeClr val="accent3"/>
              </a:solidFill>
            </a:endParaRPr>
          </a:p>
          <a:p>
            <a:pPr indent="-285750" lvl="2" marL="742950" rtl="0" algn="l">
              <a:lnSpc>
                <a:spcPct val="150000"/>
              </a:lnSpc>
              <a:spcBef>
                <a:spcPts val="600"/>
              </a:spcBef>
              <a:spcAft>
                <a:spcPts val="0"/>
              </a:spcAft>
              <a:buSzPts val="1800"/>
              <a:buFont typeface="Noto Sans Symbols"/>
              <a:buChar char="✔"/>
            </a:pPr>
            <a:r>
              <a:rPr b="0" lang="nl-BE" sz="1800">
                <a:solidFill>
                  <a:schemeClr val="accent3"/>
                </a:solidFill>
              </a:rPr>
              <a:t>Pc. dr. Guislain</a:t>
            </a:r>
            <a:endParaRPr b="0" sz="1800">
              <a:solidFill>
                <a:schemeClr val="accent3"/>
              </a:solidFill>
            </a:endParaRPr>
          </a:p>
          <a:p>
            <a:pPr indent="-342900" lvl="1" marL="342900" rtl="0" algn="l">
              <a:lnSpc>
                <a:spcPct val="150000"/>
              </a:lnSpc>
              <a:spcBef>
                <a:spcPts val="600"/>
              </a:spcBef>
              <a:spcAft>
                <a:spcPts val="0"/>
              </a:spcAft>
              <a:buSzPts val="2000"/>
              <a:buFont typeface="Arial"/>
              <a:buChar char="•"/>
            </a:pPr>
            <a:r>
              <a:rPr b="0" lang="nl-BE" sz="1800">
                <a:solidFill>
                  <a:schemeClr val="accent3"/>
                </a:solidFill>
              </a:rPr>
              <a:t>Totale oogst:  4 000 kg fruit                                  = 420 dozen fruitsap van 5l</a:t>
            </a:r>
            <a:endParaRPr/>
          </a:p>
          <a:p>
            <a:pPr indent="-215900" lvl="1" marL="342900" rtl="0" algn="l">
              <a:lnSpc>
                <a:spcPct val="144444"/>
              </a:lnSpc>
              <a:spcBef>
                <a:spcPts val="600"/>
              </a:spcBef>
              <a:spcAft>
                <a:spcPts val="0"/>
              </a:spcAft>
              <a:buSzPts val="2000"/>
              <a:buFont typeface="Arial"/>
              <a:buNone/>
            </a:pPr>
            <a:r>
              <a:t/>
            </a:r>
            <a:endParaRPr sz="1800">
              <a:solidFill>
                <a:schemeClr val="accent3"/>
              </a:solidFill>
            </a:endParaRPr>
          </a:p>
        </p:txBody>
      </p:sp>
      <p:sp>
        <p:nvSpPr>
          <p:cNvPr id="1362" name="Google Shape;1362;p173"/>
          <p:cNvSpPr txBox="1"/>
          <p:nvPr/>
        </p:nvSpPr>
        <p:spPr>
          <a:xfrm>
            <a:off x="296288" y="1700808"/>
            <a:ext cx="9168000" cy="396000"/>
          </a:xfrm>
          <a:prstGeom prst="rect">
            <a:avLst/>
          </a:prstGeom>
          <a:noFill/>
          <a:ln>
            <a:noFill/>
          </a:ln>
        </p:spPr>
        <p:txBody>
          <a:bodyPr anchorCtr="0" anchor="ctr" bIns="91425" lIns="91425" spcFirstLastPara="1" rIns="91425" wrap="square" tIns="91425">
            <a:noAutofit/>
          </a:bodyPr>
          <a:lstStyle/>
          <a:p>
            <a:pPr indent="-228600" lvl="0" marL="457200" marR="0" rtl="0" algn="l">
              <a:lnSpc>
                <a:spcPct val="100000"/>
              </a:lnSpc>
              <a:spcBef>
                <a:spcPts val="0"/>
              </a:spcBef>
              <a:spcAft>
                <a:spcPts val="0"/>
              </a:spcAft>
              <a:buClr>
                <a:srgbClr val="7D1212"/>
              </a:buClr>
              <a:buSzPts val="2000"/>
              <a:buFont typeface="Arial"/>
              <a:buNone/>
            </a:pPr>
            <a:r>
              <a:rPr b="1" i="0" lang="nl-BE" sz="2400" u="none" cap="none" strike="noStrike">
                <a:solidFill>
                  <a:srgbClr val="007A65"/>
                </a:solidFill>
                <a:latin typeface="Arial"/>
                <a:ea typeface="Arial"/>
                <a:cs typeface="Arial"/>
                <a:sym typeface="Arial"/>
              </a:rPr>
              <a:t>Oogstmomenten samen met PLUK</a:t>
            </a:r>
            <a:endParaRPr b="1" i="0" sz="3200" u="none" cap="none" strike="noStrike">
              <a:solidFill>
                <a:srgbClr val="007A65"/>
              </a:solidFill>
              <a:latin typeface="Arial"/>
              <a:ea typeface="Arial"/>
              <a:cs typeface="Arial"/>
              <a:sym typeface="Arial"/>
            </a:endParaRPr>
          </a:p>
        </p:txBody>
      </p:sp>
      <p:pic>
        <p:nvPicPr>
          <p:cNvPr id="1363" name="Google Shape;1363;p173"/>
          <p:cNvPicPr preferRelativeResize="0"/>
          <p:nvPr/>
        </p:nvPicPr>
        <p:blipFill rotWithShape="1">
          <a:blip r:embed="rId6">
            <a:alphaModFix/>
          </a:blip>
          <a:srcRect b="0" l="0" r="0" t="0"/>
          <a:stretch/>
        </p:blipFill>
        <p:spPr>
          <a:xfrm>
            <a:off x="8314267" y="1489484"/>
            <a:ext cx="2768600" cy="4359275"/>
          </a:xfrm>
          <a:prstGeom prst="rect">
            <a:avLst/>
          </a:prstGeom>
          <a:noFill/>
          <a:ln>
            <a:noFill/>
          </a:ln>
        </p:spPr>
      </p:pic>
      <p:pic>
        <p:nvPicPr>
          <p:cNvPr descr="C:\Users\Catheline\Downloads\IMG_20190914_160840.jpg" id="1364" name="Google Shape;1364;p173"/>
          <p:cNvPicPr preferRelativeResize="0"/>
          <p:nvPr/>
        </p:nvPicPr>
        <p:blipFill rotWithShape="1">
          <a:blip r:embed="rId7">
            <a:alphaModFix/>
          </a:blip>
          <a:srcRect b="0" l="0" r="0" t="20911"/>
          <a:stretch/>
        </p:blipFill>
        <p:spPr>
          <a:xfrm>
            <a:off x="6134649" y="4020441"/>
            <a:ext cx="2679319" cy="2119055"/>
          </a:xfrm>
          <a:prstGeom prst="rect">
            <a:avLst/>
          </a:prstGeom>
          <a:noFill/>
          <a:ln>
            <a:noFill/>
          </a:ln>
        </p:spPr>
      </p:pic>
      <p:sp>
        <p:nvSpPr>
          <p:cNvPr id="1365" name="Google Shape;1365;p173"/>
          <p:cNvSpPr txBox="1"/>
          <p:nvPr/>
        </p:nvSpPr>
        <p:spPr>
          <a:xfrm>
            <a:off x="1828800" y="195827"/>
            <a:ext cx="9999784" cy="1076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40625"/>
              </a:lnSpc>
              <a:spcBef>
                <a:spcPts val="0"/>
              </a:spcBef>
              <a:spcAft>
                <a:spcPts val="0"/>
              </a:spcAft>
              <a:buClr>
                <a:srgbClr val="7D1212"/>
              </a:buClr>
              <a:buSzPts val="3200"/>
              <a:buFont typeface="Roboto Slab"/>
              <a:buNone/>
            </a:pPr>
            <a:r>
              <a:rPr b="1" i="0" lang="nl-BE" sz="3600" u="none" cap="none" strike="noStrike">
                <a:solidFill>
                  <a:srgbClr val="C00000"/>
                </a:solidFill>
                <a:latin typeface="Arial"/>
                <a:ea typeface="Arial"/>
                <a:cs typeface="Arial"/>
                <a:sym typeface="Arial"/>
              </a:rPr>
              <a:t>Voorbeeld 2: Buurtfruit Gent </a:t>
            </a:r>
            <a:r>
              <a:rPr b="1" i="0" lang="nl-BE" sz="2800" u="none" cap="none" strike="noStrike">
                <a:solidFill>
                  <a:srgbClr val="C00000"/>
                </a:solidFill>
                <a:latin typeface="Arial"/>
                <a:ea typeface="Arial"/>
                <a:cs typeface="Arial"/>
                <a:sym typeface="Arial"/>
              </a:rPr>
              <a:t>(2019)</a:t>
            </a:r>
            <a:endParaRPr b="1" i="0" sz="2800" u="none" cap="none" strike="noStrike">
              <a:solidFill>
                <a:srgbClr val="C00000"/>
              </a:solidFill>
              <a:latin typeface="Arial"/>
              <a:ea typeface="Arial"/>
              <a:cs typeface="Arial"/>
              <a:sym typeface="Arial"/>
            </a:endParaRPr>
          </a:p>
        </p:txBody>
      </p:sp>
      <p:grpSp>
        <p:nvGrpSpPr>
          <p:cNvPr id="1366" name="Google Shape;1366;p173"/>
          <p:cNvGrpSpPr/>
          <p:nvPr/>
        </p:nvGrpSpPr>
        <p:grpSpPr>
          <a:xfrm>
            <a:off x="8036163" y="5975076"/>
            <a:ext cx="3792421" cy="882924"/>
            <a:chOff x="6012160" y="332656"/>
            <a:chExt cx="2844316" cy="882924"/>
          </a:xfrm>
        </p:grpSpPr>
        <p:pic>
          <p:nvPicPr>
            <p:cNvPr id="1367" name="Google Shape;1367;p173"/>
            <p:cNvPicPr preferRelativeResize="0"/>
            <p:nvPr/>
          </p:nvPicPr>
          <p:blipFill rotWithShape="1">
            <a:blip r:embed="rId3">
              <a:alphaModFix/>
            </a:blip>
            <a:srcRect b="0" l="0" r="0" t="0"/>
            <a:stretch/>
          </p:blipFill>
          <p:spPr>
            <a:xfrm>
              <a:off x="6012160" y="374615"/>
              <a:ext cx="598316" cy="814338"/>
            </a:xfrm>
            <a:prstGeom prst="rect">
              <a:avLst/>
            </a:prstGeom>
            <a:noFill/>
            <a:ln>
              <a:noFill/>
            </a:ln>
          </p:spPr>
        </p:pic>
        <p:pic>
          <p:nvPicPr>
            <p:cNvPr descr="Z:\6. Projecten met externe financiering\6.3 Lopende projecten\Eetbare buurten\2018_Beleidsgroep Gent en Garde\Communicatie\Logo's\logo pluk.png" id="1368" name="Google Shape;1368;p173"/>
            <p:cNvPicPr preferRelativeResize="0"/>
            <p:nvPr/>
          </p:nvPicPr>
          <p:blipFill rotWithShape="1">
            <a:blip r:embed="rId4">
              <a:alphaModFix/>
            </a:blip>
            <a:srcRect b="0" l="0" r="0" t="0"/>
            <a:stretch/>
          </p:blipFill>
          <p:spPr>
            <a:xfrm>
              <a:off x="6942873" y="332656"/>
              <a:ext cx="866617" cy="882924"/>
            </a:xfrm>
            <a:prstGeom prst="rect">
              <a:avLst/>
            </a:prstGeom>
            <a:noFill/>
            <a:ln>
              <a:noFill/>
            </a:ln>
          </p:spPr>
        </p:pic>
        <p:pic>
          <p:nvPicPr>
            <p:cNvPr descr="Z:\6. Projecten met externe financiering\6.3 Lopende projecten\Eetbare buurten\2018_Beleidsgroep Gent en Garde\Communicatie\Logo's\logo gentengarde.jpg" id="1369" name="Google Shape;1369;p173"/>
            <p:cNvPicPr preferRelativeResize="0"/>
            <p:nvPr/>
          </p:nvPicPr>
          <p:blipFill rotWithShape="1">
            <a:blip r:embed="rId5">
              <a:alphaModFix/>
            </a:blip>
            <a:srcRect b="0" l="0" r="0" t="0"/>
            <a:stretch/>
          </p:blipFill>
          <p:spPr>
            <a:xfrm>
              <a:off x="8013649" y="374615"/>
              <a:ext cx="842827" cy="745752"/>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102"/>
          <p:cNvSpPr txBox="1"/>
          <p:nvPr>
            <p:ph type="title"/>
          </p:nvPr>
        </p:nvSpPr>
        <p:spPr>
          <a:xfrm>
            <a:off x="594768" y="0"/>
            <a:ext cx="98064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nl-BE"/>
              <a:t>Agenda Gezonde &amp; duurzame voeding</a:t>
            </a:r>
            <a:endParaRPr/>
          </a:p>
        </p:txBody>
      </p:sp>
      <p:sp>
        <p:nvSpPr>
          <p:cNvPr id="714" name="Google Shape;714;p102"/>
          <p:cNvSpPr txBox="1"/>
          <p:nvPr>
            <p:ph idx="1" type="body"/>
          </p:nvPr>
        </p:nvSpPr>
        <p:spPr>
          <a:xfrm>
            <a:off x="594768" y="1276344"/>
            <a:ext cx="11002500" cy="5022900"/>
          </a:xfrm>
          <a:prstGeom prst="rect">
            <a:avLst/>
          </a:prstGeom>
        </p:spPr>
        <p:txBody>
          <a:bodyPr anchorCtr="0" anchor="t" bIns="0" lIns="0" spcFirstLastPara="1" rIns="0" wrap="square" tIns="0">
            <a:noAutofit/>
          </a:bodyPr>
          <a:lstStyle/>
          <a:p>
            <a:pPr indent="0" lvl="0" marL="0" marR="0" rtl="0" algn="l">
              <a:lnSpc>
                <a:spcPct val="100000"/>
              </a:lnSpc>
              <a:spcBef>
                <a:spcPts val="560"/>
              </a:spcBef>
              <a:spcAft>
                <a:spcPts val="0"/>
              </a:spcAft>
              <a:buNone/>
            </a:pPr>
            <a:r>
              <a:t/>
            </a:r>
            <a:endParaRPr/>
          </a:p>
          <a:p>
            <a:pPr indent="0" lvl="0" marL="0" marR="0" rtl="0" algn="l">
              <a:lnSpc>
                <a:spcPct val="100000"/>
              </a:lnSpc>
              <a:spcBef>
                <a:spcPts val="560"/>
              </a:spcBef>
              <a:spcAft>
                <a:spcPts val="0"/>
              </a:spcAft>
              <a:buNone/>
            </a:pPr>
            <a:r>
              <a:t/>
            </a:r>
            <a:endParaRPr/>
          </a:p>
          <a:p>
            <a:pPr indent="0" lvl="0" marL="0" marR="0" rtl="0" algn="l">
              <a:lnSpc>
                <a:spcPct val="100000"/>
              </a:lnSpc>
              <a:spcBef>
                <a:spcPts val="560"/>
              </a:spcBef>
              <a:spcAft>
                <a:spcPts val="0"/>
              </a:spcAft>
              <a:buNone/>
            </a:pPr>
            <a:r>
              <a:t/>
            </a:r>
            <a:endParaRPr/>
          </a:p>
          <a:p>
            <a:pPr indent="-406400" lvl="0" marL="457200" marR="0" rtl="0" algn="l">
              <a:lnSpc>
                <a:spcPct val="100000"/>
              </a:lnSpc>
              <a:spcBef>
                <a:spcPts val="560"/>
              </a:spcBef>
              <a:spcAft>
                <a:spcPts val="0"/>
              </a:spcAft>
              <a:buSzPts val="2800"/>
              <a:buChar char="•"/>
            </a:pPr>
            <a:r>
              <a:rPr lang="nl-BE"/>
              <a:t>10.00-10.55 </a:t>
            </a:r>
            <a:r>
              <a:rPr lang="nl-BE"/>
              <a:t>Inspiratiesessie</a:t>
            </a:r>
            <a:endParaRPr/>
          </a:p>
          <a:p>
            <a:pPr indent="-381000" lvl="1" marL="914400" marR="0" rtl="0" algn="l">
              <a:lnSpc>
                <a:spcPct val="100000"/>
              </a:lnSpc>
              <a:spcBef>
                <a:spcPts val="0"/>
              </a:spcBef>
              <a:spcAft>
                <a:spcPts val="0"/>
              </a:spcAft>
              <a:buSzPts val="2400"/>
              <a:buChar char="•"/>
            </a:pPr>
            <a:r>
              <a:rPr lang="nl-BE"/>
              <a:t>Erpe-Mere, Gent, Antwerpen, Roeselare, Schoten</a:t>
            </a:r>
            <a:endParaRPr/>
          </a:p>
          <a:p>
            <a:pPr indent="-406400" lvl="0" marL="457200" marR="0" rtl="0" algn="l">
              <a:lnSpc>
                <a:spcPct val="100000"/>
              </a:lnSpc>
              <a:spcBef>
                <a:spcPts val="0"/>
              </a:spcBef>
              <a:spcAft>
                <a:spcPts val="0"/>
              </a:spcAft>
              <a:buSzPts val="2800"/>
              <a:buChar char="•"/>
            </a:pPr>
            <a:r>
              <a:rPr lang="nl-BE"/>
              <a:t>10.55-11.00 </a:t>
            </a:r>
            <a:r>
              <a:rPr lang="nl-BE"/>
              <a:t>PAUZE </a:t>
            </a:r>
            <a:endParaRPr/>
          </a:p>
          <a:p>
            <a:pPr indent="-406400" lvl="0" marL="457200" marR="0" rtl="0" algn="l">
              <a:lnSpc>
                <a:spcPct val="100000"/>
              </a:lnSpc>
              <a:spcBef>
                <a:spcPts val="0"/>
              </a:spcBef>
              <a:spcAft>
                <a:spcPts val="0"/>
              </a:spcAft>
              <a:buSzPts val="2800"/>
              <a:buChar char="•"/>
            </a:pPr>
            <a:r>
              <a:rPr lang="nl-BE"/>
              <a:t>11.00-11.30 Departement Omgeving </a:t>
            </a:r>
            <a:endParaRPr/>
          </a:p>
          <a:p>
            <a:pPr indent="-406400" lvl="0" marL="457200" marR="0" rtl="0" algn="l">
              <a:lnSpc>
                <a:spcPct val="100000"/>
              </a:lnSpc>
              <a:spcBef>
                <a:spcPts val="0"/>
              </a:spcBef>
              <a:spcAft>
                <a:spcPts val="0"/>
              </a:spcAft>
              <a:buSzPts val="2800"/>
              <a:buChar char="•"/>
            </a:pPr>
            <a:r>
              <a:rPr lang="nl-BE"/>
              <a:t>11.30-12.00 VELT</a:t>
            </a:r>
            <a:endParaRPr/>
          </a:p>
          <a:p>
            <a:pPr indent="0" lvl="0" marL="0" marR="0" rtl="0" algn="l">
              <a:lnSpc>
                <a:spcPct val="100000"/>
              </a:lnSpc>
              <a:spcBef>
                <a:spcPts val="560"/>
              </a:spcBef>
              <a:spcAft>
                <a:spcPts val="0"/>
              </a:spcAft>
              <a:buNone/>
            </a:pPr>
            <a:r>
              <a:t/>
            </a:r>
            <a:endParaRPr sz="1050">
              <a:solidFill>
                <a:srgbClr val="000000"/>
              </a:solidFill>
              <a:highlight>
                <a:srgbClr val="FFFFFF"/>
              </a:highlight>
              <a:latin typeface="Roboto"/>
              <a:ea typeface="Roboto"/>
              <a:cs typeface="Roboto"/>
              <a:sym typeface="Roboto"/>
            </a:endParaRPr>
          </a:p>
          <a:p>
            <a:pPr indent="0" lvl="0" marL="457200" marR="0" rtl="0" algn="l">
              <a:lnSpc>
                <a:spcPct val="100000"/>
              </a:lnSpc>
              <a:spcBef>
                <a:spcPts val="560"/>
              </a:spcBef>
              <a:spcAft>
                <a:spcPts val="0"/>
              </a:spcAft>
              <a:buNone/>
            </a:pPr>
            <a:r>
              <a:t/>
            </a:r>
            <a:endParaRPr/>
          </a:p>
          <a:p>
            <a:pPr indent="0" lvl="0" marL="0" marR="0" rtl="0" algn="l">
              <a:lnSpc>
                <a:spcPct val="100000"/>
              </a:lnSpc>
              <a:spcBef>
                <a:spcPts val="560"/>
              </a:spcBef>
              <a:spcAft>
                <a:spcPts val="0"/>
              </a:spcAft>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sp>
        <p:nvSpPr>
          <p:cNvPr id="1375" name="Google Shape;1375;p174"/>
          <p:cNvSpPr txBox="1"/>
          <p:nvPr>
            <p:ph idx="10" type="dt"/>
          </p:nvPr>
        </p:nvSpPr>
        <p:spPr>
          <a:xfrm>
            <a:off x="432000" y="6093209"/>
            <a:ext cx="5664000" cy="583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nl-BE"/>
              <a:t>www.velt.nu | #ecotuinieren</a:t>
            </a:r>
            <a:endParaRPr/>
          </a:p>
        </p:txBody>
      </p:sp>
      <p:sp>
        <p:nvSpPr>
          <p:cNvPr id="1376" name="Google Shape;1376;p174"/>
          <p:cNvSpPr txBox="1"/>
          <p:nvPr>
            <p:ph idx="11" type="ftr"/>
          </p:nvPr>
        </p:nvSpPr>
        <p:spPr>
          <a:xfrm>
            <a:off x="6096000" y="6094799"/>
            <a:ext cx="5568000" cy="583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nl-BE"/>
              <a:t>Ecologisch leven</a:t>
            </a:r>
            <a:br>
              <a:rPr lang="nl-BE"/>
            </a:br>
            <a:r>
              <a:rPr lang="nl-BE"/>
              <a:t>koken en tuinieren</a:t>
            </a:r>
            <a:endParaRPr/>
          </a:p>
        </p:txBody>
      </p:sp>
      <p:sp>
        <p:nvSpPr>
          <p:cNvPr id="1377" name="Google Shape;1377;p174"/>
          <p:cNvSpPr txBox="1"/>
          <p:nvPr>
            <p:ph idx="1" type="body"/>
          </p:nvPr>
        </p:nvSpPr>
        <p:spPr>
          <a:xfrm>
            <a:off x="766261" y="2914650"/>
            <a:ext cx="6219232" cy="2836735"/>
          </a:xfrm>
          <a:prstGeom prst="rect">
            <a:avLst/>
          </a:prstGeom>
          <a:noFill/>
          <a:ln>
            <a:noFill/>
          </a:ln>
        </p:spPr>
        <p:txBody>
          <a:bodyPr anchorCtr="0" anchor="ctr" bIns="0" lIns="0" spcFirstLastPara="1" rIns="0" wrap="square" tIns="0">
            <a:noAutofit/>
          </a:bodyPr>
          <a:lstStyle/>
          <a:p>
            <a:pPr indent="-342900" lvl="0" marL="571500" rtl="0" algn="l">
              <a:lnSpc>
                <a:spcPct val="181250"/>
              </a:lnSpc>
              <a:spcBef>
                <a:spcPts val="0"/>
              </a:spcBef>
              <a:spcAft>
                <a:spcPts val="0"/>
              </a:spcAft>
              <a:buClr>
                <a:schemeClr val="accent3"/>
              </a:buClr>
              <a:buSzPts val="1600"/>
              <a:buFont typeface="Arial"/>
              <a:buChar char="•"/>
            </a:pPr>
            <a:r>
              <a:rPr b="0" lang="nl-BE" sz="1600"/>
              <a:t>Banierpark in Dampoortwijk, </a:t>
            </a:r>
            <a:endParaRPr/>
          </a:p>
          <a:p>
            <a:pPr indent="-342900" lvl="0" marL="571500" rtl="0" algn="l">
              <a:lnSpc>
                <a:spcPct val="162500"/>
              </a:lnSpc>
              <a:spcBef>
                <a:spcPts val="600"/>
              </a:spcBef>
              <a:spcAft>
                <a:spcPts val="0"/>
              </a:spcAft>
              <a:buClr>
                <a:schemeClr val="accent3"/>
              </a:buClr>
              <a:buSzPts val="1600"/>
              <a:buFont typeface="Arial"/>
              <a:buChar char="•"/>
            </a:pPr>
            <a:r>
              <a:rPr b="0" lang="nl-BE" sz="1600"/>
              <a:t>Overlegmomenten met sociaal regisseur, wijkwerking, politie, parkwerkgroep, jongerenwerking uit omgeving en Al Minara. </a:t>
            </a:r>
            <a:endParaRPr/>
          </a:p>
          <a:p>
            <a:pPr indent="-342900" lvl="0" marL="571500" rtl="0" algn="l">
              <a:lnSpc>
                <a:spcPct val="162500"/>
              </a:lnSpc>
              <a:spcBef>
                <a:spcPts val="600"/>
              </a:spcBef>
              <a:spcAft>
                <a:spcPts val="0"/>
              </a:spcAft>
              <a:buClr>
                <a:schemeClr val="accent3"/>
              </a:buClr>
              <a:buSzPts val="1600"/>
              <a:buFont typeface="Arial"/>
              <a:buChar char="•"/>
            </a:pPr>
            <a:r>
              <a:rPr b="0" lang="nl-BE" sz="1600"/>
              <a:t>Sensibilisering vd buurt ism Al Minara en Buurtwerk Bernadette-Dampoort, fruit onder de aandacht brengen</a:t>
            </a:r>
            <a:endParaRPr/>
          </a:p>
          <a:p>
            <a:pPr indent="-342900" lvl="0" marL="571500" rtl="0" algn="l">
              <a:lnSpc>
                <a:spcPct val="162500"/>
              </a:lnSpc>
              <a:spcBef>
                <a:spcPts val="600"/>
              </a:spcBef>
              <a:spcAft>
                <a:spcPts val="0"/>
              </a:spcAft>
              <a:buClr>
                <a:schemeClr val="accent3"/>
              </a:buClr>
              <a:buSzPts val="1600"/>
              <a:buFont typeface="Arial"/>
              <a:buChar char="•"/>
            </a:pPr>
            <a:r>
              <a:rPr b="0" lang="nl-BE" sz="1600"/>
              <a:t>Maar: geen stabiele/blijvende buurtwerking rond het fruit in het park.</a:t>
            </a:r>
            <a:endParaRPr/>
          </a:p>
          <a:p>
            <a:pPr indent="-215900" lvl="0" marL="571500" rtl="0" algn="l">
              <a:lnSpc>
                <a:spcPct val="145000"/>
              </a:lnSpc>
              <a:spcBef>
                <a:spcPts val="600"/>
              </a:spcBef>
              <a:spcAft>
                <a:spcPts val="0"/>
              </a:spcAft>
              <a:buClr>
                <a:schemeClr val="accent3"/>
              </a:buClr>
              <a:buSzPts val="2000"/>
              <a:buFont typeface="Arial"/>
              <a:buNone/>
            </a:pPr>
            <a:r>
              <a:t/>
            </a:r>
            <a:endParaRPr b="0"/>
          </a:p>
          <a:p>
            <a:pPr indent="0" lvl="0" marL="228600" rtl="0" algn="l">
              <a:lnSpc>
                <a:spcPct val="145000"/>
              </a:lnSpc>
              <a:spcBef>
                <a:spcPts val="600"/>
              </a:spcBef>
              <a:spcAft>
                <a:spcPts val="0"/>
              </a:spcAft>
              <a:buClr>
                <a:schemeClr val="accent3"/>
              </a:buClr>
              <a:buSzPts val="2000"/>
              <a:buNone/>
            </a:pPr>
            <a:r>
              <a:rPr b="0" lang="nl-BE"/>
              <a:t> </a:t>
            </a:r>
            <a:endParaRPr/>
          </a:p>
        </p:txBody>
      </p:sp>
      <p:sp>
        <p:nvSpPr>
          <p:cNvPr id="1378" name="Google Shape;1378;p174"/>
          <p:cNvSpPr txBox="1"/>
          <p:nvPr/>
        </p:nvSpPr>
        <p:spPr>
          <a:xfrm>
            <a:off x="601161" y="1757718"/>
            <a:ext cx="9168000" cy="396000"/>
          </a:xfrm>
          <a:prstGeom prst="rect">
            <a:avLst/>
          </a:prstGeom>
          <a:noFill/>
          <a:ln>
            <a:noFill/>
          </a:ln>
        </p:spPr>
        <p:txBody>
          <a:bodyPr anchorCtr="0" anchor="ctr" bIns="91425" lIns="91425" spcFirstLastPara="1" rIns="91425" wrap="square" tIns="91425">
            <a:noAutofit/>
          </a:bodyPr>
          <a:lstStyle/>
          <a:p>
            <a:pPr indent="-228600" lvl="0" marL="457200" marR="0" rtl="0" algn="l">
              <a:lnSpc>
                <a:spcPct val="100000"/>
              </a:lnSpc>
              <a:spcBef>
                <a:spcPts val="0"/>
              </a:spcBef>
              <a:spcAft>
                <a:spcPts val="0"/>
              </a:spcAft>
              <a:buClr>
                <a:schemeClr val="accent3"/>
              </a:buClr>
              <a:buSzPts val="2000"/>
              <a:buFont typeface="Arial"/>
              <a:buNone/>
            </a:pPr>
            <a:r>
              <a:rPr b="1" i="0" lang="nl-BE" sz="2400" u="none" cap="none" strike="noStrike">
                <a:solidFill>
                  <a:schemeClr val="accent5"/>
                </a:solidFill>
                <a:latin typeface="Roboto Slab"/>
                <a:ea typeface="Roboto Slab"/>
                <a:cs typeface="Roboto Slab"/>
                <a:sym typeface="Roboto Slab"/>
              </a:rPr>
              <a:t>Buurtproject</a:t>
            </a:r>
            <a:endParaRPr b="1" i="0" sz="3200" u="none" cap="none" strike="noStrike">
              <a:solidFill>
                <a:schemeClr val="accent5"/>
              </a:solidFill>
              <a:latin typeface="Roboto Slab"/>
              <a:ea typeface="Roboto Slab"/>
              <a:cs typeface="Roboto Slab"/>
              <a:sym typeface="Roboto Slab"/>
            </a:endParaRPr>
          </a:p>
        </p:txBody>
      </p:sp>
      <p:grpSp>
        <p:nvGrpSpPr>
          <p:cNvPr id="1379" name="Google Shape;1379;p174"/>
          <p:cNvGrpSpPr/>
          <p:nvPr/>
        </p:nvGrpSpPr>
        <p:grpSpPr>
          <a:xfrm>
            <a:off x="7950467" y="332656"/>
            <a:ext cx="3792421" cy="882924"/>
            <a:chOff x="6012160" y="332656"/>
            <a:chExt cx="2844316" cy="882924"/>
          </a:xfrm>
        </p:grpSpPr>
        <p:pic>
          <p:nvPicPr>
            <p:cNvPr id="1380" name="Google Shape;1380;p174"/>
            <p:cNvPicPr preferRelativeResize="0"/>
            <p:nvPr/>
          </p:nvPicPr>
          <p:blipFill rotWithShape="1">
            <a:blip r:embed="rId3">
              <a:alphaModFix/>
            </a:blip>
            <a:srcRect b="0" l="0" r="0" t="0"/>
            <a:stretch/>
          </p:blipFill>
          <p:spPr>
            <a:xfrm>
              <a:off x="6012160" y="374615"/>
              <a:ext cx="598316" cy="814338"/>
            </a:xfrm>
            <a:prstGeom prst="rect">
              <a:avLst/>
            </a:prstGeom>
            <a:noFill/>
            <a:ln>
              <a:noFill/>
            </a:ln>
          </p:spPr>
        </p:pic>
        <p:pic>
          <p:nvPicPr>
            <p:cNvPr descr="Z:\6. Projecten met externe financiering\6.3 Lopende projecten\Eetbare buurten\2018_Beleidsgroep Gent en Garde\Communicatie\Logo's\logo pluk.png" id="1381" name="Google Shape;1381;p174"/>
            <p:cNvPicPr preferRelativeResize="0"/>
            <p:nvPr/>
          </p:nvPicPr>
          <p:blipFill rotWithShape="1">
            <a:blip r:embed="rId4">
              <a:alphaModFix/>
            </a:blip>
            <a:srcRect b="0" l="0" r="0" t="0"/>
            <a:stretch/>
          </p:blipFill>
          <p:spPr>
            <a:xfrm>
              <a:off x="6942873" y="332656"/>
              <a:ext cx="866617" cy="882924"/>
            </a:xfrm>
            <a:prstGeom prst="rect">
              <a:avLst/>
            </a:prstGeom>
            <a:noFill/>
            <a:ln>
              <a:noFill/>
            </a:ln>
          </p:spPr>
        </p:pic>
        <p:pic>
          <p:nvPicPr>
            <p:cNvPr descr="Z:\6. Projecten met externe financiering\6.3 Lopende projecten\Eetbare buurten\2018_Beleidsgroep Gent en Garde\Communicatie\Logo's\logo gentengarde.jpg" id="1382" name="Google Shape;1382;p174"/>
            <p:cNvPicPr preferRelativeResize="0"/>
            <p:nvPr/>
          </p:nvPicPr>
          <p:blipFill rotWithShape="1">
            <a:blip r:embed="rId5">
              <a:alphaModFix/>
            </a:blip>
            <a:srcRect b="0" l="0" r="0" t="0"/>
            <a:stretch/>
          </p:blipFill>
          <p:spPr>
            <a:xfrm>
              <a:off x="8013649" y="374615"/>
              <a:ext cx="842827" cy="745752"/>
            </a:xfrm>
            <a:prstGeom prst="rect">
              <a:avLst/>
            </a:prstGeom>
            <a:noFill/>
            <a:ln>
              <a:noFill/>
            </a:ln>
          </p:spPr>
        </p:pic>
      </p:grpSp>
      <p:sp>
        <p:nvSpPr>
          <p:cNvPr id="1383" name="Google Shape;1383;p174"/>
          <p:cNvSpPr txBox="1"/>
          <p:nvPr/>
        </p:nvSpPr>
        <p:spPr>
          <a:xfrm>
            <a:off x="1828800" y="195827"/>
            <a:ext cx="9999784" cy="1076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40625"/>
              </a:lnSpc>
              <a:spcBef>
                <a:spcPts val="0"/>
              </a:spcBef>
              <a:spcAft>
                <a:spcPts val="0"/>
              </a:spcAft>
              <a:buClr>
                <a:srgbClr val="7D1212"/>
              </a:buClr>
              <a:buSzPts val="3200"/>
              <a:buFont typeface="Roboto Slab"/>
              <a:buNone/>
            </a:pPr>
            <a:r>
              <a:rPr b="1" i="0" lang="nl-BE" sz="3600" u="none" cap="none" strike="noStrike">
                <a:solidFill>
                  <a:srgbClr val="C00000"/>
                </a:solidFill>
                <a:latin typeface="Roboto Slab"/>
                <a:ea typeface="Roboto Slab"/>
                <a:cs typeface="Roboto Slab"/>
                <a:sym typeface="Roboto Slab"/>
              </a:rPr>
              <a:t>Voorbeeld 2: Buurtfruit Gent </a:t>
            </a:r>
            <a:r>
              <a:rPr b="1" i="0" lang="nl-BE" sz="2800" u="none" cap="none" strike="noStrike">
                <a:solidFill>
                  <a:srgbClr val="C00000"/>
                </a:solidFill>
                <a:latin typeface="Roboto Slab"/>
                <a:ea typeface="Roboto Slab"/>
                <a:cs typeface="Roboto Slab"/>
                <a:sym typeface="Roboto Slab"/>
              </a:rPr>
              <a:t>(2019)</a:t>
            </a:r>
            <a:endParaRPr b="1" i="0" sz="2800" u="none" cap="none" strike="noStrike">
              <a:solidFill>
                <a:srgbClr val="C00000"/>
              </a:solidFill>
              <a:latin typeface="Roboto Slab"/>
              <a:ea typeface="Roboto Slab"/>
              <a:cs typeface="Roboto Slab"/>
              <a:sym typeface="Roboto Slab"/>
            </a:endParaRPr>
          </a:p>
        </p:txBody>
      </p:sp>
      <p:pic>
        <p:nvPicPr>
          <p:cNvPr id="1384" name="Google Shape;1384;p174"/>
          <p:cNvPicPr preferRelativeResize="0"/>
          <p:nvPr/>
        </p:nvPicPr>
        <p:blipFill rotWithShape="1">
          <a:blip r:embed="rId6">
            <a:alphaModFix/>
          </a:blip>
          <a:srcRect b="0" l="0" r="0" t="0"/>
          <a:stretch/>
        </p:blipFill>
        <p:spPr>
          <a:xfrm>
            <a:off x="7115067" y="1504951"/>
            <a:ext cx="3665456" cy="2628900"/>
          </a:xfrm>
          <a:prstGeom prst="rect">
            <a:avLst/>
          </a:prstGeom>
          <a:noFill/>
          <a:ln>
            <a:noFill/>
          </a:ln>
        </p:spPr>
      </p:pic>
      <p:pic>
        <p:nvPicPr>
          <p:cNvPr id="1385" name="Google Shape;1385;p174"/>
          <p:cNvPicPr preferRelativeResize="0"/>
          <p:nvPr/>
        </p:nvPicPr>
        <p:blipFill rotWithShape="1">
          <a:blip r:embed="rId7">
            <a:alphaModFix/>
          </a:blip>
          <a:srcRect b="0" l="0" r="0" t="0"/>
          <a:stretch/>
        </p:blipFill>
        <p:spPr>
          <a:xfrm>
            <a:off x="6828692" y="3987209"/>
            <a:ext cx="4109854" cy="259434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sp>
        <p:nvSpPr>
          <p:cNvPr id="1390" name="Google Shape;1390;p175"/>
          <p:cNvSpPr txBox="1"/>
          <p:nvPr>
            <p:ph type="title"/>
          </p:nvPr>
        </p:nvSpPr>
        <p:spPr>
          <a:xfrm>
            <a:off x="1824000" y="259200"/>
            <a:ext cx="9168000" cy="1076400"/>
          </a:xfrm>
          <a:prstGeom prst="rect">
            <a:avLst/>
          </a:prstGeom>
          <a:noFill/>
          <a:ln>
            <a:noFill/>
          </a:ln>
        </p:spPr>
        <p:txBody>
          <a:bodyPr anchorCtr="0" anchor="ctr" bIns="0" lIns="0" spcFirstLastPara="1" rIns="0" wrap="square" tIns="0">
            <a:noAutofit/>
          </a:bodyPr>
          <a:lstStyle/>
          <a:p>
            <a:pPr indent="0" lvl="0" marL="0" rtl="0" algn="l">
              <a:lnSpc>
                <a:spcPct val="140625"/>
              </a:lnSpc>
              <a:spcBef>
                <a:spcPts val="0"/>
              </a:spcBef>
              <a:spcAft>
                <a:spcPts val="0"/>
              </a:spcAft>
              <a:buClr>
                <a:schemeClr val="accent1"/>
              </a:buClr>
              <a:buSzPts val="3200"/>
              <a:buFont typeface="Roboto Slab"/>
              <a:buNone/>
            </a:pPr>
            <a:r>
              <a:t/>
            </a:r>
            <a:endParaRPr/>
          </a:p>
        </p:txBody>
      </p:sp>
      <p:sp>
        <p:nvSpPr>
          <p:cNvPr id="1391" name="Google Shape;1391;p175"/>
          <p:cNvSpPr txBox="1"/>
          <p:nvPr>
            <p:ph idx="10" type="dt"/>
          </p:nvPr>
        </p:nvSpPr>
        <p:spPr>
          <a:xfrm>
            <a:off x="432000" y="6093209"/>
            <a:ext cx="5664000" cy="583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nl-BE"/>
              <a:t>www.velt.nu | #ecotuinieren</a:t>
            </a:r>
            <a:endParaRPr/>
          </a:p>
        </p:txBody>
      </p:sp>
      <p:sp>
        <p:nvSpPr>
          <p:cNvPr id="1392" name="Google Shape;1392;p175"/>
          <p:cNvSpPr txBox="1"/>
          <p:nvPr>
            <p:ph idx="11" type="ftr"/>
          </p:nvPr>
        </p:nvSpPr>
        <p:spPr>
          <a:xfrm>
            <a:off x="6096000" y="6094799"/>
            <a:ext cx="5568000" cy="583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nl-BE"/>
              <a:t>Ecologisch leven</a:t>
            </a:r>
            <a:br>
              <a:rPr lang="nl-BE"/>
            </a:br>
            <a:r>
              <a:rPr lang="nl-BE"/>
              <a:t>koken en tuinieren</a:t>
            </a:r>
            <a:endParaRPr/>
          </a:p>
        </p:txBody>
      </p:sp>
      <p:grpSp>
        <p:nvGrpSpPr>
          <p:cNvPr id="1393" name="Google Shape;1393;p175"/>
          <p:cNvGrpSpPr/>
          <p:nvPr/>
        </p:nvGrpSpPr>
        <p:grpSpPr>
          <a:xfrm>
            <a:off x="8036163" y="5975076"/>
            <a:ext cx="3792421" cy="882924"/>
            <a:chOff x="6012160" y="332656"/>
            <a:chExt cx="2844316" cy="882924"/>
          </a:xfrm>
        </p:grpSpPr>
        <p:pic>
          <p:nvPicPr>
            <p:cNvPr id="1394" name="Google Shape;1394;p175"/>
            <p:cNvPicPr preferRelativeResize="0"/>
            <p:nvPr/>
          </p:nvPicPr>
          <p:blipFill rotWithShape="1">
            <a:blip r:embed="rId3">
              <a:alphaModFix/>
            </a:blip>
            <a:srcRect b="0" l="0" r="0" t="0"/>
            <a:stretch/>
          </p:blipFill>
          <p:spPr>
            <a:xfrm>
              <a:off x="6012160" y="374615"/>
              <a:ext cx="598316" cy="814338"/>
            </a:xfrm>
            <a:prstGeom prst="rect">
              <a:avLst/>
            </a:prstGeom>
            <a:noFill/>
            <a:ln>
              <a:noFill/>
            </a:ln>
          </p:spPr>
        </p:pic>
        <p:pic>
          <p:nvPicPr>
            <p:cNvPr descr="Z:\6. Projecten met externe financiering\6.3 Lopende projecten\Eetbare buurten\2018_Beleidsgroep Gent en Garde\Communicatie\Logo's\logo pluk.png" id="1395" name="Google Shape;1395;p175"/>
            <p:cNvPicPr preferRelativeResize="0"/>
            <p:nvPr/>
          </p:nvPicPr>
          <p:blipFill rotWithShape="1">
            <a:blip r:embed="rId4">
              <a:alphaModFix/>
            </a:blip>
            <a:srcRect b="0" l="0" r="0" t="0"/>
            <a:stretch/>
          </p:blipFill>
          <p:spPr>
            <a:xfrm>
              <a:off x="6942873" y="332656"/>
              <a:ext cx="866617" cy="882924"/>
            </a:xfrm>
            <a:prstGeom prst="rect">
              <a:avLst/>
            </a:prstGeom>
            <a:noFill/>
            <a:ln>
              <a:noFill/>
            </a:ln>
          </p:spPr>
        </p:pic>
        <p:pic>
          <p:nvPicPr>
            <p:cNvPr descr="Z:\6. Projecten met externe financiering\6.3 Lopende projecten\Eetbare buurten\2018_Beleidsgroep Gent en Garde\Communicatie\Logo's\logo gentengarde.jpg" id="1396" name="Google Shape;1396;p175"/>
            <p:cNvPicPr preferRelativeResize="0"/>
            <p:nvPr/>
          </p:nvPicPr>
          <p:blipFill rotWithShape="1">
            <a:blip r:embed="rId5">
              <a:alphaModFix/>
            </a:blip>
            <a:srcRect b="0" l="0" r="0" t="0"/>
            <a:stretch/>
          </p:blipFill>
          <p:spPr>
            <a:xfrm>
              <a:off x="8013649" y="374615"/>
              <a:ext cx="842827" cy="745752"/>
            </a:xfrm>
            <a:prstGeom prst="rect">
              <a:avLst/>
            </a:prstGeom>
            <a:noFill/>
            <a:ln>
              <a:noFill/>
            </a:ln>
          </p:spPr>
        </p:pic>
      </p:grpSp>
      <p:sp>
        <p:nvSpPr>
          <p:cNvPr id="1397" name="Google Shape;1397;p175"/>
          <p:cNvSpPr txBox="1"/>
          <p:nvPr/>
        </p:nvSpPr>
        <p:spPr>
          <a:xfrm>
            <a:off x="1828800" y="195827"/>
            <a:ext cx="9999784" cy="1076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40625"/>
              </a:lnSpc>
              <a:spcBef>
                <a:spcPts val="0"/>
              </a:spcBef>
              <a:spcAft>
                <a:spcPts val="0"/>
              </a:spcAft>
              <a:buClr>
                <a:srgbClr val="7D1212"/>
              </a:buClr>
              <a:buSzPts val="3200"/>
              <a:buFont typeface="Roboto Slab"/>
              <a:buNone/>
            </a:pPr>
            <a:r>
              <a:rPr b="1" i="0" lang="nl-BE" sz="3600" u="none" cap="none" strike="noStrike">
                <a:solidFill>
                  <a:srgbClr val="C00000"/>
                </a:solidFill>
                <a:latin typeface="Roboto Slab"/>
                <a:ea typeface="Roboto Slab"/>
                <a:cs typeface="Roboto Slab"/>
                <a:sym typeface="Roboto Slab"/>
              </a:rPr>
              <a:t>Voorbeeld 2: Buurtfruit Gent </a:t>
            </a:r>
            <a:r>
              <a:rPr b="1" i="0" lang="nl-BE" sz="2800" u="none" cap="none" strike="noStrike">
                <a:solidFill>
                  <a:srgbClr val="C00000"/>
                </a:solidFill>
                <a:latin typeface="Roboto Slab"/>
                <a:ea typeface="Roboto Slab"/>
                <a:cs typeface="Roboto Slab"/>
                <a:sym typeface="Roboto Slab"/>
              </a:rPr>
              <a:t>(2019)</a:t>
            </a:r>
            <a:endParaRPr b="1" i="0" sz="2800" u="none" cap="none" strike="noStrike">
              <a:solidFill>
                <a:srgbClr val="C00000"/>
              </a:solidFill>
              <a:latin typeface="Roboto Slab"/>
              <a:ea typeface="Roboto Slab"/>
              <a:cs typeface="Roboto Slab"/>
              <a:sym typeface="Roboto Slab"/>
            </a:endParaRPr>
          </a:p>
        </p:txBody>
      </p:sp>
      <p:sp>
        <p:nvSpPr>
          <p:cNvPr id="1398" name="Google Shape;1398;p175"/>
          <p:cNvSpPr txBox="1"/>
          <p:nvPr/>
        </p:nvSpPr>
        <p:spPr>
          <a:xfrm>
            <a:off x="841288" y="1573932"/>
            <a:ext cx="9168000" cy="396000"/>
          </a:xfrm>
          <a:prstGeom prst="rect">
            <a:avLst/>
          </a:prstGeom>
          <a:noFill/>
          <a:ln>
            <a:noFill/>
          </a:ln>
        </p:spPr>
        <p:txBody>
          <a:bodyPr anchorCtr="0" anchor="ctr" bIns="91425" lIns="91425" spcFirstLastPara="1" rIns="91425" wrap="square" tIns="91425">
            <a:noAutofit/>
          </a:bodyPr>
          <a:lstStyle/>
          <a:p>
            <a:pPr indent="-228600" lvl="0" marL="457200" marR="0" rtl="0" algn="l">
              <a:lnSpc>
                <a:spcPct val="100000"/>
              </a:lnSpc>
              <a:spcBef>
                <a:spcPts val="0"/>
              </a:spcBef>
              <a:spcAft>
                <a:spcPts val="0"/>
              </a:spcAft>
              <a:buClr>
                <a:schemeClr val="accent3"/>
              </a:buClr>
              <a:buSzPts val="2000"/>
              <a:buFont typeface="Arial"/>
              <a:buNone/>
            </a:pPr>
            <a:r>
              <a:rPr b="1" i="0" lang="nl-BE" sz="2400" u="none" cap="none" strike="noStrike">
                <a:solidFill>
                  <a:schemeClr val="accent5"/>
                </a:solidFill>
                <a:latin typeface="Roboto Slab"/>
                <a:ea typeface="Roboto Slab"/>
                <a:cs typeface="Roboto Slab"/>
                <a:sym typeface="Roboto Slab"/>
              </a:rPr>
              <a:t>Beestige workshop voor kinderen</a:t>
            </a:r>
            <a:endParaRPr b="1" i="0" sz="3200" u="none" cap="none" strike="noStrike">
              <a:solidFill>
                <a:schemeClr val="accent5"/>
              </a:solidFill>
              <a:latin typeface="Roboto Slab"/>
              <a:ea typeface="Roboto Slab"/>
              <a:cs typeface="Roboto Slab"/>
              <a:sym typeface="Roboto Slab"/>
            </a:endParaRPr>
          </a:p>
        </p:txBody>
      </p:sp>
      <p:pic>
        <p:nvPicPr>
          <p:cNvPr descr="C:\Users\Catheline\Downloads\69675107_2392312444313785_5585516328912945152_n.jpg" id="1399" name="Google Shape;1399;p175"/>
          <p:cNvPicPr preferRelativeResize="0"/>
          <p:nvPr/>
        </p:nvPicPr>
        <p:blipFill rotWithShape="1">
          <a:blip r:embed="rId6">
            <a:alphaModFix/>
          </a:blip>
          <a:srcRect b="0" l="0" r="0" t="0"/>
          <a:stretch/>
        </p:blipFill>
        <p:spPr>
          <a:xfrm>
            <a:off x="450504" y="2035647"/>
            <a:ext cx="3758113" cy="1996827"/>
          </a:xfrm>
          <a:prstGeom prst="rect">
            <a:avLst/>
          </a:prstGeom>
          <a:noFill/>
          <a:ln>
            <a:noFill/>
          </a:ln>
        </p:spPr>
      </p:pic>
      <p:pic>
        <p:nvPicPr>
          <p:cNvPr descr="C:\Users\Catheline\Downloads\IMG_20190830_140253.jpg" id="1400" name="Google Shape;1400;p175"/>
          <p:cNvPicPr preferRelativeResize="0"/>
          <p:nvPr/>
        </p:nvPicPr>
        <p:blipFill rotWithShape="1">
          <a:blip r:embed="rId7">
            <a:alphaModFix/>
          </a:blip>
          <a:srcRect b="7751" l="0" r="0" t="0"/>
          <a:stretch/>
        </p:blipFill>
        <p:spPr>
          <a:xfrm>
            <a:off x="4411283" y="2035647"/>
            <a:ext cx="4003808" cy="1996827"/>
          </a:xfrm>
          <a:prstGeom prst="rect">
            <a:avLst/>
          </a:prstGeom>
          <a:noFill/>
          <a:ln>
            <a:noFill/>
          </a:ln>
        </p:spPr>
      </p:pic>
      <p:pic>
        <p:nvPicPr>
          <p:cNvPr descr="C:\Users\Catheline\Downloads\70167114_2392251357653227_7618751450247593984_n.jpg" id="1401" name="Google Shape;1401;p175"/>
          <p:cNvPicPr preferRelativeResize="0"/>
          <p:nvPr/>
        </p:nvPicPr>
        <p:blipFill rotWithShape="1">
          <a:blip r:embed="rId8">
            <a:alphaModFix/>
          </a:blip>
          <a:srcRect b="0" l="0" r="0" t="0"/>
          <a:stretch/>
        </p:blipFill>
        <p:spPr>
          <a:xfrm>
            <a:off x="4623323" y="4549438"/>
            <a:ext cx="2943821" cy="1670374"/>
          </a:xfrm>
          <a:prstGeom prst="rect">
            <a:avLst/>
          </a:prstGeom>
          <a:noFill/>
          <a:ln>
            <a:noFill/>
          </a:ln>
        </p:spPr>
      </p:pic>
      <p:pic>
        <p:nvPicPr>
          <p:cNvPr descr="C:\Users\Catheline\Downloads\IMG_20190830_142950.jpg" id="1402" name="Google Shape;1402;p175"/>
          <p:cNvPicPr preferRelativeResize="0"/>
          <p:nvPr/>
        </p:nvPicPr>
        <p:blipFill rotWithShape="1">
          <a:blip r:embed="rId9">
            <a:alphaModFix/>
          </a:blip>
          <a:srcRect b="0" l="0" r="0" t="0"/>
          <a:stretch/>
        </p:blipFill>
        <p:spPr>
          <a:xfrm>
            <a:off x="8755303" y="2375124"/>
            <a:ext cx="2486025" cy="3314700"/>
          </a:xfrm>
          <a:prstGeom prst="rect">
            <a:avLst/>
          </a:prstGeom>
          <a:noFill/>
          <a:ln>
            <a:noFill/>
          </a:ln>
        </p:spPr>
      </p:pic>
      <p:sp>
        <p:nvSpPr>
          <p:cNvPr id="1403" name="Google Shape;1403;p175"/>
          <p:cNvSpPr/>
          <p:nvPr/>
        </p:nvSpPr>
        <p:spPr>
          <a:xfrm>
            <a:off x="767819" y="4230078"/>
            <a:ext cx="2952091"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BE" sz="1800">
                <a:solidFill>
                  <a:schemeClr val="accent3"/>
                </a:solidFill>
                <a:latin typeface="Roboto Slab"/>
                <a:ea typeface="Roboto Slab"/>
                <a:cs typeface="Roboto Slab"/>
                <a:sym typeface="Roboto Slab"/>
              </a:rPr>
              <a:t>Zaadbommetjes  maken</a:t>
            </a:r>
            <a:endParaRPr sz="1800">
              <a:solidFill>
                <a:schemeClr val="accent3"/>
              </a:solidFill>
              <a:latin typeface="Roboto Slab"/>
              <a:ea typeface="Roboto Slab"/>
              <a:cs typeface="Roboto Slab"/>
              <a:sym typeface="Roboto Slab"/>
            </a:endParaRPr>
          </a:p>
        </p:txBody>
      </p:sp>
      <p:sp>
        <p:nvSpPr>
          <p:cNvPr id="1404" name="Google Shape;1404;p175"/>
          <p:cNvSpPr/>
          <p:nvPr/>
        </p:nvSpPr>
        <p:spPr>
          <a:xfrm>
            <a:off x="4919360" y="4230077"/>
            <a:ext cx="2858048"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BE" sz="1800">
                <a:solidFill>
                  <a:schemeClr val="accent3"/>
                </a:solidFill>
                <a:latin typeface="Roboto Slab"/>
                <a:ea typeface="Roboto Slab"/>
                <a:cs typeface="Roboto Slab"/>
                <a:sym typeface="Roboto Slab"/>
              </a:rPr>
              <a:t>Insecten determineren </a:t>
            </a:r>
            <a:endParaRPr sz="1800">
              <a:solidFill>
                <a:schemeClr val="accent3"/>
              </a:solidFill>
              <a:latin typeface="Roboto Slab"/>
              <a:ea typeface="Roboto Slab"/>
              <a:cs typeface="Roboto Slab"/>
              <a:sym typeface="Roboto Slab"/>
            </a:endParaRPr>
          </a:p>
        </p:txBody>
      </p:sp>
      <p:sp>
        <p:nvSpPr>
          <p:cNvPr id="1405" name="Google Shape;1405;p175"/>
          <p:cNvSpPr/>
          <p:nvPr/>
        </p:nvSpPr>
        <p:spPr>
          <a:xfrm>
            <a:off x="8902252" y="1728793"/>
            <a:ext cx="3167751"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BE" sz="1800">
                <a:solidFill>
                  <a:schemeClr val="accent3"/>
                </a:solidFill>
                <a:latin typeface="Roboto Slab"/>
                <a:ea typeface="Roboto Slab"/>
                <a:cs typeface="Roboto Slab"/>
                <a:sym typeface="Roboto Slab"/>
              </a:rPr>
              <a:t>Oorwormhotelletjes bouwen </a:t>
            </a:r>
            <a:endParaRPr sz="1800">
              <a:solidFill>
                <a:schemeClr val="accent3"/>
              </a:solidFill>
              <a:latin typeface="Roboto Slab"/>
              <a:ea typeface="Roboto Slab"/>
              <a:cs typeface="Roboto Slab"/>
              <a:sym typeface="Roboto Slab"/>
            </a:endParaRPr>
          </a:p>
        </p:txBody>
      </p:sp>
      <p:pic>
        <p:nvPicPr>
          <p:cNvPr descr="Z:\6. Projecten met externe financiering\6.3 Lopende projecten\Eetbare buurten\2018-2019_Buurtfuit Gent en Garde\Buurtproject\Foto's\69908340_2392312297647133_4855024919659937792_n.jpg" id="1406" name="Google Shape;1406;p175"/>
          <p:cNvPicPr preferRelativeResize="0"/>
          <p:nvPr/>
        </p:nvPicPr>
        <p:blipFill rotWithShape="1">
          <a:blip r:embed="rId10">
            <a:alphaModFix/>
          </a:blip>
          <a:srcRect b="0" l="0" r="0" t="0"/>
          <a:stretch/>
        </p:blipFill>
        <p:spPr>
          <a:xfrm>
            <a:off x="450504" y="4549438"/>
            <a:ext cx="2970584" cy="1670954"/>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p176"/>
          <p:cNvSpPr txBox="1"/>
          <p:nvPr>
            <p:ph type="title"/>
          </p:nvPr>
        </p:nvSpPr>
        <p:spPr>
          <a:xfrm>
            <a:off x="1824000" y="259200"/>
            <a:ext cx="9168000" cy="1076400"/>
          </a:xfrm>
          <a:prstGeom prst="rect">
            <a:avLst/>
          </a:prstGeom>
          <a:noFill/>
          <a:ln>
            <a:noFill/>
          </a:ln>
        </p:spPr>
        <p:txBody>
          <a:bodyPr anchorCtr="0" anchor="ctr" bIns="0" lIns="0" spcFirstLastPara="1" rIns="0" wrap="square" tIns="0">
            <a:noAutofit/>
          </a:bodyPr>
          <a:lstStyle/>
          <a:p>
            <a:pPr indent="0" lvl="0" marL="0" rtl="0" algn="l">
              <a:lnSpc>
                <a:spcPct val="140625"/>
              </a:lnSpc>
              <a:spcBef>
                <a:spcPts val="0"/>
              </a:spcBef>
              <a:spcAft>
                <a:spcPts val="0"/>
              </a:spcAft>
              <a:buClr>
                <a:schemeClr val="accent1"/>
              </a:buClr>
              <a:buSzPts val="3200"/>
              <a:buFont typeface="Roboto Slab"/>
              <a:buNone/>
            </a:pPr>
            <a:r>
              <a:rPr lang="nl-BE"/>
              <a:t>Breng je buurtfruit in kaart !</a:t>
            </a:r>
            <a:endParaRPr/>
          </a:p>
        </p:txBody>
      </p:sp>
      <p:sp>
        <p:nvSpPr>
          <p:cNvPr id="1413" name="Google Shape;1413;p176"/>
          <p:cNvSpPr txBox="1"/>
          <p:nvPr>
            <p:ph idx="10" type="dt"/>
          </p:nvPr>
        </p:nvSpPr>
        <p:spPr>
          <a:xfrm>
            <a:off x="432000" y="6093209"/>
            <a:ext cx="5664000" cy="583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nl-BE"/>
              <a:t>www.velt.nu | #ecotuinieren</a:t>
            </a:r>
            <a:endParaRPr/>
          </a:p>
        </p:txBody>
      </p:sp>
      <p:sp>
        <p:nvSpPr>
          <p:cNvPr id="1414" name="Google Shape;1414;p176"/>
          <p:cNvSpPr txBox="1"/>
          <p:nvPr>
            <p:ph idx="11" type="ftr"/>
          </p:nvPr>
        </p:nvSpPr>
        <p:spPr>
          <a:xfrm>
            <a:off x="6096000" y="6094799"/>
            <a:ext cx="5568000" cy="583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nl-BE"/>
              <a:t>Ecologisch leven</a:t>
            </a:r>
            <a:br>
              <a:rPr lang="nl-BE"/>
            </a:br>
            <a:r>
              <a:rPr lang="nl-BE"/>
              <a:t>koken en tuinieren</a:t>
            </a:r>
            <a:endParaRPr/>
          </a:p>
        </p:txBody>
      </p:sp>
      <p:pic>
        <p:nvPicPr>
          <p:cNvPr id="1415" name="Google Shape;1415;p176"/>
          <p:cNvPicPr preferRelativeResize="0"/>
          <p:nvPr/>
        </p:nvPicPr>
        <p:blipFill rotWithShape="1">
          <a:blip r:embed="rId3">
            <a:alphaModFix/>
          </a:blip>
          <a:srcRect b="0" l="0" r="0" t="0"/>
          <a:stretch/>
        </p:blipFill>
        <p:spPr>
          <a:xfrm>
            <a:off x="6476997" y="2385108"/>
            <a:ext cx="4200527" cy="3396989"/>
          </a:xfrm>
          <a:prstGeom prst="rect">
            <a:avLst/>
          </a:prstGeom>
          <a:noFill/>
          <a:ln>
            <a:noFill/>
          </a:ln>
        </p:spPr>
      </p:pic>
      <p:sp>
        <p:nvSpPr>
          <p:cNvPr id="1416" name="Google Shape;1416;p176"/>
          <p:cNvSpPr/>
          <p:nvPr/>
        </p:nvSpPr>
        <p:spPr>
          <a:xfrm>
            <a:off x="482600" y="1456194"/>
            <a:ext cx="11709400" cy="92333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nl-BE" sz="1800">
                <a:solidFill>
                  <a:schemeClr val="lt2"/>
                </a:solidFill>
                <a:latin typeface="Roboto Slab"/>
                <a:ea typeface="Roboto Slab"/>
                <a:cs typeface="Roboto Slab"/>
                <a:sym typeface="Roboto Slab"/>
              </a:rPr>
              <a:t>Brussel 					Gent</a:t>
            </a:r>
            <a:endParaRPr/>
          </a:p>
          <a:p>
            <a:pPr indent="0" lvl="0" marL="0" marR="0" rtl="0" algn="l">
              <a:lnSpc>
                <a:spcPct val="150000"/>
              </a:lnSpc>
              <a:spcBef>
                <a:spcPts val="0"/>
              </a:spcBef>
              <a:spcAft>
                <a:spcPts val="0"/>
              </a:spcAft>
              <a:buNone/>
            </a:pPr>
            <a:r>
              <a:rPr lang="nl-BE" sz="1800">
                <a:solidFill>
                  <a:schemeClr val="dk1"/>
                </a:solidFill>
                <a:latin typeface="Roboto Slab"/>
                <a:ea typeface="Roboto Slab"/>
                <a:cs typeface="Roboto Slab"/>
                <a:sym typeface="Roboto Slab"/>
              </a:rPr>
              <a:t>                                                                       </a:t>
            </a:r>
            <a:r>
              <a:rPr lang="nl-BE" sz="1600">
                <a:solidFill>
                  <a:schemeClr val="dk1"/>
                </a:solidFill>
                <a:latin typeface="Roboto Slab"/>
                <a:ea typeface="Roboto Slab"/>
                <a:cs typeface="Roboto Slab"/>
                <a:sym typeface="Roboto Slab"/>
              </a:rPr>
              <a:t>https://gentengarde.stad.gent/kaart</a:t>
            </a:r>
            <a:endParaRPr sz="900">
              <a:solidFill>
                <a:schemeClr val="dk1"/>
              </a:solidFill>
              <a:latin typeface="Roboto Slab"/>
              <a:ea typeface="Roboto Slab"/>
              <a:cs typeface="Roboto Slab"/>
              <a:sym typeface="Roboto Slab"/>
            </a:endParaRPr>
          </a:p>
        </p:txBody>
      </p:sp>
      <p:pic>
        <p:nvPicPr>
          <p:cNvPr id="1417" name="Google Shape;1417;p176"/>
          <p:cNvPicPr preferRelativeResize="0"/>
          <p:nvPr/>
        </p:nvPicPr>
        <p:blipFill rotWithShape="1">
          <a:blip r:embed="rId4">
            <a:alphaModFix/>
          </a:blip>
          <a:srcRect b="0" l="0" r="0" t="0"/>
          <a:stretch/>
        </p:blipFill>
        <p:spPr>
          <a:xfrm>
            <a:off x="-207432" y="2379524"/>
            <a:ext cx="4817348" cy="3402573"/>
          </a:xfrm>
          <a:prstGeom prst="rect">
            <a:avLst/>
          </a:prstGeom>
          <a:noFill/>
          <a:ln>
            <a:noFill/>
          </a:ln>
        </p:spPr>
      </p:pic>
      <p:sp>
        <p:nvSpPr>
          <p:cNvPr id="1418" name="Google Shape;1418;p176"/>
          <p:cNvSpPr/>
          <p:nvPr/>
        </p:nvSpPr>
        <p:spPr>
          <a:xfrm>
            <a:off x="482600" y="1982841"/>
            <a:ext cx="4401033"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nl-BE" sz="1600">
                <a:solidFill>
                  <a:schemeClr val="dk1"/>
                </a:solidFill>
                <a:latin typeface="Roboto Slab"/>
                <a:ea typeface="Roboto Slab"/>
                <a:cs typeface="Roboto Slab"/>
                <a:sym typeface="Roboto Slab"/>
              </a:rPr>
              <a:t>https://www.velt.be/verger-partagé</a:t>
            </a:r>
            <a:endParaRPr/>
          </a:p>
          <a:p>
            <a:pPr indent="0" lvl="0" marL="0" marR="0" rtl="0" algn="l">
              <a:spcBef>
                <a:spcPts val="0"/>
              </a:spcBef>
              <a:spcAft>
                <a:spcPts val="0"/>
              </a:spcAft>
              <a:buNone/>
            </a:pPr>
            <a:r>
              <a:t/>
            </a:r>
            <a:endParaRPr sz="1600">
              <a:solidFill>
                <a:schemeClr val="dk1"/>
              </a:solidFill>
              <a:latin typeface="Roboto Slab"/>
              <a:ea typeface="Roboto Slab"/>
              <a:cs typeface="Roboto Slab"/>
              <a:sym typeface="Roboto Slab"/>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sp>
        <p:nvSpPr>
          <p:cNvPr id="1423" name="Google Shape;1423;p177"/>
          <p:cNvSpPr txBox="1"/>
          <p:nvPr>
            <p:ph type="title"/>
          </p:nvPr>
        </p:nvSpPr>
        <p:spPr>
          <a:xfrm>
            <a:off x="1824000" y="259200"/>
            <a:ext cx="9168000" cy="1076400"/>
          </a:xfrm>
          <a:prstGeom prst="rect">
            <a:avLst/>
          </a:prstGeom>
          <a:noFill/>
          <a:ln>
            <a:noFill/>
          </a:ln>
        </p:spPr>
        <p:txBody>
          <a:bodyPr anchorCtr="0" anchor="ctr" bIns="0" lIns="0" spcFirstLastPara="1" rIns="0" wrap="square" tIns="0">
            <a:noAutofit/>
          </a:bodyPr>
          <a:lstStyle/>
          <a:p>
            <a:pPr indent="0" lvl="0" marL="0" rtl="0" algn="l">
              <a:lnSpc>
                <a:spcPct val="140625"/>
              </a:lnSpc>
              <a:spcBef>
                <a:spcPts val="0"/>
              </a:spcBef>
              <a:spcAft>
                <a:spcPts val="0"/>
              </a:spcAft>
              <a:buClr>
                <a:schemeClr val="accent1"/>
              </a:buClr>
              <a:buSzPts val="3200"/>
              <a:buFont typeface="Roboto Slab"/>
              <a:buNone/>
            </a:pPr>
            <a:r>
              <a:rPr lang="nl-BE"/>
              <a:t>Andere projecten in opstart</a:t>
            </a:r>
            <a:endParaRPr/>
          </a:p>
        </p:txBody>
      </p:sp>
      <p:sp>
        <p:nvSpPr>
          <p:cNvPr id="1424" name="Google Shape;1424;p177"/>
          <p:cNvSpPr txBox="1"/>
          <p:nvPr>
            <p:ph idx="1" type="body"/>
          </p:nvPr>
        </p:nvSpPr>
        <p:spPr>
          <a:xfrm>
            <a:off x="1824000" y="2091600"/>
            <a:ext cx="9168000" cy="396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3"/>
              </a:buClr>
              <a:buSzPts val="2000"/>
              <a:buNone/>
            </a:pPr>
            <a:r>
              <a:rPr lang="nl-BE"/>
              <a:t>Niet alleen voor steden, ook gemeenten !</a:t>
            </a:r>
            <a:endParaRPr/>
          </a:p>
        </p:txBody>
      </p:sp>
      <p:sp>
        <p:nvSpPr>
          <p:cNvPr id="1425" name="Google Shape;1425;p177"/>
          <p:cNvSpPr txBox="1"/>
          <p:nvPr>
            <p:ph idx="2" type="body"/>
          </p:nvPr>
        </p:nvSpPr>
        <p:spPr>
          <a:xfrm>
            <a:off x="1824000" y="2804399"/>
            <a:ext cx="9168000" cy="2880000"/>
          </a:xfrm>
          <a:prstGeom prst="rect">
            <a:avLst/>
          </a:prstGeom>
          <a:noFill/>
          <a:ln>
            <a:noFill/>
          </a:ln>
        </p:spPr>
        <p:txBody>
          <a:bodyPr anchorCtr="0" anchor="t" bIns="0" lIns="0" spcFirstLastPara="1" rIns="0" wrap="square" tIns="0">
            <a:noAutofit/>
          </a:bodyPr>
          <a:lstStyle/>
          <a:p>
            <a:pPr indent="-342900" lvl="0" marL="342900" rtl="0" algn="l">
              <a:spcBef>
                <a:spcPts val="0"/>
              </a:spcBef>
              <a:spcAft>
                <a:spcPts val="0"/>
              </a:spcAft>
              <a:buClr>
                <a:schemeClr val="dk1"/>
              </a:buClr>
              <a:buSzPts val="1800"/>
              <a:buFont typeface="Roboto Slab"/>
              <a:buChar char="-"/>
            </a:pPr>
            <a:r>
              <a:rPr lang="nl-BE" sz="1800">
                <a:solidFill>
                  <a:schemeClr val="dk1"/>
                </a:solidFill>
              </a:rPr>
              <a:t>Oudsbergen </a:t>
            </a:r>
            <a:endParaRPr/>
          </a:p>
          <a:p>
            <a:pPr indent="-342900" lvl="0" marL="342900" rtl="0" algn="l">
              <a:spcBef>
                <a:spcPts val="600"/>
              </a:spcBef>
              <a:spcAft>
                <a:spcPts val="0"/>
              </a:spcAft>
              <a:buClr>
                <a:schemeClr val="dk1"/>
              </a:buClr>
              <a:buSzPts val="1800"/>
              <a:buFont typeface="Roboto Slab"/>
              <a:buChar char="-"/>
            </a:pPr>
            <a:r>
              <a:rPr lang="nl-BE" sz="1800">
                <a:solidFill>
                  <a:schemeClr val="dk1"/>
                </a:solidFill>
              </a:rPr>
              <a:t>Zwijndrecht</a:t>
            </a:r>
            <a:endParaRPr sz="1800">
              <a:solidFill>
                <a:schemeClr val="dk1"/>
              </a:solidFill>
            </a:endParaRPr>
          </a:p>
        </p:txBody>
      </p:sp>
      <p:sp>
        <p:nvSpPr>
          <p:cNvPr id="1426" name="Google Shape;1426;p177"/>
          <p:cNvSpPr txBox="1"/>
          <p:nvPr>
            <p:ph idx="10" type="dt"/>
          </p:nvPr>
        </p:nvSpPr>
        <p:spPr>
          <a:xfrm>
            <a:off x="432000" y="6093209"/>
            <a:ext cx="5664000" cy="583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nl-BE"/>
              <a:t>www.velt.nu | #ecotuinieren</a:t>
            </a:r>
            <a:endParaRPr/>
          </a:p>
        </p:txBody>
      </p:sp>
      <p:sp>
        <p:nvSpPr>
          <p:cNvPr id="1427" name="Google Shape;1427;p177"/>
          <p:cNvSpPr txBox="1"/>
          <p:nvPr>
            <p:ph idx="11" type="ftr"/>
          </p:nvPr>
        </p:nvSpPr>
        <p:spPr>
          <a:xfrm>
            <a:off x="6096000" y="6094799"/>
            <a:ext cx="5568000" cy="583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nl-BE"/>
              <a:t>Ecologisch leven</a:t>
            </a:r>
            <a:br>
              <a:rPr lang="nl-BE"/>
            </a:br>
            <a:r>
              <a:rPr lang="nl-BE"/>
              <a:t>koken en tuinieren</a:t>
            </a:r>
            <a:endParaRPr/>
          </a:p>
        </p:txBody>
      </p:sp>
      <p:pic>
        <p:nvPicPr>
          <p:cNvPr id="1428" name="Google Shape;1428;p177"/>
          <p:cNvPicPr preferRelativeResize="0"/>
          <p:nvPr/>
        </p:nvPicPr>
        <p:blipFill rotWithShape="1">
          <a:blip r:embed="rId3">
            <a:alphaModFix/>
          </a:blip>
          <a:srcRect b="0" l="0" r="0" t="0"/>
          <a:stretch/>
        </p:blipFill>
        <p:spPr>
          <a:xfrm>
            <a:off x="5880098" y="2550319"/>
            <a:ext cx="4485675" cy="336425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178"/>
          <p:cNvSpPr txBox="1"/>
          <p:nvPr>
            <p:ph type="title"/>
          </p:nvPr>
        </p:nvSpPr>
        <p:spPr>
          <a:xfrm>
            <a:off x="4001197" y="236051"/>
            <a:ext cx="8364330" cy="1076400"/>
          </a:xfrm>
          <a:prstGeom prst="rect">
            <a:avLst/>
          </a:prstGeom>
          <a:noFill/>
          <a:ln>
            <a:noFill/>
          </a:ln>
        </p:spPr>
        <p:txBody>
          <a:bodyPr anchorCtr="0" anchor="ctr" bIns="91425" lIns="91425" spcFirstLastPara="1" rIns="91425" wrap="square" tIns="91425">
            <a:noAutofit/>
          </a:bodyPr>
          <a:lstStyle/>
          <a:p>
            <a:pPr indent="0" lvl="0" marL="0" marR="0" rtl="0" algn="l">
              <a:lnSpc>
                <a:spcPct val="140625"/>
              </a:lnSpc>
              <a:spcBef>
                <a:spcPts val="0"/>
              </a:spcBef>
              <a:spcAft>
                <a:spcPts val="0"/>
              </a:spcAft>
              <a:buClr>
                <a:srgbClr val="7D1212"/>
              </a:buClr>
              <a:buSzPts val="3200"/>
              <a:buFont typeface="Roboto Slab"/>
              <a:buNone/>
            </a:pPr>
            <a:r>
              <a:rPr lang="nl-BE"/>
              <a:t>Dank &amp; vragen?</a:t>
            </a:r>
            <a:endParaRPr/>
          </a:p>
        </p:txBody>
      </p:sp>
      <p:sp>
        <p:nvSpPr>
          <p:cNvPr id="1435" name="Google Shape;1435;p178"/>
          <p:cNvSpPr txBox="1"/>
          <p:nvPr>
            <p:ph idx="2" type="body"/>
          </p:nvPr>
        </p:nvSpPr>
        <p:spPr>
          <a:xfrm>
            <a:off x="5039883" y="2357994"/>
            <a:ext cx="8034865" cy="3447271"/>
          </a:xfrm>
          <a:prstGeom prst="rect">
            <a:avLst/>
          </a:prstGeom>
          <a:noFill/>
          <a:ln>
            <a:noFill/>
          </a:ln>
        </p:spPr>
        <p:txBody>
          <a:bodyPr anchorCtr="0" anchor="t" bIns="91425" lIns="91425" spcFirstLastPara="1" rIns="91425" wrap="square" tIns="91425">
            <a:noAutofit/>
          </a:bodyPr>
          <a:lstStyle/>
          <a:p>
            <a:pPr indent="-228600" lvl="0" marL="457200" marR="0" rtl="0" algn="l">
              <a:spcBef>
                <a:spcPts val="0"/>
              </a:spcBef>
              <a:spcAft>
                <a:spcPts val="0"/>
              </a:spcAft>
              <a:buClr>
                <a:schemeClr val="accent3"/>
              </a:buClr>
              <a:buSzPts val="2000"/>
              <a:buFont typeface="Arial"/>
              <a:buNone/>
            </a:pPr>
            <a:r>
              <a:t/>
            </a:r>
            <a:endParaRPr/>
          </a:p>
          <a:p>
            <a:pPr indent="-228600" lvl="0" marL="457200" marR="0" rtl="0" algn="l">
              <a:spcBef>
                <a:spcPts val="0"/>
              </a:spcBef>
              <a:spcAft>
                <a:spcPts val="0"/>
              </a:spcAft>
              <a:buClr>
                <a:schemeClr val="accent3"/>
              </a:buClr>
              <a:buSzPts val="2000"/>
              <a:buFont typeface="Arial"/>
              <a:buNone/>
            </a:pPr>
            <a:r>
              <a:rPr lang="nl-BE"/>
              <a:t>Catheline Pieters</a:t>
            </a:r>
            <a:endParaRPr/>
          </a:p>
          <a:p>
            <a:pPr indent="-228600" lvl="0" marL="457200" marR="0" rtl="0" algn="l">
              <a:spcBef>
                <a:spcPts val="0"/>
              </a:spcBef>
              <a:spcAft>
                <a:spcPts val="0"/>
              </a:spcAft>
              <a:buClr>
                <a:schemeClr val="accent3"/>
              </a:buClr>
              <a:buSzPts val="2000"/>
              <a:buFont typeface="Arial"/>
              <a:buNone/>
            </a:pPr>
            <a:r>
              <a:rPr lang="nl-BE"/>
              <a:t>Medewerker fruit en buurtboomgaard</a:t>
            </a:r>
            <a:endParaRPr/>
          </a:p>
          <a:p>
            <a:pPr indent="-228600" lvl="0" marL="457200" marR="0" rtl="0" algn="l">
              <a:spcBef>
                <a:spcPts val="0"/>
              </a:spcBef>
              <a:spcAft>
                <a:spcPts val="0"/>
              </a:spcAft>
              <a:buClr>
                <a:schemeClr val="accent3"/>
              </a:buClr>
              <a:buSzPts val="2000"/>
              <a:buFont typeface="Arial"/>
              <a:buNone/>
            </a:pPr>
            <a:r>
              <a:t/>
            </a:r>
            <a:endParaRPr/>
          </a:p>
          <a:p>
            <a:pPr indent="-228600" lvl="0" marL="457200" marR="0" rtl="0" algn="l">
              <a:spcBef>
                <a:spcPts val="0"/>
              </a:spcBef>
              <a:spcAft>
                <a:spcPts val="0"/>
              </a:spcAft>
              <a:buClr>
                <a:schemeClr val="accent3"/>
              </a:buClr>
              <a:buSzPts val="2000"/>
              <a:buFont typeface="Arial"/>
              <a:buNone/>
            </a:pPr>
            <a:r>
              <a:rPr lang="nl-BE"/>
              <a:t>Info:</a:t>
            </a:r>
            <a:endParaRPr/>
          </a:p>
          <a:p>
            <a:pPr indent="-228600" lvl="0" marL="457200" marR="0" rtl="0" algn="l">
              <a:spcBef>
                <a:spcPts val="0"/>
              </a:spcBef>
              <a:spcAft>
                <a:spcPts val="0"/>
              </a:spcAft>
              <a:buClr>
                <a:schemeClr val="accent3"/>
              </a:buClr>
              <a:buSzPts val="2000"/>
              <a:buFont typeface="Arial"/>
              <a:buNone/>
            </a:pPr>
            <a:r>
              <a:rPr lang="nl-BE"/>
              <a:t>www.velt.nu/buurtboomgaard</a:t>
            </a:r>
            <a:endParaRPr/>
          </a:p>
          <a:p>
            <a:pPr indent="-228600" lvl="0" marL="457200" marR="0" rtl="0" algn="l">
              <a:spcBef>
                <a:spcPts val="0"/>
              </a:spcBef>
              <a:spcAft>
                <a:spcPts val="0"/>
              </a:spcAft>
              <a:buClr>
                <a:schemeClr val="accent3"/>
              </a:buClr>
              <a:buSzPts val="2000"/>
              <a:buFont typeface="Arial"/>
              <a:buNone/>
            </a:pPr>
            <a:r>
              <a:rPr lang="nl-BE"/>
              <a:t>catheline@velt.nu</a:t>
            </a:r>
            <a:endParaRPr/>
          </a:p>
          <a:p>
            <a:pPr indent="-228600" lvl="0" marL="457200" marR="0" rtl="0" algn="l">
              <a:spcBef>
                <a:spcPts val="0"/>
              </a:spcBef>
              <a:spcAft>
                <a:spcPts val="0"/>
              </a:spcAft>
              <a:buClr>
                <a:schemeClr val="accent3"/>
              </a:buClr>
              <a:buSzPts val="2000"/>
              <a:buFont typeface="Arial"/>
              <a:buNone/>
            </a:pPr>
            <a:r>
              <a:t/>
            </a:r>
            <a:endParaRPr i="1" sz="2400"/>
          </a:p>
          <a:p>
            <a:pPr indent="-228600" lvl="0" marL="457200" marR="0" rtl="0" algn="l">
              <a:spcBef>
                <a:spcPts val="0"/>
              </a:spcBef>
              <a:spcAft>
                <a:spcPts val="0"/>
              </a:spcAft>
              <a:buClr>
                <a:schemeClr val="accent3"/>
              </a:buClr>
              <a:buSzPts val="2000"/>
              <a:buFont typeface="Arial"/>
              <a:buNone/>
            </a:pPr>
            <a:r>
              <a:t/>
            </a:r>
            <a:endParaRPr/>
          </a:p>
        </p:txBody>
      </p:sp>
      <p:sp>
        <p:nvSpPr>
          <p:cNvPr id="1436" name="Google Shape;1436;p178"/>
          <p:cNvSpPr txBox="1"/>
          <p:nvPr>
            <p:ph idx="11" type="ftr"/>
          </p:nvPr>
        </p:nvSpPr>
        <p:spPr>
          <a:xfrm>
            <a:off x="8900584" y="6094799"/>
            <a:ext cx="2763416" cy="583200"/>
          </a:xfrm>
          <a:prstGeom prst="rect">
            <a:avLst/>
          </a:prstGeom>
          <a:noFill/>
          <a:ln>
            <a:noFill/>
          </a:ln>
        </p:spPr>
        <p:txBody>
          <a:bodyPr anchorCtr="0" anchor="ctr" bIns="91425" lIns="91425" spcFirstLastPara="1" rIns="91425" wrap="square" tIns="91425">
            <a:noAutofit/>
          </a:bodyPr>
          <a:lstStyle/>
          <a:p>
            <a:pPr indent="0" lvl="0" marL="0" marR="0" rtl="0" algn="r">
              <a:spcBef>
                <a:spcPts val="0"/>
              </a:spcBef>
              <a:spcAft>
                <a:spcPts val="0"/>
              </a:spcAft>
              <a:buClr>
                <a:schemeClr val="lt2"/>
              </a:buClr>
              <a:buSzPts val="1400"/>
              <a:buFont typeface="Roboto Slab"/>
              <a:buNone/>
            </a:pPr>
            <a:r>
              <a:rPr lang="nl-BE">
                <a:latin typeface="Roboto Slab"/>
                <a:ea typeface="Roboto Slab"/>
                <a:cs typeface="Roboto Slab"/>
                <a:sym typeface="Roboto Slab"/>
              </a:rPr>
              <a:t>Ecologisch leven</a:t>
            </a:r>
            <a:br>
              <a:rPr lang="nl-BE">
                <a:latin typeface="Roboto Slab"/>
                <a:ea typeface="Roboto Slab"/>
                <a:cs typeface="Roboto Slab"/>
                <a:sym typeface="Roboto Slab"/>
              </a:rPr>
            </a:br>
            <a:r>
              <a:rPr lang="nl-BE">
                <a:latin typeface="Roboto Slab"/>
                <a:ea typeface="Roboto Slab"/>
                <a:cs typeface="Roboto Slab"/>
                <a:sym typeface="Roboto Slab"/>
              </a:rPr>
              <a:t>koken en tuinieren</a:t>
            </a:r>
            <a:endParaRPr>
              <a:latin typeface="Roboto Slab"/>
              <a:ea typeface="Roboto Slab"/>
              <a:cs typeface="Roboto Slab"/>
              <a:sym typeface="Roboto Slab"/>
            </a:endParaRPr>
          </a:p>
        </p:txBody>
      </p:sp>
      <p:pic>
        <p:nvPicPr>
          <p:cNvPr descr="Z:\3. Communicatie\3.1.fotos\4.1.22. Swa De Heel\foto's voor samentuinpaneel\140901-367rcs.jpg" id="1437" name="Google Shape;1437;p178"/>
          <p:cNvPicPr preferRelativeResize="0"/>
          <p:nvPr/>
        </p:nvPicPr>
        <p:blipFill rotWithShape="1">
          <a:blip r:embed="rId3">
            <a:alphaModFix/>
          </a:blip>
          <a:srcRect b="0" l="0" r="0" t="0"/>
          <a:stretch/>
        </p:blipFill>
        <p:spPr>
          <a:xfrm>
            <a:off x="239349" y="1556793"/>
            <a:ext cx="4416491" cy="4248472"/>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sp>
        <p:nvSpPr>
          <p:cNvPr id="1442" name="Google Shape;1442;p179"/>
          <p:cNvSpPr txBox="1"/>
          <p:nvPr>
            <p:ph type="title"/>
          </p:nvPr>
        </p:nvSpPr>
        <p:spPr>
          <a:xfrm>
            <a:off x="594768" y="0"/>
            <a:ext cx="98064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nl-BE"/>
              <a:t>Lokale voedselstrategie</a:t>
            </a:r>
            <a:endParaRPr/>
          </a:p>
        </p:txBody>
      </p:sp>
      <p:sp>
        <p:nvSpPr>
          <p:cNvPr id="1443" name="Google Shape;1443;p179"/>
          <p:cNvSpPr txBox="1"/>
          <p:nvPr>
            <p:ph idx="1" type="body"/>
          </p:nvPr>
        </p:nvSpPr>
        <p:spPr>
          <a:xfrm>
            <a:off x="3035125" y="2838175"/>
            <a:ext cx="5633100" cy="1017600"/>
          </a:xfrm>
          <a:prstGeom prst="rect">
            <a:avLst/>
          </a:prstGeom>
        </p:spPr>
        <p:txBody>
          <a:bodyPr anchorCtr="0" anchor="t" bIns="0" lIns="0" spcFirstLastPara="1" rIns="0" wrap="square" tIns="0">
            <a:noAutofit/>
          </a:bodyPr>
          <a:lstStyle/>
          <a:p>
            <a:pPr indent="0" lvl="0" marL="0" rtl="0" algn="l">
              <a:spcBef>
                <a:spcPts val="560"/>
              </a:spcBef>
              <a:spcAft>
                <a:spcPts val="0"/>
              </a:spcAft>
              <a:buNone/>
            </a:pPr>
            <a:r>
              <a:rPr lang="nl-BE"/>
              <a:t>LOKALE VOEDSELSTRATEGIE</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sp>
        <p:nvSpPr>
          <p:cNvPr id="1449" name="Google Shape;1449;p180"/>
          <p:cNvSpPr txBox="1"/>
          <p:nvPr>
            <p:ph type="title"/>
          </p:nvPr>
        </p:nvSpPr>
        <p:spPr>
          <a:xfrm>
            <a:off x="793024" y="0"/>
            <a:ext cx="130752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nl-BE"/>
              <a:t>Lokale voedselstrategie</a:t>
            </a:r>
            <a:endParaRPr/>
          </a:p>
        </p:txBody>
      </p:sp>
      <p:sp>
        <p:nvSpPr>
          <p:cNvPr id="1450" name="Google Shape;1450;p180"/>
          <p:cNvSpPr txBox="1"/>
          <p:nvPr>
            <p:ph idx="1" type="body"/>
          </p:nvPr>
        </p:nvSpPr>
        <p:spPr>
          <a:xfrm>
            <a:off x="793024" y="1276344"/>
            <a:ext cx="14670000" cy="5022900"/>
          </a:xfrm>
          <a:prstGeom prst="rect">
            <a:avLst/>
          </a:prstGeom>
        </p:spPr>
        <p:txBody>
          <a:bodyPr anchorCtr="0" anchor="t" bIns="0" lIns="0" spcFirstLastPara="1" rIns="0" wrap="square" tIns="0">
            <a:noAutofit/>
          </a:bodyPr>
          <a:lstStyle/>
          <a:p>
            <a:pPr indent="0" lvl="0" marL="0" rtl="0" algn="l">
              <a:spcBef>
                <a:spcPts val="560"/>
              </a:spcBef>
              <a:spcAft>
                <a:spcPts val="0"/>
              </a:spcAft>
              <a:buNone/>
            </a:pPr>
            <a:r>
              <a:t/>
            </a:r>
            <a:endParaRPr/>
          </a:p>
          <a:p>
            <a:pPr indent="0" lvl="0" marL="0" rtl="0" algn="l">
              <a:spcBef>
                <a:spcPts val="560"/>
              </a:spcBef>
              <a:spcAft>
                <a:spcPts val="0"/>
              </a:spcAft>
              <a:buNone/>
            </a:pPr>
            <a:r>
              <a:rPr lang="nl-BE"/>
              <a:t>Voeding is duurzaam als ze van productie tot consumptie ecologisch, economisch en sociaal verantwoord is.</a:t>
            </a:r>
            <a:endParaRPr/>
          </a:p>
          <a:p>
            <a:pPr indent="0" lvl="0" marL="0" rtl="0" algn="l">
              <a:spcBef>
                <a:spcPts val="560"/>
              </a:spcBef>
              <a:spcAft>
                <a:spcPts val="0"/>
              </a:spcAft>
              <a:buNone/>
            </a:pPr>
            <a:r>
              <a:t/>
            </a:r>
            <a:endParaRPr/>
          </a:p>
          <a:p>
            <a:pPr indent="-406400" lvl="0" marL="457200" rtl="0" algn="l">
              <a:spcBef>
                <a:spcPts val="560"/>
              </a:spcBef>
              <a:spcAft>
                <a:spcPts val="0"/>
              </a:spcAft>
              <a:buSzPts val="2800"/>
              <a:buChar char="•"/>
            </a:pPr>
            <a:r>
              <a:rPr lang="nl-BE"/>
              <a:t>Ecologisch: Met respect voor bodem en natuur</a:t>
            </a:r>
            <a:endParaRPr/>
          </a:p>
          <a:p>
            <a:pPr indent="-406400" lvl="0" marL="457200" rtl="0" algn="l">
              <a:spcBef>
                <a:spcPts val="0"/>
              </a:spcBef>
              <a:spcAft>
                <a:spcPts val="0"/>
              </a:spcAft>
              <a:buSzPts val="2800"/>
              <a:buChar char="•"/>
            </a:pPr>
            <a:r>
              <a:rPr lang="nl-BE"/>
              <a:t>Economisch: Eerlijke prijs voor waardig werk</a:t>
            </a:r>
            <a:endParaRPr/>
          </a:p>
          <a:p>
            <a:pPr indent="-406400" lvl="0" marL="457200" rtl="0" algn="l">
              <a:spcBef>
                <a:spcPts val="0"/>
              </a:spcBef>
              <a:spcAft>
                <a:spcPts val="0"/>
              </a:spcAft>
              <a:buSzPts val="2800"/>
              <a:buChar char="•"/>
            </a:pPr>
            <a:r>
              <a:rPr lang="nl-BE"/>
              <a:t>Sociaal: Gezond en toegankelijk voor iedereen </a:t>
            </a:r>
            <a:endParaRPr/>
          </a:p>
        </p:txBody>
      </p:sp>
      <p:sp>
        <p:nvSpPr>
          <p:cNvPr id="1451" name="Google Shape;1451;p180"/>
          <p:cNvSpPr txBox="1"/>
          <p:nvPr>
            <p:ph idx="12" type="sldNum"/>
          </p:nvPr>
        </p:nvSpPr>
        <p:spPr>
          <a:xfrm>
            <a:off x="0" y="6534875"/>
            <a:ext cx="704100" cy="1230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nl-BE"/>
              <a:t>‹#›</a:t>
            </a:fld>
            <a:r>
              <a:rPr lang="nl-BE"/>
              <a:t>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sp>
        <p:nvSpPr>
          <p:cNvPr id="1457" name="Google Shape;1457;p181"/>
          <p:cNvSpPr txBox="1"/>
          <p:nvPr>
            <p:ph type="title"/>
          </p:nvPr>
        </p:nvSpPr>
        <p:spPr>
          <a:xfrm>
            <a:off x="793024" y="0"/>
            <a:ext cx="130752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nl-BE"/>
              <a:t>Lokale voedselstrategie</a:t>
            </a:r>
            <a:endParaRPr/>
          </a:p>
        </p:txBody>
      </p:sp>
      <p:sp>
        <p:nvSpPr>
          <p:cNvPr id="1458" name="Google Shape;1458;p181"/>
          <p:cNvSpPr txBox="1"/>
          <p:nvPr>
            <p:ph idx="1" type="body"/>
          </p:nvPr>
        </p:nvSpPr>
        <p:spPr>
          <a:xfrm>
            <a:off x="793024" y="1276344"/>
            <a:ext cx="14670000" cy="5022900"/>
          </a:xfrm>
          <a:prstGeom prst="rect">
            <a:avLst/>
          </a:prstGeom>
        </p:spPr>
        <p:txBody>
          <a:bodyPr anchorCtr="0" anchor="t" bIns="0" lIns="0" spcFirstLastPara="1" rIns="0" wrap="square" tIns="0">
            <a:noAutofit/>
          </a:bodyPr>
          <a:lstStyle/>
          <a:p>
            <a:pPr indent="0" lvl="0" marL="0" rtl="0" algn="l">
              <a:spcBef>
                <a:spcPts val="560"/>
              </a:spcBef>
              <a:spcAft>
                <a:spcPts val="0"/>
              </a:spcAft>
              <a:buNone/>
            </a:pPr>
            <a:r>
              <a:rPr lang="nl-BE"/>
              <a:t>Een duurzaam voedselsysteem:</a:t>
            </a:r>
            <a:endParaRPr/>
          </a:p>
          <a:p>
            <a:pPr indent="0" lvl="0" marL="0" rtl="0" algn="l">
              <a:spcBef>
                <a:spcPts val="560"/>
              </a:spcBef>
              <a:spcAft>
                <a:spcPts val="0"/>
              </a:spcAft>
              <a:buNone/>
            </a:pPr>
            <a:r>
              <a:t/>
            </a:r>
            <a:endParaRPr/>
          </a:p>
          <a:p>
            <a:pPr indent="-406400" lvl="0" marL="457200" rtl="0" algn="l">
              <a:spcBef>
                <a:spcPts val="560"/>
              </a:spcBef>
              <a:spcAft>
                <a:spcPts val="0"/>
              </a:spcAft>
              <a:buSzPts val="2800"/>
              <a:buChar char="•"/>
            </a:pPr>
            <a:r>
              <a:rPr lang="nl-BE"/>
              <a:t>Keten overkoepelende samenwerking</a:t>
            </a:r>
            <a:endParaRPr/>
          </a:p>
          <a:p>
            <a:pPr indent="-406400" lvl="0" marL="457200" rtl="0" algn="l">
              <a:spcBef>
                <a:spcPts val="0"/>
              </a:spcBef>
              <a:spcAft>
                <a:spcPts val="0"/>
              </a:spcAft>
              <a:buSzPts val="2800"/>
              <a:buChar char="•"/>
            </a:pPr>
            <a:r>
              <a:rPr lang="nl-BE"/>
              <a:t>Voedselverspilling minimum</a:t>
            </a:r>
            <a:endParaRPr/>
          </a:p>
          <a:p>
            <a:pPr indent="-406400" lvl="0" marL="457200" rtl="0" algn="l">
              <a:spcBef>
                <a:spcPts val="0"/>
              </a:spcBef>
              <a:spcAft>
                <a:spcPts val="0"/>
              </a:spcAft>
              <a:buSzPts val="2800"/>
              <a:buChar char="•"/>
            </a:pPr>
            <a:r>
              <a:rPr lang="nl-BE"/>
              <a:t>Maximale transparantie </a:t>
            </a:r>
            <a:endParaRPr/>
          </a:p>
          <a:p>
            <a:pPr indent="-406400" lvl="0" marL="457200" rtl="0" algn="l">
              <a:spcBef>
                <a:spcPts val="0"/>
              </a:spcBef>
              <a:spcAft>
                <a:spcPts val="0"/>
              </a:spcAft>
              <a:buSzPts val="2800"/>
              <a:buChar char="•"/>
            </a:pPr>
            <a:r>
              <a:rPr lang="nl-BE"/>
              <a:t>Kortere ketens waar mogelijk</a:t>
            </a:r>
            <a:endParaRPr/>
          </a:p>
          <a:p>
            <a:pPr indent="-406400" lvl="0" marL="457200" rtl="0" algn="l">
              <a:spcBef>
                <a:spcPts val="0"/>
              </a:spcBef>
              <a:spcAft>
                <a:spcPts val="0"/>
              </a:spcAft>
              <a:buSzPts val="2800"/>
              <a:buChar char="•"/>
            </a:pPr>
            <a:r>
              <a:rPr lang="nl-BE"/>
              <a:t>Iedereen toegang tot gezonde en duurzame voeding </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p:txBody>
      </p:sp>
      <p:sp>
        <p:nvSpPr>
          <p:cNvPr id="1459" name="Google Shape;1459;p181"/>
          <p:cNvSpPr txBox="1"/>
          <p:nvPr>
            <p:ph idx="12" type="sldNum"/>
          </p:nvPr>
        </p:nvSpPr>
        <p:spPr>
          <a:xfrm>
            <a:off x="0" y="6534875"/>
            <a:ext cx="704100" cy="1230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nl-BE"/>
              <a:t>‹#›</a:t>
            </a:fld>
            <a:r>
              <a:rPr lang="nl-BE"/>
              <a:t>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4" name="Shape 1464"/>
        <p:cNvGrpSpPr/>
        <p:nvPr/>
      </p:nvGrpSpPr>
      <p:grpSpPr>
        <a:xfrm>
          <a:off x="0" y="0"/>
          <a:ext cx="0" cy="0"/>
          <a:chOff x="0" y="0"/>
          <a:chExt cx="0" cy="0"/>
        </a:xfrm>
      </p:grpSpPr>
      <p:sp>
        <p:nvSpPr>
          <p:cNvPr id="1465" name="Google Shape;1465;p182"/>
          <p:cNvSpPr txBox="1"/>
          <p:nvPr>
            <p:ph type="title"/>
          </p:nvPr>
        </p:nvSpPr>
        <p:spPr>
          <a:xfrm>
            <a:off x="793024" y="0"/>
            <a:ext cx="130752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nl-BE"/>
              <a:t>Lokale voedselstrategie</a:t>
            </a:r>
            <a:endParaRPr/>
          </a:p>
        </p:txBody>
      </p:sp>
      <p:sp>
        <p:nvSpPr>
          <p:cNvPr id="1466" name="Google Shape;1466;p182"/>
          <p:cNvSpPr txBox="1"/>
          <p:nvPr>
            <p:ph idx="1" type="body"/>
          </p:nvPr>
        </p:nvSpPr>
        <p:spPr>
          <a:xfrm>
            <a:off x="793024" y="1276344"/>
            <a:ext cx="14670000" cy="5022900"/>
          </a:xfrm>
          <a:prstGeom prst="rect">
            <a:avLst/>
          </a:prstGeom>
        </p:spPr>
        <p:txBody>
          <a:bodyPr anchorCtr="0" anchor="t" bIns="0" lIns="0" spcFirstLastPara="1" rIns="0" wrap="square" tIns="0">
            <a:noAutofit/>
          </a:bodyPr>
          <a:lstStyle/>
          <a:p>
            <a:pPr indent="0" lvl="0" marL="457200" rtl="0" algn="l">
              <a:spcBef>
                <a:spcPts val="560"/>
              </a:spcBef>
              <a:spcAft>
                <a:spcPts val="0"/>
              </a:spcAft>
              <a:buNone/>
            </a:pPr>
            <a:r>
              <a:t/>
            </a:r>
            <a:endParaRPr/>
          </a:p>
          <a:p>
            <a:pPr indent="0" lvl="0" marL="457200" rtl="0" algn="l">
              <a:spcBef>
                <a:spcPts val="560"/>
              </a:spcBef>
              <a:spcAft>
                <a:spcPts val="0"/>
              </a:spcAft>
              <a:buNone/>
            </a:pPr>
            <a:r>
              <a:t/>
            </a:r>
            <a:endParaRPr/>
          </a:p>
          <a:p>
            <a:pPr indent="-406400" lvl="0" marL="457200" rtl="0" algn="l">
              <a:spcBef>
                <a:spcPts val="560"/>
              </a:spcBef>
              <a:spcAft>
                <a:spcPts val="0"/>
              </a:spcAft>
              <a:buSzPts val="2800"/>
              <a:buChar char="•"/>
            </a:pPr>
            <a:r>
              <a:rPr lang="nl-BE"/>
              <a:t># actoren samenbrengen </a:t>
            </a:r>
            <a:endParaRPr/>
          </a:p>
          <a:p>
            <a:pPr indent="-406400" lvl="0" marL="457200" rtl="0" algn="l">
              <a:spcBef>
                <a:spcPts val="0"/>
              </a:spcBef>
              <a:spcAft>
                <a:spcPts val="0"/>
              </a:spcAft>
              <a:buSzPts val="2800"/>
              <a:buChar char="•"/>
            </a:pPr>
            <a:r>
              <a:rPr lang="nl-BE"/>
              <a:t>Inventariseren initiatieven </a:t>
            </a:r>
            <a:endParaRPr/>
          </a:p>
          <a:p>
            <a:pPr indent="-406400" lvl="0" marL="457200" rtl="0" algn="l">
              <a:spcBef>
                <a:spcPts val="0"/>
              </a:spcBef>
              <a:spcAft>
                <a:spcPts val="0"/>
              </a:spcAft>
              <a:buSzPts val="2800"/>
              <a:buChar char="•"/>
            </a:pPr>
            <a:r>
              <a:rPr lang="nl-BE"/>
              <a:t>Faciliteren </a:t>
            </a:r>
            <a:endParaRPr/>
          </a:p>
          <a:p>
            <a:pPr indent="-406400" lvl="0" marL="457200" rtl="0" algn="l">
              <a:spcBef>
                <a:spcPts val="0"/>
              </a:spcBef>
              <a:spcAft>
                <a:spcPts val="0"/>
              </a:spcAft>
              <a:buSzPts val="2800"/>
              <a:buChar char="•"/>
            </a:pPr>
            <a:r>
              <a:rPr lang="nl-BE"/>
              <a:t>Samenwerking andere gemeenten</a:t>
            </a:r>
            <a:endParaRPr/>
          </a:p>
          <a:p>
            <a:pPr indent="0" lvl="0" marL="457200" rtl="0" algn="l">
              <a:spcBef>
                <a:spcPts val="560"/>
              </a:spcBef>
              <a:spcAft>
                <a:spcPts val="0"/>
              </a:spcAft>
              <a:buNone/>
            </a:pPr>
            <a:r>
              <a:t/>
            </a:r>
            <a:endParaRPr/>
          </a:p>
        </p:txBody>
      </p:sp>
      <p:sp>
        <p:nvSpPr>
          <p:cNvPr id="1467" name="Google Shape;1467;p182"/>
          <p:cNvSpPr txBox="1"/>
          <p:nvPr>
            <p:ph idx="12" type="sldNum"/>
          </p:nvPr>
        </p:nvSpPr>
        <p:spPr>
          <a:xfrm>
            <a:off x="0" y="6534875"/>
            <a:ext cx="704100" cy="1230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nl-BE"/>
              <a:t>‹#›</a:t>
            </a:fld>
            <a:r>
              <a:rPr lang="nl-BE"/>
              <a:t>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2" name="Shape 1472"/>
        <p:cNvGrpSpPr/>
        <p:nvPr/>
      </p:nvGrpSpPr>
      <p:grpSpPr>
        <a:xfrm>
          <a:off x="0" y="0"/>
          <a:ext cx="0" cy="0"/>
          <a:chOff x="0" y="0"/>
          <a:chExt cx="0" cy="0"/>
        </a:xfrm>
      </p:grpSpPr>
      <p:sp>
        <p:nvSpPr>
          <p:cNvPr id="1473" name="Google Shape;1473;p183"/>
          <p:cNvSpPr txBox="1"/>
          <p:nvPr>
            <p:ph type="title"/>
          </p:nvPr>
        </p:nvSpPr>
        <p:spPr>
          <a:xfrm>
            <a:off x="793024" y="0"/>
            <a:ext cx="130752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nl-BE"/>
              <a:t>Lokale voedselstrategie</a:t>
            </a:r>
            <a:endParaRPr/>
          </a:p>
        </p:txBody>
      </p:sp>
      <p:sp>
        <p:nvSpPr>
          <p:cNvPr id="1474" name="Google Shape;1474;p183"/>
          <p:cNvSpPr txBox="1"/>
          <p:nvPr>
            <p:ph idx="1" type="body"/>
          </p:nvPr>
        </p:nvSpPr>
        <p:spPr>
          <a:xfrm>
            <a:off x="793024" y="1276344"/>
            <a:ext cx="14670000" cy="5022900"/>
          </a:xfrm>
          <a:prstGeom prst="rect">
            <a:avLst/>
          </a:prstGeom>
        </p:spPr>
        <p:txBody>
          <a:bodyPr anchorCtr="0" anchor="t" bIns="0" lIns="0" spcFirstLastPara="1" rIns="0" wrap="square" tIns="0">
            <a:noAutofit/>
          </a:bodyPr>
          <a:lstStyle/>
          <a:p>
            <a:pPr indent="0" lvl="0" marL="457200" rtl="0" algn="l">
              <a:spcBef>
                <a:spcPts val="560"/>
              </a:spcBef>
              <a:spcAft>
                <a:spcPts val="0"/>
              </a:spcAft>
              <a:buNone/>
            </a:pPr>
            <a:r>
              <a:t/>
            </a:r>
            <a:endParaRPr/>
          </a:p>
          <a:p>
            <a:pPr indent="0" lvl="0" marL="457200" rtl="0" algn="l">
              <a:spcBef>
                <a:spcPts val="560"/>
              </a:spcBef>
              <a:spcAft>
                <a:spcPts val="0"/>
              </a:spcAft>
              <a:buNone/>
            </a:pPr>
            <a:r>
              <a:t/>
            </a:r>
            <a:endParaRPr/>
          </a:p>
          <a:p>
            <a:pPr indent="-406400" lvl="0" marL="457200" rtl="0" algn="l">
              <a:spcBef>
                <a:spcPts val="560"/>
              </a:spcBef>
              <a:spcAft>
                <a:spcPts val="0"/>
              </a:spcAft>
              <a:buSzPts val="2800"/>
              <a:buChar char="•"/>
            </a:pPr>
            <a:r>
              <a:rPr lang="nl-BE"/>
              <a:t>Sensibiliseren lokale economie</a:t>
            </a:r>
            <a:endParaRPr/>
          </a:p>
          <a:p>
            <a:pPr indent="-406400" lvl="0" marL="457200" rtl="0" algn="l">
              <a:spcBef>
                <a:spcPts val="0"/>
              </a:spcBef>
              <a:spcAft>
                <a:spcPts val="0"/>
              </a:spcAft>
              <a:buSzPts val="2800"/>
              <a:buChar char="•"/>
            </a:pPr>
            <a:r>
              <a:rPr lang="nl-BE"/>
              <a:t>Aanbestedingen </a:t>
            </a:r>
            <a:endParaRPr/>
          </a:p>
          <a:p>
            <a:pPr indent="-406400" lvl="0" marL="457200" rtl="0" algn="l">
              <a:spcBef>
                <a:spcPts val="0"/>
              </a:spcBef>
              <a:spcAft>
                <a:spcPts val="0"/>
              </a:spcAft>
              <a:buSzPts val="2800"/>
              <a:buChar char="•"/>
            </a:pPr>
            <a:r>
              <a:rPr lang="nl-BE"/>
              <a:t>Gemeenteoverstijgend </a:t>
            </a:r>
            <a:endParaRPr/>
          </a:p>
          <a:p>
            <a:pPr indent="-406400" lvl="0" marL="457200" rtl="0" algn="l">
              <a:spcBef>
                <a:spcPts val="0"/>
              </a:spcBef>
              <a:spcAft>
                <a:spcPts val="0"/>
              </a:spcAft>
              <a:buSzPts val="2800"/>
              <a:buChar char="•"/>
            </a:pPr>
            <a:r>
              <a:rPr lang="nl-BE"/>
              <a:t>Alle nodige beleidsdomeinen </a:t>
            </a:r>
            <a:endParaRPr/>
          </a:p>
        </p:txBody>
      </p:sp>
      <p:sp>
        <p:nvSpPr>
          <p:cNvPr id="1475" name="Google Shape;1475;p183"/>
          <p:cNvSpPr txBox="1"/>
          <p:nvPr>
            <p:ph idx="12" type="sldNum"/>
          </p:nvPr>
        </p:nvSpPr>
        <p:spPr>
          <a:xfrm>
            <a:off x="0" y="6534875"/>
            <a:ext cx="704100" cy="1230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nl-BE"/>
              <a:t>‹#›</a:t>
            </a:fld>
            <a:r>
              <a:rPr lang="nl-BE"/>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103"/>
          <p:cNvSpPr txBox="1"/>
          <p:nvPr>
            <p:ph type="title"/>
          </p:nvPr>
        </p:nvSpPr>
        <p:spPr>
          <a:xfrm>
            <a:off x="594768" y="0"/>
            <a:ext cx="98064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
        <p:nvSpPr>
          <p:cNvPr id="720" name="Google Shape;720;p103"/>
          <p:cNvSpPr txBox="1"/>
          <p:nvPr>
            <p:ph idx="1" type="body"/>
          </p:nvPr>
        </p:nvSpPr>
        <p:spPr>
          <a:xfrm>
            <a:off x="3490177" y="2653900"/>
            <a:ext cx="5431800" cy="1813500"/>
          </a:xfrm>
          <a:prstGeom prst="rect">
            <a:avLst/>
          </a:prstGeom>
        </p:spPr>
        <p:txBody>
          <a:bodyPr anchorCtr="0" anchor="t" bIns="0" lIns="0" spcFirstLastPara="1" rIns="0" wrap="square" tIns="0">
            <a:noAutofit/>
          </a:bodyPr>
          <a:lstStyle/>
          <a:p>
            <a:pPr indent="0" lvl="0" marL="0" rtl="0" algn="l">
              <a:spcBef>
                <a:spcPts val="560"/>
              </a:spcBef>
              <a:spcAft>
                <a:spcPts val="0"/>
              </a:spcAft>
              <a:buNone/>
            </a:pPr>
            <a:r>
              <a:rPr lang="nl-BE" sz="6000"/>
              <a:t>ERPE-MERE</a:t>
            </a:r>
            <a:endParaRPr sz="6000"/>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p184"/>
          <p:cNvSpPr txBox="1"/>
          <p:nvPr>
            <p:ph type="title"/>
          </p:nvPr>
        </p:nvSpPr>
        <p:spPr>
          <a:xfrm>
            <a:off x="793024" y="0"/>
            <a:ext cx="13075200" cy="8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nl-BE"/>
              <a:t>EINDE</a:t>
            </a:r>
            <a:endParaRPr/>
          </a:p>
        </p:txBody>
      </p:sp>
      <p:sp>
        <p:nvSpPr>
          <p:cNvPr id="1482" name="Google Shape;1482;p184"/>
          <p:cNvSpPr txBox="1"/>
          <p:nvPr>
            <p:ph idx="1" type="body"/>
          </p:nvPr>
        </p:nvSpPr>
        <p:spPr>
          <a:xfrm>
            <a:off x="3299375" y="1903500"/>
            <a:ext cx="4831800" cy="927300"/>
          </a:xfrm>
          <a:prstGeom prst="rect">
            <a:avLst/>
          </a:prstGeom>
        </p:spPr>
        <p:txBody>
          <a:bodyPr anchorCtr="0" anchor="t" bIns="0" lIns="0" spcFirstLastPara="1" rIns="0" wrap="square" tIns="0">
            <a:noAutofit/>
          </a:bodyPr>
          <a:lstStyle/>
          <a:p>
            <a:pPr indent="0" lvl="0" marL="0" rtl="0" algn="l">
              <a:spcBef>
                <a:spcPts val="560"/>
              </a:spcBef>
              <a:spcAft>
                <a:spcPts val="0"/>
              </a:spcAft>
              <a:buNone/>
            </a:pPr>
            <a:r>
              <a:t/>
            </a:r>
            <a:endParaRPr/>
          </a:p>
          <a:p>
            <a:pPr indent="0" lvl="0" marL="457200" rtl="0" algn="l">
              <a:spcBef>
                <a:spcPts val="560"/>
              </a:spcBef>
              <a:spcAft>
                <a:spcPts val="0"/>
              </a:spcAft>
              <a:buNone/>
            </a:pPr>
            <a:r>
              <a:t/>
            </a:r>
            <a:endParaRPr/>
          </a:p>
          <a:p>
            <a:pPr indent="0" lvl="0" marL="0" rtl="0" algn="l">
              <a:spcBef>
                <a:spcPts val="560"/>
              </a:spcBef>
              <a:spcAft>
                <a:spcPts val="0"/>
              </a:spcAft>
              <a:buNone/>
            </a:pPr>
            <a:r>
              <a:rPr lang="nl-BE"/>
              <a:t>BEDANKT EN SMAKELIJK ;)</a:t>
            </a:r>
            <a:endParaRPr/>
          </a:p>
        </p:txBody>
      </p:sp>
      <p:sp>
        <p:nvSpPr>
          <p:cNvPr id="1483" name="Google Shape;1483;p184"/>
          <p:cNvSpPr txBox="1"/>
          <p:nvPr>
            <p:ph idx="12" type="sldNum"/>
          </p:nvPr>
        </p:nvSpPr>
        <p:spPr>
          <a:xfrm>
            <a:off x="0" y="6534875"/>
            <a:ext cx="704100" cy="1230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nl-BE"/>
              <a:t>‹#›</a:t>
            </a:fld>
            <a:r>
              <a:rPr lang="nl-BE"/>
              <a:t>  -</a:t>
            </a:r>
            <a:endParaRPr/>
          </a:p>
        </p:txBody>
      </p:sp>
      <p:pic>
        <p:nvPicPr>
          <p:cNvPr id="1484" name="Google Shape;1484;p184"/>
          <p:cNvPicPr preferRelativeResize="0"/>
          <p:nvPr/>
        </p:nvPicPr>
        <p:blipFill>
          <a:blip r:embed="rId3">
            <a:alphaModFix/>
          </a:blip>
          <a:stretch>
            <a:fillRect/>
          </a:stretch>
        </p:blipFill>
        <p:spPr>
          <a:xfrm>
            <a:off x="6569426" y="5481927"/>
            <a:ext cx="5476152" cy="1229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Huisstijl Erpe-Mere PowerPoint">
  <a:themeElements>
    <a:clrScheme name="Kleuren Huisstijl Erpe-Mere">
      <a:dk1>
        <a:srgbClr val="000000"/>
      </a:dk1>
      <a:lt1>
        <a:srgbClr val="006FB9"/>
      </a:lt1>
      <a:dk2>
        <a:srgbClr val="FFFFFF"/>
      </a:dk2>
      <a:lt2>
        <a:srgbClr val="FFFFFF"/>
      </a:lt2>
      <a:accent1>
        <a:srgbClr val="76B72A"/>
      </a:accent1>
      <a:accent2>
        <a:srgbClr val="FFBC00"/>
      </a:accent2>
      <a:accent3>
        <a:srgbClr val="FF4100"/>
      </a:accent3>
      <a:accent4>
        <a:srgbClr val="0E9EFB"/>
      </a:accent4>
      <a:accent5>
        <a:srgbClr val="AD8000"/>
      </a:accent5>
      <a:accent6>
        <a:srgbClr val="C4DA8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Office-thema">
  <a:themeElements>
    <a:clrScheme name="Office-them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Aangepast ontwerp">
  <a:themeElements>
    <a:clrScheme name="Kanto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1_Aangepast ontwerp">
  <a:themeElements>
    <a:clrScheme name="Kanto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xmlns:r="http://schemas.openxmlformats.org/officeDocument/2006/relationships" name="PowerpointTemplate_Groen_FlandersArt_20170307">
  <a:themeElements>
    <a:clrScheme name="Aangepast 6">
      <a:dk1>
        <a:srgbClr val="000000"/>
      </a:dk1>
      <a:lt1>
        <a:srgbClr val="FFFFFF"/>
      </a:lt1>
      <a:dk2>
        <a:srgbClr val="926DA5"/>
      </a:dk2>
      <a:lt2>
        <a:srgbClr val="EEECE1"/>
      </a:lt2>
      <a:accent1>
        <a:srgbClr val="D96422"/>
      </a:accent1>
      <a:accent2>
        <a:srgbClr val="6E8C2B"/>
      </a:accent2>
      <a:accent3>
        <a:srgbClr val="8AAE26"/>
      </a:accent3>
      <a:accent4>
        <a:srgbClr val="A2C61C"/>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rood thema">
  <a:themeElements>
    <a:clrScheme name="Velt">
      <a:dk1>
        <a:srgbClr val="000000"/>
      </a:dk1>
      <a:lt1>
        <a:srgbClr val="FFFFFF"/>
      </a:lt1>
      <a:dk2>
        <a:srgbClr val="00A78E"/>
      </a:dk2>
      <a:lt2>
        <a:srgbClr val="A1141F"/>
      </a:lt2>
      <a:accent1>
        <a:srgbClr val="006253"/>
      </a:accent1>
      <a:accent2>
        <a:srgbClr val="797979"/>
      </a:accent2>
      <a:accent3>
        <a:srgbClr val="7D1212"/>
      </a:accent3>
      <a:accent4>
        <a:srgbClr val="F0F0F0"/>
      </a:accent4>
      <a:accent5>
        <a:srgbClr val="007A65"/>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4_Oriel">
  <a:themeElements>
    <a:clrScheme name="Metro">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VVSG_Presentatie_v2">
  <a:themeElements>
    <a:clrScheme name="VVSG">
      <a:dk1>
        <a:srgbClr val="666666"/>
      </a:dk1>
      <a:lt1>
        <a:srgbClr val="FFFFFF"/>
      </a:lt1>
      <a:dk2>
        <a:srgbClr val="666666"/>
      </a:dk2>
      <a:lt2>
        <a:srgbClr val="FFFFFF"/>
      </a:lt2>
      <a:accent1>
        <a:srgbClr val="773388"/>
      </a:accent1>
      <a:accent2>
        <a:srgbClr val="CCDD11"/>
      </a:accent2>
      <a:accent3>
        <a:srgbClr val="CC0077"/>
      </a:accent3>
      <a:accent4>
        <a:srgbClr val="FFFFFF"/>
      </a:accent4>
      <a:accent5>
        <a:srgbClr val="AAAA99"/>
      </a:accent5>
      <a:accent6>
        <a:srgbClr val="EE3311"/>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Veltpptsjabloon_Def2014">
  <a:themeElements>
    <a:clrScheme name="Velt">
      <a:dk1>
        <a:srgbClr val="000000"/>
      </a:dk1>
      <a:lt1>
        <a:srgbClr val="FFFFFF"/>
      </a:lt1>
      <a:dk2>
        <a:srgbClr val="00A78E"/>
      </a:dk2>
      <a:lt2>
        <a:srgbClr val="A1141F"/>
      </a:lt2>
      <a:accent1>
        <a:srgbClr val="006253"/>
      </a:accent1>
      <a:accent2>
        <a:srgbClr val="797979"/>
      </a:accent2>
      <a:accent3>
        <a:srgbClr val="7D1212"/>
      </a:accent3>
      <a:accent4>
        <a:srgbClr val="F0F0F0"/>
      </a:accent4>
      <a:accent5>
        <a:srgbClr val="007A65"/>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2_Aangepast ontwerp">
  <a:themeElements>
    <a:clrScheme name="Kanto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1_Oriel">
  <a:themeElements>
    <a:clrScheme name="1_Oriel">
      <a:dk1>
        <a:srgbClr val="000000"/>
      </a:dk1>
      <a:lt1>
        <a:srgbClr val="FFFFFF"/>
      </a:lt1>
      <a:dk2>
        <a:srgbClr val="4E5B6F"/>
      </a:dk2>
      <a:lt2>
        <a:srgbClr val="D6ECFF"/>
      </a:lt2>
      <a:accent1>
        <a:srgbClr val="7FD13B"/>
      </a:accent1>
      <a:accent2>
        <a:srgbClr val="EA157A"/>
      </a:accent2>
      <a:accent3>
        <a:srgbClr val="FFFFFF"/>
      </a:accent3>
      <a:accent4>
        <a:srgbClr val="7FD13B"/>
      </a:accent4>
      <a:accent5>
        <a:srgbClr val="EA157A"/>
      </a:accent5>
      <a:accent6>
        <a:srgbClr val="FFFFF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