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6" r:id="rId5"/>
    <p:sldMasterId id="2147483661" r:id="rId6"/>
    <p:sldMasterId id="2147483685" r:id="rId7"/>
  </p:sldMasterIdLst>
  <p:notesMasterIdLst>
    <p:notesMasterId r:id="rId21"/>
  </p:notesMasterIdLst>
  <p:sldIdLst>
    <p:sldId id="273" r:id="rId8"/>
    <p:sldId id="260" r:id="rId9"/>
    <p:sldId id="262" r:id="rId10"/>
    <p:sldId id="257" r:id="rId11"/>
    <p:sldId id="266" r:id="rId12"/>
    <p:sldId id="277" r:id="rId13"/>
    <p:sldId id="265" r:id="rId14"/>
    <p:sldId id="267" r:id="rId15"/>
    <p:sldId id="269" r:id="rId16"/>
    <p:sldId id="270" r:id="rId17"/>
    <p:sldId id="272" r:id="rId18"/>
    <p:sldId id="278" r:id="rId19"/>
    <p:sldId id="276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yrthe Peijnenborg" initials="MP" lastIdx="4" clrIdx="0">
    <p:extLst>
      <p:ext uri="{19B8F6BF-5375-455C-9EA6-DF929625EA0E}">
        <p15:presenceInfo xmlns:p15="http://schemas.microsoft.com/office/powerpoint/2012/main" userId="S::myrthe.peijnenborg@rikolto.org::c731783e-bc21-44d1-b016-e05a1b93247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E39B11-6453-F0F8-BCAC-3BA2C7671062}" v="4" dt="2021-01-22T08:53:33.247"/>
    <p1510:client id="{982554C4-82C2-8424-5E5F-42BAC9054859}" v="531" dt="2021-01-22T15:08:24.746"/>
    <p1510:client id="{98A3EE89-5285-C943-2CE6-B9556B6C7254}" v="834" dt="2021-01-21T17:52:58.352"/>
    <p1510:client id="{A0268672-0D0B-E8DF-9678-10F95ABE3E05}" v="3" dt="2021-01-25T09:10:11.737"/>
    <p1510:client id="{BD62F3CB-49A7-6458-7940-F664A4C6BDA5}" v="2" dt="2021-01-25T13:40:25.206"/>
    <p1510:client id="{F3E8D482-7DED-FF59-AE3C-0D90B0539CDA}" v="58" dt="2021-01-21T18:11:58.0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omi Dries" userId="S::naomi.dries@rikolto.org::d02fffdd-950e-41ae-84b7-0d1de77f1ac6" providerId="AD" clId="Web-{BD62F3CB-49A7-6458-7940-F664A4C6BDA5}"/>
    <pc:docChg chg="modSld sldOrd">
      <pc:chgData name="Naomi Dries" userId="S::naomi.dries@rikolto.org::d02fffdd-950e-41ae-84b7-0d1de77f1ac6" providerId="AD" clId="Web-{BD62F3CB-49A7-6458-7940-F664A4C6BDA5}" dt="2021-01-25T14:25:01.790" v="6"/>
      <pc:docMkLst>
        <pc:docMk/>
      </pc:docMkLst>
      <pc:sldChg chg="ord">
        <pc:chgData name="Naomi Dries" userId="S::naomi.dries@rikolto.org::d02fffdd-950e-41ae-84b7-0d1de77f1ac6" providerId="AD" clId="Web-{BD62F3CB-49A7-6458-7940-F664A4C6BDA5}" dt="2021-01-25T13:27:57.279" v="0"/>
        <pc:sldMkLst>
          <pc:docMk/>
          <pc:sldMk cId="2795714850" sldId="265"/>
        </pc:sldMkLst>
      </pc:sldChg>
      <pc:sldChg chg="modNotes">
        <pc:chgData name="Naomi Dries" userId="S::naomi.dries@rikolto.org::d02fffdd-950e-41ae-84b7-0d1de77f1ac6" providerId="AD" clId="Web-{BD62F3CB-49A7-6458-7940-F664A4C6BDA5}" dt="2021-01-25T14:25:01.790" v="6"/>
        <pc:sldMkLst>
          <pc:docMk/>
          <pc:sldMk cId="4220073812" sldId="272"/>
        </pc:sldMkLst>
      </pc:sldChg>
      <pc:sldChg chg="ord">
        <pc:chgData name="Naomi Dries" userId="S::naomi.dries@rikolto.org::d02fffdd-950e-41ae-84b7-0d1de77f1ac6" providerId="AD" clId="Web-{BD62F3CB-49A7-6458-7940-F664A4C6BDA5}" dt="2021-01-25T13:40:25.206" v="1"/>
        <pc:sldMkLst>
          <pc:docMk/>
          <pc:sldMk cId="2729329918" sldId="277"/>
        </pc:sldMkLst>
      </pc:sldChg>
    </pc:docChg>
  </pc:docChgLst>
  <pc:docChgLst>
    <pc:chgData name="Naomi Dries" userId="S::naomi.dries@rikolto.org::d02fffdd-950e-41ae-84b7-0d1de77f1ac6" providerId="AD" clId="Web-{F3E8D482-7DED-FF59-AE3C-0D90B0539CDA}"/>
    <pc:docChg chg="addSld modSld sldOrd addMainMaster modMainMaster">
      <pc:chgData name="Naomi Dries" userId="S::naomi.dries@rikolto.org::d02fffdd-950e-41ae-84b7-0d1de77f1ac6" providerId="AD" clId="Web-{F3E8D482-7DED-FF59-AE3C-0D90B0539CDA}" dt="2021-01-21T18:11:58.076" v="49"/>
      <pc:docMkLst>
        <pc:docMk/>
      </pc:docMkLst>
      <pc:sldChg chg="modNotes">
        <pc:chgData name="Naomi Dries" userId="S::naomi.dries@rikolto.org::d02fffdd-950e-41ae-84b7-0d1de77f1ac6" providerId="AD" clId="Web-{F3E8D482-7DED-FF59-AE3C-0D90B0539CDA}" dt="2021-01-21T18:11:26.247" v="44"/>
        <pc:sldMkLst>
          <pc:docMk/>
          <pc:sldMk cId="1883220554" sldId="273"/>
        </pc:sldMkLst>
      </pc:sldChg>
      <pc:sldChg chg="modSp ord">
        <pc:chgData name="Naomi Dries" userId="S::naomi.dries@rikolto.org::d02fffdd-950e-41ae-84b7-0d1de77f1ac6" providerId="AD" clId="Web-{F3E8D482-7DED-FF59-AE3C-0D90B0539CDA}" dt="2021-01-21T18:11:58.076" v="49"/>
        <pc:sldMkLst>
          <pc:docMk/>
          <pc:sldMk cId="1711516045" sldId="275"/>
        </pc:sldMkLst>
        <pc:spChg chg="mod">
          <ac:chgData name="Naomi Dries" userId="S::naomi.dries@rikolto.org::d02fffdd-950e-41ae-84b7-0d1de77f1ac6" providerId="AD" clId="Web-{F3E8D482-7DED-FF59-AE3C-0D90B0539CDA}" dt="2021-01-21T18:11:58.076" v="49"/>
          <ac:spMkLst>
            <pc:docMk/>
            <pc:sldMk cId="1711516045" sldId="275"/>
            <ac:spMk id="3" creationId="{AE4A3529-B9F2-43BB-96BB-022CD544EB0D}"/>
          </ac:spMkLst>
        </pc:spChg>
      </pc:sldChg>
      <pc:sldChg chg="add">
        <pc:chgData name="Naomi Dries" userId="S::naomi.dries@rikolto.org::d02fffdd-950e-41ae-84b7-0d1de77f1ac6" providerId="AD" clId="Web-{F3E8D482-7DED-FF59-AE3C-0D90B0539CDA}" dt="2021-01-21T18:06:49.771" v="12"/>
        <pc:sldMkLst>
          <pc:docMk/>
          <pc:sldMk cId="2317970782" sldId="276"/>
        </pc:sldMkLst>
      </pc:sldChg>
      <pc:sldChg chg="addSp delSp modSp new mod modClrScheme chgLayout modNotes">
        <pc:chgData name="Naomi Dries" userId="S::naomi.dries@rikolto.org::d02fffdd-950e-41ae-84b7-0d1de77f1ac6" providerId="AD" clId="Web-{F3E8D482-7DED-FF59-AE3C-0D90B0539CDA}" dt="2021-01-21T18:09:43.353" v="33"/>
        <pc:sldMkLst>
          <pc:docMk/>
          <pc:sldMk cId="2729329918" sldId="277"/>
        </pc:sldMkLst>
        <pc:spChg chg="mod">
          <ac:chgData name="Naomi Dries" userId="S::naomi.dries@rikolto.org::d02fffdd-950e-41ae-84b7-0d1de77f1ac6" providerId="AD" clId="Web-{F3E8D482-7DED-FF59-AE3C-0D90B0539CDA}" dt="2021-01-21T18:09:20.962" v="30" actId="14100"/>
          <ac:spMkLst>
            <pc:docMk/>
            <pc:sldMk cId="2729329918" sldId="277"/>
            <ac:spMk id="2" creationId="{A8D16D87-9D58-4B6C-B8BC-AE93BD853B1F}"/>
          </ac:spMkLst>
        </pc:spChg>
        <pc:spChg chg="del">
          <ac:chgData name="Naomi Dries" userId="S::naomi.dries@rikolto.org::d02fffdd-950e-41ae-84b7-0d1de77f1ac6" providerId="AD" clId="Web-{F3E8D482-7DED-FF59-AE3C-0D90B0539CDA}" dt="2021-01-21T18:08:50.508" v="22"/>
          <ac:spMkLst>
            <pc:docMk/>
            <pc:sldMk cId="2729329918" sldId="277"/>
            <ac:spMk id="3" creationId="{59AC54C9-D70F-43AD-8C46-AD4B8FAC94F6}"/>
          </ac:spMkLst>
        </pc:spChg>
        <pc:spChg chg="del">
          <ac:chgData name="Naomi Dries" userId="S::naomi.dries@rikolto.org::d02fffdd-950e-41ae-84b7-0d1de77f1ac6" providerId="AD" clId="Web-{F3E8D482-7DED-FF59-AE3C-0D90B0539CDA}" dt="2021-01-21T18:08:54.477" v="23"/>
          <ac:spMkLst>
            <pc:docMk/>
            <pc:sldMk cId="2729329918" sldId="277"/>
            <ac:spMk id="4" creationId="{8BA86EFE-0A1E-480F-A8E5-239569D06740}"/>
          </ac:spMkLst>
        </pc:spChg>
        <pc:picChg chg="add mod ord">
          <ac:chgData name="Naomi Dries" userId="S::naomi.dries@rikolto.org::d02fffdd-950e-41ae-84b7-0d1de77f1ac6" providerId="AD" clId="Web-{F3E8D482-7DED-FF59-AE3C-0D90B0539CDA}" dt="2021-01-21T18:08:57.274" v="24"/>
          <ac:picMkLst>
            <pc:docMk/>
            <pc:sldMk cId="2729329918" sldId="277"/>
            <ac:picMk id="5" creationId="{ADD1FAFC-54D2-49A3-89A9-E6A6FC113DFD}"/>
          </ac:picMkLst>
        </pc:picChg>
      </pc:sldChg>
      <pc:sldMasterChg chg="modSldLayout">
        <pc:chgData name="Naomi Dries" userId="S::naomi.dries@rikolto.org::d02fffdd-950e-41ae-84b7-0d1de77f1ac6" providerId="AD" clId="Web-{F3E8D482-7DED-FF59-AE3C-0D90B0539CDA}" dt="2021-01-21T18:06:49.771" v="12"/>
        <pc:sldMasterMkLst>
          <pc:docMk/>
          <pc:sldMasterMk cId="857375891" sldId="2147483676"/>
        </pc:sldMasterMkLst>
        <pc:sldLayoutChg chg="replId">
          <pc:chgData name="Naomi Dries" userId="S::naomi.dries@rikolto.org::d02fffdd-950e-41ae-84b7-0d1de77f1ac6" providerId="AD" clId="Web-{F3E8D482-7DED-FF59-AE3C-0D90B0539CDA}" dt="2021-01-21T18:06:49.771" v="12"/>
          <pc:sldLayoutMkLst>
            <pc:docMk/>
            <pc:sldMasterMk cId="857375891" sldId="2147483676"/>
            <pc:sldLayoutMk cId="3240193706" sldId="2147483717"/>
          </pc:sldLayoutMkLst>
        </pc:sldLayoutChg>
        <pc:sldLayoutChg chg="replId">
          <pc:chgData name="Naomi Dries" userId="S::naomi.dries@rikolto.org::d02fffdd-950e-41ae-84b7-0d1de77f1ac6" providerId="AD" clId="Web-{F3E8D482-7DED-FF59-AE3C-0D90B0539CDA}" dt="2021-01-21T18:06:49.771" v="12"/>
          <pc:sldLayoutMkLst>
            <pc:docMk/>
            <pc:sldMasterMk cId="857375891" sldId="2147483676"/>
            <pc:sldLayoutMk cId="69201357" sldId="2147483718"/>
          </pc:sldLayoutMkLst>
        </pc:sldLayoutChg>
        <pc:sldLayoutChg chg="replId">
          <pc:chgData name="Naomi Dries" userId="S::naomi.dries@rikolto.org::d02fffdd-950e-41ae-84b7-0d1de77f1ac6" providerId="AD" clId="Web-{F3E8D482-7DED-FF59-AE3C-0D90B0539CDA}" dt="2021-01-21T18:06:49.771" v="12"/>
          <pc:sldLayoutMkLst>
            <pc:docMk/>
            <pc:sldMasterMk cId="857375891" sldId="2147483676"/>
            <pc:sldLayoutMk cId="4257238270" sldId="2147483719"/>
          </pc:sldLayoutMkLst>
        </pc:sldLayoutChg>
        <pc:sldLayoutChg chg="replId">
          <pc:chgData name="Naomi Dries" userId="S::naomi.dries@rikolto.org::d02fffdd-950e-41ae-84b7-0d1de77f1ac6" providerId="AD" clId="Web-{F3E8D482-7DED-FF59-AE3C-0D90B0539CDA}" dt="2021-01-21T18:06:49.771" v="12"/>
          <pc:sldLayoutMkLst>
            <pc:docMk/>
            <pc:sldMasterMk cId="857375891" sldId="2147483676"/>
            <pc:sldLayoutMk cId="3439260795" sldId="2147483720"/>
          </pc:sldLayoutMkLst>
        </pc:sldLayoutChg>
        <pc:sldLayoutChg chg="replId">
          <pc:chgData name="Naomi Dries" userId="S::naomi.dries@rikolto.org::d02fffdd-950e-41ae-84b7-0d1de77f1ac6" providerId="AD" clId="Web-{F3E8D482-7DED-FF59-AE3C-0D90B0539CDA}" dt="2021-01-21T18:06:49.771" v="12"/>
          <pc:sldLayoutMkLst>
            <pc:docMk/>
            <pc:sldMasterMk cId="857375891" sldId="2147483676"/>
            <pc:sldLayoutMk cId="2928198253" sldId="2147483721"/>
          </pc:sldLayoutMkLst>
        </pc:sldLayoutChg>
      </pc:sldMasterChg>
      <pc:sldMasterChg chg="add addSldLayout">
        <pc:chgData name="Naomi Dries" userId="S::naomi.dries@rikolto.org::d02fffdd-950e-41ae-84b7-0d1de77f1ac6" providerId="AD" clId="Web-{F3E8D482-7DED-FF59-AE3C-0D90B0539CDA}" dt="2021-01-21T18:06:49.771" v="12"/>
        <pc:sldMasterMkLst>
          <pc:docMk/>
          <pc:sldMasterMk cId="4045410166" sldId="2147483685"/>
        </pc:sldMasterMkLst>
        <pc:sldLayoutChg chg="add">
          <pc:chgData name="Naomi Dries" userId="S::naomi.dries@rikolto.org::d02fffdd-950e-41ae-84b7-0d1de77f1ac6" providerId="AD" clId="Web-{F3E8D482-7DED-FF59-AE3C-0D90B0539CDA}" dt="2021-01-21T18:06:49.771" v="12"/>
          <pc:sldLayoutMkLst>
            <pc:docMk/>
            <pc:sldMasterMk cId="4045410166" sldId="2147483685"/>
            <pc:sldLayoutMk cId="2049037930" sldId="2147483686"/>
          </pc:sldLayoutMkLst>
        </pc:sldLayoutChg>
        <pc:sldLayoutChg chg="add">
          <pc:chgData name="Naomi Dries" userId="S::naomi.dries@rikolto.org::d02fffdd-950e-41ae-84b7-0d1de77f1ac6" providerId="AD" clId="Web-{F3E8D482-7DED-FF59-AE3C-0D90B0539CDA}" dt="2021-01-21T18:06:49.771" v="12"/>
          <pc:sldLayoutMkLst>
            <pc:docMk/>
            <pc:sldMasterMk cId="4045410166" sldId="2147483685"/>
            <pc:sldLayoutMk cId="2882818311" sldId="2147483687"/>
          </pc:sldLayoutMkLst>
        </pc:sldLayoutChg>
        <pc:sldLayoutChg chg="add">
          <pc:chgData name="Naomi Dries" userId="S::naomi.dries@rikolto.org::d02fffdd-950e-41ae-84b7-0d1de77f1ac6" providerId="AD" clId="Web-{F3E8D482-7DED-FF59-AE3C-0D90B0539CDA}" dt="2021-01-21T18:06:49.771" v="12"/>
          <pc:sldLayoutMkLst>
            <pc:docMk/>
            <pc:sldMasterMk cId="4045410166" sldId="2147483685"/>
            <pc:sldLayoutMk cId="2690026346" sldId="2147483688"/>
          </pc:sldLayoutMkLst>
        </pc:sldLayoutChg>
        <pc:sldLayoutChg chg="add">
          <pc:chgData name="Naomi Dries" userId="S::naomi.dries@rikolto.org::d02fffdd-950e-41ae-84b7-0d1de77f1ac6" providerId="AD" clId="Web-{F3E8D482-7DED-FF59-AE3C-0D90B0539CDA}" dt="2021-01-21T18:06:49.771" v="12"/>
          <pc:sldLayoutMkLst>
            <pc:docMk/>
            <pc:sldMasterMk cId="4045410166" sldId="2147483685"/>
            <pc:sldLayoutMk cId="1467178018" sldId="2147483689"/>
          </pc:sldLayoutMkLst>
        </pc:sldLayoutChg>
        <pc:sldLayoutChg chg="add">
          <pc:chgData name="Naomi Dries" userId="S::naomi.dries@rikolto.org::d02fffdd-950e-41ae-84b7-0d1de77f1ac6" providerId="AD" clId="Web-{F3E8D482-7DED-FF59-AE3C-0D90B0539CDA}" dt="2021-01-21T18:06:49.771" v="12"/>
          <pc:sldLayoutMkLst>
            <pc:docMk/>
            <pc:sldMasterMk cId="4045410166" sldId="2147483685"/>
            <pc:sldLayoutMk cId="3184810572" sldId="2147483690"/>
          </pc:sldLayoutMkLst>
        </pc:sldLayoutChg>
        <pc:sldLayoutChg chg="add">
          <pc:chgData name="Naomi Dries" userId="S::naomi.dries@rikolto.org::d02fffdd-950e-41ae-84b7-0d1de77f1ac6" providerId="AD" clId="Web-{F3E8D482-7DED-FF59-AE3C-0D90B0539CDA}" dt="2021-01-21T18:06:49.771" v="12"/>
          <pc:sldLayoutMkLst>
            <pc:docMk/>
            <pc:sldMasterMk cId="4045410166" sldId="2147483685"/>
            <pc:sldLayoutMk cId="2121955013" sldId="2147483691"/>
          </pc:sldLayoutMkLst>
        </pc:sldLayoutChg>
        <pc:sldLayoutChg chg="add">
          <pc:chgData name="Naomi Dries" userId="S::naomi.dries@rikolto.org::d02fffdd-950e-41ae-84b7-0d1de77f1ac6" providerId="AD" clId="Web-{F3E8D482-7DED-FF59-AE3C-0D90B0539CDA}" dt="2021-01-21T18:06:49.771" v="12"/>
          <pc:sldLayoutMkLst>
            <pc:docMk/>
            <pc:sldMasterMk cId="4045410166" sldId="2147483685"/>
            <pc:sldLayoutMk cId="1689132426" sldId="2147483692"/>
          </pc:sldLayoutMkLst>
        </pc:sldLayoutChg>
        <pc:sldLayoutChg chg="add">
          <pc:chgData name="Naomi Dries" userId="S::naomi.dries@rikolto.org::d02fffdd-950e-41ae-84b7-0d1de77f1ac6" providerId="AD" clId="Web-{F3E8D482-7DED-FF59-AE3C-0D90B0539CDA}" dt="2021-01-21T18:06:49.771" v="12"/>
          <pc:sldLayoutMkLst>
            <pc:docMk/>
            <pc:sldMasterMk cId="4045410166" sldId="2147483685"/>
            <pc:sldLayoutMk cId="3382546980" sldId="2147483693"/>
          </pc:sldLayoutMkLst>
        </pc:sldLayoutChg>
        <pc:sldLayoutChg chg="add">
          <pc:chgData name="Naomi Dries" userId="S::naomi.dries@rikolto.org::d02fffdd-950e-41ae-84b7-0d1de77f1ac6" providerId="AD" clId="Web-{F3E8D482-7DED-FF59-AE3C-0D90B0539CDA}" dt="2021-01-21T18:06:49.771" v="12"/>
          <pc:sldLayoutMkLst>
            <pc:docMk/>
            <pc:sldMasterMk cId="4045410166" sldId="2147483685"/>
            <pc:sldLayoutMk cId="3329995101" sldId="2147483694"/>
          </pc:sldLayoutMkLst>
        </pc:sldLayoutChg>
        <pc:sldLayoutChg chg="add">
          <pc:chgData name="Naomi Dries" userId="S::naomi.dries@rikolto.org::d02fffdd-950e-41ae-84b7-0d1de77f1ac6" providerId="AD" clId="Web-{F3E8D482-7DED-FF59-AE3C-0D90B0539CDA}" dt="2021-01-21T18:06:49.771" v="12"/>
          <pc:sldLayoutMkLst>
            <pc:docMk/>
            <pc:sldMasterMk cId="4045410166" sldId="2147483685"/>
            <pc:sldLayoutMk cId="3981915629" sldId="2147483695"/>
          </pc:sldLayoutMkLst>
        </pc:sldLayoutChg>
        <pc:sldLayoutChg chg="add">
          <pc:chgData name="Naomi Dries" userId="S::naomi.dries@rikolto.org::d02fffdd-950e-41ae-84b7-0d1de77f1ac6" providerId="AD" clId="Web-{F3E8D482-7DED-FF59-AE3C-0D90B0539CDA}" dt="2021-01-21T18:06:49.771" v="12"/>
          <pc:sldLayoutMkLst>
            <pc:docMk/>
            <pc:sldMasterMk cId="4045410166" sldId="2147483685"/>
            <pc:sldLayoutMk cId="3282544383" sldId="2147483696"/>
          </pc:sldLayoutMkLst>
        </pc:sldLayoutChg>
        <pc:sldLayoutChg chg="add">
          <pc:chgData name="Naomi Dries" userId="S::naomi.dries@rikolto.org::d02fffdd-950e-41ae-84b7-0d1de77f1ac6" providerId="AD" clId="Web-{F3E8D482-7DED-FF59-AE3C-0D90B0539CDA}" dt="2021-01-21T18:06:49.771" v="12"/>
          <pc:sldLayoutMkLst>
            <pc:docMk/>
            <pc:sldMasterMk cId="4045410166" sldId="2147483685"/>
            <pc:sldLayoutMk cId="822123587" sldId="2147483697"/>
          </pc:sldLayoutMkLst>
        </pc:sldLayoutChg>
        <pc:sldLayoutChg chg="add">
          <pc:chgData name="Naomi Dries" userId="S::naomi.dries@rikolto.org::d02fffdd-950e-41ae-84b7-0d1de77f1ac6" providerId="AD" clId="Web-{F3E8D482-7DED-FF59-AE3C-0D90B0539CDA}" dt="2021-01-21T18:06:49.771" v="12"/>
          <pc:sldLayoutMkLst>
            <pc:docMk/>
            <pc:sldMasterMk cId="4045410166" sldId="2147483685"/>
            <pc:sldLayoutMk cId="1008763865" sldId="2147483698"/>
          </pc:sldLayoutMkLst>
        </pc:sldLayoutChg>
        <pc:sldLayoutChg chg="add">
          <pc:chgData name="Naomi Dries" userId="S::naomi.dries@rikolto.org::d02fffdd-950e-41ae-84b7-0d1de77f1ac6" providerId="AD" clId="Web-{F3E8D482-7DED-FF59-AE3C-0D90B0539CDA}" dt="2021-01-21T18:06:49.771" v="12"/>
          <pc:sldLayoutMkLst>
            <pc:docMk/>
            <pc:sldMasterMk cId="4045410166" sldId="2147483685"/>
            <pc:sldLayoutMk cId="1076995303" sldId="2147483699"/>
          </pc:sldLayoutMkLst>
        </pc:sldLayoutChg>
        <pc:sldLayoutChg chg="add">
          <pc:chgData name="Naomi Dries" userId="S::naomi.dries@rikolto.org::d02fffdd-950e-41ae-84b7-0d1de77f1ac6" providerId="AD" clId="Web-{F3E8D482-7DED-FF59-AE3C-0D90B0539CDA}" dt="2021-01-21T18:06:49.771" v="12"/>
          <pc:sldLayoutMkLst>
            <pc:docMk/>
            <pc:sldMasterMk cId="4045410166" sldId="2147483685"/>
            <pc:sldLayoutMk cId="1261171180" sldId="2147483700"/>
          </pc:sldLayoutMkLst>
        </pc:sldLayoutChg>
      </pc:sldMasterChg>
    </pc:docChg>
  </pc:docChgLst>
  <pc:docChgLst>
    <pc:chgData name="Naomi Dries" userId="S::naomi.dries@rikolto.org::d02fffdd-950e-41ae-84b7-0d1de77f1ac6" providerId="AD" clId="Web-{982554C4-82C2-8424-5E5F-42BAC9054859}"/>
    <pc:docChg chg="addSld delSld modSld sldOrd addMainMaster delMainMaster modMainMaster">
      <pc:chgData name="Naomi Dries" userId="S::naomi.dries@rikolto.org::d02fffdd-950e-41ae-84b7-0d1de77f1ac6" providerId="AD" clId="Web-{982554C4-82C2-8424-5E5F-42BAC9054859}" dt="2021-01-22T15:09:01.231" v="959"/>
      <pc:docMkLst>
        <pc:docMk/>
      </pc:docMkLst>
      <pc:sldChg chg="addSp modSp mod modClrScheme chgLayout modNotes">
        <pc:chgData name="Naomi Dries" userId="S::naomi.dries@rikolto.org::d02fffdd-950e-41ae-84b7-0d1de77f1ac6" providerId="AD" clId="Web-{982554C4-82C2-8424-5E5F-42BAC9054859}" dt="2021-01-22T15:07:50.698" v="944"/>
        <pc:sldMkLst>
          <pc:docMk/>
          <pc:sldMk cId="4133194683" sldId="257"/>
        </pc:sldMkLst>
        <pc:spChg chg="mod ord">
          <ac:chgData name="Naomi Dries" userId="S::naomi.dries@rikolto.org::d02fffdd-950e-41ae-84b7-0d1de77f1ac6" providerId="AD" clId="Web-{982554C4-82C2-8424-5E5F-42BAC9054859}" dt="2021-01-22T13:26:21.670" v="103" actId="14100"/>
          <ac:spMkLst>
            <pc:docMk/>
            <pc:sldMk cId="4133194683" sldId="257"/>
            <ac:spMk id="2" creationId="{00000000-0000-0000-0000-000000000000}"/>
          </ac:spMkLst>
        </pc:spChg>
        <pc:spChg chg="mod ord">
          <ac:chgData name="Naomi Dries" userId="S::naomi.dries@rikolto.org::d02fffdd-950e-41ae-84b7-0d1de77f1ac6" providerId="AD" clId="Web-{982554C4-82C2-8424-5E5F-42BAC9054859}" dt="2021-01-22T13:26:07.310" v="102"/>
          <ac:spMkLst>
            <pc:docMk/>
            <pc:sldMk cId="4133194683" sldId="257"/>
            <ac:spMk id="7" creationId="{00000000-0000-0000-0000-000000000000}"/>
          </ac:spMkLst>
        </pc:spChg>
        <pc:picChg chg="add">
          <ac:chgData name="Naomi Dries" userId="S::naomi.dries@rikolto.org::d02fffdd-950e-41ae-84b7-0d1de77f1ac6" providerId="AD" clId="Web-{982554C4-82C2-8424-5E5F-42BAC9054859}" dt="2021-01-22T13:04:17.156" v="13"/>
          <ac:picMkLst>
            <pc:docMk/>
            <pc:sldMk cId="4133194683" sldId="257"/>
            <ac:picMk id="4" creationId="{937133B2-8255-4E96-813D-49AF97F4A795}"/>
          </ac:picMkLst>
        </pc:picChg>
        <pc:picChg chg="add">
          <ac:chgData name="Naomi Dries" userId="S::naomi.dries@rikolto.org::d02fffdd-950e-41ae-84b7-0d1de77f1ac6" providerId="AD" clId="Web-{982554C4-82C2-8424-5E5F-42BAC9054859}" dt="2021-01-22T13:26:32.373" v="104"/>
          <ac:picMkLst>
            <pc:docMk/>
            <pc:sldMk cId="4133194683" sldId="257"/>
            <ac:picMk id="6" creationId="{B7B89D1F-347B-4459-B735-E1F9213BEFCF}"/>
          </ac:picMkLst>
        </pc:picChg>
      </pc:sldChg>
      <pc:sldChg chg="addSp delSp modSp mod setBg modClrScheme delCm chgLayout modNotes">
        <pc:chgData name="Naomi Dries" userId="S::naomi.dries@rikolto.org::d02fffdd-950e-41ae-84b7-0d1de77f1ac6" providerId="AD" clId="Web-{982554C4-82C2-8424-5E5F-42BAC9054859}" dt="2021-01-22T15:07:40.245" v="942"/>
        <pc:sldMkLst>
          <pc:docMk/>
          <pc:sldMk cId="2209957618" sldId="260"/>
        </pc:sldMkLst>
        <pc:spChg chg="mod ord">
          <ac:chgData name="Naomi Dries" userId="S::naomi.dries@rikolto.org::d02fffdd-950e-41ae-84b7-0d1de77f1ac6" providerId="AD" clId="Web-{982554C4-82C2-8424-5E5F-42BAC9054859}" dt="2021-01-22T13:50:43.312" v="471" actId="1076"/>
          <ac:spMkLst>
            <pc:docMk/>
            <pc:sldMk cId="2209957618" sldId="260"/>
            <ac:spMk id="3" creationId="{DCC971D8-EEC9-401E-8953-1A8CB63F7331}"/>
          </ac:spMkLst>
        </pc:spChg>
        <pc:spChg chg="add del mod ord">
          <ac:chgData name="Naomi Dries" userId="S::naomi.dries@rikolto.org::d02fffdd-950e-41ae-84b7-0d1de77f1ac6" providerId="AD" clId="Web-{982554C4-82C2-8424-5E5F-42BAC9054859}" dt="2021-01-22T13:30:07.410" v="133"/>
          <ac:spMkLst>
            <pc:docMk/>
            <pc:sldMk cId="2209957618" sldId="260"/>
            <ac:spMk id="4" creationId="{6A27FCFC-0266-4A2C-8828-307100AD81BF}"/>
          </ac:spMkLst>
        </pc:spChg>
        <pc:spChg chg="add del mod">
          <ac:chgData name="Naomi Dries" userId="S::naomi.dries@rikolto.org::d02fffdd-950e-41ae-84b7-0d1de77f1ac6" providerId="AD" clId="Web-{982554C4-82C2-8424-5E5F-42BAC9054859}" dt="2021-01-22T13:29:13.846" v="126"/>
          <ac:spMkLst>
            <pc:docMk/>
            <pc:sldMk cId="2209957618" sldId="260"/>
            <ac:spMk id="10" creationId="{30D64C5E-A31D-4A57-BD52-9700AC8A3EA5}"/>
          </ac:spMkLst>
        </pc:spChg>
        <pc:picChg chg="add">
          <ac:chgData name="Naomi Dries" userId="S::naomi.dries@rikolto.org::d02fffdd-950e-41ae-84b7-0d1de77f1ac6" providerId="AD" clId="Web-{982554C4-82C2-8424-5E5F-42BAC9054859}" dt="2021-01-22T13:10:26.617" v="57"/>
          <ac:picMkLst>
            <pc:docMk/>
            <pc:sldMk cId="2209957618" sldId="260"/>
            <ac:picMk id="2" creationId="{5EA50EDE-A1A8-4870-98D4-252C87553797}"/>
          </ac:picMkLst>
        </pc:picChg>
        <pc:picChg chg="del mod ord modCrop">
          <ac:chgData name="Naomi Dries" userId="S::naomi.dries@rikolto.org::d02fffdd-950e-41ae-84b7-0d1de77f1ac6" providerId="AD" clId="Web-{982554C4-82C2-8424-5E5F-42BAC9054859}" dt="2021-01-22T13:29:09.971" v="124"/>
          <ac:picMkLst>
            <pc:docMk/>
            <pc:sldMk cId="2209957618" sldId="260"/>
            <ac:picMk id="11" creationId="{53E65A7F-8ADD-4C48-84FE-B08F08DC5A8D}"/>
          </ac:picMkLst>
        </pc:picChg>
        <pc:picChg chg="add mod">
          <ac:chgData name="Naomi Dries" userId="S::naomi.dries@rikolto.org::d02fffdd-950e-41ae-84b7-0d1de77f1ac6" providerId="AD" clId="Web-{982554C4-82C2-8424-5E5F-42BAC9054859}" dt="2021-01-22T13:53:23.457" v="482" actId="1076"/>
          <ac:picMkLst>
            <pc:docMk/>
            <pc:sldMk cId="2209957618" sldId="260"/>
            <ac:picMk id="12" creationId="{872C5AE4-0A03-436B-AA90-E74895A3E7C5}"/>
          </ac:picMkLst>
        </pc:picChg>
      </pc:sldChg>
      <pc:sldChg chg="addSp modSp mod modTransition modClrScheme chgLayout modNotes">
        <pc:chgData name="Naomi Dries" userId="S::naomi.dries@rikolto.org::d02fffdd-950e-41ae-84b7-0d1de77f1ac6" providerId="AD" clId="Web-{982554C4-82C2-8424-5E5F-42BAC9054859}" dt="2021-01-22T15:07:44.792" v="943"/>
        <pc:sldMkLst>
          <pc:docMk/>
          <pc:sldMk cId="2857178400" sldId="262"/>
        </pc:sldMkLst>
        <pc:spChg chg="mod ord">
          <ac:chgData name="Naomi Dries" userId="S::naomi.dries@rikolto.org::d02fffdd-950e-41ae-84b7-0d1de77f1ac6" providerId="AD" clId="Web-{982554C4-82C2-8424-5E5F-42BAC9054859}" dt="2021-01-22T13:28:43.845" v="121"/>
          <ac:spMkLst>
            <pc:docMk/>
            <pc:sldMk cId="2857178400" sldId="262"/>
            <ac:spMk id="2" creationId="{463602C0-54AB-4CF0-A831-C2EFF97C0D62}"/>
          </ac:spMkLst>
        </pc:spChg>
        <pc:spChg chg="mod ord">
          <ac:chgData name="Naomi Dries" userId="S::naomi.dries@rikolto.org::d02fffdd-950e-41ae-84b7-0d1de77f1ac6" providerId="AD" clId="Web-{982554C4-82C2-8424-5E5F-42BAC9054859}" dt="2021-01-22T13:50:28.484" v="470" actId="1076"/>
          <ac:spMkLst>
            <pc:docMk/>
            <pc:sldMk cId="2857178400" sldId="262"/>
            <ac:spMk id="6" creationId="{0ED2092A-C693-405A-ADCA-A57B48101E0C}"/>
          </ac:spMkLst>
        </pc:spChg>
        <pc:spChg chg="mod ord">
          <ac:chgData name="Naomi Dries" userId="S::naomi.dries@rikolto.org::d02fffdd-950e-41ae-84b7-0d1de77f1ac6" providerId="AD" clId="Web-{982554C4-82C2-8424-5E5F-42BAC9054859}" dt="2021-01-22T13:28:43.845" v="121"/>
          <ac:spMkLst>
            <pc:docMk/>
            <pc:sldMk cId="2857178400" sldId="262"/>
            <ac:spMk id="7" creationId="{24D67F24-CFD5-447B-B432-7C544F434D69}"/>
          </ac:spMkLst>
        </pc:spChg>
        <pc:spChg chg="mod ord">
          <ac:chgData name="Naomi Dries" userId="S::naomi.dries@rikolto.org::d02fffdd-950e-41ae-84b7-0d1de77f1ac6" providerId="AD" clId="Web-{982554C4-82C2-8424-5E5F-42BAC9054859}" dt="2021-01-22T13:28:43.845" v="121"/>
          <ac:spMkLst>
            <pc:docMk/>
            <pc:sldMk cId="2857178400" sldId="262"/>
            <ac:spMk id="8" creationId="{03D1AD28-DE3A-4CB7-9DD3-80621DC5D4B4}"/>
          </ac:spMkLst>
        </pc:spChg>
        <pc:picChg chg="add">
          <ac:chgData name="Naomi Dries" userId="S::naomi.dries@rikolto.org::d02fffdd-950e-41ae-84b7-0d1de77f1ac6" providerId="AD" clId="Web-{982554C4-82C2-8424-5E5F-42BAC9054859}" dt="2021-01-22T13:10:30.211" v="58"/>
          <ac:picMkLst>
            <pc:docMk/>
            <pc:sldMk cId="2857178400" sldId="262"/>
            <ac:picMk id="3" creationId="{442C018A-5C01-42B4-9DA4-52DBE8635CFD}"/>
          </ac:picMkLst>
        </pc:picChg>
        <pc:picChg chg="mod ord">
          <ac:chgData name="Naomi Dries" userId="S::naomi.dries@rikolto.org::d02fffdd-950e-41ae-84b7-0d1de77f1ac6" providerId="AD" clId="Web-{982554C4-82C2-8424-5E5F-42BAC9054859}" dt="2021-01-22T13:28:43.845" v="121"/>
          <ac:picMkLst>
            <pc:docMk/>
            <pc:sldMk cId="2857178400" sldId="262"/>
            <ac:picMk id="17" creationId="{50D99BBA-F635-46AD-8F8B-A56162304254}"/>
          </ac:picMkLst>
        </pc:picChg>
        <pc:picChg chg="mod ord">
          <ac:chgData name="Naomi Dries" userId="S::naomi.dries@rikolto.org::d02fffdd-950e-41ae-84b7-0d1de77f1ac6" providerId="AD" clId="Web-{982554C4-82C2-8424-5E5F-42BAC9054859}" dt="2021-01-22T13:28:43.845" v="121"/>
          <ac:picMkLst>
            <pc:docMk/>
            <pc:sldMk cId="2857178400" sldId="262"/>
            <ac:picMk id="21" creationId="{DF8E59C4-9431-4078-AC16-50DE5591CC95}"/>
          </ac:picMkLst>
        </pc:picChg>
      </pc:sldChg>
      <pc:sldChg chg="modSp mod modClrScheme chgLayout modNotes">
        <pc:chgData name="Naomi Dries" userId="S::naomi.dries@rikolto.org::d02fffdd-950e-41ae-84b7-0d1de77f1ac6" providerId="AD" clId="Web-{982554C4-82C2-8424-5E5F-42BAC9054859}" dt="2021-01-22T15:08:44.840" v="957"/>
        <pc:sldMkLst>
          <pc:docMk/>
          <pc:sldMk cId="2795714850" sldId="265"/>
        </pc:sldMkLst>
        <pc:spChg chg="mod ord">
          <ac:chgData name="Naomi Dries" userId="S::naomi.dries@rikolto.org::d02fffdd-950e-41ae-84b7-0d1de77f1ac6" providerId="AD" clId="Web-{982554C4-82C2-8424-5E5F-42BAC9054859}" dt="2021-01-22T13:51:27.907" v="476" actId="1076"/>
          <ac:spMkLst>
            <pc:docMk/>
            <pc:sldMk cId="2795714850" sldId="265"/>
            <ac:spMk id="2" creationId="{B8145EC5-F24D-4B49-BA63-B137722139EF}"/>
          </ac:spMkLst>
        </pc:spChg>
        <pc:picChg chg="mod ord">
          <ac:chgData name="Naomi Dries" userId="S::naomi.dries@rikolto.org::d02fffdd-950e-41ae-84b7-0d1de77f1ac6" providerId="AD" clId="Web-{982554C4-82C2-8424-5E5F-42BAC9054859}" dt="2021-01-22T13:05:57.861" v="21"/>
          <ac:picMkLst>
            <pc:docMk/>
            <pc:sldMk cId="2795714850" sldId="265"/>
            <ac:picMk id="5" creationId="{6D7F5464-5283-448F-AF86-D7A9BF1CDDE7}"/>
          </ac:picMkLst>
        </pc:picChg>
        <pc:picChg chg="mod ord">
          <ac:chgData name="Naomi Dries" userId="S::naomi.dries@rikolto.org::d02fffdd-950e-41ae-84b7-0d1de77f1ac6" providerId="AD" clId="Web-{982554C4-82C2-8424-5E5F-42BAC9054859}" dt="2021-01-22T13:05:57.861" v="21"/>
          <ac:picMkLst>
            <pc:docMk/>
            <pc:sldMk cId="2795714850" sldId="265"/>
            <ac:picMk id="8" creationId="{7C0B9FAC-35E1-40E9-992E-40F2389D5A41}"/>
          </ac:picMkLst>
        </pc:picChg>
      </pc:sldChg>
      <pc:sldChg chg="modSp add del mod modClrScheme chgLayout modNotes">
        <pc:chgData name="Naomi Dries" userId="S::naomi.dries@rikolto.org::d02fffdd-950e-41ae-84b7-0d1de77f1ac6" providerId="AD" clId="Web-{982554C4-82C2-8424-5E5F-42BAC9054859}" dt="2021-01-22T15:07:59.730" v="945"/>
        <pc:sldMkLst>
          <pc:docMk/>
          <pc:sldMk cId="2191793132" sldId="266"/>
        </pc:sldMkLst>
        <pc:spChg chg="mod ord">
          <ac:chgData name="Naomi Dries" userId="S::naomi.dries@rikolto.org::d02fffdd-950e-41ae-84b7-0d1de77f1ac6" providerId="AD" clId="Web-{982554C4-82C2-8424-5E5F-42BAC9054859}" dt="2021-01-22T13:05:57.861" v="21"/>
          <ac:spMkLst>
            <pc:docMk/>
            <pc:sldMk cId="2191793132" sldId="266"/>
            <ac:spMk id="3" creationId="{00000000-0000-0000-0000-000000000000}"/>
          </ac:spMkLst>
        </pc:spChg>
        <pc:spChg chg="mod ord">
          <ac:chgData name="Naomi Dries" userId="S::naomi.dries@rikolto.org::d02fffdd-950e-41ae-84b7-0d1de77f1ac6" providerId="AD" clId="Web-{982554C4-82C2-8424-5E5F-42BAC9054859}" dt="2021-01-22T13:05:57.861" v="21"/>
          <ac:spMkLst>
            <pc:docMk/>
            <pc:sldMk cId="2191793132" sldId="266"/>
            <ac:spMk id="7" creationId="{6B126574-CD31-4F21-AB02-0AADCA6C72D4}"/>
          </ac:spMkLst>
        </pc:spChg>
        <pc:picChg chg="mod ord">
          <ac:chgData name="Naomi Dries" userId="S::naomi.dries@rikolto.org::d02fffdd-950e-41ae-84b7-0d1de77f1ac6" providerId="AD" clId="Web-{982554C4-82C2-8424-5E5F-42BAC9054859}" dt="2021-01-22T13:05:57.861" v="21"/>
          <ac:picMkLst>
            <pc:docMk/>
            <pc:sldMk cId="2191793132" sldId="266"/>
            <ac:picMk id="30" creationId="{3B249ACC-9CE0-4407-B72D-6230C7CF1FB9}"/>
          </ac:picMkLst>
        </pc:picChg>
      </pc:sldChg>
      <pc:sldChg chg="addSp modSp mod modTransition modClrScheme delCm chgLayout">
        <pc:chgData name="Naomi Dries" userId="S::naomi.dries@rikolto.org::d02fffdd-950e-41ae-84b7-0d1de77f1ac6" providerId="AD" clId="Web-{982554C4-82C2-8424-5E5F-42BAC9054859}" dt="2021-01-22T13:52:11.471" v="477"/>
        <pc:sldMkLst>
          <pc:docMk/>
          <pc:sldMk cId="891578306" sldId="267"/>
        </pc:sldMkLst>
        <pc:spChg chg="mod ord">
          <ac:chgData name="Naomi Dries" userId="S::naomi.dries@rikolto.org::d02fffdd-950e-41ae-84b7-0d1de77f1ac6" providerId="AD" clId="Web-{982554C4-82C2-8424-5E5F-42BAC9054859}" dt="2021-01-22T13:51:16.063" v="475" actId="1076"/>
          <ac:spMkLst>
            <pc:docMk/>
            <pc:sldMk cId="891578306" sldId="267"/>
            <ac:spMk id="3" creationId="{DE87BCA4-8A5F-494A-98CE-31DDCEE4FF76}"/>
          </ac:spMkLst>
        </pc:spChg>
        <pc:picChg chg="add">
          <ac:chgData name="Naomi Dries" userId="S::naomi.dries@rikolto.org::d02fffdd-950e-41ae-84b7-0d1de77f1ac6" providerId="AD" clId="Web-{982554C4-82C2-8424-5E5F-42BAC9054859}" dt="2021-01-22T13:04:08.515" v="12"/>
          <ac:picMkLst>
            <pc:docMk/>
            <pc:sldMk cId="891578306" sldId="267"/>
            <ac:picMk id="2" creationId="{3B9520C7-EBEF-4784-8A7C-0E66C9F05754}"/>
          </ac:picMkLst>
        </pc:picChg>
        <pc:picChg chg="mod ord">
          <ac:chgData name="Naomi Dries" userId="S::naomi.dries@rikolto.org::d02fffdd-950e-41ae-84b7-0d1de77f1ac6" providerId="AD" clId="Web-{982554C4-82C2-8424-5E5F-42BAC9054859}" dt="2021-01-22T13:05:57.861" v="21"/>
          <ac:picMkLst>
            <pc:docMk/>
            <pc:sldMk cId="891578306" sldId="267"/>
            <ac:picMk id="4" creationId="{1500742D-5FDE-4E2A-AAA1-3285CE115C0D}"/>
          </ac:picMkLst>
        </pc:picChg>
      </pc:sldChg>
      <pc:sldChg chg="addSp delSp modSp mod modClrScheme delCm chgLayout">
        <pc:chgData name="Naomi Dries" userId="S::naomi.dries@rikolto.org::d02fffdd-950e-41ae-84b7-0d1de77f1ac6" providerId="AD" clId="Web-{982554C4-82C2-8424-5E5F-42BAC9054859}" dt="2021-01-22T14:24:04.592" v="884"/>
        <pc:sldMkLst>
          <pc:docMk/>
          <pc:sldMk cId="3308185946" sldId="269"/>
        </pc:sldMkLst>
        <pc:spChg chg="mod ord">
          <ac:chgData name="Naomi Dries" userId="S::naomi.dries@rikolto.org::d02fffdd-950e-41ae-84b7-0d1de77f1ac6" providerId="AD" clId="Web-{982554C4-82C2-8424-5E5F-42BAC9054859}" dt="2021-01-22T13:05:57.861" v="21"/>
          <ac:spMkLst>
            <pc:docMk/>
            <pc:sldMk cId="3308185946" sldId="269"/>
            <ac:spMk id="2" creationId="{96FA65EF-64FB-4C53-B6D5-FB6DB2A052C9}"/>
          </ac:spMkLst>
        </pc:spChg>
        <pc:picChg chg="add">
          <ac:chgData name="Naomi Dries" userId="S::naomi.dries@rikolto.org::d02fffdd-950e-41ae-84b7-0d1de77f1ac6" providerId="AD" clId="Web-{982554C4-82C2-8424-5E5F-42BAC9054859}" dt="2021-01-22T14:23:49.592" v="883"/>
          <ac:picMkLst>
            <pc:docMk/>
            <pc:sldMk cId="3308185946" sldId="269"/>
            <ac:picMk id="3" creationId="{0F227817-9ACD-452F-A2AD-E165909C1015}"/>
          </ac:picMkLst>
        </pc:picChg>
        <pc:picChg chg="mod ord">
          <ac:chgData name="Naomi Dries" userId="S::naomi.dries@rikolto.org::d02fffdd-950e-41ae-84b7-0d1de77f1ac6" providerId="AD" clId="Web-{982554C4-82C2-8424-5E5F-42BAC9054859}" dt="2021-01-22T13:05:57.861" v="21"/>
          <ac:picMkLst>
            <pc:docMk/>
            <pc:sldMk cId="3308185946" sldId="269"/>
            <ac:picMk id="5" creationId="{D8E1BD00-6696-4A97-AD14-8C5CF4A4D4DD}"/>
          </ac:picMkLst>
        </pc:picChg>
        <pc:picChg chg="del">
          <ac:chgData name="Naomi Dries" userId="S::naomi.dries@rikolto.org::d02fffdd-950e-41ae-84b7-0d1de77f1ac6" providerId="AD" clId="Web-{982554C4-82C2-8424-5E5F-42BAC9054859}" dt="2021-01-22T14:23:37.873" v="882"/>
          <ac:picMkLst>
            <pc:docMk/>
            <pc:sldMk cId="3308185946" sldId="269"/>
            <ac:picMk id="9" creationId="{D0209B20-ABD6-4FFC-B8F0-A9CE4699BF9E}"/>
          </ac:picMkLst>
        </pc:picChg>
      </pc:sldChg>
      <pc:sldChg chg="addSp delSp modSp mod modClrScheme chgLayout">
        <pc:chgData name="Naomi Dries" userId="S::naomi.dries@rikolto.org::d02fffdd-950e-41ae-84b7-0d1de77f1ac6" providerId="AD" clId="Web-{982554C4-82C2-8424-5E5F-42BAC9054859}" dt="2021-01-22T13:05:57.861" v="21"/>
        <pc:sldMkLst>
          <pc:docMk/>
          <pc:sldMk cId="4012960613" sldId="270"/>
        </pc:sldMkLst>
        <pc:spChg chg="mod ord">
          <ac:chgData name="Naomi Dries" userId="S::naomi.dries@rikolto.org::d02fffdd-950e-41ae-84b7-0d1de77f1ac6" providerId="AD" clId="Web-{982554C4-82C2-8424-5E5F-42BAC9054859}" dt="2021-01-22T13:05:57.861" v="21"/>
          <ac:spMkLst>
            <pc:docMk/>
            <pc:sldMk cId="4012960613" sldId="270"/>
            <ac:spMk id="2" creationId="{3C62CC97-33B6-4A15-8D7B-9F3B849A3510}"/>
          </ac:spMkLst>
        </pc:spChg>
        <pc:picChg chg="add del">
          <ac:chgData name="Naomi Dries" userId="S::naomi.dries@rikolto.org::d02fffdd-950e-41ae-84b7-0d1de77f1ac6" providerId="AD" clId="Web-{982554C4-82C2-8424-5E5F-42BAC9054859}" dt="2021-01-22T13:05:47.658" v="18"/>
          <ac:picMkLst>
            <pc:docMk/>
            <pc:sldMk cId="4012960613" sldId="270"/>
            <ac:picMk id="6" creationId="{8DDB2631-130E-48C2-92F6-6ED13DB1B9D9}"/>
          </ac:picMkLst>
        </pc:picChg>
      </pc:sldChg>
      <pc:sldChg chg="addSp delSp modSp mod modClrScheme chgLayout modNotes">
        <pc:chgData name="Naomi Dries" userId="S::naomi.dries@rikolto.org::d02fffdd-950e-41ae-84b7-0d1de77f1ac6" providerId="AD" clId="Web-{982554C4-82C2-8424-5E5F-42BAC9054859}" dt="2021-01-22T15:09:01.231" v="959"/>
        <pc:sldMkLst>
          <pc:docMk/>
          <pc:sldMk cId="4220073812" sldId="272"/>
        </pc:sldMkLst>
        <pc:spChg chg="mod ord">
          <ac:chgData name="Naomi Dries" userId="S::naomi.dries@rikolto.org::d02fffdd-950e-41ae-84b7-0d1de77f1ac6" providerId="AD" clId="Web-{982554C4-82C2-8424-5E5F-42BAC9054859}" dt="2021-01-22T13:05:57.861" v="21"/>
          <ac:spMkLst>
            <pc:docMk/>
            <pc:sldMk cId="4220073812" sldId="272"/>
            <ac:spMk id="2" creationId="{9AE03E25-8CA7-4EDD-ADBB-E028F7C1DFE7}"/>
          </ac:spMkLst>
        </pc:spChg>
        <pc:picChg chg="add del">
          <ac:chgData name="Naomi Dries" userId="S::naomi.dries@rikolto.org::d02fffdd-950e-41ae-84b7-0d1de77f1ac6" providerId="AD" clId="Web-{982554C4-82C2-8424-5E5F-42BAC9054859}" dt="2021-01-22T13:05:50.173" v="19"/>
          <ac:picMkLst>
            <pc:docMk/>
            <pc:sldMk cId="4220073812" sldId="272"/>
            <ac:picMk id="6" creationId="{9A4CF876-82A2-4D86-BB6A-4C7EBE1B5FF3}"/>
          </ac:picMkLst>
        </pc:picChg>
      </pc:sldChg>
      <pc:sldChg chg="addSp modSp mod modTransition modClrScheme chgLayout modNotes">
        <pc:chgData name="Naomi Dries" userId="S::naomi.dries@rikolto.org::d02fffdd-950e-41ae-84b7-0d1de77f1ac6" providerId="AD" clId="Web-{982554C4-82C2-8424-5E5F-42BAC9054859}" dt="2021-01-22T15:07:31.838" v="941"/>
        <pc:sldMkLst>
          <pc:docMk/>
          <pc:sldMk cId="1883220554" sldId="273"/>
        </pc:sldMkLst>
        <pc:spChg chg="mod ord">
          <ac:chgData name="Naomi Dries" userId="S::naomi.dries@rikolto.org::d02fffdd-950e-41ae-84b7-0d1de77f1ac6" providerId="AD" clId="Web-{982554C4-82C2-8424-5E5F-42BAC9054859}" dt="2021-01-22T13:05:57.861" v="21"/>
          <ac:spMkLst>
            <pc:docMk/>
            <pc:sldMk cId="1883220554" sldId="273"/>
            <ac:spMk id="2" creationId="{A4701649-863A-463B-8394-F339A0CEBC2F}"/>
          </ac:spMkLst>
        </pc:spChg>
        <pc:spChg chg="add mod">
          <ac:chgData name="Naomi Dries" userId="S::naomi.dries@rikolto.org::d02fffdd-950e-41ae-84b7-0d1de77f1ac6" providerId="AD" clId="Web-{982554C4-82C2-8424-5E5F-42BAC9054859}" dt="2021-01-22T13:49:48.905" v="468" actId="1076"/>
          <ac:spMkLst>
            <pc:docMk/>
            <pc:sldMk cId="1883220554" sldId="273"/>
            <ac:spMk id="3" creationId="{586A65FD-1510-4C67-8266-62FE97EA3C16}"/>
          </ac:spMkLst>
        </pc:spChg>
        <pc:spChg chg="mod ord">
          <ac:chgData name="Naomi Dries" userId="S::naomi.dries@rikolto.org::d02fffdd-950e-41ae-84b7-0d1de77f1ac6" providerId="AD" clId="Web-{982554C4-82C2-8424-5E5F-42BAC9054859}" dt="2021-01-22T13:05:57.861" v="21"/>
          <ac:spMkLst>
            <pc:docMk/>
            <pc:sldMk cId="1883220554" sldId="273"/>
            <ac:spMk id="6" creationId="{84EA4064-B29E-48F8-9B5B-688841A68DD4}"/>
          </ac:spMkLst>
        </pc:spChg>
      </pc:sldChg>
      <pc:sldChg chg="addSp modSp del mod modClrScheme chgLayout">
        <pc:chgData name="Naomi Dries" userId="S::naomi.dries@rikolto.org::d02fffdd-950e-41ae-84b7-0d1de77f1ac6" providerId="AD" clId="Web-{982554C4-82C2-8424-5E5F-42BAC9054859}" dt="2021-01-22T13:48:38.716" v="457"/>
        <pc:sldMkLst>
          <pc:docMk/>
          <pc:sldMk cId="1711516045" sldId="275"/>
        </pc:sldMkLst>
        <pc:spChg chg="mod ord">
          <ac:chgData name="Naomi Dries" userId="S::naomi.dries@rikolto.org::d02fffdd-950e-41ae-84b7-0d1de77f1ac6" providerId="AD" clId="Web-{982554C4-82C2-8424-5E5F-42BAC9054859}" dt="2021-01-22T13:05:57.861" v="21"/>
          <ac:spMkLst>
            <pc:docMk/>
            <pc:sldMk cId="1711516045" sldId="275"/>
            <ac:spMk id="2" creationId="{5E97277E-A061-4C26-B99B-F1B919C3DCA3}"/>
          </ac:spMkLst>
        </pc:spChg>
        <pc:spChg chg="mod ord">
          <ac:chgData name="Naomi Dries" userId="S::naomi.dries@rikolto.org::d02fffdd-950e-41ae-84b7-0d1de77f1ac6" providerId="AD" clId="Web-{982554C4-82C2-8424-5E5F-42BAC9054859}" dt="2021-01-22T13:05:57.861" v="21"/>
          <ac:spMkLst>
            <pc:docMk/>
            <pc:sldMk cId="1711516045" sldId="275"/>
            <ac:spMk id="3" creationId="{AE4A3529-B9F2-43BB-96BB-022CD544EB0D}"/>
          </ac:spMkLst>
        </pc:spChg>
        <pc:picChg chg="add mod">
          <ac:chgData name="Naomi Dries" userId="S::naomi.dries@rikolto.org::d02fffdd-950e-41ae-84b7-0d1de77f1ac6" providerId="AD" clId="Web-{982554C4-82C2-8424-5E5F-42BAC9054859}" dt="2021-01-22T12:54:56.346" v="8" actId="1076"/>
          <ac:picMkLst>
            <pc:docMk/>
            <pc:sldMk cId="1711516045" sldId="275"/>
            <ac:picMk id="4" creationId="{E0D68585-12FC-473C-B620-46EB262D55AC}"/>
          </ac:picMkLst>
        </pc:picChg>
      </pc:sldChg>
      <pc:sldChg chg="mod modTransition modClrScheme chgLayout">
        <pc:chgData name="Naomi Dries" userId="S::naomi.dries@rikolto.org::d02fffdd-950e-41ae-84b7-0d1de77f1ac6" providerId="AD" clId="Web-{982554C4-82C2-8424-5E5F-42BAC9054859}" dt="2021-01-22T13:52:32.721" v="480"/>
        <pc:sldMkLst>
          <pc:docMk/>
          <pc:sldMk cId="2317970782" sldId="276"/>
        </pc:sldMkLst>
      </pc:sldChg>
      <pc:sldChg chg="addSp modSp add del mod modClrScheme delCm chgLayout modNotes">
        <pc:chgData name="Naomi Dries" userId="S::naomi.dries@rikolto.org::d02fffdd-950e-41ae-84b7-0d1de77f1ac6" providerId="AD" clId="Web-{982554C4-82C2-8424-5E5F-42BAC9054859}" dt="2021-01-22T15:08:20.886" v="953"/>
        <pc:sldMkLst>
          <pc:docMk/>
          <pc:sldMk cId="2729329918" sldId="277"/>
        </pc:sldMkLst>
        <pc:spChg chg="mod ord">
          <ac:chgData name="Naomi Dries" userId="S::naomi.dries@rikolto.org::d02fffdd-950e-41ae-84b7-0d1de77f1ac6" providerId="AD" clId="Web-{982554C4-82C2-8424-5E5F-42BAC9054859}" dt="2021-01-22T13:05:57.861" v="21"/>
          <ac:spMkLst>
            <pc:docMk/>
            <pc:sldMk cId="2729329918" sldId="277"/>
            <ac:spMk id="2" creationId="{A8D16D87-9D58-4B6C-B8BC-AE93BD853B1F}"/>
          </ac:spMkLst>
        </pc:spChg>
        <pc:picChg chg="add">
          <ac:chgData name="Naomi Dries" userId="S::naomi.dries@rikolto.org::d02fffdd-950e-41ae-84b7-0d1de77f1ac6" providerId="AD" clId="Web-{982554C4-82C2-8424-5E5F-42BAC9054859}" dt="2021-01-22T12:45:34.818" v="0"/>
          <ac:picMkLst>
            <pc:docMk/>
            <pc:sldMk cId="2729329918" sldId="277"/>
            <ac:picMk id="3" creationId="{DF6889E0-D668-4D49-A513-35B51F63C460}"/>
          </ac:picMkLst>
        </pc:picChg>
        <pc:picChg chg="mod ord">
          <ac:chgData name="Naomi Dries" userId="S::naomi.dries@rikolto.org::d02fffdd-950e-41ae-84b7-0d1de77f1ac6" providerId="AD" clId="Web-{982554C4-82C2-8424-5E5F-42BAC9054859}" dt="2021-01-22T13:53:03.878" v="481"/>
          <ac:picMkLst>
            <pc:docMk/>
            <pc:sldMk cId="2729329918" sldId="277"/>
            <ac:picMk id="5" creationId="{ADD1FAFC-54D2-49A3-89A9-E6A6FC113DFD}"/>
          </ac:picMkLst>
        </pc:picChg>
      </pc:sldChg>
      <pc:sldChg chg="addSp delSp modSp add mod setBg modClrScheme chgLayout">
        <pc:chgData name="Naomi Dries" userId="S::naomi.dries@rikolto.org::d02fffdd-950e-41ae-84b7-0d1de77f1ac6" providerId="AD" clId="Web-{982554C4-82C2-8424-5E5F-42BAC9054859}" dt="2021-01-22T14:28:45.880" v="940" actId="20577"/>
        <pc:sldMkLst>
          <pc:docMk/>
          <pc:sldMk cId="156888369" sldId="278"/>
        </pc:sldMkLst>
        <pc:spChg chg="del mod ord">
          <ac:chgData name="Naomi Dries" userId="S::naomi.dries@rikolto.org::d02fffdd-950e-41ae-84b7-0d1de77f1ac6" providerId="AD" clId="Web-{982554C4-82C2-8424-5E5F-42BAC9054859}" dt="2021-01-22T13:31:12.348" v="143"/>
          <ac:spMkLst>
            <pc:docMk/>
            <pc:sldMk cId="156888369" sldId="278"/>
            <ac:spMk id="2" creationId="{00000000-0000-0000-0000-000000000000}"/>
          </ac:spMkLst>
        </pc:spChg>
        <pc:spChg chg="mod">
          <ac:chgData name="Naomi Dries" userId="S::naomi.dries@rikolto.org::d02fffdd-950e-41ae-84b7-0d1de77f1ac6" providerId="AD" clId="Web-{982554C4-82C2-8424-5E5F-42BAC9054859}" dt="2021-01-22T12:55:05.253" v="9" actId="20577"/>
          <ac:spMkLst>
            <pc:docMk/>
            <pc:sldMk cId="156888369" sldId="278"/>
            <ac:spMk id="3" creationId="{B8C8765B-33CA-42F5-A5BC-1F9F84E79FBE}"/>
          </ac:spMkLst>
        </pc:spChg>
        <pc:spChg chg="mod ord">
          <ac:chgData name="Naomi Dries" userId="S::naomi.dries@rikolto.org::d02fffdd-950e-41ae-84b7-0d1de77f1ac6" providerId="AD" clId="Web-{982554C4-82C2-8424-5E5F-42BAC9054859}" dt="2021-01-22T14:28:45.880" v="940" actId="20577"/>
          <ac:spMkLst>
            <pc:docMk/>
            <pc:sldMk cId="156888369" sldId="278"/>
            <ac:spMk id="7" creationId="{00000000-0000-0000-0000-000000000000}"/>
          </ac:spMkLst>
        </pc:spChg>
        <pc:spChg chg="add mod">
          <ac:chgData name="Naomi Dries" userId="S::naomi.dries@rikolto.org::d02fffdd-950e-41ae-84b7-0d1de77f1ac6" providerId="AD" clId="Web-{982554C4-82C2-8424-5E5F-42BAC9054859}" dt="2021-01-22T13:31:44.584" v="195" actId="20577"/>
          <ac:spMkLst>
            <pc:docMk/>
            <pc:sldMk cId="156888369" sldId="278"/>
            <ac:spMk id="9" creationId="{309FE039-70AB-4119-AA78-41C2F73602A1}"/>
          </ac:spMkLst>
        </pc:spChg>
        <pc:picChg chg="add">
          <ac:chgData name="Naomi Dries" userId="S::naomi.dries@rikolto.org::d02fffdd-950e-41ae-84b7-0d1de77f1ac6" providerId="AD" clId="Web-{982554C4-82C2-8424-5E5F-42BAC9054859}" dt="2021-01-22T12:55:08.503" v="10"/>
          <ac:picMkLst>
            <pc:docMk/>
            <pc:sldMk cId="156888369" sldId="278"/>
            <ac:picMk id="4" creationId="{6F4704CC-14EF-4712-AD84-2CE8F3E1C6D9}"/>
          </ac:picMkLst>
        </pc:picChg>
        <pc:picChg chg="del mod ord">
          <ac:chgData name="Naomi Dries" userId="S::naomi.dries@rikolto.org::d02fffdd-950e-41ae-84b7-0d1de77f1ac6" providerId="AD" clId="Web-{982554C4-82C2-8424-5E5F-42BAC9054859}" dt="2021-01-22T13:43:51.053" v="391"/>
          <ac:picMkLst>
            <pc:docMk/>
            <pc:sldMk cId="156888369" sldId="278"/>
            <ac:picMk id="5" creationId="{D79BC4A2-7566-4722-B647-4577EC8C6B67}"/>
          </ac:picMkLst>
        </pc:picChg>
        <pc:picChg chg="add">
          <ac:chgData name="Naomi Dries" userId="S::naomi.dries@rikolto.org::d02fffdd-950e-41ae-84b7-0d1de77f1ac6" providerId="AD" clId="Web-{982554C4-82C2-8424-5E5F-42BAC9054859}" dt="2021-01-22T13:43:32.615" v="389"/>
          <ac:picMkLst>
            <pc:docMk/>
            <pc:sldMk cId="156888369" sldId="278"/>
            <ac:picMk id="11" creationId="{61BF9D50-8C3E-4722-94AB-06C660284AF7}"/>
          </ac:picMkLst>
        </pc:picChg>
      </pc:sldChg>
      <pc:sldChg chg="addSp delSp modSp new del ord">
        <pc:chgData name="Naomi Dries" userId="S::naomi.dries@rikolto.org::d02fffdd-950e-41ae-84b7-0d1de77f1ac6" providerId="AD" clId="Web-{982554C4-82C2-8424-5E5F-42BAC9054859}" dt="2021-01-22T13:26:35.030" v="105"/>
        <pc:sldMkLst>
          <pc:docMk/>
          <pc:sldMk cId="1022894070" sldId="279"/>
        </pc:sldMkLst>
        <pc:spChg chg="del">
          <ac:chgData name="Naomi Dries" userId="S::naomi.dries@rikolto.org::d02fffdd-950e-41ae-84b7-0d1de77f1ac6" providerId="AD" clId="Web-{982554C4-82C2-8424-5E5F-42BAC9054859}" dt="2021-01-22T13:25:03.387" v="99"/>
          <ac:spMkLst>
            <pc:docMk/>
            <pc:sldMk cId="1022894070" sldId="279"/>
            <ac:spMk id="3" creationId="{90F841A9-1AE2-47F4-B60F-FC6D5782A126}"/>
          </ac:spMkLst>
        </pc:spChg>
        <pc:spChg chg="del">
          <ac:chgData name="Naomi Dries" userId="S::naomi.dries@rikolto.org::d02fffdd-950e-41ae-84b7-0d1de77f1ac6" providerId="AD" clId="Web-{982554C4-82C2-8424-5E5F-42BAC9054859}" dt="2021-01-22T13:25:01.574" v="98"/>
          <ac:spMkLst>
            <pc:docMk/>
            <pc:sldMk cId="1022894070" sldId="279"/>
            <ac:spMk id="4" creationId="{2CEB41B4-55C7-458A-84AB-4DEFA21D127F}"/>
          </ac:spMkLst>
        </pc:spChg>
        <pc:spChg chg="add del mod">
          <ac:chgData name="Naomi Dries" userId="S::naomi.dries@rikolto.org::d02fffdd-950e-41ae-84b7-0d1de77f1ac6" providerId="AD" clId="Web-{982554C4-82C2-8424-5E5F-42BAC9054859}" dt="2021-01-22T13:25:25.825" v="101"/>
          <ac:spMkLst>
            <pc:docMk/>
            <pc:sldMk cId="1022894070" sldId="279"/>
            <ac:spMk id="6" creationId="{5EA2B21D-9352-4B2A-A933-72AAD94C89E5}"/>
          </ac:spMkLst>
        </pc:spChg>
      </pc:sldChg>
      <pc:sldChg chg="addSp delSp modSp new del modNotes">
        <pc:chgData name="Naomi Dries" userId="S::naomi.dries@rikolto.org::d02fffdd-950e-41ae-84b7-0d1de77f1ac6" providerId="AD" clId="Web-{982554C4-82C2-8424-5E5F-42BAC9054859}" dt="2021-01-22T13:24:42.543" v="95"/>
        <pc:sldMkLst>
          <pc:docMk/>
          <pc:sldMk cId="4252399741" sldId="279"/>
        </pc:sldMkLst>
        <pc:spChg chg="del">
          <ac:chgData name="Naomi Dries" userId="S::naomi.dries@rikolto.org::d02fffdd-950e-41ae-84b7-0d1de77f1ac6" providerId="AD" clId="Web-{982554C4-82C2-8424-5E5F-42BAC9054859}" dt="2021-01-22T13:07:33.426" v="35"/>
          <ac:spMkLst>
            <pc:docMk/>
            <pc:sldMk cId="4252399741" sldId="279"/>
            <ac:spMk id="2" creationId="{E5D5B87A-483D-426D-B696-6D98ED397148}"/>
          </ac:spMkLst>
        </pc:spChg>
        <pc:spChg chg="del">
          <ac:chgData name="Naomi Dries" userId="S::naomi.dries@rikolto.org::d02fffdd-950e-41ae-84b7-0d1de77f1ac6" providerId="AD" clId="Web-{982554C4-82C2-8424-5E5F-42BAC9054859}" dt="2021-01-22T13:07:28.207" v="34"/>
          <ac:spMkLst>
            <pc:docMk/>
            <pc:sldMk cId="4252399741" sldId="279"/>
            <ac:spMk id="3" creationId="{422528AB-54B3-4FDC-8129-7E9D11F41A4C}"/>
          </ac:spMkLst>
        </pc:spChg>
        <pc:spChg chg="del">
          <ac:chgData name="Naomi Dries" userId="S::naomi.dries@rikolto.org::d02fffdd-950e-41ae-84b7-0d1de77f1ac6" providerId="AD" clId="Web-{982554C4-82C2-8424-5E5F-42BAC9054859}" dt="2021-01-22T13:07:52.926" v="37"/>
          <ac:spMkLst>
            <pc:docMk/>
            <pc:sldMk cId="4252399741" sldId="279"/>
            <ac:spMk id="4" creationId="{EAA4E414-792A-445B-99B7-2AE0A8FF05C9}"/>
          </ac:spMkLst>
        </pc:spChg>
        <pc:spChg chg="add del">
          <ac:chgData name="Naomi Dries" userId="S::naomi.dries@rikolto.org::d02fffdd-950e-41ae-84b7-0d1de77f1ac6" providerId="AD" clId="Web-{982554C4-82C2-8424-5E5F-42BAC9054859}" dt="2021-01-22T13:07:50.957" v="36"/>
          <ac:spMkLst>
            <pc:docMk/>
            <pc:sldMk cId="4252399741" sldId="279"/>
            <ac:spMk id="6" creationId="{FCB27444-E2B4-46AA-9A70-5152C171238C}"/>
          </ac:spMkLst>
        </pc:spChg>
        <pc:spChg chg="add mod">
          <ac:chgData name="Naomi Dries" userId="S::naomi.dries@rikolto.org::d02fffdd-950e-41ae-84b7-0d1de77f1ac6" providerId="AD" clId="Web-{982554C4-82C2-8424-5E5F-42BAC9054859}" dt="2021-01-22T13:09:17.834" v="44" actId="20577"/>
          <ac:spMkLst>
            <pc:docMk/>
            <pc:sldMk cId="4252399741" sldId="279"/>
            <ac:spMk id="8" creationId="{E0A280A5-0D5D-4153-B646-0F7BF928B618}"/>
          </ac:spMkLst>
        </pc:spChg>
        <pc:spChg chg="add mod">
          <ac:chgData name="Naomi Dries" userId="S::naomi.dries@rikolto.org::d02fffdd-950e-41ae-84b7-0d1de77f1ac6" providerId="AD" clId="Web-{982554C4-82C2-8424-5E5F-42BAC9054859}" dt="2021-01-22T13:09:41.976" v="52" actId="1076"/>
          <ac:spMkLst>
            <pc:docMk/>
            <pc:sldMk cId="4252399741" sldId="279"/>
            <ac:spMk id="12" creationId="{D303A479-6B64-479B-970B-D908AB6768AF}"/>
          </ac:spMkLst>
        </pc:spChg>
        <pc:spChg chg="add mod">
          <ac:chgData name="Naomi Dries" userId="S::naomi.dries@rikolto.org::d02fffdd-950e-41ae-84b7-0d1de77f1ac6" providerId="AD" clId="Web-{982554C4-82C2-8424-5E5F-42BAC9054859}" dt="2021-01-22T13:09:22.210" v="45" actId="1076"/>
          <ac:spMkLst>
            <pc:docMk/>
            <pc:sldMk cId="4252399741" sldId="279"/>
            <ac:spMk id="14" creationId="{32A06CB2-E5B6-4A22-AFB2-3DC4FF87AC44}"/>
          </ac:spMkLst>
        </pc:spChg>
        <pc:spChg chg="add mod">
          <ac:chgData name="Naomi Dries" userId="S::naomi.dries@rikolto.org::d02fffdd-950e-41ae-84b7-0d1de77f1ac6" providerId="AD" clId="Web-{982554C4-82C2-8424-5E5F-42BAC9054859}" dt="2021-01-22T13:09:39.569" v="51" actId="1076"/>
          <ac:spMkLst>
            <pc:docMk/>
            <pc:sldMk cId="4252399741" sldId="279"/>
            <ac:spMk id="16" creationId="{0DE06C03-9DF3-4868-8F9C-A077DEB0DC6B}"/>
          </ac:spMkLst>
        </pc:spChg>
        <pc:spChg chg="add mod">
          <ac:chgData name="Naomi Dries" userId="S::naomi.dries@rikolto.org::d02fffdd-950e-41ae-84b7-0d1de77f1ac6" providerId="AD" clId="Web-{982554C4-82C2-8424-5E5F-42BAC9054859}" dt="2021-01-22T13:08:58.521" v="42"/>
          <ac:spMkLst>
            <pc:docMk/>
            <pc:sldMk cId="4252399741" sldId="279"/>
            <ac:spMk id="18" creationId="{E7ACD1DE-C02E-4A77-83EE-1DD1D16876BA}"/>
          </ac:spMkLst>
        </pc:spChg>
        <pc:spChg chg="add mod">
          <ac:chgData name="Naomi Dries" userId="S::naomi.dries@rikolto.org::d02fffdd-950e-41ae-84b7-0d1de77f1ac6" providerId="AD" clId="Web-{982554C4-82C2-8424-5E5F-42BAC9054859}" dt="2021-01-22T13:09:26.100" v="46" actId="1076"/>
          <ac:spMkLst>
            <pc:docMk/>
            <pc:sldMk cId="4252399741" sldId="279"/>
            <ac:spMk id="20" creationId="{55638C4A-0D5B-4CD7-8E07-D78AF8D8C42B}"/>
          </ac:spMkLst>
        </pc:spChg>
        <pc:spChg chg="add mod">
          <ac:chgData name="Naomi Dries" userId="S::naomi.dries@rikolto.org::d02fffdd-950e-41ae-84b7-0d1de77f1ac6" providerId="AD" clId="Web-{982554C4-82C2-8424-5E5F-42BAC9054859}" dt="2021-01-22T13:08:02.036" v="39"/>
          <ac:spMkLst>
            <pc:docMk/>
            <pc:sldMk cId="4252399741" sldId="279"/>
            <ac:spMk id="23" creationId="{4608E527-135B-40FF-9A75-FFA52AC9423A}"/>
          </ac:spMkLst>
        </pc:spChg>
        <pc:picChg chg="add">
          <ac:chgData name="Naomi Dries" userId="S::naomi.dries@rikolto.org::d02fffdd-950e-41ae-84b7-0d1de77f1ac6" providerId="AD" clId="Web-{982554C4-82C2-8424-5E5F-42BAC9054859}" dt="2021-01-22T13:07:06.003" v="25"/>
          <ac:picMkLst>
            <pc:docMk/>
            <pc:sldMk cId="4252399741" sldId="279"/>
            <ac:picMk id="10" creationId="{E6E450A5-0DAF-43F6-8DFE-F42DF6F1384D}"/>
          </ac:picMkLst>
        </pc:picChg>
        <pc:picChg chg="add del">
          <ac:chgData name="Naomi Dries" userId="S::naomi.dries@rikolto.org::d02fffdd-950e-41ae-84b7-0d1de77f1ac6" providerId="AD" clId="Web-{982554C4-82C2-8424-5E5F-42BAC9054859}" dt="2021-01-22T13:08:08.458" v="40"/>
          <ac:picMkLst>
            <pc:docMk/>
            <pc:sldMk cId="4252399741" sldId="279"/>
            <ac:picMk id="22" creationId="{963EC5AE-693D-4981-97B9-D53B68137B19}"/>
          </ac:picMkLst>
        </pc:picChg>
        <pc:picChg chg="add">
          <ac:chgData name="Naomi Dries" userId="S::naomi.dries@rikolto.org::d02fffdd-950e-41ae-84b7-0d1de77f1ac6" providerId="AD" clId="Web-{982554C4-82C2-8424-5E5F-42BAC9054859}" dt="2021-01-22T13:10:17.867" v="56"/>
          <ac:picMkLst>
            <pc:docMk/>
            <pc:sldMk cId="4252399741" sldId="279"/>
            <ac:picMk id="25" creationId="{83DDB69B-FFE9-4F39-B505-DEC5987F2D9D}"/>
          </ac:picMkLst>
        </pc:picChg>
      </pc:sldChg>
      <pc:sldChg chg="addSp delSp modSp new del modNotes">
        <pc:chgData name="Naomi Dries" userId="S::naomi.dries@rikolto.org::d02fffdd-950e-41ae-84b7-0d1de77f1ac6" providerId="AD" clId="Web-{982554C4-82C2-8424-5E5F-42BAC9054859}" dt="2021-01-22T13:24:20.824" v="93"/>
        <pc:sldMkLst>
          <pc:docMk/>
          <pc:sldMk cId="2956064594" sldId="280"/>
        </pc:sldMkLst>
        <pc:spChg chg="add del">
          <ac:chgData name="Naomi Dries" userId="S::naomi.dries@rikolto.org::d02fffdd-950e-41ae-84b7-0d1de77f1ac6" providerId="AD" clId="Web-{982554C4-82C2-8424-5E5F-42BAC9054859}" dt="2021-01-22T13:24:13.527" v="90"/>
          <ac:spMkLst>
            <pc:docMk/>
            <pc:sldMk cId="2956064594" sldId="280"/>
            <ac:spMk id="2" creationId="{02AF0FDF-6EC3-4DF9-9B5A-019262F0D1F7}"/>
          </ac:spMkLst>
        </pc:spChg>
        <pc:spChg chg="add del">
          <ac:chgData name="Naomi Dries" userId="S::naomi.dries@rikolto.org::d02fffdd-950e-41ae-84b7-0d1de77f1ac6" providerId="AD" clId="Web-{982554C4-82C2-8424-5E5F-42BAC9054859}" dt="2021-01-22T13:24:16.214" v="91"/>
          <ac:spMkLst>
            <pc:docMk/>
            <pc:sldMk cId="2956064594" sldId="280"/>
            <ac:spMk id="3" creationId="{4F191083-A5DD-4375-8F03-67B02420E35F}"/>
          </ac:spMkLst>
        </pc:spChg>
        <pc:spChg chg="add del">
          <ac:chgData name="Naomi Dries" userId="S::naomi.dries@rikolto.org::d02fffdd-950e-41ae-84b7-0d1de77f1ac6" providerId="AD" clId="Web-{982554C4-82C2-8424-5E5F-42BAC9054859}" dt="2021-01-22T13:24:05.511" v="89"/>
          <ac:spMkLst>
            <pc:docMk/>
            <pc:sldMk cId="2956064594" sldId="280"/>
            <ac:spMk id="4" creationId="{71236E03-A341-429F-BD83-8FE64090374E}"/>
          </ac:spMkLst>
        </pc:spChg>
        <pc:spChg chg="add del mod">
          <ac:chgData name="Naomi Dries" userId="S::naomi.dries@rikolto.org::d02fffdd-950e-41ae-84b7-0d1de77f1ac6" providerId="AD" clId="Web-{982554C4-82C2-8424-5E5F-42BAC9054859}" dt="2021-01-22T13:23:57.917" v="86"/>
          <ac:spMkLst>
            <pc:docMk/>
            <pc:sldMk cId="2956064594" sldId="280"/>
            <ac:spMk id="12" creationId="{DE88BFB8-B3CD-4B65-8445-FE845B76B2F9}"/>
          </ac:spMkLst>
        </pc:spChg>
        <pc:picChg chg="add del">
          <ac:chgData name="Naomi Dries" userId="S::naomi.dries@rikolto.org::d02fffdd-950e-41ae-84b7-0d1de77f1ac6" providerId="AD" clId="Web-{982554C4-82C2-8424-5E5F-42BAC9054859}" dt="2021-01-22T13:24:18.589" v="92"/>
          <ac:picMkLst>
            <pc:docMk/>
            <pc:sldMk cId="2956064594" sldId="280"/>
            <ac:picMk id="6" creationId="{AC71835E-55B1-4367-A428-F923B4732F74}"/>
          </ac:picMkLst>
        </pc:picChg>
        <pc:picChg chg="add del">
          <ac:chgData name="Naomi Dries" userId="S::naomi.dries@rikolto.org::d02fffdd-950e-41ae-84b7-0d1de77f1ac6" providerId="AD" clId="Web-{982554C4-82C2-8424-5E5F-42BAC9054859}" dt="2021-01-22T13:11:12.274" v="66"/>
          <ac:picMkLst>
            <pc:docMk/>
            <pc:sldMk cId="2956064594" sldId="280"/>
            <ac:picMk id="8" creationId="{CD6A9041-9A81-4EC4-BC96-9BACE817AF64}"/>
          </ac:picMkLst>
        </pc:picChg>
        <pc:picChg chg="add del">
          <ac:chgData name="Naomi Dries" userId="S::naomi.dries@rikolto.org::d02fffdd-950e-41ae-84b7-0d1de77f1ac6" providerId="AD" clId="Web-{982554C4-82C2-8424-5E5F-42BAC9054859}" dt="2021-01-22T13:24:02.573" v="88"/>
          <ac:picMkLst>
            <pc:docMk/>
            <pc:sldMk cId="2956064594" sldId="280"/>
            <ac:picMk id="10" creationId="{42FF2E86-4F1A-4123-82B2-83B7C514AF4F}"/>
          </ac:picMkLst>
        </pc:picChg>
        <pc:picChg chg="add del mod">
          <ac:chgData name="Naomi Dries" userId="S::naomi.dries@rikolto.org::d02fffdd-950e-41ae-84b7-0d1de77f1ac6" providerId="AD" clId="Web-{982554C4-82C2-8424-5E5F-42BAC9054859}" dt="2021-01-22T13:23:53.323" v="84"/>
          <ac:picMkLst>
            <pc:docMk/>
            <pc:sldMk cId="2956064594" sldId="280"/>
            <ac:picMk id="14" creationId="{85ECA58F-2183-42E7-95EA-C10DF8C85B00}"/>
          </ac:picMkLst>
        </pc:picChg>
      </pc:sldChg>
      <pc:sldMasterChg chg="add del addSldLayout delSldLayout">
        <pc:chgData name="Naomi Dries" userId="S::naomi.dries@rikolto.org::d02fffdd-950e-41ae-84b7-0d1de77f1ac6" providerId="AD" clId="Web-{982554C4-82C2-8424-5E5F-42BAC9054859}" dt="2021-01-22T13:05:57.861" v="21"/>
        <pc:sldMasterMkLst>
          <pc:docMk/>
          <pc:sldMasterMk cId="2813149701" sldId="2147483648"/>
        </pc:sldMasterMkLst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2813149701" sldId="2147483648"/>
            <pc:sldLayoutMk cId="3574661641" sldId="2147483650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2813149701" sldId="2147483648"/>
            <pc:sldLayoutMk cId="3439446468" sldId="2147483652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2813149701" sldId="2147483648"/>
            <pc:sldLayoutMk cId="2427773795" sldId="2147483660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2813149701" sldId="2147483648"/>
            <pc:sldLayoutMk cId="0" sldId="2147483669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2813149701" sldId="2147483648"/>
            <pc:sldLayoutMk cId="2268348742" sldId="2147483671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2813149701" sldId="2147483648"/>
            <pc:sldLayoutMk cId="212369463" sldId="2147483704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2813149701" sldId="2147483648"/>
            <pc:sldLayoutMk cId="3322046107" sldId="2147483705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2813149701" sldId="2147483648"/>
            <pc:sldLayoutMk cId="1899037805" sldId="2147483706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2813149701" sldId="2147483648"/>
            <pc:sldLayoutMk cId="3035606910" sldId="2147483707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2813149701" sldId="2147483648"/>
            <pc:sldLayoutMk cId="4104197992" sldId="2147483708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2813149701" sldId="2147483648"/>
            <pc:sldLayoutMk cId="785202396" sldId="2147483709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2813149701" sldId="2147483648"/>
            <pc:sldLayoutMk cId="0" sldId="2147483710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2813149701" sldId="2147483648"/>
            <pc:sldLayoutMk cId="0" sldId="2147483711"/>
          </pc:sldLayoutMkLst>
        </pc:sldLayoutChg>
      </pc:sldMasterChg>
      <pc:sldMasterChg chg="add del addSldLayout delSldLayout">
        <pc:chgData name="Naomi Dries" userId="S::naomi.dries@rikolto.org::d02fffdd-950e-41ae-84b7-0d1de77f1ac6" providerId="AD" clId="Web-{982554C4-82C2-8424-5E5F-42BAC9054859}" dt="2021-01-22T13:05:57.861" v="21"/>
        <pc:sldMasterMkLst>
          <pc:docMk/>
          <pc:sldMasterMk cId="1074656035" sldId="2147483661"/>
        </pc:sldMasterMkLst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1074656035" sldId="2147483661"/>
            <pc:sldLayoutMk cId="3978334363" sldId="2147483662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1074656035" sldId="2147483661"/>
            <pc:sldLayoutMk cId="204654083" sldId="2147483663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1074656035" sldId="2147483661"/>
            <pc:sldLayoutMk cId="1935011548" sldId="2147483664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1074656035" sldId="2147483661"/>
            <pc:sldLayoutMk cId="403234690" sldId="2147483665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1074656035" sldId="2147483661"/>
            <pc:sldLayoutMk cId="578401837" sldId="2147483666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1074656035" sldId="2147483661"/>
            <pc:sldLayoutMk cId="3463695686" sldId="2147483667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1074656035" sldId="2147483661"/>
            <pc:sldLayoutMk cId="2943962439" sldId="2147483668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1074656035" sldId="2147483661"/>
            <pc:sldLayoutMk cId="165220076" sldId="2147483670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1074656035" sldId="2147483661"/>
            <pc:sldLayoutMk cId="1942034918" sldId="2147483672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1074656035" sldId="2147483661"/>
            <pc:sldLayoutMk cId="771285570" sldId="2147483673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1074656035" sldId="2147483661"/>
            <pc:sldLayoutMk cId="3369448044" sldId="2147483674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1074656035" sldId="2147483661"/>
            <pc:sldLayoutMk cId="2834435005" sldId="2147483675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1074656035" sldId="2147483661"/>
            <pc:sldLayoutMk cId="3806359141" sldId="2147483715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1074656035" sldId="2147483661"/>
            <pc:sldLayoutMk cId="1578992672" sldId="2147483716"/>
          </pc:sldLayoutMkLst>
        </pc:sldLayoutChg>
      </pc:sldMasterChg>
      <pc:sldMasterChg chg="add del addSldLayout delSldLayout">
        <pc:chgData name="Naomi Dries" userId="S::naomi.dries@rikolto.org::d02fffdd-950e-41ae-84b7-0d1de77f1ac6" providerId="AD" clId="Web-{982554C4-82C2-8424-5E5F-42BAC9054859}" dt="2021-01-22T13:05:57.861" v="21"/>
        <pc:sldMasterMkLst>
          <pc:docMk/>
          <pc:sldMasterMk cId="857375891" sldId="2147483676"/>
        </pc:sldMasterMkLst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857375891" sldId="2147483676"/>
            <pc:sldLayoutMk cId="1358492847" sldId="2147483677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857375891" sldId="2147483676"/>
            <pc:sldLayoutMk cId="3747650770" sldId="2147483678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857375891" sldId="2147483676"/>
            <pc:sldLayoutMk cId="594409781" sldId="2147483679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857375891" sldId="2147483676"/>
            <pc:sldLayoutMk cId="4273419058" sldId="2147483680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857375891" sldId="2147483676"/>
            <pc:sldLayoutMk cId="3683673030" sldId="2147483681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857375891" sldId="2147483676"/>
            <pc:sldLayoutMk cId="2185109515" sldId="2147483682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857375891" sldId="2147483676"/>
            <pc:sldLayoutMk cId="4131250678" sldId="2147483683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857375891" sldId="2147483676"/>
            <pc:sldLayoutMk cId="1811437814" sldId="2147483684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857375891" sldId="2147483676"/>
            <pc:sldLayoutMk cId="10718988" sldId="2147483703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857375891" sldId="2147483676"/>
            <pc:sldLayoutMk cId="3240193706" sldId="2147483717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857375891" sldId="2147483676"/>
            <pc:sldLayoutMk cId="69201357" sldId="2147483718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857375891" sldId="2147483676"/>
            <pc:sldLayoutMk cId="4257238270" sldId="2147483719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857375891" sldId="2147483676"/>
            <pc:sldLayoutMk cId="3439260795" sldId="2147483720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857375891" sldId="2147483676"/>
            <pc:sldLayoutMk cId="2928198253" sldId="2147483721"/>
          </pc:sldLayoutMkLst>
        </pc:sldLayoutChg>
      </pc:sldMasterChg>
      <pc:sldMasterChg chg="add del addSldLayout delSldLayout">
        <pc:chgData name="Naomi Dries" userId="S::naomi.dries@rikolto.org::d02fffdd-950e-41ae-84b7-0d1de77f1ac6" providerId="AD" clId="Web-{982554C4-82C2-8424-5E5F-42BAC9054859}" dt="2021-01-22T13:05:57.861" v="21"/>
        <pc:sldMasterMkLst>
          <pc:docMk/>
          <pc:sldMasterMk cId="4045410166" sldId="2147483685"/>
        </pc:sldMasterMkLst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4045410166" sldId="2147483685"/>
            <pc:sldLayoutMk cId="2049037930" sldId="2147483686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4045410166" sldId="2147483685"/>
            <pc:sldLayoutMk cId="2882818311" sldId="2147483687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4045410166" sldId="2147483685"/>
            <pc:sldLayoutMk cId="2690026346" sldId="2147483688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4045410166" sldId="2147483685"/>
            <pc:sldLayoutMk cId="1467178018" sldId="2147483689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4045410166" sldId="2147483685"/>
            <pc:sldLayoutMk cId="3184810572" sldId="2147483690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4045410166" sldId="2147483685"/>
            <pc:sldLayoutMk cId="2121955013" sldId="2147483691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4045410166" sldId="2147483685"/>
            <pc:sldLayoutMk cId="1689132426" sldId="2147483692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4045410166" sldId="2147483685"/>
            <pc:sldLayoutMk cId="3382546980" sldId="2147483693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4045410166" sldId="2147483685"/>
            <pc:sldLayoutMk cId="3329995101" sldId="2147483694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4045410166" sldId="2147483685"/>
            <pc:sldLayoutMk cId="3981915629" sldId="2147483695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4045410166" sldId="2147483685"/>
            <pc:sldLayoutMk cId="3282544383" sldId="2147483696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4045410166" sldId="2147483685"/>
            <pc:sldLayoutMk cId="822123587" sldId="2147483697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4045410166" sldId="2147483685"/>
            <pc:sldLayoutMk cId="1008763865" sldId="2147483698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4045410166" sldId="2147483685"/>
            <pc:sldLayoutMk cId="1076995303" sldId="2147483699"/>
          </pc:sldLayoutMkLst>
        </pc:sldLayoutChg>
        <pc:sldLayoutChg chg="add del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4045410166" sldId="2147483685"/>
            <pc:sldLayoutMk cId="1261171180" sldId="2147483700"/>
          </pc:sldLayoutMkLst>
        </pc:sldLayoutChg>
      </pc:sldMasterChg>
      <pc:sldMasterChg chg="add del modTransition addSldLayout delSldLayout modSldLayout">
        <pc:chgData name="Naomi Dries" userId="S::naomi.dries@rikolto.org::d02fffdd-950e-41ae-84b7-0d1de77f1ac6" providerId="AD" clId="Web-{982554C4-82C2-8424-5E5F-42BAC9054859}" dt="2021-01-22T13:05:57.861" v="21"/>
        <pc:sldMasterMkLst>
          <pc:docMk/>
          <pc:sldMasterMk cId="3574326002" sldId="2147483722"/>
        </pc:sldMasterMkLst>
        <pc:sldLayoutChg chg="add del mod replId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3574326002" sldId="2147483722"/>
            <pc:sldLayoutMk cId="1994765782" sldId="2147483723"/>
          </pc:sldLayoutMkLst>
        </pc:sldLayoutChg>
        <pc:sldLayoutChg chg="add del mod replId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3574326002" sldId="2147483722"/>
            <pc:sldLayoutMk cId="3890959465" sldId="2147483724"/>
          </pc:sldLayoutMkLst>
        </pc:sldLayoutChg>
        <pc:sldLayoutChg chg="add del mod replId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3574326002" sldId="2147483722"/>
            <pc:sldLayoutMk cId="337252516" sldId="2147483725"/>
          </pc:sldLayoutMkLst>
        </pc:sldLayoutChg>
        <pc:sldLayoutChg chg="add del mod replId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3574326002" sldId="2147483722"/>
            <pc:sldLayoutMk cId="1719723683" sldId="2147483726"/>
          </pc:sldLayoutMkLst>
        </pc:sldLayoutChg>
        <pc:sldLayoutChg chg="add del mod replId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3574326002" sldId="2147483722"/>
            <pc:sldLayoutMk cId="60935888" sldId="2147483727"/>
          </pc:sldLayoutMkLst>
        </pc:sldLayoutChg>
        <pc:sldLayoutChg chg="add del mod replId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3574326002" sldId="2147483722"/>
            <pc:sldLayoutMk cId="2493908645" sldId="2147483728"/>
          </pc:sldLayoutMkLst>
        </pc:sldLayoutChg>
        <pc:sldLayoutChg chg="add del mod replId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3574326002" sldId="2147483722"/>
            <pc:sldLayoutMk cId="401126064" sldId="2147483729"/>
          </pc:sldLayoutMkLst>
        </pc:sldLayoutChg>
        <pc:sldLayoutChg chg="add del mod replId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3574326002" sldId="2147483722"/>
            <pc:sldLayoutMk cId="3783256654" sldId="2147483730"/>
          </pc:sldLayoutMkLst>
        </pc:sldLayoutChg>
        <pc:sldLayoutChg chg="add del mod replId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3574326002" sldId="2147483722"/>
            <pc:sldLayoutMk cId="3674112296" sldId="2147483731"/>
          </pc:sldLayoutMkLst>
        </pc:sldLayoutChg>
        <pc:sldLayoutChg chg="add del mod replId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3574326002" sldId="2147483722"/>
            <pc:sldLayoutMk cId="398551917" sldId="2147483732"/>
          </pc:sldLayoutMkLst>
        </pc:sldLayoutChg>
        <pc:sldLayoutChg chg="add del mod replId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3574326002" sldId="2147483722"/>
            <pc:sldLayoutMk cId="867409668" sldId="2147483733"/>
          </pc:sldLayoutMkLst>
        </pc:sldLayoutChg>
        <pc:sldLayoutChg chg="add del mod replId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3574326002" sldId="2147483722"/>
            <pc:sldLayoutMk cId="2788964741" sldId="2147483734"/>
          </pc:sldLayoutMkLst>
        </pc:sldLayoutChg>
        <pc:sldLayoutChg chg="add del mod replId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3574326002" sldId="2147483722"/>
            <pc:sldLayoutMk cId="2293573416" sldId="2147483735"/>
          </pc:sldLayoutMkLst>
        </pc:sldLayoutChg>
        <pc:sldLayoutChg chg="add del mod replId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3574326002" sldId="2147483722"/>
            <pc:sldLayoutMk cId="671256775" sldId="2147483736"/>
          </pc:sldLayoutMkLst>
        </pc:sldLayoutChg>
        <pc:sldLayoutChg chg="add del mod replId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3574326002" sldId="2147483722"/>
            <pc:sldLayoutMk cId="3229912939" sldId="2147483737"/>
          </pc:sldLayoutMkLst>
        </pc:sldLayoutChg>
        <pc:sldLayoutChg chg="add del mod replId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3574326002" sldId="2147483722"/>
            <pc:sldLayoutMk cId="3797297261" sldId="2147483738"/>
          </pc:sldLayoutMkLst>
        </pc:sldLayoutChg>
        <pc:sldLayoutChg chg="add del mod replId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3574326002" sldId="2147483722"/>
            <pc:sldLayoutMk cId="3266966776" sldId="2147483739"/>
          </pc:sldLayoutMkLst>
        </pc:sldLayoutChg>
        <pc:sldLayoutChg chg="add del mod replId">
          <pc:chgData name="Naomi Dries" userId="S::naomi.dries@rikolto.org::d02fffdd-950e-41ae-84b7-0d1de77f1ac6" providerId="AD" clId="Web-{982554C4-82C2-8424-5E5F-42BAC9054859}" dt="2021-01-22T13:05:57.861" v="21"/>
          <pc:sldLayoutMkLst>
            <pc:docMk/>
            <pc:sldMasterMk cId="3574326002" sldId="2147483722"/>
            <pc:sldLayoutMk cId="3224714256" sldId="2147483740"/>
          </pc:sldLayoutMkLst>
        </pc:sldLayoutChg>
      </pc:sldMasterChg>
    </pc:docChg>
  </pc:docChgLst>
  <pc:docChgLst>
    <pc:chgData name="Naomi Dries" userId="S::naomi.dries@rikolto.org::d02fffdd-950e-41ae-84b7-0d1de77f1ac6" providerId="AD" clId="Web-{98A3EE89-5285-C943-2CE6-B9556B6C7254}"/>
    <pc:docChg chg="addSld delSld modSld sldOrd addMainMaster modMainMaster">
      <pc:chgData name="Naomi Dries" userId="S::naomi.dries@rikolto.org::d02fffdd-950e-41ae-84b7-0d1de77f1ac6" providerId="AD" clId="Web-{98A3EE89-5285-C943-2CE6-B9556B6C7254}" dt="2021-01-21T17:52:58.352" v="1299"/>
      <pc:docMkLst>
        <pc:docMk/>
      </pc:docMkLst>
      <pc:sldChg chg="del">
        <pc:chgData name="Naomi Dries" userId="S::naomi.dries@rikolto.org::d02fffdd-950e-41ae-84b7-0d1de77f1ac6" providerId="AD" clId="Web-{98A3EE89-5285-C943-2CE6-B9556B6C7254}" dt="2021-01-21T15:57:18.329" v="62"/>
        <pc:sldMkLst>
          <pc:docMk/>
          <pc:sldMk cId="3351439039" sldId="256"/>
        </pc:sldMkLst>
      </pc:sldChg>
      <pc:sldChg chg="addSp delSp modSp add modNotes">
        <pc:chgData name="Naomi Dries" userId="S::naomi.dries@rikolto.org::d02fffdd-950e-41ae-84b7-0d1de77f1ac6" providerId="AD" clId="Web-{98A3EE89-5285-C943-2CE6-B9556B6C7254}" dt="2021-01-21T17:37:08.578" v="852" actId="1076"/>
        <pc:sldMkLst>
          <pc:docMk/>
          <pc:sldMk cId="4133194683" sldId="257"/>
        </pc:sldMkLst>
        <pc:spChg chg="mod">
          <ac:chgData name="Naomi Dries" userId="S::naomi.dries@rikolto.org::d02fffdd-950e-41ae-84b7-0d1de77f1ac6" providerId="AD" clId="Web-{98A3EE89-5285-C943-2CE6-B9556B6C7254}" dt="2021-01-21T17:13:09.902" v="227" actId="1076"/>
          <ac:spMkLst>
            <pc:docMk/>
            <pc:sldMk cId="4133194683" sldId="257"/>
            <ac:spMk id="2" creationId="{00000000-0000-0000-0000-000000000000}"/>
          </ac:spMkLst>
        </pc:spChg>
        <pc:spChg chg="add del">
          <ac:chgData name="Naomi Dries" userId="S::naomi.dries@rikolto.org::d02fffdd-950e-41ae-84b7-0d1de77f1ac6" providerId="AD" clId="Web-{98A3EE89-5285-C943-2CE6-B9556B6C7254}" dt="2021-01-21T17:08:08.441" v="197"/>
          <ac:spMkLst>
            <pc:docMk/>
            <pc:sldMk cId="4133194683" sldId="257"/>
            <ac:spMk id="4" creationId="{074B5DCE-DAF9-4DED-B716-5AA81817DCD7}"/>
          </ac:spMkLst>
        </pc:spChg>
        <pc:picChg chg="mod">
          <ac:chgData name="Naomi Dries" userId="S::naomi.dries@rikolto.org::d02fffdd-950e-41ae-84b7-0d1de77f1ac6" providerId="AD" clId="Web-{98A3EE89-5285-C943-2CE6-B9556B6C7254}" dt="2021-01-21T17:37:08.578" v="852" actId="1076"/>
          <ac:picMkLst>
            <pc:docMk/>
            <pc:sldMk cId="4133194683" sldId="257"/>
            <ac:picMk id="3" creationId="{959A91A4-44E1-4CDF-BBA4-3ABBB483747D}"/>
          </ac:picMkLst>
        </pc:picChg>
      </pc:sldChg>
      <pc:sldChg chg="addSp delSp modSp add del modNotes">
        <pc:chgData name="Naomi Dries" userId="S::naomi.dries@rikolto.org::d02fffdd-950e-41ae-84b7-0d1de77f1ac6" providerId="AD" clId="Web-{98A3EE89-5285-C943-2CE6-B9556B6C7254}" dt="2021-01-21T17:52:58.352" v="1299"/>
        <pc:sldMkLst>
          <pc:docMk/>
          <pc:sldMk cId="2591902298" sldId="258"/>
        </pc:sldMkLst>
        <pc:spChg chg="mod">
          <ac:chgData name="Naomi Dries" userId="S::naomi.dries@rikolto.org::d02fffdd-950e-41ae-84b7-0d1de77f1ac6" providerId="AD" clId="Web-{98A3EE89-5285-C943-2CE6-B9556B6C7254}" dt="2021-01-21T17:00:40.274" v="105" actId="1076"/>
          <ac:spMkLst>
            <pc:docMk/>
            <pc:sldMk cId="2591902298" sldId="258"/>
            <ac:spMk id="4" creationId="{EE22D8B0-3518-4ECD-9251-A426E41BA2E8}"/>
          </ac:spMkLst>
        </pc:spChg>
        <pc:picChg chg="add del mod">
          <ac:chgData name="Naomi Dries" userId="S::naomi.dries@rikolto.org::d02fffdd-950e-41ae-84b7-0d1de77f1ac6" providerId="AD" clId="Web-{98A3EE89-5285-C943-2CE6-B9556B6C7254}" dt="2021-01-21T16:57:18.612" v="98"/>
          <ac:picMkLst>
            <pc:docMk/>
            <pc:sldMk cId="2591902298" sldId="258"/>
            <ac:picMk id="2" creationId="{0E1CBEA5-E51F-4F0F-8F7B-787EA907B141}"/>
          </ac:picMkLst>
        </pc:picChg>
        <pc:picChg chg="add del">
          <ac:chgData name="Naomi Dries" userId="S::naomi.dries@rikolto.org::d02fffdd-950e-41ae-84b7-0d1de77f1ac6" providerId="AD" clId="Web-{98A3EE89-5285-C943-2CE6-B9556B6C7254}" dt="2021-01-21T16:58:11.957" v="102"/>
          <ac:picMkLst>
            <pc:docMk/>
            <pc:sldMk cId="2591902298" sldId="258"/>
            <ac:picMk id="5" creationId="{F6E4AC29-D35B-42A2-9928-ED52A0B52DEE}"/>
          </ac:picMkLst>
        </pc:picChg>
        <pc:picChg chg="add del mod">
          <ac:chgData name="Naomi Dries" userId="S::naomi.dries@rikolto.org::d02fffdd-950e-41ae-84b7-0d1de77f1ac6" providerId="AD" clId="Web-{98A3EE89-5285-C943-2CE6-B9556B6C7254}" dt="2021-01-21T16:59:20.756" v="104"/>
          <ac:picMkLst>
            <pc:docMk/>
            <pc:sldMk cId="2591902298" sldId="258"/>
            <ac:picMk id="7" creationId="{22F31147-A6B8-4A8A-A7E1-7CAF747A0A5D}"/>
          </ac:picMkLst>
        </pc:picChg>
        <pc:picChg chg="mod">
          <ac:chgData name="Naomi Dries" userId="S::naomi.dries@rikolto.org::d02fffdd-950e-41ae-84b7-0d1de77f1ac6" providerId="AD" clId="Web-{98A3EE89-5285-C943-2CE6-B9556B6C7254}" dt="2021-01-21T15:57:28.892" v="64" actId="1076"/>
          <ac:picMkLst>
            <pc:docMk/>
            <pc:sldMk cId="2591902298" sldId="258"/>
            <ac:picMk id="10" creationId="{724CC7D5-D5CE-41BE-92A0-42BC3636B2A9}"/>
          </ac:picMkLst>
        </pc:picChg>
      </pc:sldChg>
      <pc:sldChg chg="new del">
        <pc:chgData name="Naomi Dries" userId="S::naomi.dries@rikolto.org::d02fffdd-950e-41ae-84b7-0d1de77f1ac6" providerId="AD" clId="Web-{98A3EE89-5285-C943-2CE6-B9556B6C7254}" dt="2021-01-21T15:43:00.091" v="4"/>
        <pc:sldMkLst>
          <pc:docMk/>
          <pc:sldMk cId="2476309083" sldId="259"/>
        </pc:sldMkLst>
      </pc:sldChg>
      <pc:sldChg chg="addSp delSp modSp add modNotes">
        <pc:chgData name="Naomi Dries" userId="S::naomi.dries@rikolto.org::d02fffdd-950e-41ae-84b7-0d1de77f1ac6" providerId="AD" clId="Web-{98A3EE89-5285-C943-2CE6-B9556B6C7254}" dt="2021-01-21T17:13:24.371" v="229" actId="1076"/>
        <pc:sldMkLst>
          <pc:docMk/>
          <pc:sldMk cId="2209957618" sldId="260"/>
        </pc:sldMkLst>
        <pc:spChg chg="del mod">
          <ac:chgData name="Naomi Dries" userId="S::naomi.dries@rikolto.org::d02fffdd-950e-41ae-84b7-0d1de77f1ac6" providerId="AD" clId="Web-{98A3EE89-5285-C943-2CE6-B9556B6C7254}" dt="2021-01-21T15:58:52.972" v="69"/>
          <ac:spMkLst>
            <pc:docMk/>
            <pc:sldMk cId="2209957618" sldId="260"/>
            <ac:spMk id="2" creationId="{46A48F7D-F076-4587-95CE-1C53E8E9D08A}"/>
          </ac:spMkLst>
        </pc:spChg>
        <pc:spChg chg="mod">
          <ac:chgData name="Naomi Dries" userId="S::naomi.dries@rikolto.org::d02fffdd-950e-41ae-84b7-0d1de77f1ac6" providerId="AD" clId="Web-{98A3EE89-5285-C943-2CE6-B9556B6C7254}" dt="2021-01-21T17:13:24.371" v="229" actId="1076"/>
          <ac:spMkLst>
            <pc:docMk/>
            <pc:sldMk cId="2209957618" sldId="260"/>
            <ac:spMk id="3" creationId="{DCC971D8-EEC9-401E-8953-1A8CB63F7331}"/>
          </ac:spMkLst>
        </pc:spChg>
        <pc:spChg chg="add del mod">
          <ac:chgData name="Naomi Dries" userId="S::naomi.dries@rikolto.org::d02fffdd-950e-41ae-84b7-0d1de77f1ac6" providerId="AD" clId="Web-{98A3EE89-5285-C943-2CE6-B9556B6C7254}" dt="2021-01-21T15:59:28.426" v="73"/>
          <ac:spMkLst>
            <pc:docMk/>
            <pc:sldMk cId="2209957618" sldId="260"/>
            <ac:spMk id="10" creationId="{CFB482FC-FAFB-410F-97BA-18B6B8D987CB}"/>
          </ac:spMkLst>
        </pc:spChg>
        <pc:picChg chg="add del mod ord modCrop">
          <ac:chgData name="Naomi Dries" userId="S::naomi.dries@rikolto.org::d02fffdd-950e-41ae-84b7-0d1de77f1ac6" providerId="AD" clId="Web-{98A3EE89-5285-C943-2CE6-B9556B6C7254}" dt="2021-01-21T15:59:27.176" v="72"/>
          <ac:picMkLst>
            <pc:docMk/>
            <pc:sldMk cId="2209957618" sldId="260"/>
            <ac:picMk id="4" creationId="{505D79DD-FD48-4255-9861-928CBE9F6D5D}"/>
          </ac:picMkLst>
        </pc:picChg>
        <pc:picChg chg="mod">
          <ac:chgData name="Naomi Dries" userId="S::naomi.dries@rikolto.org::d02fffdd-950e-41ae-84b7-0d1de77f1ac6" providerId="AD" clId="Web-{98A3EE89-5285-C943-2CE6-B9556B6C7254}" dt="2021-01-21T17:12:19.260" v="220" actId="1076"/>
          <ac:picMkLst>
            <pc:docMk/>
            <pc:sldMk cId="2209957618" sldId="260"/>
            <ac:picMk id="5" creationId="{9E51E06A-DCAC-4329-85A7-4B7CDB58EED6}"/>
          </ac:picMkLst>
        </pc:picChg>
        <pc:picChg chg="mod">
          <ac:chgData name="Naomi Dries" userId="S::naomi.dries@rikolto.org::d02fffdd-950e-41ae-84b7-0d1de77f1ac6" providerId="AD" clId="Web-{98A3EE89-5285-C943-2CE6-B9556B6C7254}" dt="2021-01-21T16:01:17.647" v="96" actId="1076"/>
          <ac:picMkLst>
            <pc:docMk/>
            <pc:sldMk cId="2209957618" sldId="260"/>
            <ac:picMk id="7" creationId="{0BBD1DF3-AA1C-405A-8CFE-7DF008E01F00}"/>
          </ac:picMkLst>
        </pc:picChg>
        <pc:picChg chg="del">
          <ac:chgData name="Naomi Dries" userId="S::naomi.dries@rikolto.org::d02fffdd-950e-41ae-84b7-0d1de77f1ac6" providerId="AD" clId="Web-{98A3EE89-5285-C943-2CE6-B9556B6C7254}" dt="2021-01-21T15:58:51.753" v="68"/>
          <ac:picMkLst>
            <pc:docMk/>
            <pc:sldMk cId="2209957618" sldId="260"/>
            <ac:picMk id="8" creationId="{8488313F-BFCD-48D9-8AA1-94A6A1ADE844}"/>
          </ac:picMkLst>
        </pc:picChg>
        <pc:picChg chg="mod">
          <ac:chgData name="Naomi Dries" userId="S::naomi.dries@rikolto.org::d02fffdd-950e-41ae-84b7-0d1de77f1ac6" providerId="AD" clId="Web-{98A3EE89-5285-C943-2CE6-B9556B6C7254}" dt="2021-01-21T16:01:15.115" v="95" actId="1076"/>
          <ac:picMkLst>
            <pc:docMk/>
            <pc:sldMk cId="2209957618" sldId="260"/>
            <ac:picMk id="9" creationId="{96E305AE-A1B9-4AEF-ADCD-111DAFAACD84}"/>
          </ac:picMkLst>
        </pc:picChg>
        <pc:picChg chg="add mod ord modCrop">
          <ac:chgData name="Naomi Dries" userId="S::naomi.dries@rikolto.org::d02fffdd-950e-41ae-84b7-0d1de77f1ac6" providerId="AD" clId="Web-{98A3EE89-5285-C943-2CE6-B9556B6C7254}" dt="2021-01-21T17:12:20.947" v="221" actId="1076"/>
          <ac:picMkLst>
            <pc:docMk/>
            <pc:sldMk cId="2209957618" sldId="260"/>
            <ac:picMk id="11" creationId="{53E65A7F-8ADD-4C48-84FE-B08F08DC5A8D}"/>
          </ac:picMkLst>
        </pc:picChg>
      </pc:sldChg>
      <pc:sldChg chg="new del">
        <pc:chgData name="Naomi Dries" userId="S::naomi.dries@rikolto.org::d02fffdd-950e-41ae-84b7-0d1de77f1ac6" providerId="AD" clId="Web-{98A3EE89-5285-C943-2CE6-B9556B6C7254}" dt="2021-01-21T15:43:04.325" v="6"/>
        <pc:sldMkLst>
          <pc:docMk/>
          <pc:sldMk cId="1120730138" sldId="261"/>
        </pc:sldMkLst>
      </pc:sldChg>
      <pc:sldChg chg="new del">
        <pc:chgData name="Naomi Dries" userId="S::naomi.dries@rikolto.org::d02fffdd-950e-41ae-84b7-0d1de77f1ac6" providerId="AD" clId="Web-{98A3EE89-5285-C943-2CE6-B9556B6C7254}" dt="2021-01-21T15:43:19.826" v="9"/>
        <pc:sldMkLst>
          <pc:docMk/>
          <pc:sldMk cId="3057451860" sldId="261"/>
        </pc:sldMkLst>
      </pc:sldChg>
      <pc:sldChg chg="modSp add ord modNotes">
        <pc:chgData name="Naomi Dries" userId="S::naomi.dries@rikolto.org::d02fffdd-950e-41ae-84b7-0d1de77f1ac6" providerId="AD" clId="Web-{98A3EE89-5285-C943-2CE6-B9556B6C7254}" dt="2021-01-21T17:13:19.761" v="228" actId="1076"/>
        <pc:sldMkLst>
          <pc:docMk/>
          <pc:sldMk cId="2857178400" sldId="262"/>
        </pc:sldMkLst>
        <pc:spChg chg="mod">
          <ac:chgData name="Naomi Dries" userId="S::naomi.dries@rikolto.org::d02fffdd-950e-41ae-84b7-0d1de77f1ac6" providerId="AD" clId="Web-{98A3EE89-5285-C943-2CE6-B9556B6C7254}" dt="2021-01-21T17:13:19.761" v="228" actId="1076"/>
          <ac:spMkLst>
            <pc:docMk/>
            <pc:sldMk cId="2857178400" sldId="262"/>
            <ac:spMk id="6" creationId="{0ED2092A-C693-405A-ADCA-A57B48101E0C}"/>
          </ac:spMkLst>
        </pc:spChg>
        <pc:picChg chg="mod">
          <ac:chgData name="Naomi Dries" userId="S::naomi.dries@rikolto.org::d02fffdd-950e-41ae-84b7-0d1de77f1ac6" providerId="AD" clId="Web-{98A3EE89-5285-C943-2CE6-B9556B6C7254}" dt="2021-01-21T17:11:08.883" v="216" actId="1076"/>
          <ac:picMkLst>
            <pc:docMk/>
            <pc:sldMk cId="2857178400" sldId="262"/>
            <ac:picMk id="17" creationId="{50D99BBA-F635-46AD-8F8B-A56162304254}"/>
          </ac:picMkLst>
        </pc:picChg>
      </pc:sldChg>
      <pc:sldChg chg="new del">
        <pc:chgData name="Naomi Dries" userId="S::naomi.dries@rikolto.org::d02fffdd-950e-41ae-84b7-0d1de77f1ac6" providerId="AD" clId="Web-{98A3EE89-5285-C943-2CE6-B9556B6C7254}" dt="2021-01-21T15:44:00.858" v="12"/>
        <pc:sldMkLst>
          <pc:docMk/>
          <pc:sldMk cId="333949233" sldId="263"/>
        </pc:sldMkLst>
      </pc:sldChg>
      <pc:sldChg chg="add del">
        <pc:chgData name="Naomi Dries" userId="S::naomi.dries@rikolto.org::d02fffdd-950e-41ae-84b7-0d1de77f1ac6" providerId="AD" clId="Web-{98A3EE89-5285-C943-2CE6-B9556B6C7254}" dt="2021-01-21T15:46:31.955" v="16"/>
        <pc:sldMkLst>
          <pc:docMk/>
          <pc:sldMk cId="3342203681" sldId="264"/>
        </pc:sldMkLst>
      </pc:sldChg>
      <pc:sldChg chg="addSp delSp modSp add modNotes">
        <pc:chgData name="Naomi Dries" userId="S::naomi.dries@rikolto.org::d02fffdd-950e-41ae-84b7-0d1de77f1ac6" providerId="AD" clId="Web-{98A3EE89-5285-C943-2CE6-B9556B6C7254}" dt="2021-01-21T17:40:45.724" v="890"/>
        <pc:sldMkLst>
          <pc:docMk/>
          <pc:sldMk cId="2795714850" sldId="265"/>
        </pc:sldMkLst>
        <pc:picChg chg="add del mod">
          <ac:chgData name="Naomi Dries" userId="S::naomi.dries@rikolto.org::d02fffdd-950e-41ae-84b7-0d1de77f1ac6" providerId="AD" clId="Web-{98A3EE89-5285-C943-2CE6-B9556B6C7254}" dt="2021-01-21T17:40:30.646" v="886"/>
          <ac:picMkLst>
            <pc:docMk/>
            <pc:sldMk cId="2795714850" sldId="265"/>
            <ac:picMk id="3" creationId="{68A0C60B-40F0-4E7C-85E7-5E436F2C6CDE}"/>
          </ac:picMkLst>
        </pc:picChg>
        <pc:picChg chg="add del mod">
          <ac:chgData name="Naomi Dries" userId="S::naomi.dries@rikolto.org::d02fffdd-950e-41ae-84b7-0d1de77f1ac6" providerId="AD" clId="Web-{98A3EE89-5285-C943-2CE6-B9556B6C7254}" dt="2021-01-21T17:40:40.365" v="889"/>
          <ac:picMkLst>
            <pc:docMk/>
            <pc:sldMk cId="2795714850" sldId="265"/>
            <ac:picMk id="4" creationId="{5462707A-646B-414C-830A-42054D6FE3CD}"/>
          </ac:picMkLst>
        </pc:picChg>
        <pc:picChg chg="add">
          <ac:chgData name="Naomi Dries" userId="S::naomi.dries@rikolto.org::d02fffdd-950e-41ae-84b7-0d1de77f1ac6" providerId="AD" clId="Web-{98A3EE89-5285-C943-2CE6-B9556B6C7254}" dt="2021-01-21T17:40:45.724" v="890"/>
          <ac:picMkLst>
            <pc:docMk/>
            <pc:sldMk cId="2795714850" sldId="265"/>
            <ac:picMk id="6" creationId="{D6597AB3-A90E-4A87-8A1D-5810C68D15D6}"/>
          </ac:picMkLst>
        </pc:picChg>
      </pc:sldChg>
      <pc:sldChg chg="addSp delSp modSp add modNotes">
        <pc:chgData name="Naomi Dries" userId="S::naomi.dries@rikolto.org::d02fffdd-950e-41ae-84b7-0d1de77f1ac6" providerId="AD" clId="Web-{98A3EE89-5285-C943-2CE6-B9556B6C7254}" dt="2021-01-21T17:50:02.988" v="1251"/>
        <pc:sldMkLst>
          <pc:docMk/>
          <pc:sldMk cId="2191793132" sldId="266"/>
        </pc:sldMkLst>
        <pc:spChg chg="mod">
          <ac:chgData name="Naomi Dries" userId="S::naomi.dries@rikolto.org::d02fffdd-950e-41ae-84b7-0d1de77f1ac6" providerId="AD" clId="Web-{98A3EE89-5285-C943-2CE6-B9556B6C7254}" dt="2021-01-21T17:25:00.591" v="352" actId="20577"/>
          <ac:spMkLst>
            <pc:docMk/>
            <pc:sldMk cId="2191793132" sldId="266"/>
            <ac:spMk id="3" creationId="{00000000-0000-0000-0000-000000000000}"/>
          </ac:spMkLst>
        </pc:spChg>
        <pc:spChg chg="mod">
          <ac:chgData name="Naomi Dries" userId="S::naomi.dries@rikolto.org::d02fffdd-950e-41ae-84b7-0d1de77f1ac6" providerId="AD" clId="Web-{98A3EE89-5285-C943-2CE6-B9556B6C7254}" dt="2021-01-21T17:26:48.953" v="381" actId="20577"/>
          <ac:spMkLst>
            <pc:docMk/>
            <pc:sldMk cId="2191793132" sldId="266"/>
            <ac:spMk id="7" creationId="{6B126574-CD31-4F21-AB02-0AADCA6C72D4}"/>
          </ac:spMkLst>
        </pc:spChg>
        <pc:spChg chg="add mod">
          <ac:chgData name="Naomi Dries" userId="S::naomi.dries@rikolto.org::d02fffdd-950e-41ae-84b7-0d1de77f1ac6" providerId="AD" clId="Web-{98A3EE89-5285-C943-2CE6-B9556B6C7254}" dt="2021-01-21T17:26:43.516" v="380" actId="1076"/>
          <ac:spMkLst>
            <pc:docMk/>
            <pc:sldMk cId="2191793132" sldId="266"/>
            <ac:spMk id="11" creationId="{4570B855-5339-41E9-8B9D-4204D71BEB8B}"/>
          </ac:spMkLst>
        </pc:spChg>
        <pc:spChg chg="mod">
          <ac:chgData name="Naomi Dries" userId="S::naomi.dries@rikolto.org::d02fffdd-950e-41ae-84b7-0d1de77f1ac6" providerId="AD" clId="Web-{98A3EE89-5285-C943-2CE6-B9556B6C7254}" dt="2021-01-21T17:26:11.046" v="371" actId="14100"/>
          <ac:spMkLst>
            <pc:docMk/>
            <pc:sldMk cId="2191793132" sldId="266"/>
            <ac:spMk id="32" creationId="{2F14030F-207A-488A-A107-DB455D43940A}"/>
          </ac:spMkLst>
        </pc:spChg>
        <pc:spChg chg="mod">
          <ac:chgData name="Naomi Dries" userId="S::naomi.dries@rikolto.org::d02fffdd-950e-41ae-84b7-0d1de77f1ac6" providerId="AD" clId="Web-{98A3EE89-5285-C943-2CE6-B9556B6C7254}" dt="2021-01-21T17:25:28.123" v="356" actId="20577"/>
          <ac:spMkLst>
            <pc:docMk/>
            <pc:sldMk cId="2191793132" sldId="266"/>
            <ac:spMk id="37" creationId="{81F9FA88-642B-4F4B-89EF-23BD6B401C6B}"/>
          </ac:spMkLst>
        </pc:spChg>
        <pc:picChg chg="add">
          <ac:chgData name="Naomi Dries" userId="S::naomi.dries@rikolto.org::d02fffdd-950e-41ae-84b7-0d1de77f1ac6" providerId="AD" clId="Web-{98A3EE89-5285-C943-2CE6-B9556B6C7254}" dt="2021-01-21T17:40:49.959" v="891"/>
          <ac:picMkLst>
            <pc:docMk/>
            <pc:sldMk cId="2191793132" sldId="266"/>
            <ac:picMk id="2" creationId="{AAE48132-C501-444D-A70D-499B278BA309}"/>
          </ac:picMkLst>
        </pc:picChg>
        <pc:picChg chg="mod">
          <ac:chgData name="Naomi Dries" userId="S::naomi.dries@rikolto.org::d02fffdd-950e-41ae-84b7-0d1de77f1ac6" providerId="AD" clId="Web-{98A3EE89-5285-C943-2CE6-B9556B6C7254}" dt="2021-01-21T17:25:59.015" v="368" actId="1076"/>
          <ac:picMkLst>
            <pc:docMk/>
            <pc:sldMk cId="2191793132" sldId="266"/>
            <ac:picMk id="30" creationId="{3B249ACC-9CE0-4407-B72D-6230C7CF1FB9}"/>
          </ac:picMkLst>
        </pc:picChg>
        <pc:picChg chg="del mod">
          <ac:chgData name="Naomi Dries" userId="S::naomi.dries@rikolto.org::d02fffdd-950e-41ae-84b7-0d1de77f1ac6" providerId="AD" clId="Web-{98A3EE89-5285-C943-2CE6-B9556B6C7254}" dt="2021-01-21T17:26:20.859" v="374"/>
          <ac:picMkLst>
            <pc:docMk/>
            <pc:sldMk cId="2191793132" sldId="266"/>
            <ac:picMk id="33" creationId="{0AB25EA1-A327-4B64-9D52-69CA293CAD71}"/>
          </ac:picMkLst>
        </pc:picChg>
      </pc:sldChg>
      <pc:sldChg chg="addSp delSp modSp add">
        <pc:chgData name="Naomi Dries" userId="S::naomi.dries@rikolto.org::d02fffdd-950e-41ae-84b7-0d1de77f1ac6" providerId="AD" clId="Web-{98A3EE89-5285-C943-2CE6-B9556B6C7254}" dt="2021-01-21T17:40:57.053" v="892"/>
        <pc:sldMkLst>
          <pc:docMk/>
          <pc:sldMk cId="891578306" sldId="267"/>
        </pc:sldMkLst>
        <pc:spChg chg="add del mod">
          <ac:chgData name="Naomi Dries" userId="S::naomi.dries@rikolto.org::d02fffdd-950e-41ae-84b7-0d1de77f1ac6" providerId="AD" clId="Web-{98A3EE89-5285-C943-2CE6-B9556B6C7254}" dt="2021-01-21T17:14:09.700" v="245"/>
          <ac:spMkLst>
            <pc:docMk/>
            <pc:sldMk cId="891578306" sldId="267"/>
            <ac:spMk id="2" creationId="{5C49B523-C899-418F-9B63-AF86ADB8CDD9}"/>
          </ac:spMkLst>
        </pc:spChg>
        <pc:spChg chg="add mod">
          <ac:chgData name="Naomi Dries" userId="S::naomi.dries@rikolto.org::d02fffdd-950e-41ae-84b7-0d1de77f1ac6" providerId="AD" clId="Web-{98A3EE89-5285-C943-2CE6-B9556B6C7254}" dt="2021-01-21T17:21:38.602" v="281"/>
          <ac:spMkLst>
            <pc:docMk/>
            <pc:sldMk cId="891578306" sldId="267"/>
            <ac:spMk id="3" creationId="{DE87BCA4-8A5F-494A-98CE-31DDCEE4FF76}"/>
          </ac:spMkLst>
        </pc:spChg>
        <pc:spChg chg="mod">
          <ac:chgData name="Naomi Dries" userId="S::naomi.dries@rikolto.org::d02fffdd-950e-41ae-84b7-0d1de77f1ac6" providerId="AD" clId="Web-{98A3EE89-5285-C943-2CE6-B9556B6C7254}" dt="2021-01-21T17:16:43.470" v="270" actId="14100"/>
          <ac:spMkLst>
            <pc:docMk/>
            <pc:sldMk cId="891578306" sldId="267"/>
            <ac:spMk id="13" creationId="{2E7B9277-E49D-422D-9965-EBD36034F91C}"/>
          </ac:spMkLst>
        </pc:spChg>
        <pc:spChg chg="mod">
          <ac:chgData name="Naomi Dries" userId="S::naomi.dries@rikolto.org::d02fffdd-950e-41ae-84b7-0d1de77f1ac6" providerId="AD" clId="Web-{98A3EE89-5285-C943-2CE6-B9556B6C7254}" dt="2021-01-21T17:16:28" v="267" actId="1076"/>
          <ac:spMkLst>
            <pc:docMk/>
            <pc:sldMk cId="891578306" sldId="267"/>
            <ac:spMk id="14" creationId="{ABAA0D73-9F29-4F7A-A5CB-9B723DE1CB75}"/>
          </ac:spMkLst>
        </pc:spChg>
        <pc:spChg chg="add del">
          <ac:chgData name="Naomi Dries" userId="S::naomi.dries@rikolto.org::d02fffdd-950e-41ae-84b7-0d1de77f1ac6" providerId="AD" clId="Web-{98A3EE89-5285-C943-2CE6-B9556B6C7254}" dt="2021-01-21T17:17:31.299" v="273"/>
          <ac:spMkLst>
            <pc:docMk/>
            <pc:sldMk cId="891578306" sldId="267"/>
            <ac:spMk id="15" creationId="{CB1FF1D9-93D9-4753-B539-122CB9BA165D}"/>
          </ac:spMkLst>
        </pc:spChg>
        <pc:picChg chg="mod">
          <ac:chgData name="Naomi Dries" userId="S::naomi.dries@rikolto.org::d02fffdd-950e-41ae-84b7-0d1de77f1ac6" providerId="AD" clId="Web-{98A3EE89-5285-C943-2CE6-B9556B6C7254}" dt="2021-01-21T17:39:55.489" v="879" actId="1076"/>
          <ac:picMkLst>
            <pc:docMk/>
            <pc:sldMk cId="891578306" sldId="267"/>
            <ac:picMk id="4" creationId="{1500742D-5FDE-4E2A-AAA1-3285CE115C0D}"/>
          </ac:picMkLst>
        </pc:picChg>
        <pc:picChg chg="add del mod">
          <ac:chgData name="Naomi Dries" userId="S::naomi.dries@rikolto.org::d02fffdd-950e-41ae-84b7-0d1de77f1ac6" providerId="AD" clId="Web-{98A3EE89-5285-C943-2CE6-B9556B6C7254}" dt="2021-01-21T17:40:57.053" v="892"/>
          <ac:picMkLst>
            <pc:docMk/>
            <pc:sldMk cId="891578306" sldId="267"/>
            <ac:picMk id="5" creationId="{350F8526-90BA-4CFE-ACFF-AB32665CD2B8}"/>
          </ac:picMkLst>
        </pc:picChg>
        <pc:picChg chg="add del mod">
          <ac:chgData name="Naomi Dries" userId="S::naomi.dries@rikolto.org::d02fffdd-950e-41ae-84b7-0d1de77f1ac6" providerId="AD" clId="Web-{98A3EE89-5285-C943-2CE6-B9556B6C7254}" dt="2021-01-21T17:39:32.035" v="872"/>
          <ac:picMkLst>
            <pc:docMk/>
            <pc:sldMk cId="891578306" sldId="267"/>
            <ac:picMk id="10" creationId="{2557D065-48B3-4494-83ED-99A64A2A81F8}"/>
          </ac:picMkLst>
        </pc:picChg>
      </pc:sldChg>
      <pc:sldChg chg="new del">
        <pc:chgData name="Naomi Dries" userId="S::naomi.dries@rikolto.org::d02fffdd-950e-41ae-84b7-0d1de77f1ac6" providerId="AD" clId="Web-{98A3EE89-5285-C943-2CE6-B9556B6C7254}" dt="2021-01-21T15:46:59.190" v="19"/>
        <pc:sldMkLst>
          <pc:docMk/>
          <pc:sldMk cId="1692072800" sldId="268"/>
        </pc:sldMkLst>
      </pc:sldChg>
      <pc:sldChg chg="addSp delSp modSp add ord">
        <pc:chgData name="Naomi Dries" userId="S::naomi.dries@rikolto.org::d02fffdd-950e-41ae-84b7-0d1de77f1ac6" providerId="AD" clId="Web-{98A3EE89-5285-C943-2CE6-B9556B6C7254}" dt="2021-01-21T17:40:02.239" v="880"/>
        <pc:sldMkLst>
          <pc:docMk/>
          <pc:sldMk cId="3308185946" sldId="269"/>
        </pc:sldMkLst>
        <pc:spChg chg="mod">
          <ac:chgData name="Naomi Dries" userId="S::naomi.dries@rikolto.org::d02fffdd-950e-41ae-84b7-0d1de77f1ac6" providerId="AD" clId="Web-{98A3EE89-5285-C943-2CE6-B9556B6C7254}" dt="2021-01-21T17:22:03.009" v="284"/>
          <ac:spMkLst>
            <pc:docMk/>
            <pc:sldMk cId="3308185946" sldId="269"/>
            <ac:spMk id="2" creationId="{96FA65EF-64FB-4C53-B6D5-FB6DB2A052C9}"/>
          </ac:spMkLst>
        </pc:spChg>
        <pc:spChg chg="add del">
          <ac:chgData name="Naomi Dries" userId="S::naomi.dries@rikolto.org::d02fffdd-950e-41ae-84b7-0d1de77f1ac6" providerId="AD" clId="Web-{98A3EE89-5285-C943-2CE6-B9556B6C7254}" dt="2021-01-21T17:37:39.282" v="854"/>
          <ac:spMkLst>
            <pc:docMk/>
            <pc:sldMk cId="3308185946" sldId="269"/>
            <ac:spMk id="3" creationId="{591954E2-7516-4FDC-9140-AD0ECAEB481B}"/>
          </ac:spMkLst>
        </pc:spChg>
        <pc:picChg chg="mod">
          <ac:chgData name="Naomi Dries" userId="S::naomi.dries@rikolto.org::d02fffdd-950e-41ae-84b7-0d1de77f1ac6" providerId="AD" clId="Web-{98A3EE89-5285-C943-2CE6-B9556B6C7254}" dt="2021-01-21T17:37:44.064" v="856" actId="1076"/>
          <ac:picMkLst>
            <pc:docMk/>
            <pc:sldMk cId="3308185946" sldId="269"/>
            <ac:picMk id="5" creationId="{D8E1BD00-6696-4A97-AD14-8C5CF4A4D4DD}"/>
          </ac:picMkLst>
        </pc:picChg>
        <pc:picChg chg="add del mod">
          <ac:chgData name="Naomi Dries" userId="S::naomi.dries@rikolto.org::d02fffdd-950e-41ae-84b7-0d1de77f1ac6" providerId="AD" clId="Web-{98A3EE89-5285-C943-2CE6-B9556B6C7254}" dt="2021-01-21T17:38:29.893" v="859"/>
          <ac:picMkLst>
            <pc:docMk/>
            <pc:sldMk cId="3308185946" sldId="269"/>
            <ac:picMk id="6" creationId="{632FE130-6DE5-445B-A722-8733583EEB49}"/>
          </ac:picMkLst>
        </pc:picChg>
        <pc:picChg chg="add del mod">
          <ac:chgData name="Naomi Dries" userId="S::naomi.dries@rikolto.org::d02fffdd-950e-41ae-84b7-0d1de77f1ac6" providerId="AD" clId="Web-{98A3EE89-5285-C943-2CE6-B9556B6C7254}" dt="2021-01-21T17:39:43.426" v="876"/>
          <ac:picMkLst>
            <pc:docMk/>
            <pc:sldMk cId="3308185946" sldId="269"/>
            <ac:picMk id="7" creationId="{2B9C6E3B-02B9-40EB-9738-2C5C12CE74F8}"/>
          </ac:picMkLst>
        </pc:picChg>
        <pc:picChg chg="add">
          <ac:chgData name="Naomi Dries" userId="S::naomi.dries@rikolto.org::d02fffdd-950e-41ae-84b7-0d1de77f1ac6" providerId="AD" clId="Web-{98A3EE89-5285-C943-2CE6-B9556B6C7254}" dt="2021-01-21T17:40:02.239" v="880"/>
          <ac:picMkLst>
            <pc:docMk/>
            <pc:sldMk cId="3308185946" sldId="269"/>
            <ac:picMk id="9" creationId="{D0209B20-ABD6-4FFC-B8F0-A9CE4699BF9E}"/>
          </ac:picMkLst>
        </pc:picChg>
      </pc:sldChg>
      <pc:sldChg chg="addSp modSp add ord">
        <pc:chgData name="Naomi Dries" userId="S::naomi.dries@rikolto.org::d02fffdd-950e-41ae-84b7-0d1de77f1ac6" providerId="AD" clId="Web-{98A3EE89-5285-C943-2CE6-B9556B6C7254}" dt="2021-01-21T17:40:07.395" v="881"/>
        <pc:sldMkLst>
          <pc:docMk/>
          <pc:sldMk cId="4012960613" sldId="270"/>
        </pc:sldMkLst>
        <pc:spChg chg="mod">
          <ac:chgData name="Naomi Dries" userId="S::naomi.dries@rikolto.org::d02fffdd-950e-41ae-84b7-0d1de77f1ac6" providerId="AD" clId="Web-{98A3EE89-5285-C943-2CE6-B9556B6C7254}" dt="2021-01-21T17:22:12.618" v="285"/>
          <ac:spMkLst>
            <pc:docMk/>
            <pc:sldMk cId="4012960613" sldId="270"/>
            <ac:spMk id="2" creationId="{3C62CC97-33B6-4A15-8D7B-9F3B849A3510}"/>
          </ac:spMkLst>
        </pc:spChg>
        <pc:picChg chg="add">
          <ac:chgData name="Naomi Dries" userId="S::naomi.dries@rikolto.org::d02fffdd-950e-41ae-84b7-0d1de77f1ac6" providerId="AD" clId="Web-{98A3EE89-5285-C943-2CE6-B9556B6C7254}" dt="2021-01-21T17:40:07.395" v="881"/>
          <ac:picMkLst>
            <pc:docMk/>
            <pc:sldMk cId="4012960613" sldId="270"/>
            <ac:picMk id="3" creationId="{505B4B90-0A48-4B9E-A3F2-32FE363D3EEB}"/>
          </ac:picMkLst>
        </pc:picChg>
        <pc:picChg chg="mod">
          <ac:chgData name="Naomi Dries" userId="S::naomi.dries@rikolto.org::d02fffdd-950e-41ae-84b7-0d1de77f1ac6" providerId="AD" clId="Web-{98A3EE89-5285-C943-2CE6-B9556B6C7254}" dt="2021-01-21T17:22:46.494" v="289" actId="1076"/>
          <ac:picMkLst>
            <pc:docMk/>
            <pc:sldMk cId="4012960613" sldId="270"/>
            <ac:picMk id="4" creationId="{7BF4F485-18A0-44FF-A96A-1B58BCE05488}"/>
          </ac:picMkLst>
        </pc:picChg>
      </pc:sldChg>
      <pc:sldChg chg="new del">
        <pc:chgData name="Naomi Dries" userId="S::naomi.dries@rikolto.org::d02fffdd-950e-41ae-84b7-0d1de77f1ac6" providerId="AD" clId="Web-{98A3EE89-5285-C943-2CE6-B9556B6C7254}" dt="2021-01-21T15:47:46.941" v="24"/>
        <pc:sldMkLst>
          <pc:docMk/>
          <pc:sldMk cId="4286920787" sldId="271"/>
        </pc:sldMkLst>
      </pc:sldChg>
      <pc:sldChg chg="addSp modSp add modNotes">
        <pc:chgData name="Naomi Dries" userId="S::naomi.dries@rikolto.org::d02fffdd-950e-41ae-84b7-0d1de77f1ac6" providerId="AD" clId="Web-{98A3EE89-5285-C943-2CE6-B9556B6C7254}" dt="2021-01-21T17:51:57.663" v="1296"/>
        <pc:sldMkLst>
          <pc:docMk/>
          <pc:sldMk cId="4220073812" sldId="272"/>
        </pc:sldMkLst>
        <pc:spChg chg="mod">
          <ac:chgData name="Naomi Dries" userId="S::naomi.dries@rikolto.org::d02fffdd-950e-41ae-84b7-0d1de77f1ac6" providerId="AD" clId="Web-{98A3EE89-5285-C943-2CE6-B9556B6C7254}" dt="2021-01-21T17:23:50.262" v="336"/>
          <ac:spMkLst>
            <pc:docMk/>
            <pc:sldMk cId="4220073812" sldId="272"/>
            <ac:spMk id="2" creationId="{9AE03E25-8CA7-4EDD-ADBB-E028F7C1DFE7}"/>
          </ac:spMkLst>
        </pc:spChg>
        <pc:picChg chg="add mod">
          <ac:chgData name="Naomi Dries" userId="S::naomi.dries@rikolto.org::d02fffdd-950e-41ae-84b7-0d1de77f1ac6" providerId="AD" clId="Web-{98A3EE89-5285-C943-2CE6-B9556B6C7254}" dt="2021-01-21T15:57:13.251" v="61" actId="1076"/>
          <ac:picMkLst>
            <pc:docMk/>
            <pc:sldMk cId="4220073812" sldId="272"/>
            <ac:picMk id="3" creationId="{C2B83706-92E7-4E25-87D9-09A1977940BB}"/>
          </ac:picMkLst>
        </pc:picChg>
        <pc:picChg chg="add mod modCrop">
          <ac:chgData name="Naomi Dries" userId="S::naomi.dries@rikolto.org::d02fffdd-950e-41ae-84b7-0d1de77f1ac6" providerId="AD" clId="Web-{98A3EE89-5285-C943-2CE6-B9556B6C7254}" dt="2021-01-21T15:57:13.188" v="60" actId="1076"/>
          <ac:picMkLst>
            <pc:docMk/>
            <pc:sldMk cId="4220073812" sldId="272"/>
            <ac:picMk id="4" creationId="{1B9F1863-9535-4EB8-9965-529CD126F61B}"/>
          </ac:picMkLst>
        </pc:picChg>
        <pc:picChg chg="mod modCrop">
          <ac:chgData name="Naomi Dries" userId="S::naomi.dries@rikolto.org::d02fffdd-950e-41ae-84b7-0d1de77f1ac6" providerId="AD" clId="Web-{98A3EE89-5285-C943-2CE6-B9556B6C7254}" dt="2021-01-21T15:57:13.141" v="59" actId="1076"/>
          <ac:picMkLst>
            <pc:docMk/>
            <pc:sldMk cId="4220073812" sldId="272"/>
            <ac:picMk id="5" creationId="{55C8FB1D-C85F-4D9E-9A1F-518AD76C2FBF}"/>
          </ac:picMkLst>
        </pc:picChg>
        <pc:picChg chg="add">
          <ac:chgData name="Naomi Dries" userId="S::naomi.dries@rikolto.org::d02fffdd-950e-41ae-84b7-0d1de77f1ac6" providerId="AD" clId="Web-{98A3EE89-5285-C943-2CE6-B9556B6C7254}" dt="2021-01-21T17:40:11.224" v="882"/>
          <ac:picMkLst>
            <pc:docMk/>
            <pc:sldMk cId="4220073812" sldId="272"/>
            <ac:picMk id="7" creationId="{E8D7294F-2809-45EB-BB9D-8B89FF2C9D13}"/>
          </ac:picMkLst>
        </pc:picChg>
      </pc:sldChg>
      <pc:sldChg chg="addSp delSp modSp add modNotes">
        <pc:chgData name="Naomi Dries" userId="S::naomi.dries@rikolto.org::d02fffdd-950e-41ae-84b7-0d1de77f1ac6" providerId="AD" clId="Web-{98A3EE89-5285-C943-2CE6-B9556B6C7254}" dt="2021-01-21T17:52:56.383" v="1298"/>
        <pc:sldMkLst>
          <pc:docMk/>
          <pc:sldMk cId="1883220554" sldId="273"/>
        </pc:sldMkLst>
        <pc:spChg chg="mod">
          <ac:chgData name="Naomi Dries" userId="S::naomi.dries@rikolto.org::d02fffdd-950e-41ae-84b7-0d1de77f1ac6" providerId="AD" clId="Web-{98A3EE89-5285-C943-2CE6-B9556B6C7254}" dt="2021-01-21T17:06:03.078" v="146" actId="1076"/>
          <ac:spMkLst>
            <pc:docMk/>
            <pc:sldMk cId="1883220554" sldId="273"/>
            <ac:spMk id="2" creationId="{A4701649-863A-463B-8394-F339A0CEBC2F}"/>
          </ac:spMkLst>
        </pc:spChg>
        <pc:spChg chg="del">
          <ac:chgData name="Naomi Dries" userId="S::naomi.dries@rikolto.org::d02fffdd-950e-41ae-84b7-0d1de77f1ac6" providerId="AD" clId="Web-{98A3EE89-5285-C943-2CE6-B9556B6C7254}" dt="2021-01-21T16:57:38.691" v="100"/>
          <ac:spMkLst>
            <pc:docMk/>
            <pc:sldMk cId="1883220554" sldId="273"/>
            <ac:spMk id="3" creationId="{028A0BF8-1E80-44DA-B40C-7F5BCAA8B91F}"/>
          </ac:spMkLst>
        </pc:spChg>
        <pc:spChg chg="add mod">
          <ac:chgData name="Naomi Dries" userId="S::naomi.dries@rikolto.org::d02fffdd-950e-41ae-84b7-0d1de77f1ac6" providerId="AD" clId="Web-{98A3EE89-5285-C943-2CE6-B9556B6C7254}" dt="2021-01-21T17:05:38.125" v="142" actId="20577"/>
          <ac:spMkLst>
            <pc:docMk/>
            <pc:sldMk cId="1883220554" sldId="273"/>
            <ac:spMk id="6" creationId="{84EA4064-B29E-48F8-9B5B-688841A68DD4}"/>
          </ac:spMkLst>
        </pc:spChg>
      </pc:sldChg>
      <pc:sldChg chg="add del">
        <pc:chgData name="Naomi Dries" userId="S::naomi.dries@rikolto.org::d02fffdd-950e-41ae-84b7-0d1de77f1ac6" providerId="AD" clId="Web-{98A3EE89-5285-C943-2CE6-B9556B6C7254}" dt="2021-01-21T17:21:55.024" v="282"/>
        <pc:sldMkLst>
          <pc:docMk/>
          <pc:sldMk cId="1119240206" sldId="274"/>
        </pc:sldMkLst>
      </pc:sldChg>
      <pc:sldChg chg="addSp delSp modSp new del">
        <pc:chgData name="Naomi Dries" userId="S::naomi.dries@rikolto.org::d02fffdd-950e-41ae-84b7-0d1de77f1ac6" providerId="AD" clId="Web-{98A3EE89-5285-C943-2CE6-B9556B6C7254}" dt="2021-01-21T17:50:28.692" v="1252"/>
        <pc:sldMkLst>
          <pc:docMk/>
          <pc:sldMk cId="3010500449" sldId="274"/>
        </pc:sldMkLst>
        <pc:spChg chg="mod">
          <ac:chgData name="Naomi Dries" userId="S::naomi.dries@rikolto.org::d02fffdd-950e-41ae-84b7-0d1de77f1ac6" providerId="AD" clId="Web-{98A3EE89-5285-C943-2CE6-B9556B6C7254}" dt="2021-01-21T17:44:11.401" v="1054" actId="1076"/>
          <ac:spMkLst>
            <pc:docMk/>
            <pc:sldMk cId="3010500449" sldId="274"/>
            <ac:spMk id="2" creationId="{C0D7AD58-D030-4B10-8BB5-0799A3CE08B3}"/>
          </ac:spMkLst>
        </pc:spChg>
        <pc:spChg chg="del mod">
          <ac:chgData name="Naomi Dries" userId="S::naomi.dries@rikolto.org::d02fffdd-950e-41ae-84b7-0d1de77f1ac6" providerId="AD" clId="Web-{98A3EE89-5285-C943-2CE6-B9556B6C7254}" dt="2021-01-21T17:44:07.542" v="1053"/>
          <ac:spMkLst>
            <pc:docMk/>
            <pc:sldMk cId="3010500449" sldId="274"/>
            <ac:spMk id="3" creationId="{5D988C15-AA02-4B84-B980-481E0EDE1CE2}"/>
          </ac:spMkLst>
        </pc:spChg>
        <pc:picChg chg="add">
          <ac:chgData name="Naomi Dries" userId="S::naomi.dries@rikolto.org::d02fffdd-950e-41ae-84b7-0d1de77f1ac6" providerId="AD" clId="Web-{98A3EE89-5285-C943-2CE6-B9556B6C7254}" dt="2021-01-21T17:40:17.255" v="883"/>
          <ac:picMkLst>
            <pc:docMk/>
            <pc:sldMk cId="3010500449" sldId="274"/>
            <ac:picMk id="5" creationId="{CE5BDC43-C2B8-4E37-B1C8-8F8E26FE7F9B}"/>
          </ac:picMkLst>
        </pc:picChg>
      </pc:sldChg>
      <pc:sldChg chg="modSp new modNotes">
        <pc:chgData name="Naomi Dries" userId="S::naomi.dries@rikolto.org::d02fffdd-950e-41ae-84b7-0d1de77f1ac6" providerId="AD" clId="Web-{98A3EE89-5285-C943-2CE6-B9556B6C7254}" dt="2021-01-21T17:51:31.084" v="1291"/>
        <pc:sldMkLst>
          <pc:docMk/>
          <pc:sldMk cId="1711516045" sldId="275"/>
        </pc:sldMkLst>
        <pc:spChg chg="mod">
          <ac:chgData name="Naomi Dries" userId="S::naomi.dries@rikolto.org::d02fffdd-950e-41ae-84b7-0d1de77f1ac6" providerId="AD" clId="Web-{98A3EE89-5285-C943-2CE6-B9556B6C7254}" dt="2021-01-21T17:51:04.084" v="1274" actId="20577"/>
          <ac:spMkLst>
            <pc:docMk/>
            <pc:sldMk cId="1711516045" sldId="275"/>
            <ac:spMk id="2" creationId="{5E97277E-A061-4C26-B99B-F1B919C3DCA3}"/>
          </ac:spMkLst>
        </pc:spChg>
        <pc:spChg chg="mod">
          <ac:chgData name="Naomi Dries" userId="S::naomi.dries@rikolto.org::d02fffdd-950e-41ae-84b7-0d1de77f1ac6" providerId="AD" clId="Web-{98A3EE89-5285-C943-2CE6-B9556B6C7254}" dt="2021-01-21T17:46:04.107" v="1171" actId="20577"/>
          <ac:spMkLst>
            <pc:docMk/>
            <pc:sldMk cId="1711516045" sldId="275"/>
            <ac:spMk id="3" creationId="{AE4A3529-B9F2-43BB-96BB-022CD544EB0D}"/>
          </ac:spMkLst>
        </pc:spChg>
      </pc:sldChg>
      <pc:sldMasterChg chg="add addSldLayout modSldLayout">
        <pc:chgData name="Naomi Dries" userId="S::naomi.dries@rikolto.org::d02fffdd-950e-41ae-84b7-0d1de77f1ac6" providerId="AD" clId="Web-{98A3EE89-5285-C943-2CE6-B9556B6C7254}" dt="2021-01-21T16:57:31.284" v="99"/>
        <pc:sldMasterMkLst>
          <pc:docMk/>
          <pc:sldMasterMk cId="2813149701" sldId="2147483648"/>
        </pc:sldMasterMkLst>
        <pc:sldLayoutChg chg="add">
          <pc:chgData name="Naomi Dries" userId="S::naomi.dries@rikolto.org::d02fffdd-950e-41ae-84b7-0d1de77f1ac6" providerId="AD" clId="Web-{98A3EE89-5285-C943-2CE6-B9556B6C7254}" dt="2021-01-21T15:41:39.417" v="0"/>
          <pc:sldLayoutMkLst>
            <pc:docMk/>
            <pc:sldMasterMk cId="2813149701" sldId="2147483648"/>
            <pc:sldLayoutMk cId="3574661641" sldId="2147483650"/>
          </pc:sldLayoutMkLst>
        </pc:sldLayoutChg>
        <pc:sldLayoutChg chg="add">
          <pc:chgData name="Naomi Dries" userId="S::naomi.dries@rikolto.org::d02fffdd-950e-41ae-84b7-0d1de77f1ac6" providerId="AD" clId="Web-{98A3EE89-5285-C943-2CE6-B9556B6C7254}" dt="2021-01-21T15:41:39.417" v="0"/>
          <pc:sldLayoutMkLst>
            <pc:docMk/>
            <pc:sldMasterMk cId="2813149701" sldId="2147483648"/>
            <pc:sldLayoutMk cId="3439446468" sldId="2147483652"/>
          </pc:sldLayoutMkLst>
        </pc:sldLayoutChg>
        <pc:sldLayoutChg chg="add">
          <pc:chgData name="Naomi Dries" userId="S::naomi.dries@rikolto.org::d02fffdd-950e-41ae-84b7-0d1de77f1ac6" providerId="AD" clId="Web-{98A3EE89-5285-C943-2CE6-B9556B6C7254}" dt="2021-01-21T15:41:39.417" v="0"/>
          <pc:sldLayoutMkLst>
            <pc:docMk/>
            <pc:sldMasterMk cId="2813149701" sldId="2147483648"/>
            <pc:sldLayoutMk cId="2427773795" sldId="2147483660"/>
          </pc:sldLayoutMkLst>
        </pc:sldLayoutChg>
        <pc:sldLayoutChg chg="add">
          <pc:chgData name="Naomi Dries" userId="S::naomi.dries@rikolto.org::d02fffdd-950e-41ae-84b7-0d1de77f1ac6" providerId="AD" clId="Web-{98A3EE89-5285-C943-2CE6-B9556B6C7254}" dt="2021-01-21T16:57:31.284" v="99"/>
          <pc:sldLayoutMkLst>
            <pc:docMk/>
            <pc:sldMasterMk cId="2813149701" sldId="2147483648"/>
            <pc:sldLayoutMk cId="0" sldId="2147483669"/>
          </pc:sldLayoutMkLst>
        </pc:sldLayoutChg>
        <pc:sldLayoutChg chg="add">
          <pc:chgData name="Naomi Dries" userId="S::naomi.dries@rikolto.org::d02fffdd-950e-41ae-84b7-0d1de77f1ac6" providerId="AD" clId="Web-{98A3EE89-5285-C943-2CE6-B9556B6C7254}" dt="2021-01-21T16:57:31.284" v="99"/>
          <pc:sldLayoutMkLst>
            <pc:docMk/>
            <pc:sldMasterMk cId="2813149701" sldId="2147483648"/>
            <pc:sldLayoutMk cId="2268348742" sldId="2147483671"/>
          </pc:sldLayoutMkLst>
        </pc:sldLayoutChg>
        <pc:sldLayoutChg chg="add replId">
          <pc:chgData name="Naomi Dries" userId="S::naomi.dries@rikolto.org::d02fffdd-950e-41ae-84b7-0d1de77f1ac6" providerId="AD" clId="Web-{98A3EE89-5285-C943-2CE6-B9556B6C7254}" dt="2021-01-21T15:46:57.627" v="18"/>
          <pc:sldLayoutMkLst>
            <pc:docMk/>
            <pc:sldMasterMk cId="2813149701" sldId="2147483648"/>
            <pc:sldLayoutMk cId="212369463" sldId="2147483704"/>
          </pc:sldLayoutMkLst>
        </pc:sldLayoutChg>
        <pc:sldLayoutChg chg="add replId">
          <pc:chgData name="Naomi Dries" userId="S::naomi.dries@rikolto.org::d02fffdd-950e-41ae-84b7-0d1de77f1ac6" providerId="AD" clId="Web-{98A3EE89-5285-C943-2CE6-B9556B6C7254}" dt="2021-01-21T15:46:57.627" v="18"/>
          <pc:sldLayoutMkLst>
            <pc:docMk/>
            <pc:sldMasterMk cId="2813149701" sldId="2147483648"/>
            <pc:sldLayoutMk cId="3322046107" sldId="2147483705"/>
          </pc:sldLayoutMkLst>
        </pc:sldLayoutChg>
        <pc:sldLayoutChg chg="add replId">
          <pc:chgData name="Naomi Dries" userId="S::naomi.dries@rikolto.org::d02fffdd-950e-41ae-84b7-0d1de77f1ac6" providerId="AD" clId="Web-{98A3EE89-5285-C943-2CE6-B9556B6C7254}" dt="2021-01-21T15:46:57.627" v="18"/>
          <pc:sldLayoutMkLst>
            <pc:docMk/>
            <pc:sldMasterMk cId="2813149701" sldId="2147483648"/>
            <pc:sldLayoutMk cId="1899037805" sldId="2147483706"/>
          </pc:sldLayoutMkLst>
        </pc:sldLayoutChg>
        <pc:sldLayoutChg chg="add replId">
          <pc:chgData name="Naomi Dries" userId="S::naomi.dries@rikolto.org::d02fffdd-950e-41ae-84b7-0d1de77f1ac6" providerId="AD" clId="Web-{98A3EE89-5285-C943-2CE6-B9556B6C7254}" dt="2021-01-21T15:46:57.627" v="18"/>
          <pc:sldLayoutMkLst>
            <pc:docMk/>
            <pc:sldMasterMk cId="2813149701" sldId="2147483648"/>
            <pc:sldLayoutMk cId="3035606910" sldId="2147483707"/>
          </pc:sldLayoutMkLst>
        </pc:sldLayoutChg>
        <pc:sldLayoutChg chg="add replId">
          <pc:chgData name="Naomi Dries" userId="S::naomi.dries@rikolto.org::d02fffdd-950e-41ae-84b7-0d1de77f1ac6" providerId="AD" clId="Web-{98A3EE89-5285-C943-2CE6-B9556B6C7254}" dt="2021-01-21T15:46:57.627" v="18"/>
          <pc:sldLayoutMkLst>
            <pc:docMk/>
            <pc:sldMasterMk cId="2813149701" sldId="2147483648"/>
            <pc:sldLayoutMk cId="4104197992" sldId="2147483708"/>
          </pc:sldLayoutMkLst>
        </pc:sldLayoutChg>
        <pc:sldLayoutChg chg="add replId">
          <pc:chgData name="Naomi Dries" userId="S::naomi.dries@rikolto.org::d02fffdd-950e-41ae-84b7-0d1de77f1ac6" providerId="AD" clId="Web-{98A3EE89-5285-C943-2CE6-B9556B6C7254}" dt="2021-01-21T15:46:57.627" v="18"/>
          <pc:sldLayoutMkLst>
            <pc:docMk/>
            <pc:sldMasterMk cId="2813149701" sldId="2147483648"/>
            <pc:sldLayoutMk cId="785202396" sldId="2147483709"/>
          </pc:sldLayoutMkLst>
        </pc:sldLayoutChg>
        <pc:sldLayoutChg chg="add replId">
          <pc:chgData name="Naomi Dries" userId="S::naomi.dries@rikolto.org::d02fffdd-950e-41ae-84b7-0d1de77f1ac6" providerId="AD" clId="Web-{98A3EE89-5285-C943-2CE6-B9556B6C7254}" dt="2021-01-21T15:46:57.627" v="18"/>
          <pc:sldLayoutMkLst>
            <pc:docMk/>
            <pc:sldMasterMk cId="2813149701" sldId="2147483648"/>
            <pc:sldLayoutMk cId="0" sldId="2147483710"/>
          </pc:sldLayoutMkLst>
        </pc:sldLayoutChg>
        <pc:sldLayoutChg chg="add replId">
          <pc:chgData name="Naomi Dries" userId="S::naomi.dries@rikolto.org::d02fffdd-950e-41ae-84b7-0d1de77f1ac6" providerId="AD" clId="Web-{98A3EE89-5285-C943-2CE6-B9556B6C7254}" dt="2021-01-21T15:46:57.627" v="18"/>
          <pc:sldLayoutMkLst>
            <pc:docMk/>
            <pc:sldMasterMk cId="2813149701" sldId="2147483648"/>
            <pc:sldLayoutMk cId="0" sldId="2147483711"/>
          </pc:sldLayoutMkLst>
        </pc:sldLayoutChg>
      </pc:sldMasterChg>
      <pc:sldMasterChg chg="add addSldLayout modSldLayout">
        <pc:chgData name="Naomi Dries" userId="S::naomi.dries@rikolto.org::d02fffdd-950e-41ae-84b7-0d1de77f1ac6" providerId="AD" clId="Web-{98A3EE89-5285-C943-2CE6-B9556B6C7254}" dt="2021-01-21T16:57:31.284" v="99"/>
        <pc:sldMasterMkLst>
          <pc:docMk/>
          <pc:sldMasterMk cId="1074656035" sldId="2147483661"/>
        </pc:sldMasterMkLst>
        <pc:sldLayoutChg chg="add">
          <pc:chgData name="Naomi Dries" userId="S::naomi.dries@rikolto.org::d02fffdd-950e-41ae-84b7-0d1de77f1ac6" providerId="AD" clId="Web-{98A3EE89-5285-C943-2CE6-B9556B6C7254}" dt="2021-01-21T15:46:57.627" v="18"/>
          <pc:sldLayoutMkLst>
            <pc:docMk/>
            <pc:sldMasterMk cId="1074656035" sldId="2147483661"/>
            <pc:sldLayoutMk cId="3978334363" sldId="2147483662"/>
          </pc:sldLayoutMkLst>
        </pc:sldLayoutChg>
        <pc:sldLayoutChg chg="add">
          <pc:chgData name="Naomi Dries" userId="S::naomi.dries@rikolto.org::d02fffdd-950e-41ae-84b7-0d1de77f1ac6" providerId="AD" clId="Web-{98A3EE89-5285-C943-2CE6-B9556B6C7254}" dt="2021-01-21T15:46:57.627" v="18"/>
          <pc:sldLayoutMkLst>
            <pc:docMk/>
            <pc:sldMasterMk cId="1074656035" sldId="2147483661"/>
            <pc:sldLayoutMk cId="204654083" sldId="2147483663"/>
          </pc:sldLayoutMkLst>
        </pc:sldLayoutChg>
        <pc:sldLayoutChg chg="add">
          <pc:chgData name="Naomi Dries" userId="S::naomi.dries@rikolto.org::d02fffdd-950e-41ae-84b7-0d1de77f1ac6" providerId="AD" clId="Web-{98A3EE89-5285-C943-2CE6-B9556B6C7254}" dt="2021-01-21T15:46:57.627" v="18"/>
          <pc:sldLayoutMkLst>
            <pc:docMk/>
            <pc:sldMasterMk cId="1074656035" sldId="2147483661"/>
            <pc:sldLayoutMk cId="1935011548" sldId="2147483664"/>
          </pc:sldLayoutMkLst>
        </pc:sldLayoutChg>
        <pc:sldLayoutChg chg="add">
          <pc:chgData name="Naomi Dries" userId="S::naomi.dries@rikolto.org::d02fffdd-950e-41ae-84b7-0d1de77f1ac6" providerId="AD" clId="Web-{98A3EE89-5285-C943-2CE6-B9556B6C7254}" dt="2021-01-21T15:46:57.627" v="18"/>
          <pc:sldLayoutMkLst>
            <pc:docMk/>
            <pc:sldMasterMk cId="1074656035" sldId="2147483661"/>
            <pc:sldLayoutMk cId="403234690" sldId="2147483665"/>
          </pc:sldLayoutMkLst>
        </pc:sldLayoutChg>
        <pc:sldLayoutChg chg="add">
          <pc:chgData name="Naomi Dries" userId="S::naomi.dries@rikolto.org::d02fffdd-950e-41ae-84b7-0d1de77f1ac6" providerId="AD" clId="Web-{98A3EE89-5285-C943-2CE6-B9556B6C7254}" dt="2021-01-21T15:46:57.627" v="18"/>
          <pc:sldLayoutMkLst>
            <pc:docMk/>
            <pc:sldMasterMk cId="1074656035" sldId="2147483661"/>
            <pc:sldLayoutMk cId="578401837" sldId="2147483666"/>
          </pc:sldLayoutMkLst>
        </pc:sldLayoutChg>
        <pc:sldLayoutChg chg="add">
          <pc:chgData name="Naomi Dries" userId="S::naomi.dries@rikolto.org::d02fffdd-950e-41ae-84b7-0d1de77f1ac6" providerId="AD" clId="Web-{98A3EE89-5285-C943-2CE6-B9556B6C7254}" dt="2021-01-21T15:46:57.627" v="18"/>
          <pc:sldLayoutMkLst>
            <pc:docMk/>
            <pc:sldMasterMk cId="1074656035" sldId="2147483661"/>
            <pc:sldLayoutMk cId="3463695686" sldId="2147483667"/>
          </pc:sldLayoutMkLst>
        </pc:sldLayoutChg>
        <pc:sldLayoutChg chg="add">
          <pc:chgData name="Naomi Dries" userId="S::naomi.dries@rikolto.org::d02fffdd-950e-41ae-84b7-0d1de77f1ac6" providerId="AD" clId="Web-{98A3EE89-5285-C943-2CE6-B9556B6C7254}" dt="2021-01-21T15:46:57.627" v="18"/>
          <pc:sldLayoutMkLst>
            <pc:docMk/>
            <pc:sldMasterMk cId="1074656035" sldId="2147483661"/>
            <pc:sldLayoutMk cId="2943962439" sldId="2147483668"/>
          </pc:sldLayoutMkLst>
        </pc:sldLayoutChg>
        <pc:sldLayoutChg chg="add">
          <pc:chgData name="Naomi Dries" userId="S::naomi.dries@rikolto.org::d02fffdd-950e-41ae-84b7-0d1de77f1ac6" providerId="AD" clId="Web-{98A3EE89-5285-C943-2CE6-B9556B6C7254}" dt="2021-01-21T15:46:57.627" v="18"/>
          <pc:sldLayoutMkLst>
            <pc:docMk/>
            <pc:sldMasterMk cId="1074656035" sldId="2147483661"/>
            <pc:sldLayoutMk cId="165220076" sldId="2147483670"/>
          </pc:sldLayoutMkLst>
        </pc:sldLayoutChg>
        <pc:sldLayoutChg chg="add">
          <pc:chgData name="Naomi Dries" userId="S::naomi.dries@rikolto.org::d02fffdd-950e-41ae-84b7-0d1de77f1ac6" providerId="AD" clId="Web-{98A3EE89-5285-C943-2CE6-B9556B6C7254}" dt="2021-01-21T15:46:57.627" v="18"/>
          <pc:sldLayoutMkLst>
            <pc:docMk/>
            <pc:sldMasterMk cId="1074656035" sldId="2147483661"/>
            <pc:sldLayoutMk cId="1942034918" sldId="2147483672"/>
          </pc:sldLayoutMkLst>
        </pc:sldLayoutChg>
        <pc:sldLayoutChg chg="add">
          <pc:chgData name="Naomi Dries" userId="S::naomi.dries@rikolto.org::d02fffdd-950e-41ae-84b7-0d1de77f1ac6" providerId="AD" clId="Web-{98A3EE89-5285-C943-2CE6-B9556B6C7254}" dt="2021-01-21T15:46:57.627" v="18"/>
          <pc:sldLayoutMkLst>
            <pc:docMk/>
            <pc:sldMasterMk cId="1074656035" sldId="2147483661"/>
            <pc:sldLayoutMk cId="771285570" sldId="2147483673"/>
          </pc:sldLayoutMkLst>
        </pc:sldLayoutChg>
        <pc:sldLayoutChg chg="add">
          <pc:chgData name="Naomi Dries" userId="S::naomi.dries@rikolto.org::d02fffdd-950e-41ae-84b7-0d1de77f1ac6" providerId="AD" clId="Web-{98A3EE89-5285-C943-2CE6-B9556B6C7254}" dt="2021-01-21T15:46:57.627" v="18"/>
          <pc:sldLayoutMkLst>
            <pc:docMk/>
            <pc:sldMasterMk cId="1074656035" sldId="2147483661"/>
            <pc:sldLayoutMk cId="3369448044" sldId="2147483674"/>
          </pc:sldLayoutMkLst>
        </pc:sldLayoutChg>
        <pc:sldLayoutChg chg="add">
          <pc:chgData name="Naomi Dries" userId="S::naomi.dries@rikolto.org::d02fffdd-950e-41ae-84b7-0d1de77f1ac6" providerId="AD" clId="Web-{98A3EE89-5285-C943-2CE6-B9556B6C7254}" dt="2021-01-21T15:46:57.627" v="18"/>
          <pc:sldLayoutMkLst>
            <pc:docMk/>
            <pc:sldMasterMk cId="1074656035" sldId="2147483661"/>
            <pc:sldLayoutMk cId="2834435005" sldId="2147483675"/>
          </pc:sldLayoutMkLst>
        </pc:sldLayoutChg>
        <pc:sldLayoutChg chg="add replId">
          <pc:chgData name="Naomi Dries" userId="S::naomi.dries@rikolto.org::d02fffdd-950e-41ae-84b7-0d1de77f1ac6" providerId="AD" clId="Web-{98A3EE89-5285-C943-2CE6-B9556B6C7254}" dt="2021-01-21T16:57:31.284" v="99"/>
          <pc:sldLayoutMkLst>
            <pc:docMk/>
            <pc:sldMasterMk cId="1074656035" sldId="2147483661"/>
            <pc:sldLayoutMk cId="3806359141" sldId="2147483715"/>
          </pc:sldLayoutMkLst>
        </pc:sldLayoutChg>
        <pc:sldLayoutChg chg="add replId">
          <pc:chgData name="Naomi Dries" userId="S::naomi.dries@rikolto.org::d02fffdd-950e-41ae-84b7-0d1de77f1ac6" providerId="AD" clId="Web-{98A3EE89-5285-C943-2CE6-B9556B6C7254}" dt="2021-01-21T16:57:31.284" v="99"/>
          <pc:sldLayoutMkLst>
            <pc:docMk/>
            <pc:sldMasterMk cId="1074656035" sldId="2147483661"/>
            <pc:sldLayoutMk cId="1578992672" sldId="2147483716"/>
          </pc:sldLayoutMkLst>
        </pc:sldLayoutChg>
      </pc:sldMasterChg>
      <pc:sldMasterChg chg="add addSldLayout">
        <pc:chgData name="Naomi Dries" userId="S::naomi.dries@rikolto.org::d02fffdd-950e-41ae-84b7-0d1de77f1ac6" providerId="AD" clId="Web-{98A3EE89-5285-C943-2CE6-B9556B6C7254}" dt="2021-01-21T15:45:21.297" v="13"/>
        <pc:sldMasterMkLst>
          <pc:docMk/>
          <pc:sldMasterMk cId="857375891" sldId="2147483676"/>
        </pc:sldMasterMkLst>
        <pc:sldLayoutChg chg="add">
          <pc:chgData name="Naomi Dries" userId="S::naomi.dries@rikolto.org::d02fffdd-950e-41ae-84b7-0d1de77f1ac6" providerId="AD" clId="Web-{98A3EE89-5285-C943-2CE6-B9556B6C7254}" dt="2021-01-21T15:45:21.297" v="13"/>
          <pc:sldLayoutMkLst>
            <pc:docMk/>
            <pc:sldMasterMk cId="857375891" sldId="2147483676"/>
            <pc:sldLayoutMk cId="1358492847" sldId="2147483677"/>
          </pc:sldLayoutMkLst>
        </pc:sldLayoutChg>
        <pc:sldLayoutChg chg="add">
          <pc:chgData name="Naomi Dries" userId="S::naomi.dries@rikolto.org::d02fffdd-950e-41ae-84b7-0d1de77f1ac6" providerId="AD" clId="Web-{98A3EE89-5285-C943-2CE6-B9556B6C7254}" dt="2021-01-21T15:45:21.297" v="13"/>
          <pc:sldLayoutMkLst>
            <pc:docMk/>
            <pc:sldMasterMk cId="857375891" sldId="2147483676"/>
            <pc:sldLayoutMk cId="3747650770" sldId="2147483678"/>
          </pc:sldLayoutMkLst>
        </pc:sldLayoutChg>
        <pc:sldLayoutChg chg="add">
          <pc:chgData name="Naomi Dries" userId="S::naomi.dries@rikolto.org::d02fffdd-950e-41ae-84b7-0d1de77f1ac6" providerId="AD" clId="Web-{98A3EE89-5285-C943-2CE6-B9556B6C7254}" dt="2021-01-21T15:45:21.297" v="13"/>
          <pc:sldLayoutMkLst>
            <pc:docMk/>
            <pc:sldMasterMk cId="857375891" sldId="2147483676"/>
            <pc:sldLayoutMk cId="594409781" sldId="2147483679"/>
          </pc:sldLayoutMkLst>
        </pc:sldLayoutChg>
        <pc:sldLayoutChg chg="add">
          <pc:chgData name="Naomi Dries" userId="S::naomi.dries@rikolto.org::d02fffdd-950e-41ae-84b7-0d1de77f1ac6" providerId="AD" clId="Web-{98A3EE89-5285-C943-2CE6-B9556B6C7254}" dt="2021-01-21T15:45:21.297" v="13"/>
          <pc:sldLayoutMkLst>
            <pc:docMk/>
            <pc:sldMasterMk cId="857375891" sldId="2147483676"/>
            <pc:sldLayoutMk cId="4273419058" sldId="2147483680"/>
          </pc:sldLayoutMkLst>
        </pc:sldLayoutChg>
        <pc:sldLayoutChg chg="add">
          <pc:chgData name="Naomi Dries" userId="S::naomi.dries@rikolto.org::d02fffdd-950e-41ae-84b7-0d1de77f1ac6" providerId="AD" clId="Web-{98A3EE89-5285-C943-2CE6-B9556B6C7254}" dt="2021-01-21T15:45:21.297" v="13"/>
          <pc:sldLayoutMkLst>
            <pc:docMk/>
            <pc:sldMasterMk cId="857375891" sldId="2147483676"/>
            <pc:sldLayoutMk cId="3683673030" sldId="2147483681"/>
          </pc:sldLayoutMkLst>
        </pc:sldLayoutChg>
        <pc:sldLayoutChg chg="add">
          <pc:chgData name="Naomi Dries" userId="S::naomi.dries@rikolto.org::d02fffdd-950e-41ae-84b7-0d1de77f1ac6" providerId="AD" clId="Web-{98A3EE89-5285-C943-2CE6-B9556B6C7254}" dt="2021-01-21T15:45:21.297" v="13"/>
          <pc:sldLayoutMkLst>
            <pc:docMk/>
            <pc:sldMasterMk cId="857375891" sldId="2147483676"/>
            <pc:sldLayoutMk cId="2185109515" sldId="2147483682"/>
          </pc:sldLayoutMkLst>
        </pc:sldLayoutChg>
        <pc:sldLayoutChg chg="add">
          <pc:chgData name="Naomi Dries" userId="S::naomi.dries@rikolto.org::d02fffdd-950e-41ae-84b7-0d1de77f1ac6" providerId="AD" clId="Web-{98A3EE89-5285-C943-2CE6-B9556B6C7254}" dt="2021-01-21T15:45:21.297" v="13"/>
          <pc:sldLayoutMkLst>
            <pc:docMk/>
            <pc:sldMasterMk cId="857375891" sldId="2147483676"/>
            <pc:sldLayoutMk cId="4131250678" sldId="2147483683"/>
          </pc:sldLayoutMkLst>
        </pc:sldLayoutChg>
        <pc:sldLayoutChg chg="add">
          <pc:chgData name="Naomi Dries" userId="S::naomi.dries@rikolto.org::d02fffdd-950e-41ae-84b7-0d1de77f1ac6" providerId="AD" clId="Web-{98A3EE89-5285-C943-2CE6-B9556B6C7254}" dt="2021-01-21T15:45:21.297" v="13"/>
          <pc:sldLayoutMkLst>
            <pc:docMk/>
            <pc:sldMasterMk cId="857375891" sldId="2147483676"/>
            <pc:sldLayoutMk cId="1811437814" sldId="2147483684"/>
          </pc:sldLayoutMkLst>
        </pc:sldLayoutChg>
        <pc:sldLayoutChg chg="add">
          <pc:chgData name="Naomi Dries" userId="S::naomi.dries@rikolto.org::d02fffdd-950e-41ae-84b7-0d1de77f1ac6" providerId="AD" clId="Web-{98A3EE89-5285-C943-2CE6-B9556B6C7254}" dt="2021-01-21T15:45:21.297" v="13"/>
          <pc:sldLayoutMkLst>
            <pc:docMk/>
            <pc:sldMasterMk cId="857375891" sldId="2147483676"/>
            <pc:sldLayoutMk cId="10718988" sldId="2147483703"/>
          </pc:sldLayoutMkLst>
        </pc:sldLayoutChg>
        <pc:sldLayoutChg chg="add">
          <pc:chgData name="Naomi Dries" userId="S::naomi.dries@rikolto.org::d02fffdd-950e-41ae-84b7-0d1de77f1ac6" providerId="AD" clId="Web-{98A3EE89-5285-C943-2CE6-B9556B6C7254}" dt="2021-01-21T15:45:21.297" v="13"/>
          <pc:sldLayoutMkLst>
            <pc:docMk/>
            <pc:sldMasterMk cId="857375891" sldId="2147483676"/>
            <pc:sldLayoutMk cId="3240193706" sldId="2147483717"/>
          </pc:sldLayoutMkLst>
        </pc:sldLayoutChg>
        <pc:sldLayoutChg chg="add">
          <pc:chgData name="Naomi Dries" userId="S::naomi.dries@rikolto.org::d02fffdd-950e-41ae-84b7-0d1de77f1ac6" providerId="AD" clId="Web-{98A3EE89-5285-C943-2CE6-B9556B6C7254}" dt="2021-01-21T15:45:21.297" v="13"/>
          <pc:sldLayoutMkLst>
            <pc:docMk/>
            <pc:sldMasterMk cId="857375891" sldId="2147483676"/>
            <pc:sldLayoutMk cId="69201357" sldId="2147483718"/>
          </pc:sldLayoutMkLst>
        </pc:sldLayoutChg>
        <pc:sldLayoutChg chg="add">
          <pc:chgData name="Naomi Dries" userId="S::naomi.dries@rikolto.org::d02fffdd-950e-41ae-84b7-0d1de77f1ac6" providerId="AD" clId="Web-{98A3EE89-5285-C943-2CE6-B9556B6C7254}" dt="2021-01-21T15:45:21.297" v="13"/>
          <pc:sldLayoutMkLst>
            <pc:docMk/>
            <pc:sldMasterMk cId="857375891" sldId="2147483676"/>
            <pc:sldLayoutMk cId="4257238270" sldId="2147483719"/>
          </pc:sldLayoutMkLst>
        </pc:sldLayoutChg>
        <pc:sldLayoutChg chg="add">
          <pc:chgData name="Naomi Dries" userId="S::naomi.dries@rikolto.org::d02fffdd-950e-41ae-84b7-0d1de77f1ac6" providerId="AD" clId="Web-{98A3EE89-5285-C943-2CE6-B9556B6C7254}" dt="2021-01-21T15:45:21.297" v="13"/>
          <pc:sldLayoutMkLst>
            <pc:docMk/>
            <pc:sldMasterMk cId="857375891" sldId="2147483676"/>
            <pc:sldLayoutMk cId="3439260795" sldId="2147483720"/>
          </pc:sldLayoutMkLst>
        </pc:sldLayoutChg>
        <pc:sldLayoutChg chg="add">
          <pc:chgData name="Naomi Dries" userId="S::naomi.dries@rikolto.org::d02fffdd-950e-41ae-84b7-0d1de77f1ac6" providerId="AD" clId="Web-{98A3EE89-5285-C943-2CE6-B9556B6C7254}" dt="2021-01-21T15:45:21.297" v="13"/>
          <pc:sldLayoutMkLst>
            <pc:docMk/>
            <pc:sldMasterMk cId="857375891" sldId="2147483676"/>
            <pc:sldLayoutMk cId="2928198253" sldId="2147483721"/>
          </pc:sldLayoutMkLst>
        </pc:sldLayoutChg>
      </pc:sldMasterChg>
      <pc:sldMasterChg chg="replId modSldLayout">
        <pc:chgData name="Naomi Dries" userId="S::naomi.dries@rikolto.org::d02fffdd-950e-41ae-84b7-0d1de77f1ac6" providerId="AD" clId="Web-{98A3EE89-5285-C943-2CE6-B9556B6C7254}" dt="2021-01-21T15:46:57.627" v="18"/>
        <pc:sldMasterMkLst>
          <pc:docMk/>
          <pc:sldMasterMk cId="1710546820" sldId="2147483712"/>
        </pc:sldMasterMkLst>
        <pc:sldLayoutChg chg="replId">
          <pc:chgData name="Naomi Dries" userId="S::naomi.dries@rikolto.org::d02fffdd-950e-41ae-84b7-0d1de77f1ac6" providerId="AD" clId="Web-{98A3EE89-5285-C943-2CE6-B9556B6C7254}" dt="2021-01-21T15:46:57.627" v="18"/>
          <pc:sldLayoutMkLst>
            <pc:docMk/>
            <pc:sldMasterMk cId="1710546820" sldId="2147483712"/>
            <pc:sldLayoutMk cId="3885912252" sldId="2147483713"/>
          </pc:sldLayoutMkLst>
        </pc:sldLayoutChg>
        <pc:sldLayoutChg chg="replId">
          <pc:chgData name="Naomi Dries" userId="S::naomi.dries@rikolto.org::d02fffdd-950e-41ae-84b7-0d1de77f1ac6" providerId="AD" clId="Web-{98A3EE89-5285-C943-2CE6-B9556B6C7254}" dt="2021-01-21T15:46:57.627" v="18"/>
          <pc:sldLayoutMkLst>
            <pc:docMk/>
            <pc:sldMasterMk cId="1710546820" sldId="2147483712"/>
            <pc:sldLayoutMk cId="957811407" sldId="2147483714"/>
          </pc:sldLayoutMkLst>
        </pc:sldLayoutChg>
      </pc:sldMasterChg>
    </pc:docChg>
  </pc:docChgLst>
  <pc:docChgLst>
    <pc:chgData name="Myrthe Peijnenborg" userId="S::myrthe.peijnenborg@rikolto.org::c731783e-bc21-44d1-b016-e05a1b93247e" providerId="AD" clId="Web-{19E39B11-6453-F0F8-BCAC-3BA2C7671062}"/>
    <pc:docChg chg="">
      <pc:chgData name="Myrthe Peijnenborg" userId="S::myrthe.peijnenborg@rikolto.org::c731783e-bc21-44d1-b016-e05a1b93247e" providerId="AD" clId="Web-{19E39B11-6453-F0F8-BCAC-3BA2C7671062}" dt="2021-01-22T08:53:33.247" v="3"/>
      <pc:docMkLst>
        <pc:docMk/>
      </pc:docMkLst>
      <pc:sldChg chg="addCm">
        <pc:chgData name="Myrthe Peijnenborg" userId="S::myrthe.peijnenborg@rikolto.org::c731783e-bc21-44d1-b016-e05a1b93247e" providerId="AD" clId="Web-{19E39B11-6453-F0F8-BCAC-3BA2C7671062}" dt="2021-01-22T08:52:08.464" v="0"/>
        <pc:sldMkLst>
          <pc:docMk/>
          <pc:sldMk cId="2209957618" sldId="260"/>
        </pc:sldMkLst>
      </pc:sldChg>
      <pc:sldChg chg="addCm">
        <pc:chgData name="Myrthe Peijnenborg" userId="S::myrthe.peijnenborg@rikolto.org::c731783e-bc21-44d1-b016-e05a1b93247e" providerId="AD" clId="Web-{19E39B11-6453-F0F8-BCAC-3BA2C7671062}" dt="2021-01-22T08:53:17.106" v="2"/>
        <pc:sldMkLst>
          <pc:docMk/>
          <pc:sldMk cId="891578306" sldId="267"/>
        </pc:sldMkLst>
      </pc:sldChg>
      <pc:sldChg chg="addCm">
        <pc:chgData name="Myrthe Peijnenborg" userId="S::myrthe.peijnenborg@rikolto.org::c731783e-bc21-44d1-b016-e05a1b93247e" providerId="AD" clId="Web-{19E39B11-6453-F0F8-BCAC-3BA2C7671062}" dt="2021-01-22T08:53:33.247" v="3"/>
        <pc:sldMkLst>
          <pc:docMk/>
          <pc:sldMk cId="3308185946" sldId="269"/>
        </pc:sldMkLst>
      </pc:sldChg>
      <pc:sldChg chg="addCm">
        <pc:chgData name="Myrthe Peijnenborg" userId="S::myrthe.peijnenborg@rikolto.org::c731783e-bc21-44d1-b016-e05a1b93247e" providerId="AD" clId="Web-{19E39B11-6453-F0F8-BCAC-3BA2C7671062}" dt="2021-01-22T08:52:37.746" v="1"/>
        <pc:sldMkLst>
          <pc:docMk/>
          <pc:sldMk cId="2729329918" sldId="277"/>
        </pc:sldMkLst>
      </pc:sldChg>
    </pc:docChg>
  </pc:docChgLst>
  <pc:docChgLst>
    <pc:chgData name="Naomi Dries" userId="S::naomi.dries@rikolto.org::d02fffdd-950e-41ae-84b7-0d1de77f1ac6" providerId="AD" clId="Web-{A0268672-0D0B-E8DF-9678-10F95ABE3E05}"/>
    <pc:docChg chg="modSld">
      <pc:chgData name="Naomi Dries" userId="S::naomi.dries@rikolto.org::d02fffdd-950e-41ae-84b7-0d1de77f1ac6" providerId="AD" clId="Web-{A0268672-0D0B-E8DF-9678-10F95ABE3E05}" dt="2021-01-25T09:10:11.737" v="2" actId="20577"/>
      <pc:docMkLst>
        <pc:docMk/>
      </pc:docMkLst>
      <pc:sldChg chg="modSp">
        <pc:chgData name="Naomi Dries" userId="S::naomi.dries@rikolto.org::d02fffdd-950e-41ae-84b7-0d1de77f1ac6" providerId="AD" clId="Web-{A0268672-0D0B-E8DF-9678-10F95ABE3E05}" dt="2021-01-25T09:10:11.737" v="2" actId="20577"/>
        <pc:sldMkLst>
          <pc:docMk/>
          <pc:sldMk cId="156888369" sldId="278"/>
        </pc:sldMkLst>
        <pc:spChg chg="mod">
          <ac:chgData name="Naomi Dries" userId="S::naomi.dries@rikolto.org::d02fffdd-950e-41ae-84b7-0d1de77f1ac6" providerId="AD" clId="Web-{A0268672-0D0B-E8DF-9678-10F95ABE3E05}" dt="2021-01-25T09:10:11.737" v="2" actId="20577"/>
          <ac:spMkLst>
            <pc:docMk/>
            <pc:sldMk cId="156888369" sldId="278"/>
            <ac:spMk id="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580DE-597D-415B-BC10-B75FEBB55290}" type="datetimeFigureOut">
              <a:rPr lang="en-US"/>
              <a:t>1/25/2021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3DC2E-C90B-4F48-BBBC-66D3F0CECA4F}" type="slidenum">
              <a:rPr lang="en-US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26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oodatschool.be/nl/home/digitaal-charter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oodatschool.be/nl/toolkit-aan-de-sla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  <a:p>
            <a:endParaRPr lang="nl-BE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ACB2E5-E630-43DF-BCCA-E9BA8CE6C7D2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61963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3DC2E-C90B-4F48-BBBC-66D3F0CECA4F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44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3DC2E-C90B-4F48-BBBC-66D3F0CECA4F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027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3DC2E-C90B-4F48-BBBC-66D3F0CECA4F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93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F84DC5-498F-5340-BEB4-1ECAE0BF27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622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https://www.goodfoodatschool.be/nl/home/digitaal-charter</a:t>
            </a:r>
            <a:r>
              <a:rPr lang="en-US"/>
              <a:t> 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10 </a:t>
            </a:r>
            <a:r>
              <a:rPr lang="en-US" err="1">
                <a:cs typeface="Calibri"/>
              </a:rPr>
              <a:t>engagementen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3DC2E-C90B-4F48-BBBC-66D3F0CECA4F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35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https://www.goodfoodatschool.be/nl/toolkit-aan-de-slag</a:t>
            </a:r>
            <a:r>
              <a:rPr lang="en-US"/>
              <a:t> 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3DC2E-C90B-4F48-BBBC-66D3F0CECA4F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206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- </a:t>
            </a:r>
            <a:r>
              <a:rPr lang="en-US" err="1">
                <a:cs typeface="Calibri"/>
              </a:rPr>
              <a:t>praktisch</a:t>
            </a:r>
            <a:r>
              <a:rPr lang="en-US">
                <a:cs typeface="Calibri"/>
              </a:rPr>
              <a:t>: </a:t>
            </a:r>
            <a:r>
              <a:rPr lang="en-US" err="1">
                <a:cs typeface="Calibri"/>
              </a:rPr>
              <a:t>wie</a:t>
            </a:r>
            <a:r>
              <a:rPr lang="en-US">
                <a:cs typeface="Calibri"/>
              </a:rPr>
              <a:t> + </a:t>
            </a:r>
            <a:r>
              <a:rPr lang="en-US" err="1">
                <a:cs typeface="Calibri"/>
              </a:rPr>
              <a:t>welke</a:t>
            </a:r>
            <a:r>
              <a:rPr lang="en-US">
                <a:cs typeface="Calibri"/>
              </a:rPr>
              <a:t> procedure</a:t>
            </a:r>
          </a:p>
          <a:p>
            <a:r>
              <a:rPr lang="en-US">
                <a:cs typeface="Calibri"/>
              </a:rPr>
              <a:t>- </a:t>
            </a:r>
            <a:r>
              <a:rPr lang="en-US" err="1">
                <a:cs typeface="Calibri"/>
              </a:rPr>
              <a:t>evaluatie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vorige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aanbesteding</a:t>
            </a:r>
            <a:endParaRPr lang="en-US">
              <a:cs typeface="Calibri"/>
            </a:endParaRPr>
          </a:p>
          <a:p>
            <a:r>
              <a:rPr lang="en-US" dirty="0">
                <a:cs typeface="Calibri"/>
              </a:rPr>
              <a:t>- </a:t>
            </a:r>
            <a:r>
              <a:rPr lang="en-US" err="1">
                <a:cs typeface="Calibri"/>
              </a:rPr>
              <a:t>vertrekken</a:t>
            </a:r>
            <a:r>
              <a:rPr lang="en-US" dirty="0">
                <a:cs typeface="Calibri"/>
              </a:rPr>
              <a:t> </a:t>
            </a:r>
            <a:r>
              <a:rPr lang="en-US" err="1">
                <a:cs typeface="Calibri"/>
              </a:rPr>
              <a:t>vanuit</a:t>
            </a:r>
            <a:r>
              <a:rPr lang="en-US" dirty="0">
                <a:cs typeface="Calibri"/>
              </a:rPr>
              <a:t> </a:t>
            </a:r>
            <a:r>
              <a:rPr lang="en-US">
                <a:cs typeface="Calibri"/>
              </a:rPr>
              <a:t>visie school</a:t>
            </a:r>
          </a:p>
          <a:p>
            <a:r>
              <a:rPr lang="en-US">
                <a:cs typeface="Calibri"/>
              </a:rPr>
              <a:t>- </a:t>
            </a:r>
            <a:r>
              <a:rPr lang="en-US" err="1">
                <a:cs typeface="Calibri"/>
              </a:rPr>
              <a:t>betrekken</a:t>
            </a:r>
            <a:r>
              <a:rPr lang="en-US">
                <a:cs typeface="Calibri"/>
              </a:rPr>
              <a:t> van de </a:t>
            </a:r>
            <a:r>
              <a:rPr lang="en-US" err="1">
                <a:cs typeface="Calibri"/>
              </a:rPr>
              <a:t>ouders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- 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3DC2E-C90B-4F48-BBBC-66D3F0CECA4F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158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6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met bas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667" y="1765112"/>
            <a:ext cx="2552667" cy="25839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1937173" y="1492155"/>
            <a:ext cx="8534400" cy="3549276"/>
          </a:xfrm>
          <a:prstGeom prst="roundRect">
            <a:avLst>
              <a:gd name="adj" fmla="val 9163"/>
            </a:avLst>
          </a:prstGeom>
          <a:solidFill>
            <a:schemeClr val="accent2"/>
          </a:solidFill>
        </p:spPr>
        <p:txBody>
          <a:bodyPr tIns="72000" bIns="432000" anchor="b" anchorCtr="0"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352C"/>
              </a:buClr>
              <a:buSzTx/>
              <a:buFont typeface="Arial"/>
              <a:buNone/>
              <a:tabLst/>
              <a:defRPr sz="37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352C"/>
              </a:buClr>
              <a:buSzTx/>
              <a:buFont typeface="Arial"/>
              <a:buNone/>
              <a:tabLst/>
              <a:defRPr/>
            </a:pPr>
            <a:r>
              <a:rPr lang="en-US"/>
              <a:t>“</a:t>
            </a:r>
            <a:r>
              <a:rPr lang="en-US" err="1"/>
              <a:t>Gebruik</a:t>
            </a:r>
            <a:r>
              <a:rPr lang="en-US"/>
              <a:t> </a:t>
            </a:r>
            <a:r>
              <a:rPr lang="en-US" err="1"/>
              <a:t>deze</a:t>
            </a:r>
            <a:r>
              <a:rPr lang="en-US"/>
              <a:t> layout </a:t>
            </a:r>
            <a:r>
              <a:rPr lang="en-US" err="1"/>
              <a:t>enkel</a:t>
            </a:r>
            <a:r>
              <a:rPr lang="en-US"/>
              <a:t> </a:t>
            </a:r>
            <a:r>
              <a:rPr lang="en-US" err="1"/>
              <a:t>als</a:t>
            </a:r>
            <a:r>
              <a:rPr lang="en-US"/>
              <a:t> </a:t>
            </a:r>
            <a:r>
              <a:rPr lang="en-US" err="1"/>
              <a:t>er</a:t>
            </a:r>
            <a:r>
              <a:rPr lang="en-US"/>
              <a:t> </a:t>
            </a:r>
            <a:r>
              <a:rPr lang="en-US" err="1"/>
              <a:t>geen</a:t>
            </a:r>
            <a:r>
              <a:rPr lang="en-US"/>
              <a:t> </a:t>
            </a:r>
            <a:r>
              <a:rPr lang="en-US" err="1"/>
              <a:t>foto</a:t>
            </a:r>
            <a:r>
              <a:rPr lang="en-US"/>
              <a:t> van de </a:t>
            </a:r>
            <a:r>
              <a:rPr lang="en-US" err="1"/>
              <a:t>spreker</a:t>
            </a:r>
            <a:r>
              <a:rPr lang="en-US"/>
              <a:t> </a:t>
            </a:r>
            <a:r>
              <a:rPr lang="en-US" err="1"/>
              <a:t>beschikbaar</a:t>
            </a:r>
            <a:r>
              <a:rPr lang="en-US"/>
              <a:t> is, of </a:t>
            </a:r>
            <a:r>
              <a:rPr lang="en-US" err="1"/>
              <a:t>als</a:t>
            </a:r>
            <a:r>
              <a:rPr lang="en-US"/>
              <a:t> de quote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lang</a:t>
            </a:r>
            <a:r>
              <a:rPr lang="en-US"/>
              <a:t> is. </a:t>
            </a:r>
            <a:r>
              <a:rPr lang="en-US" err="1"/>
              <a:t>Foto’s</a:t>
            </a:r>
            <a:r>
              <a:rPr lang="en-US"/>
              <a:t> </a:t>
            </a:r>
            <a:r>
              <a:rPr lang="en-US" err="1"/>
              <a:t>maken</a:t>
            </a:r>
            <a:r>
              <a:rPr lang="en-US"/>
              <a:t> quotes </a:t>
            </a:r>
            <a:r>
              <a:rPr lang="en-US" err="1"/>
              <a:t>persoonlijker</a:t>
            </a:r>
            <a:r>
              <a:rPr lang="en-US"/>
              <a:t>.”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846188" y="4496626"/>
            <a:ext cx="8534400" cy="472017"/>
          </a:xfrm>
        </p:spPr>
        <p:txBody>
          <a:bodyPr>
            <a:noAutofit/>
          </a:bodyPr>
          <a:lstStyle>
            <a:lvl1pPr marL="0" indent="0" algn="r">
              <a:buNone/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Willem </a:t>
            </a:r>
            <a:r>
              <a:rPr lang="en-US" err="1"/>
              <a:t>Pirquin</a:t>
            </a:r>
            <a:r>
              <a:rPr lang="en-US"/>
              <a:t> – </a:t>
            </a:r>
            <a:r>
              <a:rPr lang="en-US" err="1"/>
              <a:t>Ontwerper</a:t>
            </a:r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522870"/>
            <a:ext cx="4309316" cy="661720"/>
          </a:xfrm>
          <a:prstGeom prst="rect">
            <a:avLst/>
          </a:prstGeom>
          <a:noFill/>
        </p:spPr>
        <p:txBody>
          <a:bodyPr vert="horz" wrap="none" lIns="36000" tIns="45720" rIns="91440" bIns="45720" rtlCol="0" anchor="ctr">
            <a:spAutoFit/>
          </a:bodyPr>
          <a:lstStyle/>
          <a:p>
            <a:pPr lvl="0"/>
            <a:r>
              <a:rPr lang="en-US" err="1"/>
              <a:t>Hier</a:t>
            </a:r>
            <a:r>
              <a:rPr lang="en-US"/>
              <a:t> </a:t>
            </a:r>
            <a:r>
              <a:rPr lang="en-US" err="1"/>
              <a:t>komt</a:t>
            </a:r>
            <a:r>
              <a:rPr lang="en-US"/>
              <a:t> de </a:t>
            </a:r>
            <a:r>
              <a:rPr lang="en-US" err="1"/>
              <a:t>titel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37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rmvullend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54" r="20562" b="17753"/>
          <a:stretch/>
        </p:blipFill>
        <p:spPr>
          <a:xfrm>
            <a:off x="0" y="-27384"/>
            <a:ext cx="12240683" cy="6912768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1999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3158146"/>
            <a:ext cx="6960096" cy="661720"/>
          </a:xfrm>
          <a:noFill/>
        </p:spPr>
        <p:txBody>
          <a:bodyPr wrap="square">
            <a:spAutoFit/>
          </a:bodyPr>
          <a:lstStyle>
            <a:lvl1pPr>
              <a:defRPr baseline="0">
                <a:solidFill>
                  <a:schemeClr val="accent3"/>
                </a:solidFill>
              </a:defRPr>
            </a:lvl1pPr>
          </a:lstStyle>
          <a:p>
            <a:r>
              <a:rPr lang="nl-BE"/>
              <a:t>Hier komt tekst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73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4255069" y="0"/>
            <a:ext cx="7936931" cy="700357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31559" y="0"/>
            <a:ext cx="7149911" cy="685800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900" b="0" baseline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pPr lvl="0"/>
            <a:r>
              <a:rPr lang="en-US" err="1"/>
              <a:t>Goodfood@School</a:t>
            </a:r>
            <a:endParaRPr lang="en-US"/>
          </a:p>
          <a:p>
            <a:pPr lvl="0"/>
            <a:r>
              <a:rPr lang="en-US" err="1"/>
              <a:t>Blijde</a:t>
            </a:r>
            <a:r>
              <a:rPr lang="en-US"/>
              <a:t> </a:t>
            </a:r>
            <a:r>
              <a:rPr lang="en-US" err="1"/>
              <a:t>inkomststraat</a:t>
            </a:r>
            <a:r>
              <a:rPr lang="en-US"/>
              <a:t> 50</a:t>
            </a:r>
          </a:p>
          <a:p>
            <a:pPr lvl="0"/>
            <a:r>
              <a:rPr lang="en-US"/>
              <a:t>3000 Leuven</a:t>
            </a:r>
          </a:p>
          <a:p>
            <a:pPr lvl="0"/>
            <a:r>
              <a:rPr lang="en-US"/>
              <a:t>016/31 65 80</a:t>
            </a:r>
          </a:p>
          <a:p>
            <a:pPr lvl="0"/>
            <a:r>
              <a:rPr lang="en-US"/>
              <a:t>info@goodfoodatschool.be</a:t>
            </a:r>
          </a:p>
          <a:p>
            <a:pPr lvl="0"/>
            <a:endParaRPr lang="nl-BE"/>
          </a:p>
          <a:p>
            <a:pPr lvl="0"/>
            <a:endParaRPr lang="nl-BE"/>
          </a:p>
          <a:p>
            <a:pPr lvl="0"/>
            <a:endParaRPr lang="nl-BE"/>
          </a:p>
          <a:p>
            <a:pPr lvl="0"/>
            <a:r>
              <a:rPr lang="nl-NL"/>
              <a:t>Rikolto België vzw</a:t>
            </a:r>
          </a:p>
          <a:p>
            <a:pPr lvl="0"/>
            <a:r>
              <a:rPr lang="nl-NL"/>
              <a:t>Blijde Inkomststraat 50</a:t>
            </a:r>
          </a:p>
          <a:p>
            <a:pPr lvl="0"/>
            <a:r>
              <a:rPr lang="nl-NL"/>
              <a:t>3000 Leuven</a:t>
            </a:r>
          </a:p>
          <a:p>
            <a:pPr lvl="0"/>
            <a:r>
              <a:rPr lang="en-US"/>
              <a:t>016/31 65 80</a:t>
            </a:r>
          </a:p>
          <a:p>
            <a:pPr lvl="0"/>
            <a:r>
              <a:rPr lang="en-US"/>
              <a:t>info@rikolto.be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pic>
        <p:nvPicPr>
          <p:cNvPr id="11" name="Afbeelding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588" y="1316766"/>
            <a:ext cx="1611147" cy="16309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379" y="3867341"/>
            <a:ext cx="2891565" cy="157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06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to schermbreed en s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522870"/>
            <a:ext cx="7327872" cy="661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0" y="1824000"/>
            <a:ext cx="12192000" cy="4080000"/>
          </a:xfrm>
        </p:spPr>
        <p:txBody>
          <a:bodyPr/>
          <a:lstStyle/>
          <a:p>
            <a:pPr lvl="0"/>
            <a:r>
              <a:rPr lang="en-US" err="1"/>
              <a:t>Plaats</a:t>
            </a:r>
            <a:r>
              <a:rPr lang="en-US"/>
              <a:t> </a:t>
            </a:r>
            <a:r>
              <a:rPr lang="en-US" err="1"/>
              <a:t>hier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foto</a:t>
            </a:r>
            <a:r>
              <a:rPr lang="en-US"/>
              <a:t> of </a:t>
            </a:r>
            <a:r>
              <a:rPr lang="en-US" err="1"/>
              <a:t>een</a:t>
            </a:r>
            <a:r>
              <a:rPr lang="en-US"/>
              <a:t> film – </a:t>
            </a:r>
            <a:r>
              <a:rPr lang="en-US" err="1"/>
              <a:t>klik</a:t>
            </a:r>
            <a:r>
              <a:rPr lang="en-US"/>
              <a:t> op het </a:t>
            </a:r>
            <a:r>
              <a:rPr lang="en-US" err="1"/>
              <a:t>icoontje</a:t>
            </a:r>
            <a:r>
              <a:rPr lang="en-US"/>
              <a:t> </a:t>
            </a:r>
            <a:r>
              <a:rPr lang="en-US" err="1"/>
              <a:t>hieronder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9667" y="1176867"/>
            <a:ext cx="10991851" cy="360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7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8348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met baseline">
    <p:bg>
      <p:bgPr>
        <a:solidFill>
          <a:srgbClr val="B5B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804"/>
            <a:ext cx="12192000" cy="670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492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_W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418353"/>
            <a:ext cx="4886549" cy="666786"/>
          </a:xfrm>
          <a:noFill/>
        </p:spPr>
        <p:txBody>
          <a:bodyPr>
            <a:spAutoFit/>
          </a:bodyPr>
          <a:lstStyle>
            <a:lvl1pPr>
              <a:defRPr baseline="0">
                <a:solidFill>
                  <a:srgbClr val="B5BD00"/>
                </a:solidFill>
              </a:defRPr>
            </a:lvl1pPr>
          </a:lstStyle>
          <a:p>
            <a:r>
              <a:rPr lang="nl-BE"/>
              <a:t>Click to edit content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5103119"/>
            <a:ext cx="8534400" cy="628543"/>
          </a:xfrm>
          <a:solidFill>
            <a:srgbClr val="B5BD00">
              <a:alpha val="90000"/>
            </a:srgbClr>
          </a:solidFill>
        </p:spPr>
        <p:txBody>
          <a:bodyPr lIns="360000" tIns="108000" bIns="108000" anchor="t" anchorCtr="0">
            <a:spAutoFit/>
          </a:bodyPr>
          <a:lstStyle>
            <a:lvl1pPr marL="0" indent="0" algn="l">
              <a:buNone/>
              <a:defRPr sz="2667">
                <a:solidFill>
                  <a:schemeClr val="bg1"/>
                </a:solidFill>
                <a:effectLst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Voeg een ondertitel toe</a:t>
            </a:r>
          </a:p>
        </p:txBody>
      </p:sp>
    </p:spTree>
    <p:extLst>
      <p:ext uri="{BB962C8B-B14F-4D97-AF65-F5344CB8AC3E}">
        <p14:creationId xmlns:p14="http://schemas.microsoft.com/office/powerpoint/2010/main" val="3747650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12191999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err="1"/>
              <a:t>Voeg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achtergrondfoto</a:t>
            </a:r>
            <a:r>
              <a:rPr lang="en-US"/>
              <a:t> toe.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1508035"/>
            <a:ext cx="4886549" cy="666786"/>
          </a:xfrm>
          <a:solidFill>
            <a:srgbClr val="B5BD00">
              <a:alpha val="90000"/>
            </a:srgbClr>
          </a:solidFill>
        </p:spPr>
        <p:txBody>
          <a:bodyPr>
            <a:spAutoFit/>
          </a:bodyPr>
          <a:lstStyle>
            <a:lvl1pPr>
              <a:defRPr baseline="0"/>
            </a:lvl1pPr>
          </a:lstStyle>
          <a:p>
            <a:r>
              <a:rPr lang="nl-BE"/>
              <a:t>Click to edit content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2192800"/>
            <a:ext cx="8534400" cy="628543"/>
          </a:xfrm>
          <a:solidFill>
            <a:schemeClr val="bg1">
              <a:alpha val="90000"/>
            </a:schemeClr>
          </a:solidFill>
        </p:spPr>
        <p:txBody>
          <a:bodyPr lIns="360000" tIns="108000" bIns="108000" anchor="t" anchorCtr="0">
            <a:spAutoFit/>
          </a:bodyPr>
          <a:lstStyle>
            <a:lvl1pPr marL="0" indent="0" algn="l">
              <a:buNone/>
              <a:defRPr sz="2667">
                <a:solidFill>
                  <a:schemeClr val="tx1"/>
                </a:solidFill>
                <a:effectLst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Voeg een ondertitel toe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9277" y="6030124"/>
            <a:ext cx="636516" cy="63860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94409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298196"/>
            <a:ext cx="1460932" cy="666786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Flow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9600" y="1507066"/>
            <a:ext cx="3316941" cy="4571004"/>
          </a:xfrm>
        </p:spPr>
        <p:txBody>
          <a:bodyPr/>
          <a:lstStyle/>
          <a:p>
            <a:pPr lvl="0"/>
            <a:r>
              <a:rPr lang="en-US"/>
              <a:t>1. Click to edit</a:t>
            </a:r>
          </a:p>
        </p:txBody>
      </p:sp>
      <p:sp>
        <p:nvSpPr>
          <p:cNvPr id="12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4545542" y="1507066"/>
            <a:ext cx="3316941" cy="457100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2. Click to edit</a:t>
            </a:r>
          </a:p>
        </p:txBody>
      </p:sp>
      <p:sp>
        <p:nvSpPr>
          <p:cNvPr id="13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8481483" y="1507066"/>
            <a:ext cx="3316941" cy="4571004"/>
          </a:xfrm>
        </p:spPr>
        <p:txBody>
          <a:bodyPr/>
          <a:lstStyle/>
          <a:p>
            <a:pPr lvl="0"/>
            <a:r>
              <a:rPr lang="en-US"/>
              <a:t>3. Click to edit</a:t>
            </a:r>
          </a:p>
        </p:txBody>
      </p:sp>
    </p:spTree>
    <p:extLst>
      <p:ext uri="{BB962C8B-B14F-4D97-AF65-F5344CB8AC3E}">
        <p14:creationId xmlns:p14="http://schemas.microsoft.com/office/powerpoint/2010/main" val="4273419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98196"/>
            <a:ext cx="6879082" cy="666786"/>
          </a:xfrm>
          <a:solidFill>
            <a:srgbClr val="B5BD00">
              <a:alpha val="90000"/>
            </a:srgbClr>
          </a:solidFill>
        </p:spPr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9277" y="6030124"/>
            <a:ext cx="636516" cy="63860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836730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kolomme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8196"/>
            <a:ext cx="6879082" cy="666786"/>
          </a:xfrm>
          <a:solidFill>
            <a:srgbClr val="B5BD00">
              <a:alpha val="90000"/>
            </a:srgbClr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484473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484473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9277" y="6030124"/>
            <a:ext cx="636516" cy="63860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85109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lide_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elijkbenige driehoek 6"/>
          <p:cNvSpPr/>
          <p:nvPr/>
        </p:nvSpPr>
        <p:spPr>
          <a:xfrm rot="5400000">
            <a:off x="-99361" y="99363"/>
            <a:ext cx="6377053" cy="6178331"/>
          </a:xfrm>
          <a:prstGeom prst="triangl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57053" y="2803933"/>
            <a:ext cx="5670756" cy="1682512"/>
          </a:xfrm>
          <a:noFill/>
        </p:spPr>
        <p:txBody>
          <a:bodyPr wrap="square">
            <a:spAutoFit/>
          </a:bodyPr>
          <a:lstStyle>
            <a:lvl1pPr>
              <a:defRPr sz="5100" b="1" baseline="0">
                <a:solidFill>
                  <a:srgbClr val="B5BD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nl-BE"/>
              <a:t>Click </a:t>
            </a:r>
            <a:r>
              <a:rPr lang="nl-BE" err="1"/>
              <a:t>to</a:t>
            </a:r>
            <a:r>
              <a:rPr lang="nl-BE"/>
              <a:t> </a:t>
            </a:r>
            <a:r>
              <a:rPr lang="nl-BE" err="1"/>
              <a:t>edit</a:t>
            </a:r>
            <a:r>
              <a:rPr lang="nl-BE"/>
              <a:t> content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8BE63C-2B50-BC48-98DC-C597744AE3CA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785A5F-1C8F-0B41-AA72-41C1E9CF428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7053" y="4698203"/>
            <a:ext cx="5670756" cy="633608"/>
          </a:xfrm>
          <a:noFill/>
        </p:spPr>
        <p:txBody>
          <a:bodyPr wrap="square" lIns="360000" tIns="108000" bIns="108000" anchor="t" anchorCtr="0">
            <a:spAutoFit/>
          </a:bodyPr>
          <a:lstStyle>
            <a:lvl1pPr marL="0" indent="0" algn="l">
              <a:buNone/>
              <a:defRPr sz="2700">
                <a:solidFill>
                  <a:schemeClr val="bg1">
                    <a:lumMod val="50000"/>
                  </a:schemeClr>
                </a:solidFill>
                <a:effectLst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Voeg een ondertitel toe</a:t>
            </a:r>
          </a:p>
        </p:txBody>
      </p:sp>
      <p:sp>
        <p:nvSpPr>
          <p:cNvPr id="10" name="Afgeronde rechthoek 9"/>
          <p:cNvSpPr/>
          <p:nvPr/>
        </p:nvSpPr>
        <p:spPr>
          <a:xfrm rot="18900000">
            <a:off x="4252574" y="1196218"/>
            <a:ext cx="846172" cy="846172"/>
          </a:xfrm>
          <a:prstGeom prst="roundRect">
            <a:avLst>
              <a:gd name="adj" fmla="val 10469"/>
            </a:avLst>
          </a:prstGeom>
          <a:solidFill>
            <a:srgbClr val="A2C3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Afgeronde rechthoek 13"/>
          <p:cNvSpPr/>
          <p:nvPr/>
        </p:nvSpPr>
        <p:spPr>
          <a:xfrm rot="18900000">
            <a:off x="771908" y="4080892"/>
            <a:ext cx="1181224" cy="1181224"/>
          </a:xfrm>
          <a:prstGeom prst="roundRect">
            <a:avLst>
              <a:gd name="adj" fmla="val 10469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44891">
            <a:off x="4443501" y="1360462"/>
            <a:ext cx="464312" cy="517681"/>
          </a:xfrm>
          <a:prstGeom prst="rect">
            <a:avLst/>
          </a:prstGeom>
        </p:spPr>
      </p:pic>
      <p:sp>
        <p:nvSpPr>
          <p:cNvPr id="20" name="Afgeronde rechthoek 2"/>
          <p:cNvSpPr/>
          <p:nvPr/>
        </p:nvSpPr>
        <p:spPr>
          <a:xfrm rot="18900000">
            <a:off x="309951" y="336000"/>
            <a:ext cx="3278293" cy="3278293"/>
          </a:xfrm>
          <a:prstGeom prst="roundRect">
            <a:avLst>
              <a:gd name="adj" fmla="val 10469"/>
            </a:avLst>
          </a:prstGeom>
          <a:blipFill dpi="0" rotWithShape="0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4439" b="561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240000" rtlCol="0" anchor="ctr"/>
          <a:lstStyle/>
          <a:p>
            <a:pPr algn="ctr"/>
            <a:r>
              <a:rPr lang="nl-BE"/>
              <a:t>--</a:t>
            </a:r>
          </a:p>
        </p:txBody>
      </p:sp>
      <p:sp>
        <p:nvSpPr>
          <p:cNvPr id="21" name="Afgeronde rechthoek 8"/>
          <p:cNvSpPr/>
          <p:nvPr/>
        </p:nvSpPr>
        <p:spPr>
          <a:xfrm rot="18900000">
            <a:off x="3468617" y="2398161"/>
            <a:ext cx="1722196" cy="1722196"/>
          </a:xfrm>
          <a:prstGeom prst="roundRect">
            <a:avLst>
              <a:gd name="adj" fmla="val 10469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Afgeronde rechthoek 10"/>
          <p:cNvSpPr/>
          <p:nvPr/>
        </p:nvSpPr>
        <p:spPr>
          <a:xfrm rot="18900000">
            <a:off x="3371109" y="23162"/>
            <a:ext cx="1256917" cy="1256917"/>
          </a:xfrm>
          <a:prstGeom prst="roundRect">
            <a:avLst>
              <a:gd name="adj" fmla="val 10469"/>
            </a:avLst>
          </a:prstGeom>
          <a:blipFill dpi="0" rotWithShape="0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7" name="Afbeelding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0304" y="439215"/>
            <a:ext cx="1087837" cy="1101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98196"/>
            <a:ext cx="7422499" cy="666786"/>
          </a:xfrm>
          <a:solidFill>
            <a:srgbClr val="B5BD00">
              <a:alpha val="90000"/>
            </a:srgbClr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nl-BE"/>
              <a:t>Gebruik deze layout voor quotes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7319570" y="1606551"/>
            <a:ext cx="4262831" cy="33951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err="1"/>
              <a:t>Foto</a:t>
            </a:r>
            <a:r>
              <a:rPr lang="en-US"/>
              <a:t> van de </a:t>
            </a:r>
            <a:r>
              <a:rPr lang="en-US" err="1"/>
              <a:t>spreker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606550"/>
            <a:ext cx="6360584" cy="2961065"/>
          </a:xfrm>
        </p:spPr>
        <p:txBody>
          <a:bodyPr anchor="b" anchorCtr="0"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352C"/>
              </a:buClr>
              <a:buSzTx/>
              <a:buFont typeface="Arial"/>
              <a:buNone/>
              <a:tabLst/>
              <a:defRPr sz="3733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352C"/>
              </a:buClr>
              <a:buSzTx/>
              <a:buFont typeface="Arial"/>
              <a:buNone/>
              <a:tabLst/>
              <a:defRPr/>
            </a:pPr>
            <a:r>
              <a:rPr lang="en-US"/>
              <a:t>“</a:t>
            </a:r>
            <a:r>
              <a:rPr lang="en-US" err="1"/>
              <a:t>Ik</a:t>
            </a:r>
            <a:r>
              <a:rPr lang="en-US"/>
              <a:t> </a:t>
            </a:r>
            <a:r>
              <a:rPr lang="en-US" err="1"/>
              <a:t>heb</a:t>
            </a:r>
            <a:r>
              <a:rPr lang="en-US"/>
              <a:t> </a:t>
            </a:r>
            <a:r>
              <a:rPr lang="en-US" err="1"/>
              <a:t>iets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vertellen</a:t>
            </a:r>
            <a:r>
              <a:rPr lang="en-US"/>
              <a:t>, </a:t>
            </a:r>
            <a:r>
              <a:rPr lang="en-US" err="1"/>
              <a:t>ja</a:t>
            </a:r>
            <a:r>
              <a:rPr lang="en-US"/>
              <a:t>. </a:t>
            </a:r>
            <a:r>
              <a:rPr lang="en-US" err="1"/>
              <a:t>Dat</a:t>
            </a:r>
            <a:r>
              <a:rPr lang="en-US"/>
              <a:t> mag u </a:t>
            </a:r>
            <a:r>
              <a:rPr lang="en-US" err="1"/>
              <a:t>gerust</a:t>
            </a:r>
            <a:r>
              <a:rPr lang="en-US"/>
              <a:t> </a:t>
            </a:r>
            <a:r>
              <a:rPr lang="en-US" err="1"/>
              <a:t>weten</a:t>
            </a:r>
            <a:r>
              <a:rPr lang="en-US"/>
              <a:t>. </a:t>
            </a:r>
            <a:r>
              <a:rPr lang="en-US" err="1"/>
              <a:t>Ik</a:t>
            </a:r>
            <a:r>
              <a:rPr lang="en-US"/>
              <a:t> </a:t>
            </a:r>
            <a:r>
              <a:rPr lang="en-US" err="1"/>
              <a:t>zeg</a:t>
            </a:r>
            <a:r>
              <a:rPr lang="en-US"/>
              <a:t> de </a:t>
            </a:r>
            <a:r>
              <a:rPr lang="en-US" err="1"/>
              <a:t>dingen</a:t>
            </a:r>
            <a:r>
              <a:rPr lang="en-US"/>
              <a:t> </a:t>
            </a:r>
            <a:r>
              <a:rPr lang="en-US" err="1"/>
              <a:t>zoals</a:t>
            </a:r>
            <a:r>
              <a:rPr lang="en-US"/>
              <a:t> </a:t>
            </a:r>
            <a:r>
              <a:rPr lang="en-US" err="1"/>
              <a:t>ze</a:t>
            </a:r>
            <a:r>
              <a:rPr lang="en-US"/>
              <a:t> </a:t>
            </a:r>
            <a:r>
              <a:rPr lang="en-US" err="1"/>
              <a:t>zijn</a:t>
            </a:r>
            <a:r>
              <a:rPr lang="en-US"/>
              <a:t>.”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1" y="4567616"/>
            <a:ext cx="6360583" cy="472017"/>
          </a:xfrm>
        </p:spPr>
        <p:txBody>
          <a:bodyPr>
            <a:noAutofit/>
          </a:bodyPr>
          <a:lstStyle>
            <a:lvl1pPr marL="0" indent="0" algn="r">
              <a:buNone/>
              <a:defRPr sz="2400" i="1"/>
            </a:lvl1pPr>
          </a:lstStyle>
          <a:p>
            <a:pPr lvl="0"/>
            <a:r>
              <a:rPr lang="en-US"/>
              <a:t>Willem Pirquin - </a:t>
            </a:r>
            <a:r>
              <a:rPr lang="en-US" err="1"/>
              <a:t>Ontwerper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9277" y="6030124"/>
            <a:ext cx="636516" cy="63860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312506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alternatief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298196"/>
            <a:ext cx="8026832" cy="666786"/>
          </a:xfrm>
          <a:solidFill>
            <a:srgbClr val="B5BD00">
              <a:alpha val="90000"/>
            </a:srgbClr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nl-BE"/>
              <a:t>Gebruik deze layout voor quotes(2)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09601" y="1593004"/>
            <a:ext cx="4262831" cy="33951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err="1"/>
              <a:t>Foto</a:t>
            </a:r>
            <a:r>
              <a:rPr lang="en-US"/>
              <a:t> van de </a:t>
            </a:r>
            <a:r>
              <a:rPr lang="en-US" err="1"/>
              <a:t>spreker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221816" y="1593004"/>
            <a:ext cx="6360584" cy="2924281"/>
          </a:xfrm>
        </p:spPr>
        <p:txBody>
          <a:bodyPr wrap="square" anchor="b" anchorCtr="0"/>
          <a:lstStyle>
            <a:lvl1pPr marL="0" marR="0" indent="0" algn="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352C"/>
              </a:buClr>
              <a:buSzTx/>
              <a:buFont typeface="Arial"/>
              <a:buNone/>
              <a:tabLst/>
              <a:defRPr sz="3733" spc="0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352C"/>
              </a:buClr>
              <a:buSzTx/>
              <a:buFont typeface="Arial"/>
              <a:buNone/>
              <a:tabLst/>
              <a:defRPr/>
            </a:pPr>
            <a:r>
              <a:rPr lang="en-US"/>
              <a:t>“</a:t>
            </a:r>
            <a:r>
              <a:rPr lang="en-US" err="1"/>
              <a:t>Ik</a:t>
            </a:r>
            <a:r>
              <a:rPr lang="en-US"/>
              <a:t> </a:t>
            </a:r>
            <a:r>
              <a:rPr lang="en-US" err="1"/>
              <a:t>heb</a:t>
            </a:r>
            <a:r>
              <a:rPr lang="en-US"/>
              <a:t> </a:t>
            </a:r>
            <a:r>
              <a:rPr lang="en-US" err="1"/>
              <a:t>iets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vertellen</a:t>
            </a:r>
            <a:r>
              <a:rPr lang="en-US"/>
              <a:t>, </a:t>
            </a:r>
            <a:r>
              <a:rPr lang="en-US" err="1"/>
              <a:t>ja</a:t>
            </a:r>
            <a:r>
              <a:rPr lang="en-US"/>
              <a:t>. </a:t>
            </a:r>
            <a:r>
              <a:rPr lang="en-US" err="1"/>
              <a:t>Dat</a:t>
            </a:r>
            <a:r>
              <a:rPr lang="en-US"/>
              <a:t> mag u </a:t>
            </a:r>
            <a:r>
              <a:rPr lang="en-US" err="1"/>
              <a:t>gerust</a:t>
            </a:r>
            <a:r>
              <a:rPr lang="en-US"/>
              <a:t> </a:t>
            </a:r>
            <a:r>
              <a:rPr lang="en-US" err="1"/>
              <a:t>weten</a:t>
            </a:r>
            <a:r>
              <a:rPr lang="en-US"/>
              <a:t>. </a:t>
            </a:r>
            <a:r>
              <a:rPr lang="en-US" err="1"/>
              <a:t>Ik</a:t>
            </a:r>
            <a:r>
              <a:rPr lang="en-US"/>
              <a:t> </a:t>
            </a:r>
            <a:r>
              <a:rPr lang="en-US" err="1"/>
              <a:t>zeg</a:t>
            </a:r>
            <a:r>
              <a:rPr lang="en-US"/>
              <a:t> de </a:t>
            </a:r>
            <a:r>
              <a:rPr lang="en-US" err="1"/>
              <a:t>dingen</a:t>
            </a:r>
            <a:r>
              <a:rPr lang="en-US"/>
              <a:t> </a:t>
            </a:r>
            <a:r>
              <a:rPr lang="en-US" err="1"/>
              <a:t>zoals</a:t>
            </a:r>
            <a:r>
              <a:rPr lang="en-US"/>
              <a:t> </a:t>
            </a:r>
            <a:r>
              <a:rPr lang="en-US" err="1"/>
              <a:t>ze</a:t>
            </a:r>
            <a:r>
              <a:rPr lang="en-US"/>
              <a:t> </a:t>
            </a:r>
            <a:r>
              <a:rPr lang="en-US" err="1"/>
              <a:t>zijn</a:t>
            </a:r>
            <a:r>
              <a:rPr lang="en-US"/>
              <a:t>.”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221818" y="4516968"/>
            <a:ext cx="6360583" cy="472017"/>
          </a:xfrm>
        </p:spPr>
        <p:txBody>
          <a:bodyPr>
            <a:noAutofit/>
          </a:bodyPr>
          <a:lstStyle>
            <a:lvl1pPr marL="0" indent="0" algn="r">
              <a:buNone/>
              <a:defRPr sz="2400" i="1"/>
            </a:lvl1pPr>
          </a:lstStyle>
          <a:p>
            <a:pPr lvl="0"/>
            <a:r>
              <a:rPr lang="en-US"/>
              <a:t>Willem Pirquin - </a:t>
            </a:r>
            <a:r>
              <a:rPr lang="en-US" err="1"/>
              <a:t>Ontwerper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9277" y="6030124"/>
            <a:ext cx="636516" cy="63860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114378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298196"/>
            <a:ext cx="10048218" cy="666786"/>
          </a:xfrm>
          <a:solidFill>
            <a:srgbClr val="B5BD00">
              <a:alpha val="90000"/>
            </a:srgbClr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nl-BE"/>
              <a:t>Gebruik deze layout voor quotes zonder foto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1937173" y="1174282"/>
            <a:ext cx="8534400" cy="3395133"/>
          </a:xfrm>
        </p:spPr>
        <p:txBody>
          <a:bodyPr anchor="b" anchorCtr="0"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352C"/>
              </a:buClr>
              <a:buSzTx/>
              <a:buFont typeface="Arial"/>
              <a:buNone/>
              <a:tabLst/>
              <a:defRPr sz="3733" baseline="0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352C"/>
              </a:buClr>
              <a:buSzTx/>
              <a:buFont typeface="Arial"/>
              <a:buNone/>
              <a:tabLst/>
              <a:defRPr/>
            </a:pPr>
            <a:r>
              <a:rPr lang="en-US"/>
              <a:t>“</a:t>
            </a:r>
            <a:r>
              <a:rPr lang="en-US" err="1"/>
              <a:t>Gebruik</a:t>
            </a:r>
            <a:r>
              <a:rPr lang="en-US"/>
              <a:t> </a:t>
            </a:r>
            <a:r>
              <a:rPr lang="en-US" err="1"/>
              <a:t>deze</a:t>
            </a:r>
            <a:r>
              <a:rPr lang="en-US"/>
              <a:t> layout </a:t>
            </a:r>
            <a:r>
              <a:rPr lang="en-US" err="1"/>
              <a:t>enkel</a:t>
            </a:r>
            <a:r>
              <a:rPr lang="en-US"/>
              <a:t> </a:t>
            </a:r>
            <a:r>
              <a:rPr lang="en-US" err="1"/>
              <a:t>als</a:t>
            </a:r>
            <a:r>
              <a:rPr lang="en-US"/>
              <a:t> </a:t>
            </a:r>
            <a:r>
              <a:rPr lang="en-US" err="1"/>
              <a:t>er</a:t>
            </a:r>
            <a:r>
              <a:rPr lang="en-US"/>
              <a:t> </a:t>
            </a:r>
            <a:r>
              <a:rPr lang="en-US" err="1"/>
              <a:t>geen</a:t>
            </a:r>
            <a:r>
              <a:rPr lang="en-US"/>
              <a:t> </a:t>
            </a:r>
            <a:r>
              <a:rPr lang="en-US" err="1"/>
              <a:t>foto</a:t>
            </a:r>
            <a:r>
              <a:rPr lang="en-US"/>
              <a:t> van de </a:t>
            </a:r>
            <a:r>
              <a:rPr lang="en-US" err="1"/>
              <a:t>spreker</a:t>
            </a:r>
            <a:r>
              <a:rPr lang="en-US"/>
              <a:t> </a:t>
            </a:r>
            <a:r>
              <a:rPr lang="en-US" err="1"/>
              <a:t>beschikbaar</a:t>
            </a:r>
            <a:r>
              <a:rPr lang="en-US"/>
              <a:t> is, of </a:t>
            </a:r>
            <a:r>
              <a:rPr lang="en-US" err="1"/>
              <a:t>als</a:t>
            </a:r>
            <a:r>
              <a:rPr lang="en-US"/>
              <a:t> de quote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lang</a:t>
            </a:r>
            <a:r>
              <a:rPr lang="en-US"/>
              <a:t> is. </a:t>
            </a:r>
            <a:r>
              <a:rPr lang="en-US" err="1"/>
              <a:t>Foto’s</a:t>
            </a:r>
            <a:r>
              <a:rPr lang="en-US"/>
              <a:t> </a:t>
            </a:r>
            <a:r>
              <a:rPr lang="en-US" err="1"/>
              <a:t>maken</a:t>
            </a:r>
            <a:r>
              <a:rPr lang="en-US"/>
              <a:t> quotes </a:t>
            </a:r>
            <a:r>
              <a:rPr lang="en-US" err="1"/>
              <a:t>persoonlijker</a:t>
            </a:r>
            <a:r>
              <a:rPr lang="en-US"/>
              <a:t>.”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937175" y="4569416"/>
            <a:ext cx="8534400" cy="472017"/>
          </a:xfrm>
        </p:spPr>
        <p:txBody>
          <a:bodyPr>
            <a:noAutofit/>
          </a:bodyPr>
          <a:lstStyle>
            <a:lvl1pPr marL="0" indent="0" algn="r">
              <a:buNone/>
              <a:defRPr sz="2400" i="1"/>
            </a:lvl1pPr>
          </a:lstStyle>
          <a:p>
            <a:pPr lvl="0"/>
            <a:r>
              <a:rPr lang="en-US"/>
              <a:t>Willem Pirquin – </a:t>
            </a:r>
            <a:r>
              <a:rPr lang="en-US" err="1"/>
              <a:t>Ontwerper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9277" y="6030124"/>
            <a:ext cx="636516" cy="63860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401937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ermvullend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1999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  <a:p>
            <a:endParaRPr lang="en-US"/>
          </a:p>
          <a:p>
            <a:r>
              <a:rPr lang="en-US" err="1"/>
              <a:t>Voeg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foto</a:t>
            </a:r>
            <a:r>
              <a:rPr lang="en-US"/>
              <a:t> toe.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298196"/>
            <a:ext cx="8695989" cy="666786"/>
          </a:xfrm>
          <a:solidFill>
            <a:srgbClr val="B5BD00">
              <a:alpha val="90000"/>
            </a:srgbClr>
          </a:solidFill>
        </p:spPr>
        <p:txBody>
          <a:bodyPr>
            <a:spAutoFit/>
          </a:bodyPr>
          <a:lstStyle>
            <a:lvl1pPr>
              <a:defRPr baseline="0"/>
            </a:lvl1pPr>
          </a:lstStyle>
          <a:p>
            <a:r>
              <a:rPr lang="nl-BE"/>
              <a:t>Foto’s zeggen meer dan 1000 woorden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1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hermvullende foto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1999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  <a:p>
            <a:endParaRPr lang="en-US"/>
          </a:p>
          <a:p>
            <a:r>
              <a:rPr lang="en-US" err="1"/>
              <a:t>Voeg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foto</a:t>
            </a:r>
            <a:r>
              <a:rPr lang="en-US"/>
              <a:t> toe.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298196"/>
            <a:ext cx="8695989" cy="666786"/>
          </a:xfrm>
          <a:solidFill>
            <a:srgbClr val="B5BD00">
              <a:alpha val="90000"/>
            </a:srgbClr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nl-BE"/>
              <a:t>Foto’s zeggen meer dan 1000 woorden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0" y="4550782"/>
            <a:ext cx="8523475" cy="1593273"/>
          </a:xfrm>
          <a:solidFill>
            <a:schemeClr val="bg1">
              <a:alpha val="90000"/>
            </a:schemeClr>
          </a:solidFill>
        </p:spPr>
        <p:txBody>
          <a:bodyPr lIns="1440000" anchor="ctr" anchorCtr="0">
            <a:normAutofit/>
          </a:bodyPr>
          <a:lstStyle>
            <a:lvl1pPr marL="0" indent="0" algn="l">
              <a:buNone/>
              <a:defRPr sz="3200" baseline="0">
                <a:solidFill>
                  <a:schemeClr val="tx1"/>
                </a:solidFill>
                <a:effectLst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Voeg een extra tekst toe.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382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8196"/>
            <a:ext cx="6879082" cy="666786"/>
          </a:xfrm>
          <a:solidFill>
            <a:srgbClr val="B5BD00">
              <a:alpha val="90000"/>
            </a:srgbClr>
          </a:solidFill>
        </p:spPr>
        <p:txBody>
          <a:bodyPr>
            <a:spAutoFit/>
          </a:bodyPr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9277" y="6030124"/>
            <a:ext cx="636516" cy="63860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392607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rgbClr val="B5B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80480" y="2593264"/>
            <a:ext cx="5811520" cy="2831253"/>
          </a:xfrm>
        </p:spPr>
        <p:txBody>
          <a:bodyPr>
            <a:normAutofit/>
          </a:bodyPr>
          <a:lstStyle>
            <a:lvl1pPr marL="0" indent="0" algn="l">
              <a:buNone/>
              <a:defRPr sz="1867" b="0" baseline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pPr lvl="0"/>
            <a:r>
              <a:rPr lang="en-US" err="1"/>
              <a:t>Rikolto</a:t>
            </a:r>
            <a:endParaRPr lang="en-US"/>
          </a:p>
          <a:p>
            <a:pPr lvl="0"/>
            <a:r>
              <a:rPr lang="en-US" err="1"/>
              <a:t>Blijde</a:t>
            </a:r>
            <a:r>
              <a:rPr lang="en-US"/>
              <a:t> </a:t>
            </a:r>
            <a:r>
              <a:rPr lang="en-US" err="1"/>
              <a:t>inkomststraat</a:t>
            </a:r>
            <a:r>
              <a:rPr lang="en-US"/>
              <a:t> 50</a:t>
            </a:r>
          </a:p>
          <a:p>
            <a:pPr lvl="0"/>
            <a:r>
              <a:rPr lang="en-US"/>
              <a:t>3000 Leuven</a:t>
            </a:r>
          </a:p>
          <a:p>
            <a:pPr lvl="0"/>
            <a:endParaRPr lang="en-US"/>
          </a:p>
          <a:p>
            <a:pPr lvl="0"/>
            <a:r>
              <a:rPr lang="en-US"/>
              <a:t>016/31 65 80</a:t>
            </a:r>
          </a:p>
          <a:p>
            <a:pPr lvl="0"/>
            <a:r>
              <a:rPr lang="en-US" err="1"/>
              <a:t>info@vredeseilanden.be</a:t>
            </a:r>
            <a:endParaRPr lang="en-US"/>
          </a:p>
          <a:p>
            <a:pPr lvl="0"/>
            <a:r>
              <a:rPr lang="en-US" err="1"/>
              <a:t>Facebook.com</a:t>
            </a:r>
            <a:r>
              <a:rPr lang="en-US"/>
              <a:t>/</a:t>
            </a:r>
            <a:r>
              <a:rPr lang="en-US" err="1"/>
              <a:t>vredeseilanden</a:t>
            </a:r>
            <a:endParaRPr lang="en-US"/>
          </a:p>
          <a:p>
            <a:pPr lvl="0"/>
            <a:r>
              <a:rPr lang="en-US"/>
              <a:t>Twitter: @</a:t>
            </a:r>
            <a:r>
              <a:rPr lang="en-US" err="1"/>
              <a:t>vredeseilanden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biLevel thresh="25000"/>
            <a:alphaModFix amt="9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5167" y="735104"/>
            <a:ext cx="1684867" cy="1684867"/>
          </a:xfrm>
          <a:prstGeom prst="rect">
            <a:avLst/>
          </a:prstGeom>
        </p:spPr>
      </p:pic>
      <p:pic>
        <p:nvPicPr>
          <p:cNvPr id="11" name="Afbeelding 10" descr="Afbeelding met klok, tekening, venster&#10;&#10;Automatisch gegenereerde beschrijving">
            <a:extLst>
              <a:ext uri="{FF2B5EF4-FFF2-40B4-BE49-F238E27FC236}">
                <a16:creationId xmlns:a16="http://schemas.microsoft.com/office/drawing/2014/main" id="{0D3132F8-5A2C-4942-9DC7-3191A9D88B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0746" y="1802682"/>
            <a:ext cx="4616541" cy="158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982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buClr>
                <a:schemeClr val="accent1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bg1">
                  <a:lumMod val="65000"/>
                </a:schemeClr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520337"/>
            <a:ext cx="3987113" cy="666786"/>
          </a:xfrm>
          <a:prstGeom prst="rect">
            <a:avLst/>
          </a:prstGeom>
          <a:noFill/>
        </p:spPr>
        <p:txBody>
          <a:bodyPr vert="horz" wrap="none" lIns="36000" tIns="45720" rIns="91440" bIns="45720" rtlCol="0" anchor="ctr">
            <a:spAutoFit/>
          </a:bodyPr>
          <a:lstStyle/>
          <a:p>
            <a:pPr lvl="0"/>
            <a:r>
              <a:rPr lang="en-US" err="1"/>
              <a:t>Hier</a:t>
            </a:r>
            <a:r>
              <a:rPr lang="en-US"/>
              <a:t> </a:t>
            </a:r>
            <a:r>
              <a:rPr lang="en-US" err="1"/>
              <a:t>komt</a:t>
            </a:r>
            <a:r>
              <a:rPr lang="en-US"/>
              <a:t> de </a:t>
            </a:r>
            <a:r>
              <a:rPr lang="en-US" err="1"/>
              <a:t>titel</a:t>
            </a:r>
            <a:endParaRPr lang="en-US"/>
          </a:p>
        </p:txBody>
      </p:sp>
      <p:pic>
        <p:nvPicPr>
          <p:cNvPr id="9" name="Afbeelding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340" y="406345"/>
            <a:ext cx="959801" cy="9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met baseline">
    <p:bg>
      <p:bgPr>
        <a:solidFill>
          <a:srgbClr val="B5B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804"/>
            <a:ext cx="12192000" cy="670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343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_W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418353"/>
            <a:ext cx="4886549" cy="666786"/>
          </a:xfrm>
          <a:noFill/>
        </p:spPr>
        <p:txBody>
          <a:bodyPr>
            <a:spAutoFit/>
          </a:bodyPr>
          <a:lstStyle>
            <a:lvl1pPr>
              <a:defRPr baseline="0">
                <a:solidFill>
                  <a:srgbClr val="B5BD00"/>
                </a:solidFill>
              </a:defRPr>
            </a:lvl1pPr>
          </a:lstStyle>
          <a:p>
            <a:r>
              <a:rPr lang="nl-BE"/>
              <a:t>Click to edit content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5103119"/>
            <a:ext cx="8534400" cy="628543"/>
          </a:xfrm>
          <a:solidFill>
            <a:srgbClr val="B5BD00">
              <a:alpha val="90000"/>
            </a:srgbClr>
          </a:solidFill>
        </p:spPr>
        <p:txBody>
          <a:bodyPr lIns="360000" tIns="108000" bIns="108000" anchor="t" anchorCtr="0">
            <a:spAutoFit/>
          </a:bodyPr>
          <a:lstStyle>
            <a:lvl1pPr marL="0" indent="0" algn="l">
              <a:buNone/>
              <a:defRPr sz="2667">
                <a:solidFill>
                  <a:schemeClr val="bg1"/>
                </a:solidFill>
                <a:effectLst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Voeg een ondertitel toe</a:t>
            </a:r>
          </a:p>
        </p:txBody>
      </p:sp>
    </p:spTree>
    <p:extLst>
      <p:ext uri="{BB962C8B-B14F-4D97-AF65-F5344CB8AC3E}">
        <p14:creationId xmlns:p14="http://schemas.microsoft.com/office/powerpoint/2010/main" val="204654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lide_W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elijkbenige driehoek 6"/>
          <p:cNvSpPr/>
          <p:nvPr/>
        </p:nvSpPr>
        <p:spPr>
          <a:xfrm rot="5400000">
            <a:off x="-99361" y="99363"/>
            <a:ext cx="6377053" cy="6178331"/>
          </a:xfrm>
          <a:prstGeom prst="triangl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57053" y="2803933"/>
            <a:ext cx="5670756" cy="1682512"/>
          </a:xfrm>
          <a:noFill/>
        </p:spPr>
        <p:txBody>
          <a:bodyPr wrap="square">
            <a:spAutoFit/>
          </a:bodyPr>
          <a:lstStyle>
            <a:lvl1pPr>
              <a:defRPr sz="5100" b="1" baseline="0">
                <a:solidFill>
                  <a:srgbClr val="B5BD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nl-BE"/>
              <a:t>Click </a:t>
            </a:r>
            <a:r>
              <a:rPr lang="nl-BE" err="1"/>
              <a:t>to</a:t>
            </a:r>
            <a:r>
              <a:rPr lang="nl-BE"/>
              <a:t> </a:t>
            </a:r>
            <a:r>
              <a:rPr lang="nl-BE" err="1"/>
              <a:t>edit</a:t>
            </a:r>
            <a:r>
              <a:rPr lang="nl-BE"/>
              <a:t> content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8BE63C-2B50-BC48-98DC-C597744AE3CA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785A5F-1C8F-0B41-AA72-41C1E9CF428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7053" y="4698203"/>
            <a:ext cx="5670756" cy="633608"/>
          </a:xfrm>
          <a:noFill/>
        </p:spPr>
        <p:txBody>
          <a:bodyPr wrap="square" lIns="360000" tIns="108000" bIns="108000" anchor="t" anchorCtr="0">
            <a:spAutoFit/>
          </a:bodyPr>
          <a:lstStyle>
            <a:lvl1pPr marL="0" indent="0" algn="l">
              <a:buNone/>
              <a:defRPr sz="2700">
                <a:solidFill>
                  <a:schemeClr val="bg1">
                    <a:lumMod val="50000"/>
                  </a:schemeClr>
                </a:solidFill>
                <a:effectLst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Voeg een ondertitel toe</a:t>
            </a:r>
          </a:p>
        </p:txBody>
      </p:sp>
      <p:sp>
        <p:nvSpPr>
          <p:cNvPr id="10" name="Afgeronde rechthoek 9"/>
          <p:cNvSpPr/>
          <p:nvPr/>
        </p:nvSpPr>
        <p:spPr>
          <a:xfrm rot="18900000">
            <a:off x="4252574" y="1196218"/>
            <a:ext cx="846172" cy="846172"/>
          </a:xfrm>
          <a:prstGeom prst="roundRect">
            <a:avLst>
              <a:gd name="adj" fmla="val 10469"/>
            </a:avLst>
          </a:prstGeom>
          <a:solidFill>
            <a:srgbClr val="A2C3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Afgeronde rechthoek 13"/>
          <p:cNvSpPr/>
          <p:nvPr/>
        </p:nvSpPr>
        <p:spPr>
          <a:xfrm rot="18900000">
            <a:off x="771908" y="4080892"/>
            <a:ext cx="1181224" cy="1181224"/>
          </a:xfrm>
          <a:prstGeom prst="roundRect">
            <a:avLst>
              <a:gd name="adj" fmla="val 10469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44891">
            <a:off x="4443501" y="1360462"/>
            <a:ext cx="464312" cy="517681"/>
          </a:xfrm>
          <a:prstGeom prst="rect">
            <a:avLst/>
          </a:prstGeom>
        </p:spPr>
      </p:pic>
      <p:sp>
        <p:nvSpPr>
          <p:cNvPr id="20" name="Afgeronde rechthoek 2"/>
          <p:cNvSpPr/>
          <p:nvPr/>
        </p:nvSpPr>
        <p:spPr>
          <a:xfrm rot="18900000">
            <a:off x="309951" y="336000"/>
            <a:ext cx="3278293" cy="3278293"/>
          </a:xfrm>
          <a:prstGeom prst="roundRect">
            <a:avLst>
              <a:gd name="adj" fmla="val 10469"/>
            </a:avLst>
          </a:prstGeom>
          <a:blipFill dpi="0" rotWithShape="0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4439" b="561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240000" rtlCol="0" anchor="ctr"/>
          <a:lstStyle/>
          <a:p>
            <a:pPr algn="ctr"/>
            <a:r>
              <a:rPr lang="nl-BE"/>
              <a:t>--</a:t>
            </a:r>
          </a:p>
        </p:txBody>
      </p:sp>
      <p:sp>
        <p:nvSpPr>
          <p:cNvPr id="21" name="Afgeronde rechthoek 8"/>
          <p:cNvSpPr/>
          <p:nvPr/>
        </p:nvSpPr>
        <p:spPr>
          <a:xfrm rot="18900000">
            <a:off x="3468617" y="2398161"/>
            <a:ext cx="1722196" cy="1722196"/>
          </a:xfrm>
          <a:prstGeom prst="roundRect">
            <a:avLst>
              <a:gd name="adj" fmla="val 10469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Afgeronde rechthoek 10"/>
          <p:cNvSpPr/>
          <p:nvPr/>
        </p:nvSpPr>
        <p:spPr>
          <a:xfrm rot="18900000">
            <a:off x="3371109" y="23162"/>
            <a:ext cx="1256917" cy="1256917"/>
          </a:xfrm>
          <a:prstGeom prst="roundRect">
            <a:avLst>
              <a:gd name="adj" fmla="val 10469"/>
            </a:avLst>
          </a:prstGeom>
          <a:blipFill dpi="0" rotWithShape="0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7" name="Afbeelding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0304" y="439215"/>
            <a:ext cx="1087837" cy="1101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12191999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err="1"/>
              <a:t>Voeg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achtergrondfoto</a:t>
            </a:r>
            <a:r>
              <a:rPr lang="en-US"/>
              <a:t> toe.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1508035"/>
            <a:ext cx="4886549" cy="666786"/>
          </a:xfrm>
          <a:solidFill>
            <a:srgbClr val="B5BD00">
              <a:alpha val="90000"/>
            </a:srgbClr>
          </a:solidFill>
        </p:spPr>
        <p:txBody>
          <a:bodyPr>
            <a:spAutoFit/>
          </a:bodyPr>
          <a:lstStyle>
            <a:lvl1pPr>
              <a:defRPr baseline="0"/>
            </a:lvl1pPr>
          </a:lstStyle>
          <a:p>
            <a:r>
              <a:rPr lang="nl-BE"/>
              <a:t>Click to edit content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2192800"/>
            <a:ext cx="8534400" cy="628543"/>
          </a:xfrm>
          <a:solidFill>
            <a:schemeClr val="bg1">
              <a:alpha val="90000"/>
            </a:schemeClr>
          </a:solidFill>
        </p:spPr>
        <p:txBody>
          <a:bodyPr lIns="360000" tIns="108000" bIns="108000" anchor="t" anchorCtr="0">
            <a:spAutoFit/>
          </a:bodyPr>
          <a:lstStyle>
            <a:lvl1pPr marL="0" indent="0" algn="l">
              <a:buNone/>
              <a:defRPr sz="2667">
                <a:solidFill>
                  <a:schemeClr val="tx1"/>
                </a:solidFill>
                <a:effectLst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Voeg een ondertitel toe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9277" y="6030124"/>
            <a:ext cx="636516" cy="63860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350115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298196"/>
            <a:ext cx="1460932" cy="666786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Flow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9600" y="1507066"/>
            <a:ext cx="3316941" cy="4571004"/>
          </a:xfrm>
        </p:spPr>
        <p:txBody>
          <a:bodyPr/>
          <a:lstStyle/>
          <a:p>
            <a:pPr lvl="0"/>
            <a:r>
              <a:rPr lang="en-US"/>
              <a:t>1. Click to edit</a:t>
            </a:r>
          </a:p>
        </p:txBody>
      </p:sp>
      <p:sp>
        <p:nvSpPr>
          <p:cNvPr id="12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4545542" y="1507066"/>
            <a:ext cx="3316941" cy="457100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2. Click to edit</a:t>
            </a:r>
          </a:p>
        </p:txBody>
      </p:sp>
      <p:sp>
        <p:nvSpPr>
          <p:cNvPr id="13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8481483" y="1507066"/>
            <a:ext cx="3316941" cy="4571004"/>
          </a:xfrm>
        </p:spPr>
        <p:txBody>
          <a:bodyPr/>
          <a:lstStyle/>
          <a:p>
            <a:pPr lvl="0"/>
            <a:r>
              <a:rPr lang="en-US"/>
              <a:t>3. Click to edit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9287" y="2994212"/>
            <a:ext cx="1013509" cy="10135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5228" y="2994212"/>
            <a:ext cx="1013509" cy="101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46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98196"/>
            <a:ext cx="5864380" cy="666786"/>
          </a:xfrm>
          <a:solidFill>
            <a:srgbClr val="B5BD00">
              <a:alpha val="90000"/>
            </a:srgbClr>
          </a:solidFill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9277" y="6030124"/>
            <a:ext cx="636516" cy="63860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78401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kolomme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8196"/>
            <a:ext cx="5864380" cy="666786"/>
          </a:xfrm>
          <a:solidFill>
            <a:srgbClr val="B5BD00">
              <a:alpha val="90000"/>
            </a:srgbClr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484473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484473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9277" y="6030124"/>
            <a:ext cx="636516" cy="63860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636956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98196"/>
            <a:ext cx="7422499" cy="666786"/>
          </a:xfrm>
          <a:solidFill>
            <a:srgbClr val="B5BD00">
              <a:alpha val="90000"/>
            </a:srgbClr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nl-BE"/>
              <a:t>Gebruik deze layout voor quotes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7319570" y="1606551"/>
            <a:ext cx="4262831" cy="33951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err="1"/>
              <a:t>Foto</a:t>
            </a:r>
            <a:r>
              <a:rPr lang="en-US"/>
              <a:t> van de </a:t>
            </a:r>
            <a:r>
              <a:rPr lang="en-US" err="1"/>
              <a:t>spreker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606550"/>
            <a:ext cx="6360584" cy="2961065"/>
          </a:xfrm>
        </p:spPr>
        <p:txBody>
          <a:bodyPr anchor="b" anchorCtr="0"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352C"/>
              </a:buClr>
              <a:buSzTx/>
              <a:buFont typeface="Arial"/>
              <a:buNone/>
              <a:tabLst/>
              <a:defRPr sz="3733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352C"/>
              </a:buClr>
              <a:buSzTx/>
              <a:buFont typeface="Arial"/>
              <a:buNone/>
              <a:tabLst/>
              <a:defRPr/>
            </a:pPr>
            <a:r>
              <a:rPr lang="en-US"/>
              <a:t>“</a:t>
            </a:r>
            <a:r>
              <a:rPr lang="en-US" err="1"/>
              <a:t>Ik</a:t>
            </a:r>
            <a:r>
              <a:rPr lang="en-US"/>
              <a:t> </a:t>
            </a:r>
            <a:r>
              <a:rPr lang="en-US" err="1"/>
              <a:t>heb</a:t>
            </a:r>
            <a:r>
              <a:rPr lang="en-US"/>
              <a:t> </a:t>
            </a:r>
            <a:r>
              <a:rPr lang="en-US" err="1"/>
              <a:t>iets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vertellen</a:t>
            </a:r>
            <a:r>
              <a:rPr lang="en-US"/>
              <a:t>, </a:t>
            </a:r>
            <a:r>
              <a:rPr lang="en-US" err="1"/>
              <a:t>ja</a:t>
            </a:r>
            <a:r>
              <a:rPr lang="en-US"/>
              <a:t>. </a:t>
            </a:r>
            <a:r>
              <a:rPr lang="en-US" err="1"/>
              <a:t>Dat</a:t>
            </a:r>
            <a:r>
              <a:rPr lang="en-US"/>
              <a:t> mag u </a:t>
            </a:r>
            <a:r>
              <a:rPr lang="en-US" err="1"/>
              <a:t>gerust</a:t>
            </a:r>
            <a:r>
              <a:rPr lang="en-US"/>
              <a:t> </a:t>
            </a:r>
            <a:r>
              <a:rPr lang="en-US" err="1"/>
              <a:t>weten</a:t>
            </a:r>
            <a:r>
              <a:rPr lang="en-US"/>
              <a:t>. </a:t>
            </a:r>
            <a:r>
              <a:rPr lang="en-US" err="1"/>
              <a:t>Ik</a:t>
            </a:r>
            <a:r>
              <a:rPr lang="en-US"/>
              <a:t> </a:t>
            </a:r>
            <a:r>
              <a:rPr lang="en-US" err="1"/>
              <a:t>zeg</a:t>
            </a:r>
            <a:r>
              <a:rPr lang="en-US"/>
              <a:t> de </a:t>
            </a:r>
            <a:r>
              <a:rPr lang="en-US" err="1"/>
              <a:t>dingen</a:t>
            </a:r>
            <a:r>
              <a:rPr lang="en-US"/>
              <a:t> </a:t>
            </a:r>
            <a:r>
              <a:rPr lang="en-US" err="1"/>
              <a:t>zoals</a:t>
            </a:r>
            <a:r>
              <a:rPr lang="en-US"/>
              <a:t> </a:t>
            </a:r>
            <a:r>
              <a:rPr lang="en-US" err="1"/>
              <a:t>ze</a:t>
            </a:r>
            <a:r>
              <a:rPr lang="en-US"/>
              <a:t> </a:t>
            </a:r>
            <a:r>
              <a:rPr lang="en-US" err="1"/>
              <a:t>zijn</a:t>
            </a:r>
            <a:r>
              <a:rPr lang="en-US"/>
              <a:t>.”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1" y="4567616"/>
            <a:ext cx="6360583" cy="472017"/>
          </a:xfrm>
        </p:spPr>
        <p:txBody>
          <a:bodyPr>
            <a:noAutofit/>
          </a:bodyPr>
          <a:lstStyle>
            <a:lvl1pPr marL="0" indent="0" algn="r">
              <a:buNone/>
              <a:defRPr sz="2400" i="1"/>
            </a:lvl1pPr>
          </a:lstStyle>
          <a:p>
            <a:pPr lvl="0"/>
            <a:r>
              <a:rPr lang="en-US"/>
              <a:t>Willem Pirquin - </a:t>
            </a:r>
            <a:r>
              <a:rPr lang="en-US" err="1"/>
              <a:t>Ontwerper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9277" y="6030124"/>
            <a:ext cx="636516" cy="63860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439624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alternatief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298196"/>
            <a:ext cx="8026832" cy="666786"/>
          </a:xfrm>
          <a:solidFill>
            <a:srgbClr val="B5BD00">
              <a:alpha val="90000"/>
            </a:srgbClr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nl-BE"/>
              <a:t>Gebruik deze layout voor quotes(2)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09601" y="1593004"/>
            <a:ext cx="4262831" cy="33951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err="1"/>
              <a:t>Foto</a:t>
            </a:r>
            <a:r>
              <a:rPr lang="en-US"/>
              <a:t> van de </a:t>
            </a:r>
            <a:r>
              <a:rPr lang="en-US" err="1"/>
              <a:t>spreker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221816" y="1593004"/>
            <a:ext cx="6360584" cy="2924281"/>
          </a:xfrm>
        </p:spPr>
        <p:txBody>
          <a:bodyPr wrap="square" anchor="b" anchorCtr="0"/>
          <a:lstStyle>
            <a:lvl1pPr marL="0" marR="0" indent="0" algn="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352C"/>
              </a:buClr>
              <a:buSzTx/>
              <a:buFont typeface="Arial"/>
              <a:buNone/>
              <a:tabLst/>
              <a:defRPr sz="3733" spc="0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352C"/>
              </a:buClr>
              <a:buSzTx/>
              <a:buFont typeface="Arial"/>
              <a:buNone/>
              <a:tabLst/>
              <a:defRPr/>
            </a:pPr>
            <a:r>
              <a:rPr lang="en-US"/>
              <a:t>“</a:t>
            </a:r>
            <a:r>
              <a:rPr lang="en-US" err="1"/>
              <a:t>Ik</a:t>
            </a:r>
            <a:r>
              <a:rPr lang="en-US"/>
              <a:t> </a:t>
            </a:r>
            <a:r>
              <a:rPr lang="en-US" err="1"/>
              <a:t>heb</a:t>
            </a:r>
            <a:r>
              <a:rPr lang="en-US"/>
              <a:t> </a:t>
            </a:r>
            <a:r>
              <a:rPr lang="en-US" err="1"/>
              <a:t>iets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vertellen</a:t>
            </a:r>
            <a:r>
              <a:rPr lang="en-US"/>
              <a:t>, </a:t>
            </a:r>
            <a:r>
              <a:rPr lang="en-US" err="1"/>
              <a:t>ja</a:t>
            </a:r>
            <a:r>
              <a:rPr lang="en-US"/>
              <a:t>. </a:t>
            </a:r>
            <a:r>
              <a:rPr lang="en-US" err="1"/>
              <a:t>Dat</a:t>
            </a:r>
            <a:r>
              <a:rPr lang="en-US"/>
              <a:t> mag u </a:t>
            </a:r>
            <a:r>
              <a:rPr lang="en-US" err="1"/>
              <a:t>gerust</a:t>
            </a:r>
            <a:r>
              <a:rPr lang="en-US"/>
              <a:t> </a:t>
            </a:r>
            <a:r>
              <a:rPr lang="en-US" err="1"/>
              <a:t>weten</a:t>
            </a:r>
            <a:r>
              <a:rPr lang="en-US"/>
              <a:t>. </a:t>
            </a:r>
            <a:r>
              <a:rPr lang="en-US" err="1"/>
              <a:t>Ik</a:t>
            </a:r>
            <a:r>
              <a:rPr lang="en-US"/>
              <a:t> </a:t>
            </a:r>
            <a:r>
              <a:rPr lang="en-US" err="1"/>
              <a:t>zeg</a:t>
            </a:r>
            <a:r>
              <a:rPr lang="en-US"/>
              <a:t> de </a:t>
            </a:r>
            <a:r>
              <a:rPr lang="en-US" err="1"/>
              <a:t>dingen</a:t>
            </a:r>
            <a:r>
              <a:rPr lang="en-US"/>
              <a:t> </a:t>
            </a:r>
            <a:r>
              <a:rPr lang="en-US" err="1"/>
              <a:t>zoals</a:t>
            </a:r>
            <a:r>
              <a:rPr lang="en-US"/>
              <a:t> </a:t>
            </a:r>
            <a:r>
              <a:rPr lang="en-US" err="1"/>
              <a:t>ze</a:t>
            </a:r>
            <a:r>
              <a:rPr lang="en-US"/>
              <a:t> </a:t>
            </a:r>
            <a:r>
              <a:rPr lang="en-US" err="1"/>
              <a:t>zijn</a:t>
            </a:r>
            <a:r>
              <a:rPr lang="en-US"/>
              <a:t>.”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221818" y="4516968"/>
            <a:ext cx="6360583" cy="472017"/>
          </a:xfrm>
        </p:spPr>
        <p:txBody>
          <a:bodyPr>
            <a:noAutofit/>
          </a:bodyPr>
          <a:lstStyle>
            <a:lvl1pPr marL="0" indent="0" algn="r">
              <a:buNone/>
              <a:defRPr sz="2400" i="1"/>
            </a:lvl1pPr>
          </a:lstStyle>
          <a:p>
            <a:pPr lvl="0"/>
            <a:r>
              <a:rPr lang="en-US"/>
              <a:t>Willem Pirquin - </a:t>
            </a:r>
            <a:r>
              <a:rPr lang="en-US" err="1"/>
              <a:t>Ontwerper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9277" y="6030124"/>
            <a:ext cx="636516" cy="63860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063591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298196"/>
            <a:ext cx="10048218" cy="666786"/>
          </a:xfrm>
          <a:solidFill>
            <a:srgbClr val="B5BD00">
              <a:alpha val="90000"/>
            </a:srgbClr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nl-BE"/>
              <a:t>Gebruik deze layout voor quotes zonder foto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1937173" y="1174282"/>
            <a:ext cx="8534400" cy="3395133"/>
          </a:xfrm>
        </p:spPr>
        <p:txBody>
          <a:bodyPr anchor="b" anchorCtr="0"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352C"/>
              </a:buClr>
              <a:buSzTx/>
              <a:buFont typeface="Arial"/>
              <a:buNone/>
              <a:tabLst/>
              <a:defRPr sz="3733" baseline="0"/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352C"/>
              </a:buClr>
              <a:buSzTx/>
              <a:buFont typeface="Arial"/>
              <a:buNone/>
              <a:tabLst/>
              <a:defRPr/>
            </a:pPr>
            <a:r>
              <a:rPr lang="en-US"/>
              <a:t>“</a:t>
            </a:r>
            <a:r>
              <a:rPr lang="en-US" err="1"/>
              <a:t>Gebruik</a:t>
            </a:r>
            <a:r>
              <a:rPr lang="en-US"/>
              <a:t> </a:t>
            </a:r>
            <a:r>
              <a:rPr lang="en-US" err="1"/>
              <a:t>deze</a:t>
            </a:r>
            <a:r>
              <a:rPr lang="en-US"/>
              <a:t> layout </a:t>
            </a:r>
            <a:r>
              <a:rPr lang="en-US" err="1"/>
              <a:t>enkel</a:t>
            </a:r>
            <a:r>
              <a:rPr lang="en-US"/>
              <a:t> </a:t>
            </a:r>
            <a:r>
              <a:rPr lang="en-US" err="1"/>
              <a:t>als</a:t>
            </a:r>
            <a:r>
              <a:rPr lang="en-US"/>
              <a:t> </a:t>
            </a:r>
            <a:r>
              <a:rPr lang="en-US" err="1"/>
              <a:t>er</a:t>
            </a:r>
            <a:r>
              <a:rPr lang="en-US"/>
              <a:t> </a:t>
            </a:r>
            <a:r>
              <a:rPr lang="en-US" err="1"/>
              <a:t>geen</a:t>
            </a:r>
            <a:r>
              <a:rPr lang="en-US"/>
              <a:t> </a:t>
            </a:r>
            <a:r>
              <a:rPr lang="en-US" err="1"/>
              <a:t>foto</a:t>
            </a:r>
            <a:r>
              <a:rPr lang="en-US"/>
              <a:t> van de </a:t>
            </a:r>
            <a:r>
              <a:rPr lang="en-US" err="1"/>
              <a:t>spreker</a:t>
            </a:r>
            <a:r>
              <a:rPr lang="en-US"/>
              <a:t> </a:t>
            </a:r>
            <a:r>
              <a:rPr lang="en-US" err="1"/>
              <a:t>beschikbaar</a:t>
            </a:r>
            <a:r>
              <a:rPr lang="en-US"/>
              <a:t> is, of </a:t>
            </a:r>
            <a:r>
              <a:rPr lang="en-US" err="1"/>
              <a:t>als</a:t>
            </a:r>
            <a:r>
              <a:rPr lang="en-US"/>
              <a:t> de quote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lang</a:t>
            </a:r>
            <a:r>
              <a:rPr lang="en-US"/>
              <a:t> is. </a:t>
            </a:r>
            <a:r>
              <a:rPr lang="en-US" err="1"/>
              <a:t>Foto’s</a:t>
            </a:r>
            <a:r>
              <a:rPr lang="en-US"/>
              <a:t> </a:t>
            </a:r>
            <a:r>
              <a:rPr lang="en-US" err="1"/>
              <a:t>maken</a:t>
            </a:r>
            <a:r>
              <a:rPr lang="en-US"/>
              <a:t> quotes </a:t>
            </a:r>
            <a:r>
              <a:rPr lang="en-US" err="1"/>
              <a:t>persoonlijker</a:t>
            </a:r>
            <a:r>
              <a:rPr lang="en-US"/>
              <a:t>.”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937175" y="4569416"/>
            <a:ext cx="8534400" cy="472017"/>
          </a:xfrm>
        </p:spPr>
        <p:txBody>
          <a:bodyPr>
            <a:noAutofit/>
          </a:bodyPr>
          <a:lstStyle>
            <a:lvl1pPr marL="0" indent="0" algn="r">
              <a:buNone/>
              <a:defRPr sz="2400" i="1"/>
            </a:lvl1pPr>
          </a:lstStyle>
          <a:p>
            <a:pPr lvl="0"/>
            <a:r>
              <a:rPr lang="en-US"/>
              <a:t>Willem Pirquin – </a:t>
            </a:r>
            <a:r>
              <a:rPr lang="en-US" err="1"/>
              <a:t>Ontwerper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9277" y="6030124"/>
            <a:ext cx="636516" cy="63860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52200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ermvullend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1999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298196"/>
            <a:ext cx="8695989" cy="666786"/>
          </a:xfrm>
          <a:solidFill>
            <a:srgbClr val="B5BD00">
              <a:alpha val="90000"/>
            </a:srgbClr>
          </a:solidFill>
        </p:spPr>
        <p:txBody>
          <a:bodyPr>
            <a:spAutoFit/>
          </a:bodyPr>
          <a:lstStyle>
            <a:lvl1pPr>
              <a:defRPr baseline="0"/>
            </a:lvl1pPr>
          </a:lstStyle>
          <a:p>
            <a:r>
              <a:rPr lang="nl-BE"/>
              <a:t>Foto’s zeggen meer dan 1000 woorden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926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hermvullende foto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1999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298196"/>
            <a:ext cx="8695989" cy="666786"/>
          </a:xfrm>
          <a:solidFill>
            <a:srgbClr val="B5BD00">
              <a:alpha val="90000"/>
            </a:srgbClr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nl-BE"/>
              <a:t>Foto’s zeggen meer dan 1000 woorden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0" y="4550782"/>
            <a:ext cx="8523475" cy="1593273"/>
          </a:xfrm>
          <a:solidFill>
            <a:schemeClr val="bg1">
              <a:alpha val="90000"/>
            </a:schemeClr>
          </a:solidFill>
        </p:spPr>
        <p:txBody>
          <a:bodyPr lIns="1440000" anchor="ctr" anchorCtr="0">
            <a:normAutofit/>
          </a:bodyPr>
          <a:lstStyle>
            <a:lvl1pPr marL="0" indent="0" algn="l">
              <a:buNone/>
              <a:defRPr sz="3200" baseline="0">
                <a:solidFill>
                  <a:schemeClr val="tx1"/>
                </a:solidFill>
                <a:effectLst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Voeg een extra tekst toe.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349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8196"/>
            <a:ext cx="5864380" cy="666786"/>
          </a:xfrm>
          <a:solidFill>
            <a:srgbClr val="B5BD00">
              <a:alpha val="90000"/>
            </a:srgbClr>
          </a:solidFill>
        </p:spPr>
        <p:txBody>
          <a:bodyPr>
            <a:sp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9277" y="6030124"/>
            <a:ext cx="636516" cy="63860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71285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12191999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err="1"/>
              <a:t>Voeg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achtergrondfoto</a:t>
            </a:r>
            <a:r>
              <a:rPr lang="en-US"/>
              <a:t> toe.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510568"/>
            <a:ext cx="4527426" cy="661720"/>
          </a:xfrm>
          <a:noFill/>
        </p:spPr>
        <p:txBody>
          <a:bodyPr>
            <a:spAutoFit/>
          </a:bodyPr>
          <a:lstStyle>
            <a:lvl1pPr>
              <a:defRPr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err="1"/>
              <a:t>Hier</a:t>
            </a:r>
            <a:r>
              <a:rPr lang="en-US"/>
              <a:t> </a:t>
            </a:r>
            <a:r>
              <a:rPr lang="en-US" err="1"/>
              <a:t>komt</a:t>
            </a:r>
            <a:r>
              <a:rPr lang="en-US"/>
              <a:t> de </a:t>
            </a:r>
            <a:r>
              <a:rPr lang="en-US" err="1"/>
              <a:t>titel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2192800"/>
            <a:ext cx="8534400" cy="633608"/>
          </a:xfrm>
          <a:solidFill>
            <a:schemeClr val="bg1">
              <a:alpha val="90000"/>
            </a:schemeClr>
          </a:solidFill>
        </p:spPr>
        <p:txBody>
          <a:bodyPr lIns="360000" tIns="108000" bIns="108000" anchor="t" anchorCtr="0">
            <a:sp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  <a:effectLst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Voeg een ondertitel toe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pic>
        <p:nvPicPr>
          <p:cNvPr id="9" name="Afbeelding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8340" y="406345"/>
            <a:ext cx="959801" cy="9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97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rgbClr val="B5B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80480" y="2593264"/>
            <a:ext cx="5811520" cy="2831253"/>
          </a:xfrm>
        </p:spPr>
        <p:txBody>
          <a:bodyPr>
            <a:normAutofit/>
          </a:bodyPr>
          <a:lstStyle>
            <a:lvl1pPr marL="0" indent="0" algn="l">
              <a:buNone/>
              <a:defRPr sz="1867" b="0" baseline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pPr lvl="0"/>
            <a:r>
              <a:rPr lang="en-US" err="1"/>
              <a:t>Rikolto</a:t>
            </a:r>
            <a:endParaRPr lang="en-US"/>
          </a:p>
          <a:p>
            <a:pPr lvl="0"/>
            <a:r>
              <a:rPr lang="en-US" err="1"/>
              <a:t>Blijde</a:t>
            </a:r>
            <a:r>
              <a:rPr lang="en-US"/>
              <a:t> </a:t>
            </a:r>
            <a:r>
              <a:rPr lang="en-US" err="1"/>
              <a:t>inkomststraat</a:t>
            </a:r>
            <a:r>
              <a:rPr lang="en-US"/>
              <a:t> 50</a:t>
            </a:r>
          </a:p>
          <a:p>
            <a:pPr lvl="0"/>
            <a:r>
              <a:rPr lang="en-US"/>
              <a:t>3000 Leuven</a:t>
            </a:r>
          </a:p>
          <a:p>
            <a:pPr lvl="0"/>
            <a:endParaRPr lang="en-US"/>
          </a:p>
          <a:p>
            <a:pPr lvl="0"/>
            <a:r>
              <a:rPr lang="en-US"/>
              <a:t>016/31 65 80</a:t>
            </a:r>
          </a:p>
          <a:p>
            <a:pPr lvl="0"/>
            <a:r>
              <a:rPr lang="en-US" err="1"/>
              <a:t>info@vredeseilanden.be</a:t>
            </a:r>
            <a:endParaRPr lang="en-US"/>
          </a:p>
          <a:p>
            <a:pPr lvl="0"/>
            <a:r>
              <a:rPr lang="en-US" err="1"/>
              <a:t>Facebook.com</a:t>
            </a:r>
            <a:r>
              <a:rPr lang="en-US"/>
              <a:t>/</a:t>
            </a:r>
            <a:r>
              <a:rPr lang="en-US" err="1"/>
              <a:t>vredeseilanden</a:t>
            </a:r>
            <a:endParaRPr lang="en-US"/>
          </a:p>
          <a:p>
            <a:pPr lvl="0"/>
            <a:r>
              <a:rPr lang="en-US"/>
              <a:t>Twitter: @</a:t>
            </a:r>
            <a:r>
              <a:rPr lang="en-US" err="1"/>
              <a:t>vredeseilanden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46" t="20477" r="13074" b="23521"/>
          <a:stretch/>
        </p:blipFill>
        <p:spPr>
          <a:xfrm>
            <a:off x="686137" y="2277036"/>
            <a:ext cx="5338144" cy="22232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biLevel thresh="25000"/>
            <a:alphaModFix amt="9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5167" y="735104"/>
            <a:ext cx="1684867" cy="168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480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to schermbreed en s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98196"/>
            <a:ext cx="6879082" cy="66678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0" y="1824000"/>
            <a:ext cx="12192000" cy="4080000"/>
          </a:xfrm>
        </p:spPr>
        <p:txBody>
          <a:bodyPr/>
          <a:lstStyle/>
          <a:p>
            <a:pPr lvl="0"/>
            <a:r>
              <a:rPr lang="en-US" err="1"/>
              <a:t>Plaats</a:t>
            </a:r>
            <a:r>
              <a:rPr lang="en-US"/>
              <a:t> </a:t>
            </a:r>
            <a:r>
              <a:rPr lang="en-US" err="1"/>
              <a:t>hier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foto</a:t>
            </a:r>
            <a:r>
              <a:rPr lang="en-US"/>
              <a:t> of </a:t>
            </a:r>
            <a:r>
              <a:rPr lang="en-US" err="1"/>
              <a:t>een</a:t>
            </a:r>
            <a:r>
              <a:rPr lang="en-US"/>
              <a:t> film – </a:t>
            </a:r>
            <a:r>
              <a:rPr lang="en-US" err="1"/>
              <a:t>klik</a:t>
            </a:r>
            <a:r>
              <a:rPr lang="en-US"/>
              <a:t> op het </a:t>
            </a:r>
            <a:r>
              <a:rPr lang="en-US" err="1"/>
              <a:t>icoontje</a:t>
            </a:r>
            <a:r>
              <a:rPr lang="en-US"/>
              <a:t> </a:t>
            </a:r>
            <a:r>
              <a:rPr lang="en-US" err="1"/>
              <a:t>hieronder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9667" y="1176867"/>
            <a:ext cx="10991851" cy="360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667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44350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met bas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667" y="1765112"/>
            <a:ext cx="2552667" cy="25839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40" y="5253203"/>
            <a:ext cx="1482721" cy="80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37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lide_W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elijkbenige driehoek 6"/>
          <p:cNvSpPr/>
          <p:nvPr/>
        </p:nvSpPr>
        <p:spPr>
          <a:xfrm rot="5400000">
            <a:off x="-99361" y="99363"/>
            <a:ext cx="6377053" cy="6178331"/>
          </a:xfrm>
          <a:prstGeom prst="triangle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57053" y="2803933"/>
            <a:ext cx="5670756" cy="1682512"/>
          </a:xfrm>
          <a:noFill/>
        </p:spPr>
        <p:txBody>
          <a:bodyPr wrap="square">
            <a:spAutoFit/>
          </a:bodyPr>
          <a:lstStyle>
            <a:lvl1pPr>
              <a:defRPr sz="5100" b="1" baseline="0">
                <a:solidFill>
                  <a:srgbClr val="B5BD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nl-BE"/>
              <a:t>Click </a:t>
            </a:r>
            <a:r>
              <a:rPr lang="nl-BE" err="1"/>
              <a:t>to</a:t>
            </a:r>
            <a:r>
              <a:rPr lang="nl-BE"/>
              <a:t> </a:t>
            </a:r>
            <a:r>
              <a:rPr lang="nl-BE" err="1"/>
              <a:t>edit</a:t>
            </a:r>
            <a:r>
              <a:rPr lang="nl-BE"/>
              <a:t> content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8BE63C-2B50-BC48-98DC-C597744AE3CA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785A5F-1C8F-0B41-AA72-41C1E9CF428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57053" y="4698203"/>
            <a:ext cx="5670756" cy="633608"/>
          </a:xfrm>
          <a:noFill/>
        </p:spPr>
        <p:txBody>
          <a:bodyPr wrap="square" lIns="360000" tIns="108000" bIns="108000" anchor="t" anchorCtr="0">
            <a:spAutoFit/>
          </a:bodyPr>
          <a:lstStyle>
            <a:lvl1pPr marL="0" indent="0" algn="l">
              <a:buNone/>
              <a:defRPr sz="2700">
                <a:solidFill>
                  <a:schemeClr val="bg1">
                    <a:lumMod val="50000"/>
                  </a:schemeClr>
                </a:solidFill>
                <a:effectLst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Voeg een ondertitel toe</a:t>
            </a:r>
          </a:p>
        </p:txBody>
      </p:sp>
      <p:sp>
        <p:nvSpPr>
          <p:cNvPr id="10" name="Afgeronde rechthoek 9"/>
          <p:cNvSpPr/>
          <p:nvPr/>
        </p:nvSpPr>
        <p:spPr>
          <a:xfrm rot="18900000">
            <a:off x="4252574" y="1196218"/>
            <a:ext cx="846172" cy="846172"/>
          </a:xfrm>
          <a:prstGeom prst="roundRect">
            <a:avLst>
              <a:gd name="adj" fmla="val 10469"/>
            </a:avLst>
          </a:prstGeom>
          <a:solidFill>
            <a:srgbClr val="A2C3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Afgeronde rechthoek 13"/>
          <p:cNvSpPr/>
          <p:nvPr/>
        </p:nvSpPr>
        <p:spPr>
          <a:xfrm rot="18900000">
            <a:off x="771908" y="4080892"/>
            <a:ext cx="1181224" cy="1181224"/>
          </a:xfrm>
          <a:prstGeom prst="roundRect">
            <a:avLst>
              <a:gd name="adj" fmla="val 10469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44891">
            <a:off x="4443501" y="1360462"/>
            <a:ext cx="464312" cy="517681"/>
          </a:xfrm>
          <a:prstGeom prst="rect">
            <a:avLst/>
          </a:prstGeom>
        </p:spPr>
      </p:pic>
      <p:sp>
        <p:nvSpPr>
          <p:cNvPr id="20" name="Afgeronde rechthoek 2"/>
          <p:cNvSpPr/>
          <p:nvPr/>
        </p:nvSpPr>
        <p:spPr>
          <a:xfrm rot="18900000">
            <a:off x="309951" y="336000"/>
            <a:ext cx="3278293" cy="3278293"/>
          </a:xfrm>
          <a:prstGeom prst="roundRect">
            <a:avLst>
              <a:gd name="adj" fmla="val 10469"/>
            </a:avLst>
          </a:prstGeom>
          <a:blipFill dpi="0" rotWithShape="0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4439" b="561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240000" rtlCol="0" anchor="ctr"/>
          <a:lstStyle/>
          <a:p>
            <a:pPr algn="ctr"/>
            <a:r>
              <a:rPr lang="nl-BE"/>
              <a:t>--</a:t>
            </a:r>
          </a:p>
        </p:txBody>
      </p:sp>
      <p:sp>
        <p:nvSpPr>
          <p:cNvPr id="21" name="Afgeronde rechthoek 8"/>
          <p:cNvSpPr/>
          <p:nvPr/>
        </p:nvSpPr>
        <p:spPr>
          <a:xfrm rot="18900000">
            <a:off x="3468617" y="2398161"/>
            <a:ext cx="1722196" cy="1722196"/>
          </a:xfrm>
          <a:prstGeom prst="roundRect">
            <a:avLst>
              <a:gd name="adj" fmla="val 10469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Afgeronde rechthoek 10"/>
          <p:cNvSpPr/>
          <p:nvPr/>
        </p:nvSpPr>
        <p:spPr>
          <a:xfrm rot="18900000">
            <a:off x="3371109" y="23162"/>
            <a:ext cx="1256917" cy="1256917"/>
          </a:xfrm>
          <a:prstGeom prst="roundRect">
            <a:avLst>
              <a:gd name="adj" fmla="val 10469"/>
            </a:avLst>
          </a:prstGeom>
          <a:blipFill dpi="0" rotWithShape="0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7" name="Afbeelding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304" y="439215"/>
            <a:ext cx="1087837" cy="110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18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12191999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err="1"/>
              <a:t>Voeg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achtergrondfoto</a:t>
            </a:r>
            <a:r>
              <a:rPr lang="en-US"/>
              <a:t> toe.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510568"/>
            <a:ext cx="4527426" cy="661720"/>
          </a:xfrm>
          <a:noFill/>
        </p:spPr>
        <p:txBody>
          <a:bodyPr>
            <a:spAutoFit/>
          </a:bodyPr>
          <a:lstStyle>
            <a:lvl1pPr>
              <a:defRPr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err="1"/>
              <a:t>Hier</a:t>
            </a:r>
            <a:r>
              <a:rPr lang="en-US"/>
              <a:t> </a:t>
            </a:r>
            <a:r>
              <a:rPr lang="en-US" err="1"/>
              <a:t>komt</a:t>
            </a:r>
            <a:r>
              <a:rPr lang="en-US"/>
              <a:t> de </a:t>
            </a:r>
            <a:r>
              <a:rPr lang="en-US" err="1"/>
              <a:t>titel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2192800"/>
            <a:ext cx="8534400" cy="633608"/>
          </a:xfrm>
          <a:solidFill>
            <a:schemeClr val="bg1">
              <a:alpha val="90000"/>
            </a:schemeClr>
          </a:solidFill>
        </p:spPr>
        <p:txBody>
          <a:bodyPr lIns="360000" tIns="108000" bIns="108000" anchor="t" anchorCtr="0">
            <a:spAutoFit/>
          </a:bodyPr>
          <a:lstStyle>
            <a:lvl1pPr marL="0" indent="0" algn="l">
              <a:buNone/>
              <a:defRPr sz="2700">
                <a:solidFill>
                  <a:schemeClr val="tx1"/>
                </a:solidFill>
                <a:effectLst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Voeg een ondertitel toe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pic>
        <p:nvPicPr>
          <p:cNvPr id="9" name="Afbeelding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340" y="406345"/>
            <a:ext cx="959801" cy="9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26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525516"/>
            <a:ext cx="3316941" cy="561856"/>
          </a:xfrm>
          <a:prstGeom prst="roundRect">
            <a:avLst/>
          </a:prstGeom>
          <a:solidFill>
            <a:schemeClr val="accent5">
              <a:alpha val="90000"/>
            </a:schemeClr>
          </a:solidFill>
          <a:effectLst>
            <a:softEdge rad="0"/>
          </a:effectLst>
        </p:spPr>
        <p:txBody>
          <a:bodyPr vert="horz" wrap="square" lIns="180000" tIns="45720" rIns="180000" bIns="45720" rtlCol="0" anchor="ctr">
            <a:spAutoFit/>
          </a:bodyPr>
          <a:lstStyle>
            <a:lvl1pPr>
              <a:defRPr lang="en-US" sz="2700" b="1" spc="200" baseline="0" dirty="0">
                <a:solidFill>
                  <a:schemeClr val="bg1"/>
                </a:solidFill>
              </a:defRPr>
            </a:lvl1pPr>
          </a:lstStyle>
          <a:p>
            <a:pPr marL="0" lvl="0" algn="ctr"/>
            <a:r>
              <a:rPr lang="en-US"/>
              <a:t>TITEL 1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9600" y="2238234"/>
            <a:ext cx="3316941" cy="3839836"/>
          </a:xfrm>
          <a:ln>
            <a:solidFill>
              <a:schemeClr val="bg1">
                <a:lumMod val="75000"/>
              </a:schemeClr>
            </a:solidFill>
            <a:prstDash val="dash"/>
          </a:ln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3200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2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4545542" y="2238234"/>
            <a:ext cx="3316941" cy="3839836"/>
          </a:xfrm>
          <a:ln>
            <a:solidFill>
              <a:schemeClr val="bg1">
                <a:lumMod val="75000"/>
              </a:schemeClr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en-US" sz="3200" kern="1200" spc="27" baseline="0" dirty="0">
                <a:solidFill>
                  <a:srgbClr val="3D39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indent="0" algn="ctr" defTabSz="609585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None/>
            </a:pPr>
            <a:r>
              <a:rPr lang="en-US"/>
              <a:t>Click to edit</a:t>
            </a:r>
          </a:p>
        </p:txBody>
      </p:sp>
      <p:sp>
        <p:nvSpPr>
          <p:cNvPr id="13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8481483" y="2238234"/>
            <a:ext cx="3316941" cy="3839836"/>
          </a:xfrm>
          <a:ln>
            <a:solidFill>
              <a:schemeClr val="bg1">
                <a:lumMod val="75000"/>
              </a:schemeClr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en-US" sz="3200" kern="1200" spc="27" baseline="0" dirty="0">
                <a:solidFill>
                  <a:srgbClr val="3D39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indent="0" algn="ctr" defTabSz="609585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None/>
            </a:pPr>
            <a:r>
              <a:rPr lang="en-US"/>
              <a:t>Click to edit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545542" y="1508490"/>
            <a:ext cx="3316941" cy="595908"/>
          </a:xfrm>
          <a:prstGeom prst="roundRect">
            <a:avLst/>
          </a:prstGeom>
          <a:solidFill>
            <a:schemeClr val="accent2">
              <a:alpha val="90000"/>
            </a:schemeClr>
          </a:solidFill>
        </p:spPr>
        <p:txBody>
          <a:bodyPr vert="horz" wrap="square" lIns="240000" tIns="60960" rIns="240000" bIns="6096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algn="ctr" defTabSz="609585" rtl="0" eaLnBrk="1" latinLnBrk="0" hangingPunct="1">
              <a:spcBef>
                <a:spcPct val="0"/>
              </a:spcBef>
              <a:buNone/>
            </a:pPr>
            <a:r>
              <a:rPr lang="en-US" sz="2700" b="1" kern="1200" spc="20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TITEL 2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481483" y="1508490"/>
            <a:ext cx="3316941" cy="595908"/>
          </a:xfrm>
          <a:prstGeom prst="roundRect">
            <a:avLst/>
          </a:prstGeom>
          <a:solidFill>
            <a:schemeClr val="accent3">
              <a:alpha val="90000"/>
            </a:schemeClr>
          </a:solidFill>
        </p:spPr>
        <p:txBody>
          <a:bodyPr vert="horz" wrap="square" lIns="240000" tIns="60960" rIns="240000" bIns="60960" rtlCol="0" anchor="ctr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2000" b="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algn="ctr" defTabSz="609585" rtl="0" eaLnBrk="1" latinLnBrk="0" hangingPunct="1">
              <a:spcBef>
                <a:spcPct val="0"/>
              </a:spcBef>
              <a:buNone/>
            </a:pPr>
            <a:r>
              <a:rPr lang="en-US" sz="2700" b="1" kern="1200" spc="20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TITEL 3</a:t>
            </a:r>
          </a:p>
        </p:txBody>
      </p:sp>
      <p:pic>
        <p:nvPicPr>
          <p:cNvPr id="15" name="Afbeelding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340" y="406345"/>
            <a:ext cx="959801" cy="971575"/>
          </a:xfrm>
          <a:prstGeom prst="rect">
            <a:avLst/>
          </a:prstGeom>
        </p:spPr>
      </p:pic>
      <p:sp>
        <p:nvSpPr>
          <p:cNvPr id="22" name="Content Placeholder 9"/>
          <p:cNvSpPr>
            <a:spLocks noGrp="1"/>
          </p:cNvSpPr>
          <p:nvPr>
            <p:ph sz="quarter" idx="16" hasCustomPrompt="1"/>
          </p:nvPr>
        </p:nvSpPr>
        <p:spPr>
          <a:xfrm>
            <a:off x="528836" y="505259"/>
            <a:ext cx="6713037" cy="719551"/>
          </a:xfrm>
        </p:spPr>
        <p:txBody>
          <a:bodyPr>
            <a:noAutofit/>
          </a:bodyPr>
          <a:lstStyle>
            <a:lvl1pPr marL="0" indent="0" algn="l" defTabSz="609585" rtl="0" eaLnBrk="1" latinLnBrk="0" hangingPunct="1">
              <a:spcBef>
                <a:spcPct val="0"/>
              </a:spcBef>
              <a:buNone/>
              <a:defRPr lang="en-US" sz="3700" b="1" kern="1200" baseline="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defTabSz="609585" rtl="0" eaLnBrk="1" latinLnBrk="0" hangingPunct="1">
              <a:spcBef>
                <a:spcPct val="0"/>
              </a:spcBef>
              <a:buNone/>
              <a:defRPr lang="en-US" sz="3700" b="1" kern="12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0" indent="0" algn="l" defTabSz="609585" rtl="0" eaLnBrk="1" latinLnBrk="0" hangingPunct="1">
              <a:spcBef>
                <a:spcPct val="0"/>
              </a:spcBef>
              <a:buNone/>
              <a:defRPr lang="en-US" sz="3700" b="1" kern="12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0" indent="0" algn="l" defTabSz="609585" rtl="0" eaLnBrk="1" latinLnBrk="0" hangingPunct="1">
              <a:spcBef>
                <a:spcPct val="0"/>
              </a:spcBef>
              <a:buNone/>
              <a:defRPr lang="en-US" sz="3700" b="1" kern="12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0" indent="0" algn="l" defTabSz="609585" rtl="0" eaLnBrk="1" latinLnBrk="0" hangingPunct="1">
              <a:spcBef>
                <a:spcPct val="0"/>
              </a:spcBef>
              <a:buNone/>
              <a:defRPr lang="en-US" sz="3700" b="1" kern="1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err="1"/>
              <a:t>Hier</a:t>
            </a:r>
            <a:r>
              <a:rPr lang="en-US"/>
              <a:t> </a:t>
            </a:r>
            <a:r>
              <a:rPr lang="en-US" err="1"/>
              <a:t>komt</a:t>
            </a:r>
            <a:r>
              <a:rPr lang="en-US"/>
              <a:t> de </a:t>
            </a:r>
            <a:r>
              <a:rPr lang="en-US" err="1"/>
              <a:t>titel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78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buClr>
                <a:schemeClr val="accent1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bg1">
                  <a:lumMod val="65000"/>
                </a:schemeClr>
              </a:buCl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522870"/>
            <a:ext cx="4309316" cy="661720"/>
          </a:xfrm>
          <a:prstGeom prst="rect">
            <a:avLst/>
          </a:prstGeom>
          <a:noFill/>
        </p:spPr>
        <p:txBody>
          <a:bodyPr vert="horz" wrap="none" lIns="36000" tIns="45720" rIns="91440" bIns="45720" rtlCol="0" anchor="ctr">
            <a:spAutoFit/>
          </a:bodyPr>
          <a:lstStyle/>
          <a:p>
            <a:pPr lvl="0"/>
            <a:r>
              <a:rPr lang="en-US" err="1"/>
              <a:t>Hier</a:t>
            </a:r>
            <a:r>
              <a:rPr lang="en-US"/>
              <a:t> </a:t>
            </a:r>
            <a:r>
              <a:rPr lang="en-US" err="1"/>
              <a:t>komt</a:t>
            </a:r>
            <a:r>
              <a:rPr lang="en-US"/>
              <a:t> de </a:t>
            </a:r>
            <a:r>
              <a:rPr lang="en-US" err="1"/>
              <a:t>titel</a:t>
            </a:r>
            <a:endParaRPr lang="en-US"/>
          </a:p>
        </p:txBody>
      </p:sp>
      <p:pic>
        <p:nvPicPr>
          <p:cNvPr id="9" name="Afbeelding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340" y="406345"/>
            <a:ext cx="959801" cy="9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810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kolomme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07524"/>
            <a:ext cx="5384800" cy="453736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 marL="1523962" indent="-304792">
              <a:defRPr lang="nl-NL" sz="2400" kern="1200" spc="27" baseline="0" dirty="0" smtClean="0">
                <a:solidFill>
                  <a:srgbClr val="3D39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2133547" indent="-304792">
              <a:defRPr lang="nl-NL" sz="2100" kern="1200" spc="27" baseline="0" dirty="0" smtClean="0">
                <a:solidFill>
                  <a:srgbClr val="3D39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743131" indent="-304792">
              <a:defRPr lang="en-US" sz="1900" kern="1200" spc="27" baseline="0" dirty="0">
                <a:solidFill>
                  <a:srgbClr val="3D39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07524"/>
            <a:ext cx="5384800" cy="453736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 marL="1523962" indent="-304792">
              <a:defRPr lang="nl-NL" sz="2400" kern="1200" spc="27" baseline="0" dirty="0" smtClean="0">
                <a:solidFill>
                  <a:srgbClr val="3D39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2133547" indent="-304792">
              <a:defRPr lang="nl-NL" sz="2100" kern="1200" spc="27" baseline="0" dirty="0" smtClean="0">
                <a:solidFill>
                  <a:srgbClr val="3D39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743131" indent="-304792">
              <a:defRPr lang="en-US" sz="1900" kern="1200" spc="27" baseline="0" dirty="0">
                <a:solidFill>
                  <a:srgbClr val="3D39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pic>
        <p:nvPicPr>
          <p:cNvPr id="9" name="Afbeelding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340" y="406345"/>
            <a:ext cx="959801" cy="97157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522870"/>
            <a:ext cx="4309316" cy="661720"/>
          </a:xfrm>
          <a:prstGeom prst="rect">
            <a:avLst/>
          </a:prstGeom>
          <a:noFill/>
        </p:spPr>
        <p:txBody>
          <a:bodyPr vert="horz" wrap="none" lIns="36000" tIns="45720" rIns="91440" bIns="45720" rtlCol="0" anchor="ctr">
            <a:spAutoFit/>
          </a:bodyPr>
          <a:lstStyle/>
          <a:p>
            <a:pPr lvl="0"/>
            <a:r>
              <a:rPr lang="en-US" err="1"/>
              <a:t>Hier</a:t>
            </a:r>
            <a:r>
              <a:rPr lang="en-US"/>
              <a:t> </a:t>
            </a:r>
            <a:r>
              <a:rPr lang="en-US" err="1"/>
              <a:t>komt</a:t>
            </a:r>
            <a:r>
              <a:rPr lang="en-US"/>
              <a:t> de </a:t>
            </a:r>
            <a:r>
              <a:rPr lang="en-US" err="1"/>
              <a:t>titel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955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7319570" y="1606550"/>
            <a:ext cx="4262831" cy="3433081"/>
          </a:xfrm>
          <a:prstGeom prst="roundRect">
            <a:avLst>
              <a:gd name="adj" fmla="val 9699"/>
            </a:avLst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err="1"/>
              <a:t>Foto</a:t>
            </a:r>
            <a:r>
              <a:rPr lang="en-US"/>
              <a:t> van de </a:t>
            </a:r>
            <a:r>
              <a:rPr lang="en-US" err="1"/>
              <a:t>spreker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-294289" y="1606549"/>
            <a:ext cx="7264473" cy="3433083"/>
          </a:xfrm>
          <a:prstGeom prst="roundRect">
            <a:avLst>
              <a:gd name="adj" fmla="val 10306"/>
            </a:avLst>
          </a:prstGeom>
          <a:solidFill>
            <a:schemeClr val="accent3"/>
          </a:solidFill>
        </p:spPr>
        <p:txBody>
          <a:bodyPr lIns="684000" bIns="396000" anchor="b" anchorCtr="0"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352C"/>
              </a:buClr>
              <a:buSzTx/>
              <a:buFont typeface="Arial"/>
              <a:buNone/>
              <a:tabLst/>
              <a:defRPr sz="3700">
                <a:solidFill>
                  <a:schemeClr val="bg1"/>
                </a:solidFill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352C"/>
              </a:buClr>
              <a:buSzTx/>
              <a:buFont typeface="Arial"/>
              <a:buNone/>
              <a:tabLst/>
              <a:defRPr/>
            </a:pPr>
            <a:r>
              <a:rPr lang="en-US"/>
              <a:t>“</a:t>
            </a:r>
            <a:r>
              <a:rPr lang="en-US" err="1"/>
              <a:t>Ik</a:t>
            </a:r>
            <a:r>
              <a:rPr lang="en-US"/>
              <a:t> </a:t>
            </a:r>
            <a:r>
              <a:rPr lang="en-US" err="1"/>
              <a:t>heb</a:t>
            </a:r>
            <a:r>
              <a:rPr lang="en-US"/>
              <a:t> </a:t>
            </a:r>
            <a:r>
              <a:rPr lang="en-US" err="1"/>
              <a:t>iets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vertellen</a:t>
            </a:r>
            <a:r>
              <a:rPr lang="en-US"/>
              <a:t>, ja. </a:t>
            </a:r>
            <a:r>
              <a:rPr lang="en-US" err="1"/>
              <a:t>Dat</a:t>
            </a:r>
            <a:r>
              <a:rPr lang="en-US"/>
              <a:t> mag u </a:t>
            </a:r>
            <a:r>
              <a:rPr lang="en-US" err="1"/>
              <a:t>gerust</a:t>
            </a:r>
            <a:r>
              <a:rPr lang="en-US"/>
              <a:t> </a:t>
            </a:r>
            <a:r>
              <a:rPr lang="en-US" err="1"/>
              <a:t>weten</a:t>
            </a:r>
            <a:r>
              <a:rPr lang="en-US"/>
              <a:t>. </a:t>
            </a:r>
            <a:r>
              <a:rPr lang="en-US" err="1"/>
              <a:t>Ik</a:t>
            </a:r>
            <a:r>
              <a:rPr lang="en-US"/>
              <a:t> </a:t>
            </a:r>
            <a:r>
              <a:rPr lang="en-US" err="1"/>
              <a:t>zeg</a:t>
            </a:r>
            <a:r>
              <a:rPr lang="en-US"/>
              <a:t> de </a:t>
            </a:r>
            <a:r>
              <a:rPr lang="en-US" err="1"/>
              <a:t>dingen</a:t>
            </a:r>
            <a:r>
              <a:rPr lang="en-US"/>
              <a:t> </a:t>
            </a:r>
            <a:r>
              <a:rPr lang="en-US" err="1"/>
              <a:t>zoals</a:t>
            </a:r>
            <a:r>
              <a:rPr lang="en-US"/>
              <a:t> </a:t>
            </a:r>
            <a:r>
              <a:rPr lang="en-US" err="1"/>
              <a:t>ze</a:t>
            </a:r>
            <a:r>
              <a:rPr lang="en-US"/>
              <a:t> </a:t>
            </a:r>
            <a:r>
              <a:rPr lang="en-US" err="1"/>
              <a:t>zijn</a:t>
            </a:r>
            <a:r>
              <a:rPr lang="en-US"/>
              <a:t>.”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2193007" y="4395461"/>
            <a:ext cx="4604571" cy="472017"/>
          </a:xfrm>
          <a:solidFill>
            <a:schemeClr val="accent3"/>
          </a:solidFill>
        </p:spPr>
        <p:txBody>
          <a:bodyPr>
            <a:noAutofit/>
          </a:bodyPr>
          <a:lstStyle>
            <a:lvl1pPr marL="0" indent="0" algn="r">
              <a:buNone/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Willem </a:t>
            </a:r>
            <a:r>
              <a:rPr lang="en-US" err="1"/>
              <a:t>Pirquin</a:t>
            </a:r>
            <a:r>
              <a:rPr lang="en-US"/>
              <a:t> - </a:t>
            </a:r>
            <a:r>
              <a:rPr lang="en-US" err="1"/>
              <a:t>Ontwerper</a:t>
            </a:r>
            <a:endParaRPr lang="en-US"/>
          </a:p>
        </p:txBody>
      </p:sp>
      <p:grpSp>
        <p:nvGrpSpPr>
          <p:cNvPr id="13" name="Groep 12"/>
          <p:cNvGrpSpPr>
            <a:grpSpLocks noChangeAspect="1"/>
          </p:cNvGrpSpPr>
          <p:nvPr/>
        </p:nvGrpSpPr>
        <p:grpSpPr>
          <a:xfrm>
            <a:off x="719231" y="1865285"/>
            <a:ext cx="990083" cy="701465"/>
            <a:chOff x="6904286" y="972766"/>
            <a:chExt cx="469702" cy="332780"/>
          </a:xfrm>
          <a:solidFill>
            <a:schemeClr val="bg1"/>
          </a:solidFill>
        </p:grpSpPr>
        <p:sp>
          <p:nvSpPr>
            <p:cNvPr id="15" name="Vrije vorm 14"/>
            <p:cNvSpPr/>
            <p:nvPr/>
          </p:nvSpPr>
          <p:spPr>
            <a:xfrm>
              <a:off x="6904286" y="972766"/>
              <a:ext cx="235149" cy="332780"/>
            </a:xfrm>
            <a:custGeom>
              <a:avLst/>
              <a:gdLst/>
              <a:ahLst/>
              <a:cxnLst/>
              <a:rect l="l" t="t" r="r" b="b"/>
              <a:pathLst>
                <a:path w="235149" h="332780">
                  <a:moveTo>
                    <a:pt x="93464" y="0"/>
                  </a:moveTo>
                  <a:lnTo>
                    <a:pt x="235149" y="0"/>
                  </a:lnTo>
                  <a:lnTo>
                    <a:pt x="79772" y="332780"/>
                  </a:lnTo>
                  <a:lnTo>
                    <a:pt x="0" y="332780"/>
                  </a:lnTo>
                  <a:lnTo>
                    <a:pt x="93464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6" name="Vrije vorm 15"/>
            <p:cNvSpPr/>
            <p:nvPr/>
          </p:nvSpPr>
          <p:spPr>
            <a:xfrm>
              <a:off x="7138839" y="972766"/>
              <a:ext cx="235149" cy="332780"/>
            </a:xfrm>
            <a:custGeom>
              <a:avLst/>
              <a:gdLst/>
              <a:ahLst/>
              <a:cxnLst/>
              <a:rect l="l" t="t" r="r" b="b"/>
              <a:pathLst>
                <a:path w="235149" h="332780">
                  <a:moveTo>
                    <a:pt x="93464" y="0"/>
                  </a:moveTo>
                  <a:lnTo>
                    <a:pt x="235149" y="0"/>
                  </a:lnTo>
                  <a:lnTo>
                    <a:pt x="79772" y="332780"/>
                  </a:lnTo>
                  <a:lnTo>
                    <a:pt x="0" y="332780"/>
                  </a:lnTo>
                  <a:lnTo>
                    <a:pt x="93464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pic>
        <p:nvPicPr>
          <p:cNvPr id="18" name="Afbeelding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340" y="406345"/>
            <a:ext cx="959801" cy="971575"/>
          </a:xfrm>
          <a:prstGeom prst="rect">
            <a:avLst/>
          </a:prstGeom>
        </p:spPr>
      </p:pic>
      <p:sp>
        <p:nvSpPr>
          <p:cNvPr id="1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522870"/>
            <a:ext cx="4309316" cy="661720"/>
          </a:xfrm>
          <a:prstGeom prst="rect">
            <a:avLst/>
          </a:prstGeom>
          <a:noFill/>
        </p:spPr>
        <p:txBody>
          <a:bodyPr vert="horz" wrap="none" lIns="36000" tIns="45720" rIns="91440" bIns="45720" rtlCol="0" anchor="ctr">
            <a:spAutoFit/>
          </a:bodyPr>
          <a:lstStyle/>
          <a:p>
            <a:pPr lvl="0"/>
            <a:r>
              <a:rPr lang="en-US" err="1"/>
              <a:t>Hier</a:t>
            </a:r>
            <a:r>
              <a:rPr lang="en-US"/>
              <a:t> </a:t>
            </a:r>
            <a:r>
              <a:rPr lang="en-US" err="1"/>
              <a:t>komt</a:t>
            </a:r>
            <a:r>
              <a:rPr lang="en-US"/>
              <a:t> de </a:t>
            </a:r>
            <a:r>
              <a:rPr lang="en-US" err="1"/>
              <a:t>titel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32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(alternatief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8"/>
          <p:cNvSpPr/>
          <p:nvPr/>
        </p:nvSpPr>
        <p:spPr>
          <a:xfrm>
            <a:off x="1" y="2870200"/>
            <a:ext cx="12191999" cy="448139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221816" y="2870201"/>
            <a:ext cx="6360584" cy="2607308"/>
          </a:xfrm>
        </p:spPr>
        <p:txBody>
          <a:bodyPr wrap="square" anchor="b" anchorCtr="0"/>
          <a:lstStyle>
            <a:lvl1pPr marL="0" marR="0" indent="0" algn="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352C"/>
              </a:buClr>
              <a:buSzTx/>
              <a:buFont typeface="Arial"/>
              <a:buNone/>
              <a:tabLst/>
              <a:defRPr sz="3700" spc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352C"/>
              </a:buClr>
              <a:buSzTx/>
              <a:buFont typeface="Arial"/>
              <a:buNone/>
              <a:tabLst/>
              <a:defRPr/>
            </a:pPr>
            <a:r>
              <a:rPr lang="en-US"/>
              <a:t>“</a:t>
            </a:r>
            <a:r>
              <a:rPr lang="en-US" err="1"/>
              <a:t>Ik</a:t>
            </a:r>
            <a:r>
              <a:rPr lang="en-US"/>
              <a:t> </a:t>
            </a:r>
            <a:r>
              <a:rPr lang="en-US" err="1"/>
              <a:t>heb</a:t>
            </a:r>
            <a:r>
              <a:rPr lang="en-US"/>
              <a:t> </a:t>
            </a:r>
            <a:r>
              <a:rPr lang="en-US" err="1"/>
              <a:t>iets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vertellen</a:t>
            </a:r>
            <a:r>
              <a:rPr lang="en-US"/>
              <a:t>, ja. </a:t>
            </a:r>
            <a:r>
              <a:rPr lang="en-US" err="1"/>
              <a:t>Dat</a:t>
            </a:r>
            <a:r>
              <a:rPr lang="en-US"/>
              <a:t> mag u </a:t>
            </a:r>
            <a:r>
              <a:rPr lang="en-US" err="1"/>
              <a:t>gerust</a:t>
            </a:r>
            <a:r>
              <a:rPr lang="en-US"/>
              <a:t> </a:t>
            </a:r>
            <a:r>
              <a:rPr lang="en-US" err="1"/>
              <a:t>weten</a:t>
            </a:r>
            <a:r>
              <a:rPr lang="en-US"/>
              <a:t>. </a:t>
            </a:r>
            <a:r>
              <a:rPr lang="en-US" err="1"/>
              <a:t>Ik</a:t>
            </a:r>
            <a:r>
              <a:rPr lang="en-US"/>
              <a:t> </a:t>
            </a:r>
            <a:r>
              <a:rPr lang="en-US" err="1"/>
              <a:t>zeg</a:t>
            </a:r>
            <a:r>
              <a:rPr lang="en-US"/>
              <a:t> de </a:t>
            </a:r>
            <a:r>
              <a:rPr lang="en-US" err="1"/>
              <a:t>dingen</a:t>
            </a:r>
            <a:r>
              <a:rPr lang="en-US"/>
              <a:t> </a:t>
            </a:r>
            <a:r>
              <a:rPr lang="en-US" err="1"/>
              <a:t>zoals</a:t>
            </a:r>
            <a:r>
              <a:rPr lang="en-US"/>
              <a:t> </a:t>
            </a:r>
            <a:r>
              <a:rPr lang="en-US" err="1"/>
              <a:t>ze</a:t>
            </a:r>
            <a:r>
              <a:rPr lang="en-US"/>
              <a:t> </a:t>
            </a:r>
            <a:r>
              <a:rPr lang="en-US" err="1"/>
              <a:t>zijn</a:t>
            </a:r>
            <a:r>
              <a:rPr lang="en-US"/>
              <a:t>.”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625722" y="5477192"/>
            <a:ext cx="4956679" cy="472017"/>
          </a:xfrm>
          <a:solidFill>
            <a:schemeClr val="accent5"/>
          </a:solidFill>
          <a:effectLst>
            <a:softEdge rad="241300"/>
          </a:effectLst>
        </p:spPr>
        <p:txBody>
          <a:bodyPr>
            <a:noAutofit/>
          </a:bodyPr>
          <a:lstStyle>
            <a:lvl1pPr marL="0" indent="0" algn="r">
              <a:buNone/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Willem </a:t>
            </a:r>
            <a:r>
              <a:rPr lang="en-US" err="1"/>
              <a:t>Pirquin</a:t>
            </a:r>
            <a:r>
              <a:rPr lang="en-US"/>
              <a:t> - </a:t>
            </a:r>
            <a:r>
              <a:rPr lang="en-US" err="1"/>
              <a:t>Ontwerper</a:t>
            </a:r>
            <a:endParaRPr lang="en-US"/>
          </a:p>
        </p:txBody>
      </p:sp>
      <p:sp>
        <p:nvSpPr>
          <p:cNvPr id="11" name="Afgeronde rechthoek 8"/>
          <p:cNvSpPr/>
          <p:nvPr/>
        </p:nvSpPr>
        <p:spPr>
          <a:xfrm rot="18900000">
            <a:off x="-1386977" y="-254400"/>
            <a:ext cx="5547813" cy="5547813"/>
          </a:xfrm>
          <a:prstGeom prst="roundRect">
            <a:avLst>
              <a:gd name="adj" fmla="val 10469"/>
            </a:avLst>
          </a:pr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00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19" name="Groep 18"/>
          <p:cNvGrpSpPr>
            <a:grpSpLocks noChangeAspect="1"/>
          </p:cNvGrpSpPr>
          <p:nvPr/>
        </p:nvGrpSpPr>
        <p:grpSpPr>
          <a:xfrm>
            <a:off x="3291695" y="4686533"/>
            <a:ext cx="1784053" cy="1263987"/>
            <a:chOff x="6904286" y="972766"/>
            <a:chExt cx="469702" cy="332780"/>
          </a:xfrm>
          <a:solidFill>
            <a:schemeClr val="bg1"/>
          </a:solidFill>
        </p:grpSpPr>
        <p:sp>
          <p:nvSpPr>
            <p:cNvPr id="20" name="Vrije vorm 19"/>
            <p:cNvSpPr/>
            <p:nvPr/>
          </p:nvSpPr>
          <p:spPr>
            <a:xfrm>
              <a:off x="6904286" y="972766"/>
              <a:ext cx="235149" cy="332780"/>
            </a:xfrm>
            <a:custGeom>
              <a:avLst/>
              <a:gdLst/>
              <a:ahLst/>
              <a:cxnLst/>
              <a:rect l="l" t="t" r="r" b="b"/>
              <a:pathLst>
                <a:path w="235149" h="332780">
                  <a:moveTo>
                    <a:pt x="93464" y="0"/>
                  </a:moveTo>
                  <a:lnTo>
                    <a:pt x="235149" y="0"/>
                  </a:lnTo>
                  <a:lnTo>
                    <a:pt x="79772" y="332780"/>
                  </a:lnTo>
                  <a:lnTo>
                    <a:pt x="0" y="332780"/>
                  </a:lnTo>
                  <a:lnTo>
                    <a:pt x="93464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1" name="Vrije vorm 20"/>
            <p:cNvSpPr/>
            <p:nvPr/>
          </p:nvSpPr>
          <p:spPr>
            <a:xfrm>
              <a:off x="7138839" y="972766"/>
              <a:ext cx="235149" cy="332780"/>
            </a:xfrm>
            <a:custGeom>
              <a:avLst/>
              <a:gdLst/>
              <a:ahLst/>
              <a:cxnLst/>
              <a:rect l="l" t="t" r="r" b="b"/>
              <a:pathLst>
                <a:path w="235149" h="332780">
                  <a:moveTo>
                    <a:pt x="93464" y="0"/>
                  </a:moveTo>
                  <a:lnTo>
                    <a:pt x="235149" y="0"/>
                  </a:lnTo>
                  <a:lnTo>
                    <a:pt x="79772" y="332780"/>
                  </a:lnTo>
                  <a:lnTo>
                    <a:pt x="0" y="332780"/>
                  </a:lnTo>
                  <a:lnTo>
                    <a:pt x="93464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pic>
        <p:nvPicPr>
          <p:cNvPr id="14" name="Afbeelding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340" y="406345"/>
            <a:ext cx="959801" cy="9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46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552529"/>
            <a:ext cx="3316941" cy="507831"/>
          </a:xfrm>
          <a:prstGeom prst="roundRect">
            <a:avLst>
              <a:gd name="adj" fmla="val 0"/>
            </a:avLst>
          </a:prstGeom>
          <a:solidFill>
            <a:schemeClr val="accent5">
              <a:alpha val="90000"/>
            </a:schemeClr>
          </a:solidFill>
          <a:effectLst>
            <a:softEdge rad="0"/>
          </a:effectLst>
        </p:spPr>
        <p:txBody>
          <a:bodyPr vert="horz" wrap="square" lIns="180000" tIns="45720" rIns="180000" bIns="45720" rtlCol="0" anchor="ctr">
            <a:spAutoFit/>
          </a:bodyPr>
          <a:lstStyle>
            <a:lvl1pPr>
              <a:defRPr lang="en-US" sz="2700" b="1" spc="200" baseline="0" dirty="0">
                <a:solidFill>
                  <a:schemeClr val="bg1"/>
                </a:solidFill>
              </a:defRPr>
            </a:lvl1pPr>
          </a:lstStyle>
          <a:p>
            <a:pPr marL="0" lvl="0" algn="ctr"/>
            <a:r>
              <a:rPr lang="en-US"/>
              <a:t>TITEL 1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609600" y="2238234"/>
            <a:ext cx="3316941" cy="3839836"/>
          </a:xfrm>
          <a:ln>
            <a:solidFill>
              <a:schemeClr val="bg1">
                <a:lumMod val="75000"/>
              </a:schemeClr>
            </a:solidFill>
            <a:prstDash val="dash"/>
          </a:ln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3200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2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4545542" y="2238234"/>
            <a:ext cx="3316941" cy="3839836"/>
          </a:xfrm>
          <a:ln>
            <a:solidFill>
              <a:schemeClr val="bg1">
                <a:lumMod val="75000"/>
              </a:schemeClr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en-US" sz="3200" kern="1200" spc="27" baseline="0" dirty="0">
                <a:solidFill>
                  <a:srgbClr val="3D39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indent="0" algn="ctr" defTabSz="609585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None/>
            </a:pPr>
            <a:r>
              <a:rPr lang="en-US"/>
              <a:t>Click to edit</a:t>
            </a:r>
          </a:p>
        </p:txBody>
      </p:sp>
      <p:sp>
        <p:nvSpPr>
          <p:cNvPr id="13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8481483" y="2238234"/>
            <a:ext cx="3316941" cy="3839836"/>
          </a:xfrm>
          <a:ln>
            <a:solidFill>
              <a:schemeClr val="bg1">
                <a:lumMod val="75000"/>
              </a:schemeClr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en-US" sz="3200" kern="1200" spc="27" baseline="0" dirty="0">
                <a:solidFill>
                  <a:srgbClr val="3D39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indent="0" algn="ctr" defTabSz="609585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None/>
            </a:pPr>
            <a:r>
              <a:rPr lang="en-US"/>
              <a:t>Click to edit</a:t>
            </a:r>
          </a:p>
        </p:txBody>
      </p:sp>
      <p:pic>
        <p:nvPicPr>
          <p:cNvPr id="15" name="Afbeelding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8340" y="406345"/>
            <a:ext cx="959801" cy="971575"/>
          </a:xfrm>
          <a:prstGeom prst="rect">
            <a:avLst/>
          </a:prstGeom>
        </p:spPr>
      </p:pic>
      <p:sp>
        <p:nvSpPr>
          <p:cNvPr id="22" name="Content Placeholder 9"/>
          <p:cNvSpPr>
            <a:spLocks noGrp="1"/>
          </p:cNvSpPr>
          <p:nvPr>
            <p:ph sz="quarter" idx="16" hasCustomPrompt="1"/>
          </p:nvPr>
        </p:nvSpPr>
        <p:spPr>
          <a:xfrm>
            <a:off x="528836" y="505259"/>
            <a:ext cx="6713037" cy="719551"/>
          </a:xfrm>
        </p:spPr>
        <p:txBody>
          <a:bodyPr>
            <a:noAutofit/>
          </a:bodyPr>
          <a:lstStyle>
            <a:lvl1pPr marL="0" indent="0" algn="l" defTabSz="609585" rtl="0" eaLnBrk="1" latinLnBrk="0" hangingPunct="1">
              <a:spcBef>
                <a:spcPct val="0"/>
              </a:spcBef>
              <a:buNone/>
              <a:defRPr lang="en-US" sz="3700" b="1" kern="1200" baseline="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0" indent="0" algn="l" defTabSz="609585" rtl="0" eaLnBrk="1" latinLnBrk="0" hangingPunct="1">
              <a:spcBef>
                <a:spcPct val="0"/>
              </a:spcBef>
              <a:buNone/>
              <a:defRPr lang="en-US" sz="3700" b="1" kern="12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0" indent="0" algn="l" defTabSz="609585" rtl="0" eaLnBrk="1" latinLnBrk="0" hangingPunct="1">
              <a:spcBef>
                <a:spcPct val="0"/>
              </a:spcBef>
              <a:buNone/>
              <a:defRPr lang="en-US" sz="3700" b="1" kern="12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0" indent="0" algn="l" defTabSz="609585" rtl="0" eaLnBrk="1" latinLnBrk="0" hangingPunct="1">
              <a:spcBef>
                <a:spcPct val="0"/>
              </a:spcBef>
              <a:buNone/>
              <a:defRPr lang="en-US" sz="3700" b="1" kern="12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0" indent="0" algn="l" defTabSz="609585" rtl="0" eaLnBrk="1" latinLnBrk="0" hangingPunct="1">
              <a:spcBef>
                <a:spcPct val="0"/>
              </a:spcBef>
              <a:buNone/>
              <a:defRPr lang="en-US" sz="3700" b="1" kern="1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err="1"/>
              <a:t>Hier</a:t>
            </a:r>
            <a:r>
              <a:rPr lang="en-US"/>
              <a:t> </a:t>
            </a:r>
            <a:r>
              <a:rPr lang="en-US" err="1"/>
              <a:t>komt</a:t>
            </a:r>
            <a:r>
              <a:rPr lang="en-US"/>
              <a:t> de </a:t>
            </a:r>
            <a:r>
              <a:rPr lang="en-US" err="1"/>
              <a:t>titel</a:t>
            </a:r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4545542" y="1538688"/>
            <a:ext cx="3316941" cy="507831"/>
          </a:xfrm>
          <a:solidFill>
            <a:schemeClr val="accent2">
              <a:alpha val="90000"/>
            </a:schemeClr>
          </a:solidFill>
          <a:effectLst>
            <a:softEdge rad="0"/>
          </a:effectLst>
        </p:spPr>
        <p:txBody>
          <a:bodyPr vert="horz" wrap="square" lIns="180000" tIns="45720" rIns="180000" bIns="45720" rtlCol="0" anchor="ctr">
            <a:spAutoFit/>
          </a:bodyPr>
          <a:lstStyle>
            <a:lvl1pPr marL="0" indent="0">
              <a:buNone/>
              <a:defRPr lang="en-US" sz="2700" b="1" kern="1200" spc="200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457189" lvl="0" indent="-457189" algn="ctr" defTabSz="609585" rtl="0" eaLnBrk="1" latinLnBrk="0" hangingPunct="1">
              <a:spcBef>
                <a:spcPct val="0"/>
              </a:spcBef>
            </a:pPr>
            <a:r>
              <a:rPr lang="en-US"/>
              <a:t>TITEL 2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 hasCustomPrompt="1"/>
          </p:nvPr>
        </p:nvSpPr>
        <p:spPr>
          <a:xfrm>
            <a:off x="8481484" y="1545520"/>
            <a:ext cx="3316941" cy="507831"/>
          </a:xfrm>
          <a:solidFill>
            <a:schemeClr val="accent3">
              <a:alpha val="90000"/>
            </a:schemeClr>
          </a:solidFill>
        </p:spPr>
        <p:txBody>
          <a:bodyPr vert="horz" wrap="square" lIns="180000" tIns="45720" rIns="180000" bIns="45720" rtlCol="0" anchor="ctr">
            <a:spAutoFit/>
          </a:bodyPr>
          <a:lstStyle>
            <a:lvl1pPr marL="0" indent="0">
              <a:buNone/>
              <a:defRPr lang="en-US" sz="2700" b="1" kern="1200" spc="200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457189" lvl="0" indent="-457189" algn="ctr" defTabSz="609585" rtl="0" eaLnBrk="1" latinLnBrk="0" hangingPunct="1">
              <a:spcBef>
                <a:spcPct val="0"/>
              </a:spcBef>
            </a:pPr>
            <a:r>
              <a:rPr lang="nl-BE"/>
              <a:t>TITEL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02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1937173" y="1492155"/>
            <a:ext cx="8534400" cy="3549276"/>
          </a:xfrm>
          <a:prstGeom prst="roundRect">
            <a:avLst>
              <a:gd name="adj" fmla="val 9163"/>
            </a:avLst>
          </a:prstGeom>
          <a:solidFill>
            <a:schemeClr val="accent2"/>
          </a:solidFill>
        </p:spPr>
        <p:txBody>
          <a:bodyPr tIns="72000" bIns="432000" anchor="b" anchorCtr="0"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352C"/>
              </a:buClr>
              <a:buSzTx/>
              <a:buFont typeface="Arial"/>
              <a:buNone/>
              <a:tabLst/>
              <a:defRPr sz="37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352C"/>
              </a:buClr>
              <a:buSzTx/>
              <a:buFont typeface="Arial"/>
              <a:buNone/>
              <a:tabLst/>
              <a:defRPr/>
            </a:pPr>
            <a:r>
              <a:rPr lang="en-US"/>
              <a:t>“</a:t>
            </a:r>
            <a:r>
              <a:rPr lang="en-US" err="1"/>
              <a:t>Gebruik</a:t>
            </a:r>
            <a:r>
              <a:rPr lang="en-US"/>
              <a:t> </a:t>
            </a:r>
            <a:r>
              <a:rPr lang="en-US" err="1"/>
              <a:t>deze</a:t>
            </a:r>
            <a:r>
              <a:rPr lang="en-US"/>
              <a:t> layout </a:t>
            </a:r>
            <a:r>
              <a:rPr lang="en-US" err="1"/>
              <a:t>enkel</a:t>
            </a:r>
            <a:r>
              <a:rPr lang="en-US"/>
              <a:t> </a:t>
            </a:r>
            <a:r>
              <a:rPr lang="en-US" err="1"/>
              <a:t>als</a:t>
            </a:r>
            <a:r>
              <a:rPr lang="en-US"/>
              <a:t> </a:t>
            </a:r>
            <a:r>
              <a:rPr lang="en-US" err="1"/>
              <a:t>er</a:t>
            </a:r>
            <a:r>
              <a:rPr lang="en-US"/>
              <a:t> </a:t>
            </a:r>
            <a:r>
              <a:rPr lang="en-US" err="1"/>
              <a:t>geen</a:t>
            </a:r>
            <a:r>
              <a:rPr lang="en-US"/>
              <a:t> </a:t>
            </a:r>
            <a:r>
              <a:rPr lang="en-US" err="1"/>
              <a:t>foto</a:t>
            </a:r>
            <a:r>
              <a:rPr lang="en-US"/>
              <a:t> van de </a:t>
            </a:r>
            <a:r>
              <a:rPr lang="en-US" err="1"/>
              <a:t>spreker</a:t>
            </a:r>
            <a:r>
              <a:rPr lang="en-US"/>
              <a:t> </a:t>
            </a:r>
            <a:r>
              <a:rPr lang="en-US" err="1"/>
              <a:t>beschikbaar</a:t>
            </a:r>
            <a:r>
              <a:rPr lang="en-US"/>
              <a:t> is, of </a:t>
            </a:r>
            <a:r>
              <a:rPr lang="en-US" err="1"/>
              <a:t>als</a:t>
            </a:r>
            <a:r>
              <a:rPr lang="en-US"/>
              <a:t> de quote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lang</a:t>
            </a:r>
            <a:r>
              <a:rPr lang="en-US"/>
              <a:t> is. </a:t>
            </a:r>
            <a:r>
              <a:rPr lang="en-US" err="1"/>
              <a:t>Foto’s</a:t>
            </a:r>
            <a:r>
              <a:rPr lang="en-US"/>
              <a:t> </a:t>
            </a:r>
            <a:r>
              <a:rPr lang="en-US" err="1"/>
              <a:t>maken</a:t>
            </a:r>
            <a:r>
              <a:rPr lang="en-US"/>
              <a:t> quotes </a:t>
            </a:r>
            <a:r>
              <a:rPr lang="en-US" err="1"/>
              <a:t>persoonlijker</a:t>
            </a:r>
            <a:r>
              <a:rPr lang="en-US"/>
              <a:t>.”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846188" y="4496626"/>
            <a:ext cx="8534400" cy="472017"/>
          </a:xfrm>
        </p:spPr>
        <p:txBody>
          <a:bodyPr>
            <a:noAutofit/>
          </a:bodyPr>
          <a:lstStyle>
            <a:lvl1pPr marL="0" indent="0" algn="r">
              <a:buNone/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Willem </a:t>
            </a:r>
            <a:r>
              <a:rPr lang="en-US" err="1"/>
              <a:t>Pirquin</a:t>
            </a:r>
            <a:r>
              <a:rPr lang="en-US"/>
              <a:t> – </a:t>
            </a:r>
            <a:r>
              <a:rPr lang="en-US" err="1"/>
              <a:t>Ontwerper</a:t>
            </a:r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522870"/>
            <a:ext cx="4309316" cy="661720"/>
          </a:xfrm>
          <a:prstGeom prst="rect">
            <a:avLst/>
          </a:prstGeom>
          <a:noFill/>
        </p:spPr>
        <p:txBody>
          <a:bodyPr vert="horz" wrap="none" lIns="36000" tIns="45720" rIns="91440" bIns="45720" rtlCol="0" anchor="ctr">
            <a:spAutoFit/>
          </a:bodyPr>
          <a:lstStyle/>
          <a:p>
            <a:pPr lvl="0"/>
            <a:r>
              <a:rPr lang="en-US" err="1"/>
              <a:t>Hier</a:t>
            </a:r>
            <a:r>
              <a:rPr lang="en-US"/>
              <a:t> </a:t>
            </a:r>
            <a:r>
              <a:rPr lang="en-US" err="1"/>
              <a:t>komt</a:t>
            </a:r>
            <a:r>
              <a:rPr lang="en-US"/>
              <a:t> de </a:t>
            </a:r>
            <a:r>
              <a:rPr lang="en-US" err="1"/>
              <a:t>titel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95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rmvullend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1999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5050150"/>
            <a:ext cx="9600930" cy="661720"/>
          </a:xfrm>
          <a:noFill/>
        </p:spPr>
        <p:txBody>
          <a:bodyPr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nl-BE"/>
              <a:t>Foto’s zeggen meer dan 1000 woorden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15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4255069" y="0"/>
            <a:ext cx="7936931" cy="700357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pic>
        <p:nvPicPr>
          <p:cNvPr id="11" name="Afbeelding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588" y="1220755"/>
            <a:ext cx="1611147" cy="16309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79" y="3867341"/>
            <a:ext cx="2891565" cy="157788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847861" y="1336849"/>
            <a:ext cx="7008779" cy="4293483"/>
          </a:xfrm>
          <a:prstGeom prst="rect">
            <a:avLst/>
          </a:prstGeom>
          <a:noFill/>
        </p:spPr>
        <p:txBody>
          <a:bodyPr vert="horz" wrap="square" lIns="48000" tIns="60960" rIns="121920" bIns="60960" rtlCol="0" anchor="ctr">
            <a:spAutoFit/>
          </a:bodyPr>
          <a:lstStyle/>
          <a:p>
            <a:pPr lvl="0"/>
            <a:r>
              <a:rPr lang="en-US" sz="1900" b="1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Goodfood@School</a:t>
            </a:r>
            <a:endParaRPr lang="en-US" sz="1900" b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en-US" sz="190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Blijde</a:t>
            </a:r>
            <a:r>
              <a:rPr lang="en-US" sz="19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90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inkomststraat</a:t>
            </a:r>
            <a:r>
              <a:rPr lang="en-US" sz="19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50</a:t>
            </a:r>
          </a:p>
          <a:p>
            <a:pPr lvl="0"/>
            <a:r>
              <a:rPr lang="en-US" sz="19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3000 Leuven</a:t>
            </a:r>
          </a:p>
          <a:p>
            <a:pPr lvl="0"/>
            <a:r>
              <a:rPr lang="en-US" sz="19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016/31 65 80</a:t>
            </a:r>
          </a:p>
          <a:p>
            <a:pPr lvl="0"/>
            <a:r>
              <a:rPr lang="en-US" sz="19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info@goodfoodatschool.be</a:t>
            </a:r>
          </a:p>
          <a:p>
            <a:pPr lvl="0"/>
            <a:endParaRPr lang="nl-BE" sz="19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nl-BE" sz="19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endParaRPr lang="nl-BE" sz="19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nl-NL" sz="19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Rikolto België vzw</a:t>
            </a:r>
          </a:p>
          <a:p>
            <a:pPr lvl="0"/>
            <a:r>
              <a:rPr lang="nl-NL" sz="19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Blijde Inkomststraat 50</a:t>
            </a:r>
          </a:p>
          <a:p>
            <a:pPr lvl="0"/>
            <a:r>
              <a:rPr lang="nl-NL" sz="19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3000 Leuven</a:t>
            </a:r>
          </a:p>
          <a:p>
            <a:pPr lvl="0"/>
            <a:r>
              <a:rPr lang="en-US" sz="19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016/31 65 80</a:t>
            </a:r>
          </a:p>
          <a:p>
            <a:pPr lvl="0"/>
            <a:r>
              <a:rPr lang="en-US" sz="19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info@rikolto.be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44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0729"/>
            <a:ext cx="7008874" cy="661720"/>
          </a:xfrm>
          <a:solidFill>
            <a:srgbClr val="B5BD00">
              <a:alpha val="90000"/>
            </a:srgbClr>
          </a:solidFill>
        </p:spPr>
        <p:txBody>
          <a:bodyPr>
            <a:spAutoFit/>
          </a:bodyPr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9277" y="6030124"/>
            <a:ext cx="636516" cy="63860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221235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oudstaf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62013"/>
            <a:ext cx="6380497" cy="58477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A440F9-096D-4BE8-820E-C5E10E2F52C9}" type="datetime1">
              <a:rPr kumimoji="0" lang="nl-BE" sz="1600" b="0" i="0" u="none" strike="noStrike" kern="1200" cap="none" spc="0" normalizeH="0" baseline="0" noProof="0" smtClean="0">
                <a:ln>
                  <a:noFill/>
                </a:ln>
                <a:solidFill>
                  <a:srgbClr val="575756">
                    <a:lumMod val="60000"/>
                    <a:lumOff val="40000"/>
                  </a:srgbClr>
                </a:solidFill>
                <a:effectLst/>
                <a:uLnTx/>
                <a:uFillTx/>
                <a:latin typeface="Verdana"/>
                <a:ea typeface="+mn-ea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25/01/2021</a:t>
            </a:fld>
            <a:endParaRPr kumimoji="0" lang="nl-BE" sz="1600" b="0" i="0" u="none" strike="noStrike" kern="1200" cap="none" spc="0" normalizeH="0" baseline="0" noProof="0">
              <a:ln>
                <a:noFill/>
              </a:ln>
              <a:solidFill>
                <a:srgbClr val="575756">
                  <a:lumMod val="60000"/>
                  <a:lumOff val="40000"/>
                </a:srgbClr>
              </a:solidFill>
              <a:effectLst/>
              <a:uLnTx/>
              <a:uFillTx/>
              <a:latin typeface="Verdana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0" u="none" strike="noStrike" kern="1200" cap="none" spc="0" normalizeH="0" baseline="0" noProof="0">
              <a:ln>
                <a:noFill/>
              </a:ln>
              <a:solidFill>
                <a:srgbClr val="575756">
                  <a:lumMod val="60000"/>
                  <a:lumOff val="40000"/>
                </a:srgbClr>
              </a:solidFill>
              <a:effectLst/>
              <a:uLnTx/>
              <a:uFillTx/>
              <a:latin typeface="Verdana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3AB928-941E-4114-ADAE-BFAF879226BF}" type="slidenum">
              <a:rPr kumimoji="0" lang="nl-BE" sz="1600" b="0" i="0" u="none" strike="noStrike" kern="1200" cap="none" spc="0" normalizeH="0" baseline="0" noProof="0" smtClean="0">
                <a:ln>
                  <a:noFill/>
                </a:ln>
                <a:solidFill>
                  <a:srgbClr val="575756">
                    <a:lumMod val="60000"/>
                    <a:lumOff val="40000"/>
                  </a:srgbClr>
                </a:solidFill>
                <a:effectLst/>
                <a:uLnTx/>
                <a:uFillTx/>
                <a:latin typeface="Verdana"/>
                <a:ea typeface="+mn-ea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600" b="0" i="0" u="none" strike="noStrike" kern="1200" cap="none" spc="0" normalizeH="0" baseline="0" noProof="0">
              <a:ln>
                <a:noFill/>
              </a:ln>
              <a:solidFill>
                <a:srgbClr val="575756">
                  <a:lumMod val="60000"/>
                  <a:lumOff val="40000"/>
                </a:srgbClr>
              </a:solidFill>
              <a:effectLst/>
              <a:uLnTx/>
              <a:uFillTx/>
              <a:latin typeface="Verdana"/>
              <a:ea typeface="+mn-ea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19667" y="1406399"/>
            <a:ext cx="10991851" cy="4675200"/>
          </a:xfrm>
        </p:spPr>
        <p:txBody>
          <a:bodyPr/>
          <a:lstStyle>
            <a:lvl1pPr marL="0" indent="-479988">
              <a:lnSpc>
                <a:spcPct val="100000"/>
              </a:lnSpc>
              <a:spcAft>
                <a:spcPts val="2400"/>
              </a:spcAft>
              <a:buClr>
                <a:schemeClr val="bg1"/>
              </a:buClr>
              <a:buSzPct val="112000"/>
              <a:buFont typeface="+mj-lt"/>
              <a:buAutoNum type="arabicPeriod"/>
              <a:defRPr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0087638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met foto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9667" y="2164800"/>
            <a:ext cx="5520000" cy="384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528000" y="2164800"/>
            <a:ext cx="5664000" cy="3840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err="1"/>
              <a:t>Plaats</a:t>
            </a:r>
            <a:r>
              <a:rPr lang="en-US"/>
              <a:t> </a:t>
            </a:r>
            <a:r>
              <a:rPr lang="en-US" err="1"/>
              <a:t>hier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foto</a:t>
            </a:r>
            <a:r>
              <a:rPr lang="en-US"/>
              <a:t> of </a:t>
            </a:r>
            <a:r>
              <a:rPr lang="en-US" err="1"/>
              <a:t>een</a:t>
            </a:r>
            <a:r>
              <a:rPr lang="en-US"/>
              <a:t> film – </a:t>
            </a:r>
            <a:r>
              <a:rPr lang="en-US" err="1"/>
              <a:t>klik</a:t>
            </a:r>
            <a:r>
              <a:rPr lang="en-US"/>
              <a:t> op het </a:t>
            </a:r>
            <a:r>
              <a:rPr lang="en-US" err="1"/>
              <a:t>icoontje</a:t>
            </a:r>
            <a:r>
              <a:rPr lang="en-US"/>
              <a:t> </a:t>
            </a:r>
            <a:r>
              <a:rPr lang="en-US" err="1"/>
              <a:t>hieronder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9667" y="1176867"/>
            <a:ext cx="10991851" cy="360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7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1" y="522870"/>
            <a:ext cx="7327872" cy="661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769953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1999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  <a:p>
            <a:endParaRPr lang="en-US"/>
          </a:p>
          <a:p>
            <a:r>
              <a:rPr lang="en-US" err="1"/>
              <a:t>Voeg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foto</a:t>
            </a:r>
            <a:r>
              <a:rPr lang="en-US"/>
              <a:t> toe.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300729"/>
            <a:ext cx="9600930" cy="661720"/>
          </a:xfrm>
          <a:solidFill>
            <a:srgbClr val="B5BD00">
              <a:alpha val="90000"/>
            </a:srgbClr>
          </a:solidFill>
        </p:spPr>
        <p:txBody>
          <a:bodyPr>
            <a:spAutoFit/>
          </a:bodyPr>
          <a:lstStyle>
            <a:lvl1pPr>
              <a:defRPr baseline="0"/>
            </a:lvl1pPr>
          </a:lstStyle>
          <a:p>
            <a:r>
              <a:rPr lang="nl-BE"/>
              <a:t>Foto’s zeggen meer dan 1000 woorden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71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buClr>
                <a:schemeClr val="accent1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bg1">
                  <a:lumMod val="65000"/>
                </a:schemeClr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522870"/>
            <a:ext cx="4309316" cy="661720"/>
          </a:xfrm>
          <a:prstGeom prst="rect">
            <a:avLst/>
          </a:prstGeom>
          <a:noFill/>
        </p:spPr>
        <p:txBody>
          <a:bodyPr vert="horz" wrap="none" lIns="36000" tIns="45720" rIns="91440" bIns="45720" rtlCol="0" anchor="ctr">
            <a:spAutoFit/>
          </a:bodyPr>
          <a:lstStyle/>
          <a:p>
            <a:pPr lvl="0"/>
            <a:r>
              <a:rPr lang="en-US" err="1"/>
              <a:t>Hier</a:t>
            </a:r>
            <a:r>
              <a:rPr lang="en-US"/>
              <a:t> </a:t>
            </a:r>
            <a:r>
              <a:rPr lang="en-US" err="1"/>
              <a:t>komt</a:t>
            </a:r>
            <a:r>
              <a:rPr lang="en-US"/>
              <a:t> de </a:t>
            </a:r>
            <a:r>
              <a:rPr lang="en-US" err="1"/>
              <a:t>titel</a:t>
            </a:r>
            <a:endParaRPr lang="en-US"/>
          </a:p>
        </p:txBody>
      </p:sp>
      <p:pic>
        <p:nvPicPr>
          <p:cNvPr id="9" name="Afbeelding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8340" y="406345"/>
            <a:ext cx="959801" cy="9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61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kolomme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07524"/>
            <a:ext cx="5384800" cy="453736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 marL="1523962" indent="-304792">
              <a:defRPr lang="nl-NL" sz="2400" kern="1200" spc="27" baseline="0" dirty="0" smtClean="0">
                <a:solidFill>
                  <a:srgbClr val="3D39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2133547" indent="-304792">
              <a:defRPr lang="nl-NL" sz="2100" kern="1200" spc="27" baseline="0" dirty="0" smtClean="0">
                <a:solidFill>
                  <a:srgbClr val="3D39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743131" indent="-304792">
              <a:defRPr lang="en-US" sz="1900" kern="1200" spc="27" baseline="0" dirty="0">
                <a:solidFill>
                  <a:srgbClr val="3D39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07524"/>
            <a:ext cx="5384800" cy="453736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 marL="1523962" indent="-304792">
              <a:defRPr lang="nl-NL" sz="2400" kern="1200" spc="27" baseline="0" dirty="0" smtClean="0">
                <a:solidFill>
                  <a:srgbClr val="3D39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2133547" indent="-304792">
              <a:defRPr lang="nl-NL" sz="2100" kern="1200" spc="27" baseline="0" dirty="0" smtClean="0">
                <a:solidFill>
                  <a:srgbClr val="3D39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743131" indent="-304792">
              <a:defRPr lang="en-US" sz="1900" kern="1200" spc="27" baseline="0" dirty="0">
                <a:solidFill>
                  <a:srgbClr val="3D393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pic>
        <p:nvPicPr>
          <p:cNvPr id="9" name="Afbeelding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8340" y="406345"/>
            <a:ext cx="959801" cy="971575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522870"/>
            <a:ext cx="4309316" cy="661720"/>
          </a:xfrm>
          <a:prstGeom prst="rect">
            <a:avLst/>
          </a:prstGeom>
          <a:noFill/>
        </p:spPr>
        <p:txBody>
          <a:bodyPr vert="horz" wrap="none" lIns="36000" tIns="45720" rIns="91440" bIns="45720" rtlCol="0" anchor="ctr">
            <a:spAutoFit/>
          </a:bodyPr>
          <a:lstStyle/>
          <a:p>
            <a:pPr lvl="0"/>
            <a:r>
              <a:rPr lang="en-US" err="1"/>
              <a:t>Hier</a:t>
            </a:r>
            <a:r>
              <a:rPr lang="en-US"/>
              <a:t> </a:t>
            </a:r>
            <a:r>
              <a:rPr lang="en-US" err="1"/>
              <a:t>komt</a:t>
            </a:r>
            <a:r>
              <a:rPr lang="en-US"/>
              <a:t> de </a:t>
            </a:r>
            <a:r>
              <a:rPr lang="en-US" err="1"/>
              <a:t>titel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46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7319570" y="1606550"/>
            <a:ext cx="4262831" cy="3433081"/>
          </a:xfrm>
          <a:prstGeom prst="roundRect">
            <a:avLst>
              <a:gd name="adj" fmla="val 9699"/>
            </a:avLst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err="1"/>
              <a:t>Foto</a:t>
            </a:r>
            <a:r>
              <a:rPr lang="en-US"/>
              <a:t> van de </a:t>
            </a:r>
            <a:r>
              <a:rPr lang="en-US" err="1"/>
              <a:t>spreker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-294289" y="1606549"/>
            <a:ext cx="7264473" cy="3433083"/>
          </a:xfrm>
          <a:prstGeom prst="roundRect">
            <a:avLst>
              <a:gd name="adj" fmla="val 10306"/>
            </a:avLst>
          </a:prstGeom>
          <a:solidFill>
            <a:schemeClr val="accent3"/>
          </a:solidFill>
        </p:spPr>
        <p:txBody>
          <a:bodyPr lIns="684000" bIns="396000" anchor="b" anchorCtr="0"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352C"/>
              </a:buClr>
              <a:buSzTx/>
              <a:buFont typeface="Arial"/>
              <a:buNone/>
              <a:tabLst/>
              <a:defRPr sz="3700">
                <a:solidFill>
                  <a:schemeClr val="bg1"/>
                </a:solidFill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352C"/>
              </a:buClr>
              <a:buSzTx/>
              <a:buFont typeface="Arial"/>
              <a:buNone/>
              <a:tabLst/>
              <a:defRPr/>
            </a:pPr>
            <a:r>
              <a:rPr lang="en-US"/>
              <a:t>“</a:t>
            </a:r>
            <a:r>
              <a:rPr lang="en-US" err="1"/>
              <a:t>Ik</a:t>
            </a:r>
            <a:r>
              <a:rPr lang="en-US"/>
              <a:t> </a:t>
            </a:r>
            <a:r>
              <a:rPr lang="en-US" err="1"/>
              <a:t>heb</a:t>
            </a:r>
            <a:r>
              <a:rPr lang="en-US"/>
              <a:t> </a:t>
            </a:r>
            <a:r>
              <a:rPr lang="en-US" err="1"/>
              <a:t>iets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vertellen</a:t>
            </a:r>
            <a:r>
              <a:rPr lang="en-US"/>
              <a:t>, ja. </a:t>
            </a:r>
            <a:r>
              <a:rPr lang="en-US" err="1"/>
              <a:t>Dat</a:t>
            </a:r>
            <a:r>
              <a:rPr lang="en-US"/>
              <a:t> mag u </a:t>
            </a:r>
            <a:r>
              <a:rPr lang="en-US" err="1"/>
              <a:t>gerust</a:t>
            </a:r>
            <a:r>
              <a:rPr lang="en-US"/>
              <a:t> </a:t>
            </a:r>
            <a:r>
              <a:rPr lang="en-US" err="1"/>
              <a:t>weten</a:t>
            </a:r>
            <a:r>
              <a:rPr lang="en-US"/>
              <a:t>. </a:t>
            </a:r>
            <a:r>
              <a:rPr lang="en-US" err="1"/>
              <a:t>Ik</a:t>
            </a:r>
            <a:r>
              <a:rPr lang="en-US"/>
              <a:t> </a:t>
            </a:r>
            <a:r>
              <a:rPr lang="en-US" err="1"/>
              <a:t>zeg</a:t>
            </a:r>
            <a:r>
              <a:rPr lang="en-US"/>
              <a:t> de </a:t>
            </a:r>
            <a:r>
              <a:rPr lang="en-US" err="1"/>
              <a:t>dingen</a:t>
            </a:r>
            <a:r>
              <a:rPr lang="en-US"/>
              <a:t> </a:t>
            </a:r>
            <a:r>
              <a:rPr lang="en-US" err="1"/>
              <a:t>zoals</a:t>
            </a:r>
            <a:r>
              <a:rPr lang="en-US"/>
              <a:t> </a:t>
            </a:r>
            <a:r>
              <a:rPr lang="en-US" err="1"/>
              <a:t>ze</a:t>
            </a:r>
            <a:r>
              <a:rPr lang="en-US"/>
              <a:t> </a:t>
            </a:r>
            <a:r>
              <a:rPr lang="en-US" err="1"/>
              <a:t>zijn</a:t>
            </a:r>
            <a:r>
              <a:rPr lang="en-US"/>
              <a:t>.”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2193007" y="4395461"/>
            <a:ext cx="4604571" cy="472017"/>
          </a:xfrm>
          <a:solidFill>
            <a:schemeClr val="accent3"/>
          </a:solidFill>
        </p:spPr>
        <p:txBody>
          <a:bodyPr>
            <a:noAutofit/>
          </a:bodyPr>
          <a:lstStyle>
            <a:lvl1pPr marL="0" indent="0" algn="r">
              <a:buNone/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Willem </a:t>
            </a:r>
            <a:r>
              <a:rPr lang="en-US" err="1"/>
              <a:t>Pirquin</a:t>
            </a:r>
            <a:r>
              <a:rPr lang="en-US"/>
              <a:t> - </a:t>
            </a:r>
            <a:r>
              <a:rPr lang="en-US" err="1"/>
              <a:t>Ontwerper</a:t>
            </a:r>
            <a:endParaRPr lang="en-US"/>
          </a:p>
        </p:txBody>
      </p:sp>
      <p:grpSp>
        <p:nvGrpSpPr>
          <p:cNvPr id="13" name="Groep 12"/>
          <p:cNvGrpSpPr>
            <a:grpSpLocks noChangeAspect="1"/>
          </p:cNvGrpSpPr>
          <p:nvPr/>
        </p:nvGrpSpPr>
        <p:grpSpPr>
          <a:xfrm>
            <a:off x="719231" y="1865285"/>
            <a:ext cx="990083" cy="701465"/>
            <a:chOff x="6904286" y="972766"/>
            <a:chExt cx="469702" cy="332780"/>
          </a:xfrm>
          <a:solidFill>
            <a:schemeClr val="bg1"/>
          </a:solidFill>
        </p:grpSpPr>
        <p:sp>
          <p:nvSpPr>
            <p:cNvPr id="15" name="Vrije vorm 14"/>
            <p:cNvSpPr/>
            <p:nvPr/>
          </p:nvSpPr>
          <p:spPr>
            <a:xfrm>
              <a:off x="6904286" y="972766"/>
              <a:ext cx="235149" cy="332780"/>
            </a:xfrm>
            <a:custGeom>
              <a:avLst/>
              <a:gdLst/>
              <a:ahLst/>
              <a:cxnLst/>
              <a:rect l="l" t="t" r="r" b="b"/>
              <a:pathLst>
                <a:path w="235149" h="332780">
                  <a:moveTo>
                    <a:pt x="93464" y="0"/>
                  </a:moveTo>
                  <a:lnTo>
                    <a:pt x="235149" y="0"/>
                  </a:lnTo>
                  <a:lnTo>
                    <a:pt x="79772" y="332780"/>
                  </a:lnTo>
                  <a:lnTo>
                    <a:pt x="0" y="332780"/>
                  </a:lnTo>
                  <a:lnTo>
                    <a:pt x="93464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6" name="Vrije vorm 15"/>
            <p:cNvSpPr/>
            <p:nvPr/>
          </p:nvSpPr>
          <p:spPr>
            <a:xfrm>
              <a:off x="7138839" y="972766"/>
              <a:ext cx="235149" cy="332780"/>
            </a:xfrm>
            <a:custGeom>
              <a:avLst/>
              <a:gdLst/>
              <a:ahLst/>
              <a:cxnLst/>
              <a:rect l="l" t="t" r="r" b="b"/>
              <a:pathLst>
                <a:path w="235149" h="332780">
                  <a:moveTo>
                    <a:pt x="93464" y="0"/>
                  </a:moveTo>
                  <a:lnTo>
                    <a:pt x="235149" y="0"/>
                  </a:lnTo>
                  <a:lnTo>
                    <a:pt x="79772" y="332780"/>
                  </a:lnTo>
                  <a:lnTo>
                    <a:pt x="0" y="332780"/>
                  </a:lnTo>
                  <a:lnTo>
                    <a:pt x="93464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pic>
        <p:nvPicPr>
          <p:cNvPr id="18" name="Afbeelding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8340" y="406345"/>
            <a:ext cx="959801" cy="971575"/>
          </a:xfrm>
          <a:prstGeom prst="rect">
            <a:avLst/>
          </a:prstGeom>
        </p:spPr>
      </p:pic>
      <p:sp>
        <p:nvSpPr>
          <p:cNvPr id="1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522870"/>
            <a:ext cx="4309316" cy="661720"/>
          </a:xfrm>
          <a:prstGeom prst="rect">
            <a:avLst/>
          </a:prstGeom>
          <a:noFill/>
        </p:spPr>
        <p:txBody>
          <a:bodyPr vert="horz" wrap="none" lIns="36000" tIns="45720" rIns="91440" bIns="45720" rtlCol="0" anchor="ctr">
            <a:spAutoFit/>
          </a:bodyPr>
          <a:lstStyle/>
          <a:p>
            <a:pPr lvl="0"/>
            <a:r>
              <a:rPr lang="en-US" err="1"/>
              <a:t>Hier</a:t>
            </a:r>
            <a:r>
              <a:rPr lang="en-US"/>
              <a:t> </a:t>
            </a:r>
            <a:r>
              <a:rPr lang="en-US" err="1"/>
              <a:t>komt</a:t>
            </a:r>
            <a:r>
              <a:rPr lang="en-US"/>
              <a:t> de </a:t>
            </a:r>
            <a:r>
              <a:rPr lang="en-US" err="1"/>
              <a:t>titel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9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(alternatief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8"/>
          <p:cNvSpPr/>
          <p:nvPr/>
        </p:nvSpPr>
        <p:spPr>
          <a:xfrm>
            <a:off x="1" y="2870200"/>
            <a:ext cx="12191999" cy="448139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BE63C-2B50-BC48-98DC-C597744AE3CA}" type="datetimeFigureOut">
              <a:rPr lang="en-US" smtClean="0"/>
              <a:t>1/25/2021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85A5F-1C8F-0B41-AA72-41C1E9CF4287}" type="slidenum">
              <a:rPr lang="en-US" smtClean="0"/>
              <a:t>‹nr.›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5221816" y="2870201"/>
            <a:ext cx="6360584" cy="2607308"/>
          </a:xfrm>
        </p:spPr>
        <p:txBody>
          <a:bodyPr wrap="square" anchor="b" anchorCtr="0"/>
          <a:lstStyle>
            <a:lvl1pPr marL="0" marR="0" indent="0" algn="r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352C"/>
              </a:buClr>
              <a:buSzTx/>
              <a:buFont typeface="Arial"/>
              <a:buNone/>
              <a:tabLst/>
              <a:defRPr sz="3700" spc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9352C"/>
              </a:buClr>
              <a:buSzTx/>
              <a:buFont typeface="Arial"/>
              <a:buNone/>
              <a:tabLst/>
              <a:defRPr/>
            </a:pPr>
            <a:r>
              <a:rPr lang="en-US"/>
              <a:t>“</a:t>
            </a:r>
            <a:r>
              <a:rPr lang="en-US" err="1"/>
              <a:t>Ik</a:t>
            </a:r>
            <a:r>
              <a:rPr lang="en-US"/>
              <a:t> </a:t>
            </a:r>
            <a:r>
              <a:rPr lang="en-US" err="1"/>
              <a:t>heb</a:t>
            </a:r>
            <a:r>
              <a:rPr lang="en-US"/>
              <a:t> </a:t>
            </a:r>
            <a:r>
              <a:rPr lang="en-US" err="1"/>
              <a:t>iets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vertellen</a:t>
            </a:r>
            <a:r>
              <a:rPr lang="en-US"/>
              <a:t>, ja. </a:t>
            </a:r>
            <a:r>
              <a:rPr lang="en-US" err="1"/>
              <a:t>Dat</a:t>
            </a:r>
            <a:r>
              <a:rPr lang="en-US"/>
              <a:t> mag u </a:t>
            </a:r>
            <a:r>
              <a:rPr lang="en-US" err="1"/>
              <a:t>gerust</a:t>
            </a:r>
            <a:r>
              <a:rPr lang="en-US"/>
              <a:t> </a:t>
            </a:r>
            <a:r>
              <a:rPr lang="en-US" err="1"/>
              <a:t>weten</a:t>
            </a:r>
            <a:r>
              <a:rPr lang="en-US"/>
              <a:t>. </a:t>
            </a:r>
            <a:r>
              <a:rPr lang="en-US" err="1"/>
              <a:t>Ik</a:t>
            </a:r>
            <a:r>
              <a:rPr lang="en-US"/>
              <a:t> </a:t>
            </a:r>
            <a:r>
              <a:rPr lang="en-US" err="1"/>
              <a:t>zeg</a:t>
            </a:r>
            <a:r>
              <a:rPr lang="en-US"/>
              <a:t> de </a:t>
            </a:r>
            <a:r>
              <a:rPr lang="en-US" err="1"/>
              <a:t>dingen</a:t>
            </a:r>
            <a:r>
              <a:rPr lang="en-US"/>
              <a:t> </a:t>
            </a:r>
            <a:r>
              <a:rPr lang="en-US" err="1"/>
              <a:t>zoals</a:t>
            </a:r>
            <a:r>
              <a:rPr lang="en-US"/>
              <a:t> </a:t>
            </a:r>
            <a:r>
              <a:rPr lang="en-US" err="1"/>
              <a:t>ze</a:t>
            </a:r>
            <a:r>
              <a:rPr lang="en-US"/>
              <a:t> </a:t>
            </a:r>
            <a:r>
              <a:rPr lang="en-US" err="1"/>
              <a:t>zijn</a:t>
            </a:r>
            <a:r>
              <a:rPr lang="en-US"/>
              <a:t>.”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625722" y="5477192"/>
            <a:ext cx="4956679" cy="472017"/>
          </a:xfrm>
          <a:solidFill>
            <a:schemeClr val="accent5"/>
          </a:solidFill>
          <a:effectLst>
            <a:softEdge rad="241300"/>
          </a:effectLst>
        </p:spPr>
        <p:txBody>
          <a:bodyPr>
            <a:noAutofit/>
          </a:bodyPr>
          <a:lstStyle>
            <a:lvl1pPr marL="0" indent="0" algn="r">
              <a:buNone/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Willem </a:t>
            </a:r>
            <a:r>
              <a:rPr lang="en-US" err="1"/>
              <a:t>Pirquin</a:t>
            </a:r>
            <a:r>
              <a:rPr lang="en-US"/>
              <a:t> - </a:t>
            </a:r>
            <a:r>
              <a:rPr lang="en-US" err="1"/>
              <a:t>Ontwerper</a:t>
            </a:r>
            <a:endParaRPr lang="en-US"/>
          </a:p>
        </p:txBody>
      </p:sp>
      <p:sp>
        <p:nvSpPr>
          <p:cNvPr id="11" name="Afgeronde rechthoek 8"/>
          <p:cNvSpPr/>
          <p:nvPr/>
        </p:nvSpPr>
        <p:spPr>
          <a:xfrm rot="18900000">
            <a:off x="-1386977" y="-254400"/>
            <a:ext cx="5547813" cy="5547813"/>
          </a:xfrm>
          <a:prstGeom prst="roundRect">
            <a:avLst>
              <a:gd name="adj" fmla="val 10469"/>
            </a:avLst>
          </a:pr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00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19" name="Groep 18"/>
          <p:cNvGrpSpPr>
            <a:grpSpLocks noChangeAspect="1"/>
          </p:cNvGrpSpPr>
          <p:nvPr/>
        </p:nvGrpSpPr>
        <p:grpSpPr>
          <a:xfrm>
            <a:off x="3291695" y="4686533"/>
            <a:ext cx="1784053" cy="1263987"/>
            <a:chOff x="6904286" y="972766"/>
            <a:chExt cx="469702" cy="332780"/>
          </a:xfrm>
          <a:solidFill>
            <a:schemeClr val="bg1"/>
          </a:solidFill>
        </p:grpSpPr>
        <p:sp>
          <p:nvSpPr>
            <p:cNvPr id="20" name="Vrije vorm 19"/>
            <p:cNvSpPr/>
            <p:nvPr/>
          </p:nvSpPr>
          <p:spPr>
            <a:xfrm>
              <a:off x="6904286" y="972766"/>
              <a:ext cx="235149" cy="332780"/>
            </a:xfrm>
            <a:custGeom>
              <a:avLst/>
              <a:gdLst/>
              <a:ahLst/>
              <a:cxnLst/>
              <a:rect l="l" t="t" r="r" b="b"/>
              <a:pathLst>
                <a:path w="235149" h="332780">
                  <a:moveTo>
                    <a:pt x="93464" y="0"/>
                  </a:moveTo>
                  <a:lnTo>
                    <a:pt x="235149" y="0"/>
                  </a:lnTo>
                  <a:lnTo>
                    <a:pt x="79772" y="332780"/>
                  </a:lnTo>
                  <a:lnTo>
                    <a:pt x="0" y="332780"/>
                  </a:lnTo>
                  <a:lnTo>
                    <a:pt x="93464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1" name="Vrije vorm 20"/>
            <p:cNvSpPr/>
            <p:nvPr/>
          </p:nvSpPr>
          <p:spPr>
            <a:xfrm>
              <a:off x="7138839" y="972766"/>
              <a:ext cx="235149" cy="332780"/>
            </a:xfrm>
            <a:custGeom>
              <a:avLst/>
              <a:gdLst/>
              <a:ahLst/>
              <a:cxnLst/>
              <a:rect l="l" t="t" r="r" b="b"/>
              <a:pathLst>
                <a:path w="235149" h="332780">
                  <a:moveTo>
                    <a:pt x="93464" y="0"/>
                  </a:moveTo>
                  <a:lnTo>
                    <a:pt x="235149" y="0"/>
                  </a:lnTo>
                  <a:lnTo>
                    <a:pt x="79772" y="332780"/>
                  </a:lnTo>
                  <a:lnTo>
                    <a:pt x="0" y="332780"/>
                  </a:lnTo>
                  <a:lnTo>
                    <a:pt x="93464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pic>
        <p:nvPicPr>
          <p:cNvPr id="14" name="Afbeelding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8340" y="406345"/>
            <a:ext cx="959801" cy="9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46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-203200" y="6223853"/>
            <a:ext cx="12395200" cy="6341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522870"/>
            <a:ext cx="2885951" cy="661720"/>
          </a:xfrm>
          <a:prstGeom prst="rect">
            <a:avLst/>
          </a:prstGeom>
          <a:noFill/>
        </p:spPr>
        <p:txBody>
          <a:bodyPr vert="horz" wrap="none" lIns="252000" tIns="45720" rIns="91440" bIns="45720" rtlCol="0" anchor="ctr">
            <a:spAutoFit/>
          </a:bodyPr>
          <a:lstStyle/>
          <a:p>
            <a:r>
              <a:rPr lang="en-US"/>
              <a:t>Add a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2000" y="1600201"/>
            <a:ext cx="9550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lumMod val="60000"/>
                    <a:lumOff val="40000"/>
                  </a:schemeClr>
                </a:solidFill>
                <a:latin typeface="Verdana"/>
                <a:cs typeface="Verdana"/>
              </a:defRPr>
            </a:lvl1pPr>
          </a:lstStyle>
          <a:p>
            <a:fld id="{688BE63C-2B50-BC48-98DC-C597744AE3CA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60000"/>
                    <a:lumOff val="40000"/>
                  </a:schemeClr>
                </a:solidFill>
                <a:latin typeface="Verdana"/>
                <a:cs typeface="Verdana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60000"/>
                    <a:lumOff val="40000"/>
                  </a:schemeClr>
                </a:solidFill>
                <a:latin typeface="Verdana"/>
                <a:cs typeface="Verdana"/>
              </a:defRPr>
            </a:lvl1pPr>
          </a:lstStyle>
          <a:p>
            <a:fld id="{58785A5F-1C8F-0B41-AA72-41C1E9CF4287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4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669" r:id="rId2"/>
    <p:sldLayoutId id="2147483710" r:id="rId3"/>
    <p:sldLayoutId id="2147483708" r:id="rId4"/>
    <p:sldLayoutId id="2147483709" r:id="rId5"/>
    <p:sldLayoutId id="2147483650" r:id="rId6"/>
    <p:sldLayoutId id="2147483652" r:id="rId7"/>
    <p:sldLayoutId id="2147483704" r:id="rId8"/>
    <p:sldLayoutId id="2147483705" r:id="rId9"/>
    <p:sldLayoutId id="2147483706" r:id="rId10"/>
    <p:sldLayoutId id="2147483660" r:id="rId11"/>
    <p:sldLayoutId id="2147483707" r:id="rId12"/>
    <p:sldLayoutId id="2147483671" r:id="rId13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609585" rtl="0" eaLnBrk="1" latinLnBrk="0" hangingPunct="1">
        <a:spcBef>
          <a:spcPct val="0"/>
        </a:spcBef>
        <a:buNone/>
        <a:defRPr sz="3700" b="1" kern="1200">
          <a:solidFill>
            <a:schemeClr val="accent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chemeClr val="accent5"/>
        </a:buClr>
        <a:buFont typeface="Tahoma" panose="020B0604030504040204" pitchFamily="34" charset="0"/>
        <a:buChar char="ɩ"/>
        <a:defRPr sz="3200" kern="1200" spc="27" baseline="0">
          <a:solidFill>
            <a:srgbClr val="3D3935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990575" indent="-380990" algn="l" defTabSz="609585" rtl="0" eaLnBrk="1" latinLnBrk="0" hangingPunct="1">
        <a:spcBef>
          <a:spcPct val="20000"/>
        </a:spcBef>
        <a:buClr>
          <a:schemeClr val="accent2"/>
        </a:buClr>
        <a:buFont typeface="Arial"/>
        <a:buChar char="–"/>
        <a:defRPr sz="2700" kern="1200" spc="27" baseline="0">
          <a:solidFill>
            <a:srgbClr val="3D3935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523962" indent="-304792" algn="l" defTabSz="609585" rtl="0" eaLnBrk="1" latinLnBrk="0" hangingPunct="1">
        <a:spcBef>
          <a:spcPct val="20000"/>
        </a:spcBef>
        <a:buClr>
          <a:srgbClr val="99352C"/>
        </a:buClr>
        <a:buFont typeface="Arial"/>
        <a:buChar char="•"/>
        <a:defRPr sz="2400" kern="1200" spc="27" baseline="0">
          <a:solidFill>
            <a:srgbClr val="3D3935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2133547" indent="-304792" algn="l" defTabSz="609585" rtl="0" eaLnBrk="1" latinLnBrk="0" hangingPunct="1">
        <a:spcBef>
          <a:spcPct val="20000"/>
        </a:spcBef>
        <a:buClr>
          <a:srgbClr val="99352C"/>
        </a:buClr>
        <a:buFont typeface="Arial"/>
        <a:buChar char="–"/>
        <a:defRPr sz="2100" kern="1200" spc="27" baseline="0">
          <a:solidFill>
            <a:srgbClr val="3D3935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743131" indent="-304792" algn="l" defTabSz="609585" rtl="0" eaLnBrk="1" latinLnBrk="0" hangingPunct="1">
        <a:spcBef>
          <a:spcPct val="20000"/>
        </a:spcBef>
        <a:buClr>
          <a:srgbClr val="99352C"/>
        </a:buClr>
        <a:buFont typeface="Arial"/>
        <a:buChar char="»"/>
        <a:defRPr sz="1900" kern="1200" spc="27" baseline="0">
          <a:solidFill>
            <a:srgbClr val="3D3935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" y="298196"/>
            <a:ext cx="2786936" cy="666786"/>
          </a:xfrm>
          <a:prstGeom prst="rect">
            <a:avLst/>
          </a:prstGeom>
          <a:solidFill>
            <a:srgbClr val="B5BD00">
              <a:alpha val="90000"/>
            </a:srgbClr>
          </a:solidFill>
        </p:spPr>
        <p:txBody>
          <a:bodyPr vert="horz" wrap="none" lIns="360000" tIns="45720" rIns="91440" bIns="45720" rtlCol="0" anchor="ctr">
            <a:spAutoFit/>
          </a:bodyPr>
          <a:lstStyle/>
          <a:p>
            <a:r>
              <a:rPr lang="en-US"/>
              <a:t>Add a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</a:lstStyle>
          <a:p>
            <a:fld id="{688BE63C-2B50-BC48-98DC-C597744AE3CA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</a:lstStyle>
          <a:p>
            <a:fld id="{58785A5F-1C8F-0B41-AA72-41C1E9CF4287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7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03" r:id="rId14"/>
  </p:sldLayoutIdLst>
  <p:txStyles>
    <p:titleStyle>
      <a:lvl1pPr algn="l" defTabSz="609585" rtl="0" eaLnBrk="1" latinLnBrk="0" hangingPunct="1">
        <a:spcBef>
          <a:spcPct val="0"/>
        </a:spcBef>
        <a:buNone/>
        <a:defRPr sz="3733" b="0" kern="1200">
          <a:solidFill>
            <a:schemeClr val="bg1"/>
          </a:solidFill>
          <a:latin typeface="Trebuchet MS" charset="0"/>
          <a:ea typeface="Trebuchet MS" charset="0"/>
          <a:cs typeface="Trebuchet MS" charset="0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rgbClr val="99352C"/>
        </a:buClr>
        <a:buFont typeface="Arial"/>
        <a:buChar char="•"/>
        <a:defRPr sz="4267" kern="1200">
          <a:solidFill>
            <a:srgbClr val="3D3935"/>
          </a:solidFill>
          <a:latin typeface="Trebuchet MS" charset="0"/>
          <a:ea typeface="Trebuchet MS" charset="0"/>
          <a:cs typeface="Trebuchet MS" charset="0"/>
        </a:defRPr>
      </a:lvl1pPr>
      <a:lvl2pPr marL="990575" indent="-380990" algn="l" defTabSz="609585" rtl="0" eaLnBrk="1" latinLnBrk="0" hangingPunct="1">
        <a:spcBef>
          <a:spcPct val="20000"/>
        </a:spcBef>
        <a:buClr>
          <a:srgbClr val="99352C"/>
        </a:buClr>
        <a:buFont typeface="Arial"/>
        <a:buChar char="–"/>
        <a:defRPr sz="3733" kern="1200">
          <a:solidFill>
            <a:srgbClr val="3D3935"/>
          </a:solidFill>
          <a:latin typeface="Trebuchet MS" charset="0"/>
          <a:ea typeface="Trebuchet MS" charset="0"/>
          <a:cs typeface="Trebuchet MS" charset="0"/>
        </a:defRPr>
      </a:lvl2pPr>
      <a:lvl3pPr marL="1523962" indent="-304792" algn="l" defTabSz="609585" rtl="0" eaLnBrk="1" latinLnBrk="0" hangingPunct="1">
        <a:spcBef>
          <a:spcPct val="20000"/>
        </a:spcBef>
        <a:buClr>
          <a:srgbClr val="99352C"/>
        </a:buClr>
        <a:buFont typeface="Arial"/>
        <a:buChar char="•"/>
        <a:defRPr sz="3200" kern="1200">
          <a:solidFill>
            <a:srgbClr val="3D3935"/>
          </a:solidFill>
          <a:latin typeface="Trebuchet MS" charset="0"/>
          <a:ea typeface="Trebuchet MS" charset="0"/>
          <a:cs typeface="Trebuchet MS" charset="0"/>
        </a:defRPr>
      </a:lvl3pPr>
      <a:lvl4pPr marL="2133547" indent="-304792" algn="l" defTabSz="609585" rtl="0" eaLnBrk="1" latinLnBrk="0" hangingPunct="1">
        <a:spcBef>
          <a:spcPct val="20000"/>
        </a:spcBef>
        <a:buClr>
          <a:srgbClr val="99352C"/>
        </a:buClr>
        <a:buFont typeface="Arial"/>
        <a:buChar char="–"/>
        <a:defRPr sz="2667" kern="1200">
          <a:solidFill>
            <a:srgbClr val="3D3935"/>
          </a:solidFill>
          <a:latin typeface="Trebuchet MS" charset="0"/>
          <a:ea typeface="Trebuchet MS" charset="0"/>
          <a:cs typeface="Trebuchet MS" charset="0"/>
        </a:defRPr>
      </a:lvl4pPr>
      <a:lvl5pPr marL="2743131" indent="-304792" algn="l" defTabSz="609585" rtl="0" eaLnBrk="1" latinLnBrk="0" hangingPunct="1">
        <a:spcBef>
          <a:spcPct val="20000"/>
        </a:spcBef>
        <a:buClr>
          <a:srgbClr val="99352C"/>
        </a:buClr>
        <a:buFont typeface="Arial"/>
        <a:buChar char="»"/>
        <a:defRPr sz="2667" kern="1200">
          <a:solidFill>
            <a:srgbClr val="3D3935"/>
          </a:solidFill>
          <a:latin typeface="Trebuchet MS" charset="0"/>
          <a:ea typeface="Trebuchet MS" charset="0"/>
          <a:cs typeface="Trebuchet MS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" y="298196"/>
            <a:ext cx="2786936" cy="666786"/>
          </a:xfrm>
          <a:prstGeom prst="rect">
            <a:avLst/>
          </a:prstGeom>
          <a:solidFill>
            <a:srgbClr val="B5BD00">
              <a:alpha val="90000"/>
            </a:srgbClr>
          </a:solidFill>
        </p:spPr>
        <p:txBody>
          <a:bodyPr vert="horz" wrap="none" lIns="360000" tIns="45720" rIns="91440" bIns="45720" rtlCol="0" anchor="ctr">
            <a:spAutoFit/>
          </a:bodyPr>
          <a:lstStyle/>
          <a:p>
            <a:r>
              <a:rPr lang="en-US"/>
              <a:t>Add a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</a:lstStyle>
          <a:p>
            <a:fld id="{688BE63C-2B50-BC48-98DC-C597744AE3CA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</a:lstStyle>
          <a:p>
            <a:fld id="{58785A5F-1C8F-0B41-AA72-41C1E9CF4287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56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715" r:id="rId8"/>
    <p:sldLayoutId id="2147483670" r:id="rId9"/>
    <p:sldLayoutId id="2147483716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l" defTabSz="609585" rtl="0" eaLnBrk="1" latinLnBrk="0" hangingPunct="1">
        <a:spcBef>
          <a:spcPct val="0"/>
        </a:spcBef>
        <a:buNone/>
        <a:defRPr sz="3733" b="0" kern="1200">
          <a:solidFill>
            <a:schemeClr val="bg1"/>
          </a:solidFill>
          <a:latin typeface="Trebuchet MS" charset="0"/>
          <a:ea typeface="Trebuchet MS" charset="0"/>
          <a:cs typeface="Trebuchet MS" charset="0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rgbClr val="99352C"/>
        </a:buClr>
        <a:buFont typeface="Arial"/>
        <a:buChar char="•"/>
        <a:defRPr sz="4267" kern="1200">
          <a:solidFill>
            <a:srgbClr val="3D3935"/>
          </a:solidFill>
          <a:latin typeface="Trebuchet MS" charset="0"/>
          <a:ea typeface="Trebuchet MS" charset="0"/>
          <a:cs typeface="Trebuchet MS" charset="0"/>
        </a:defRPr>
      </a:lvl1pPr>
      <a:lvl2pPr marL="990575" indent="-380990" algn="l" defTabSz="609585" rtl="0" eaLnBrk="1" latinLnBrk="0" hangingPunct="1">
        <a:spcBef>
          <a:spcPct val="20000"/>
        </a:spcBef>
        <a:buClr>
          <a:srgbClr val="99352C"/>
        </a:buClr>
        <a:buFont typeface="Arial"/>
        <a:buChar char="–"/>
        <a:defRPr sz="3733" kern="1200">
          <a:solidFill>
            <a:srgbClr val="3D3935"/>
          </a:solidFill>
          <a:latin typeface="Trebuchet MS" charset="0"/>
          <a:ea typeface="Trebuchet MS" charset="0"/>
          <a:cs typeface="Trebuchet MS" charset="0"/>
        </a:defRPr>
      </a:lvl2pPr>
      <a:lvl3pPr marL="1523962" indent="-304792" algn="l" defTabSz="609585" rtl="0" eaLnBrk="1" latinLnBrk="0" hangingPunct="1">
        <a:spcBef>
          <a:spcPct val="20000"/>
        </a:spcBef>
        <a:buClr>
          <a:srgbClr val="99352C"/>
        </a:buClr>
        <a:buFont typeface="Arial"/>
        <a:buChar char="•"/>
        <a:defRPr sz="3200" kern="1200">
          <a:solidFill>
            <a:srgbClr val="3D3935"/>
          </a:solidFill>
          <a:latin typeface="Trebuchet MS" charset="0"/>
          <a:ea typeface="Trebuchet MS" charset="0"/>
          <a:cs typeface="Trebuchet MS" charset="0"/>
        </a:defRPr>
      </a:lvl3pPr>
      <a:lvl4pPr marL="2133547" indent="-304792" algn="l" defTabSz="609585" rtl="0" eaLnBrk="1" latinLnBrk="0" hangingPunct="1">
        <a:spcBef>
          <a:spcPct val="20000"/>
        </a:spcBef>
        <a:buClr>
          <a:srgbClr val="99352C"/>
        </a:buClr>
        <a:buFont typeface="Arial"/>
        <a:buChar char="–"/>
        <a:defRPr sz="2667" kern="1200">
          <a:solidFill>
            <a:srgbClr val="3D3935"/>
          </a:solidFill>
          <a:latin typeface="Trebuchet MS" charset="0"/>
          <a:ea typeface="Trebuchet MS" charset="0"/>
          <a:cs typeface="Trebuchet MS" charset="0"/>
        </a:defRPr>
      </a:lvl4pPr>
      <a:lvl5pPr marL="2743131" indent="-304792" algn="l" defTabSz="609585" rtl="0" eaLnBrk="1" latinLnBrk="0" hangingPunct="1">
        <a:spcBef>
          <a:spcPct val="20000"/>
        </a:spcBef>
        <a:buClr>
          <a:srgbClr val="99352C"/>
        </a:buClr>
        <a:buFont typeface="Arial"/>
        <a:buChar char="»"/>
        <a:defRPr sz="2667" kern="1200">
          <a:solidFill>
            <a:srgbClr val="3D3935"/>
          </a:solidFill>
          <a:latin typeface="Trebuchet MS" charset="0"/>
          <a:ea typeface="Trebuchet MS" charset="0"/>
          <a:cs typeface="Trebuchet MS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-203200" y="6223853"/>
            <a:ext cx="12395200" cy="6341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522870"/>
            <a:ext cx="2885951" cy="661720"/>
          </a:xfrm>
          <a:prstGeom prst="rect">
            <a:avLst/>
          </a:prstGeom>
          <a:noFill/>
        </p:spPr>
        <p:txBody>
          <a:bodyPr vert="horz" wrap="none" lIns="252000" tIns="45720" rIns="91440" bIns="45720" rtlCol="0" anchor="ctr">
            <a:spAutoFit/>
          </a:bodyPr>
          <a:lstStyle/>
          <a:p>
            <a:r>
              <a:rPr lang="en-US"/>
              <a:t>Add a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2000" y="1600201"/>
            <a:ext cx="9550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lumMod val="60000"/>
                    <a:lumOff val="40000"/>
                  </a:schemeClr>
                </a:solidFill>
                <a:latin typeface="Verdana"/>
                <a:cs typeface="Verdana"/>
              </a:defRPr>
            </a:lvl1pPr>
          </a:lstStyle>
          <a:p>
            <a:fld id="{688BE63C-2B50-BC48-98DC-C597744AE3CA}" type="datetimeFigureOut">
              <a:rPr lang="en-US" smtClean="0"/>
              <a:pPr/>
              <a:t>1/25/2021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60000"/>
                    <a:lumOff val="40000"/>
                  </a:schemeClr>
                </a:solidFill>
                <a:latin typeface="Verdana"/>
                <a:cs typeface="Verdana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60000"/>
                    <a:lumOff val="40000"/>
                  </a:schemeClr>
                </a:solidFill>
                <a:latin typeface="Verdana"/>
                <a:cs typeface="Verdana"/>
              </a:defRPr>
            </a:lvl1pPr>
          </a:lstStyle>
          <a:p>
            <a:fld id="{58785A5F-1C8F-0B41-AA72-41C1E9CF4287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410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609585" rtl="0" eaLnBrk="1" latinLnBrk="0" hangingPunct="1">
        <a:spcBef>
          <a:spcPct val="0"/>
        </a:spcBef>
        <a:buNone/>
        <a:defRPr sz="3700" b="1" kern="1200">
          <a:solidFill>
            <a:schemeClr val="accent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chemeClr val="accent5"/>
        </a:buClr>
        <a:buFont typeface="Tahoma" panose="020B0604030504040204" pitchFamily="34" charset="0"/>
        <a:buChar char="ɩ"/>
        <a:defRPr sz="3200" kern="1200" spc="27" baseline="0">
          <a:solidFill>
            <a:srgbClr val="3D3935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990575" indent="-380990" algn="l" defTabSz="609585" rtl="0" eaLnBrk="1" latinLnBrk="0" hangingPunct="1">
        <a:spcBef>
          <a:spcPct val="20000"/>
        </a:spcBef>
        <a:buClr>
          <a:schemeClr val="accent2"/>
        </a:buClr>
        <a:buFont typeface="Arial"/>
        <a:buChar char="–"/>
        <a:defRPr sz="2700" kern="1200" spc="27" baseline="0">
          <a:solidFill>
            <a:srgbClr val="3D3935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523962" indent="-304792" algn="l" defTabSz="609585" rtl="0" eaLnBrk="1" latinLnBrk="0" hangingPunct="1">
        <a:spcBef>
          <a:spcPct val="20000"/>
        </a:spcBef>
        <a:buClr>
          <a:srgbClr val="99352C"/>
        </a:buClr>
        <a:buFont typeface="Arial"/>
        <a:buChar char="•"/>
        <a:defRPr sz="2400" kern="1200" spc="27" baseline="0">
          <a:solidFill>
            <a:srgbClr val="3D3935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2133547" indent="-304792" algn="l" defTabSz="609585" rtl="0" eaLnBrk="1" latinLnBrk="0" hangingPunct="1">
        <a:spcBef>
          <a:spcPct val="20000"/>
        </a:spcBef>
        <a:buClr>
          <a:srgbClr val="99352C"/>
        </a:buClr>
        <a:buFont typeface="Arial"/>
        <a:buChar char="–"/>
        <a:defRPr sz="2100" kern="1200" spc="27" baseline="0">
          <a:solidFill>
            <a:srgbClr val="3D3935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743131" indent="-304792" algn="l" defTabSz="609585" rtl="0" eaLnBrk="1" latinLnBrk="0" hangingPunct="1">
        <a:spcBef>
          <a:spcPct val="20000"/>
        </a:spcBef>
        <a:buClr>
          <a:srgbClr val="99352C"/>
        </a:buClr>
        <a:buFont typeface="Arial"/>
        <a:buChar char="»"/>
        <a:defRPr sz="1900" kern="1200" spc="27" baseline="0">
          <a:solidFill>
            <a:srgbClr val="3D3935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5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oodatschool.be/nl/home/digitaal-charter" TargetMode="External"/><Relationship Id="rId2" Type="http://schemas.openxmlformats.org/officeDocument/2006/relationships/hyperlink" Target="https://www.gezondleven.be/files/voeding/schoolmaaltijdengids_2018.pdf" TargetMode="Externa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5.png"/><Relationship Id="rId5" Type="http://schemas.openxmlformats.org/officeDocument/2006/relationships/image" Target="../media/image27.png"/><Relationship Id="rId4" Type="http://schemas.openxmlformats.org/officeDocument/2006/relationships/hyperlink" Target="https://www.goodfoodatschool.be/nl/toolkit-aan-de-sla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5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5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701649-863A-463B-8394-F339A0CEB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7929" y="2944573"/>
            <a:ext cx="5670756" cy="754053"/>
          </a:xfrm>
        </p:spPr>
        <p:txBody>
          <a:bodyPr/>
          <a:lstStyle/>
          <a:p>
            <a:r>
              <a:rPr lang="nl-NL" sz="4400" err="1"/>
              <a:t>GoodFood@School</a:t>
            </a:r>
            <a:endParaRPr lang="nl-BE" sz="440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987E67A-721D-49AE-AD53-3BC73A16B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8235" y="356659"/>
            <a:ext cx="2304256" cy="1266851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84EA4064-B29E-48F8-9B5B-688841A68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2669" y="3748312"/>
            <a:ext cx="5670756" cy="1695437"/>
          </a:xfrm>
        </p:spPr>
        <p:txBody>
          <a:bodyPr/>
          <a:lstStyle/>
          <a:p>
            <a:pPr algn="ctr"/>
            <a:r>
              <a:rPr lang="nl-NL" sz="3200">
                <a:solidFill>
                  <a:schemeClr val="tx1"/>
                </a:solidFill>
                <a:latin typeface="Abadi"/>
                <a:ea typeface="Tahoma"/>
                <a:cs typeface="Aldhabi"/>
              </a:rPr>
              <a:t>Een gezond en duurzaam voedingsbeleid in alle Vlaamse scholen</a:t>
            </a:r>
            <a:endParaRPr lang="en-US" sz="3200">
              <a:solidFill>
                <a:schemeClr val="tx1"/>
              </a:solidFill>
              <a:latin typeface="Abadi"/>
              <a:ea typeface="Tahoma"/>
              <a:cs typeface="Aldhabi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86A65FD-1510-4C67-8266-62FE97EA3C16}"/>
              </a:ext>
            </a:extLst>
          </p:cNvPr>
          <p:cNvSpPr txBox="1"/>
          <p:nvPr/>
        </p:nvSpPr>
        <p:spPr>
          <a:xfrm>
            <a:off x="9670211" y="5946265"/>
            <a:ext cx="2225615" cy="400110"/>
          </a:xfrm>
          <a:prstGeom prst="rect">
            <a:avLst/>
          </a:prstGeom>
          <a:solidFill>
            <a:schemeClr val="accent3">
              <a:alpha val="90000"/>
            </a:schemeClr>
          </a:solidFill>
        </p:spPr>
        <p:txBody>
          <a:bodyPr rot="0" spcFirstLastPara="0" vertOverflow="overflow" horzOverflow="overflow" vert="horz" wrap="square" lIns="180000" tIns="45720" rIns="18000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457200">
              <a:spcBef>
                <a:spcPct val="0"/>
              </a:spcBef>
            </a:pPr>
            <a:r>
              <a:rPr lang="nl-NL" sz="2000" b="1" spc="150">
                <a:solidFill>
                  <a:schemeClr val="bg1"/>
                </a:solidFill>
                <a:latin typeface="Tahoma"/>
                <a:ea typeface="Tahoma"/>
                <a:cs typeface="Tahoma"/>
              </a:rPr>
              <a:t>Naomi Dries </a:t>
            </a:r>
            <a:endParaRPr lang="nl-N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220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62CC97-33B6-4A15-8D7B-9F3B849A3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00729"/>
            <a:ext cx="3254692" cy="661720"/>
          </a:xfrm>
          <a:solidFill>
            <a:srgbClr val="B5BD00">
              <a:alpha val="40000"/>
            </a:srgbClr>
          </a:solidFill>
          <a:ln>
            <a:solidFill>
              <a:schemeClr val="bg1"/>
            </a:solidFill>
          </a:ln>
        </p:spPr>
        <p:txBody>
          <a:bodyPr vert="horz" wrap="none" lIns="360000" tIns="45720" rIns="91440" bIns="45720" rtlCol="0" anchor="ctr">
            <a:spAutoFit/>
          </a:bodyPr>
          <a:lstStyle/>
          <a:p>
            <a:r>
              <a:rPr lang="nl-NL" sz="3700">
                <a:solidFill>
                  <a:schemeClr val="bg2">
                    <a:lumMod val="10000"/>
                  </a:schemeClr>
                </a:solidFill>
                <a:latin typeface="Trebuchet MS"/>
              </a:rPr>
              <a:t>3. Starterskit</a:t>
            </a:r>
            <a:endParaRPr lang="nl-BE" sz="3700">
              <a:solidFill>
                <a:schemeClr val="bg2">
                  <a:lumMod val="10000"/>
                </a:schemeClr>
              </a:solidFill>
              <a:latin typeface="Trebuchet MS"/>
            </a:endParaRPr>
          </a:p>
        </p:txBody>
      </p:sp>
      <p:pic>
        <p:nvPicPr>
          <p:cNvPr id="4" name="Tijdelijke aanduiding voor inhoud 4" descr="Afbeelding met fruit&#10;&#10;Automatisch gegenereerde beschrijving">
            <a:extLst>
              <a:ext uri="{FF2B5EF4-FFF2-40B4-BE49-F238E27FC236}">
                <a16:creationId xmlns:a16="http://schemas.microsoft.com/office/drawing/2014/main" id="{7BF4F485-18A0-44FF-A96A-1B58BCE054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293"/>
          <a:stretch/>
        </p:blipFill>
        <p:spPr>
          <a:xfrm>
            <a:off x="3321685" y="1172717"/>
            <a:ext cx="5262880" cy="5201231"/>
          </a:xfrm>
          <a:prstGeom prst="rect">
            <a:avLst/>
          </a:prstGeom>
        </p:spPr>
      </p:pic>
      <p:pic>
        <p:nvPicPr>
          <p:cNvPr id="3" name="Picture 9" descr="Logo&#10;&#10;Description automatically generated">
            <a:extLst>
              <a:ext uri="{FF2B5EF4-FFF2-40B4-BE49-F238E27FC236}">
                <a16:creationId xmlns:a16="http://schemas.microsoft.com/office/drawing/2014/main" id="{505B4B90-0A48-4B9E-A3F2-32FE363D3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070" y="394422"/>
            <a:ext cx="951290" cy="98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60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E03E25-8CA7-4EDD-ADBB-E028F7C1D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00729"/>
            <a:ext cx="3489821" cy="661720"/>
          </a:xfrm>
          <a:solidFill>
            <a:srgbClr val="B5BD00">
              <a:alpha val="40000"/>
            </a:srgbClr>
          </a:solidFill>
          <a:ln>
            <a:solidFill>
              <a:schemeClr val="bg1"/>
            </a:solidFill>
          </a:ln>
        </p:spPr>
        <p:txBody>
          <a:bodyPr vert="horz" wrap="none" lIns="360000" tIns="45720" rIns="91440" bIns="45720" rtlCol="0" anchor="ctr">
            <a:spAutoFit/>
          </a:bodyPr>
          <a:lstStyle/>
          <a:p>
            <a:r>
              <a:rPr lang="nl-BE" sz="3700">
                <a:solidFill>
                  <a:schemeClr val="bg2">
                    <a:lumMod val="10000"/>
                  </a:schemeClr>
                </a:solidFill>
                <a:latin typeface="Trebuchet MS"/>
              </a:rPr>
              <a:t>4. Actiefiches </a:t>
            </a:r>
          </a:p>
        </p:txBody>
      </p:sp>
      <p:pic>
        <p:nvPicPr>
          <p:cNvPr id="5" name="Afbeelding 4" descr="Afbeelding met schermafbeelding, gras&#10;&#10;Automatisch gegenereerde beschrijving">
            <a:extLst>
              <a:ext uri="{FF2B5EF4-FFF2-40B4-BE49-F238E27FC236}">
                <a16:creationId xmlns:a16="http://schemas.microsoft.com/office/drawing/2014/main" id="{55C8FB1D-C85F-4D9E-9A1F-518AD76C2F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7"/>
          <a:stretch/>
        </p:blipFill>
        <p:spPr>
          <a:xfrm>
            <a:off x="685747" y="1465220"/>
            <a:ext cx="3149642" cy="4465547"/>
          </a:xfrm>
          <a:prstGeom prst="rect">
            <a:avLst/>
          </a:prstGeom>
        </p:spPr>
      </p:pic>
      <p:pic>
        <p:nvPicPr>
          <p:cNvPr id="4" name="Afbeelding 4" descr="Afbeelding met schermafbeelding, gras&#10;&#10;Automatisch gegenereerde beschrijving">
            <a:extLst>
              <a:ext uri="{FF2B5EF4-FFF2-40B4-BE49-F238E27FC236}">
                <a16:creationId xmlns:a16="http://schemas.microsoft.com/office/drawing/2014/main" id="{1B9F1863-9535-4EB8-9965-529CD126F6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96" r="-303"/>
          <a:stretch/>
        </p:blipFill>
        <p:spPr>
          <a:xfrm>
            <a:off x="8162872" y="1465219"/>
            <a:ext cx="3222797" cy="4465555"/>
          </a:xfrm>
          <a:prstGeom prst="rect">
            <a:avLst/>
          </a:prstGeom>
        </p:spPr>
      </p:pic>
      <p:pic>
        <p:nvPicPr>
          <p:cNvPr id="3" name="Picture 5" descr="Diagram, text&#10;&#10;Description automatically generated">
            <a:extLst>
              <a:ext uri="{FF2B5EF4-FFF2-40B4-BE49-F238E27FC236}">
                <a16:creationId xmlns:a16="http://schemas.microsoft.com/office/drawing/2014/main" id="{C2B83706-92E7-4E25-87D9-09A197794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700" y="1139723"/>
            <a:ext cx="3857625" cy="5416754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9" descr="Logo&#10;&#10;Description automatically generated">
            <a:extLst>
              <a:ext uri="{FF2B5EF4-FFF2-40B4-BE49-F238E27FC236}">
                <a16:creationId xmlns:a16="http://schemas.microsoft.com/office/drawing/2014/main" id="{E8D7294F-2809-45EB-BB9D-8B89FF2C9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4070" y="394422"/>
            <a:ext cx="951290" cy="98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73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307676" y="1269522"/>
            <a:ext cx="11792308" cy="5374228"/>
          </a:xfrm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marL="456565" indent="-456565">
              <a:lnSpc>
                <a:spcPct val="150000"/>
              </a:lnSpc>
            </a:pPr>
            <a:r>
              <a:rPr lang="en-US" sz="2400">
                <a:latin typeface="Trebuchet MS"/>
              </a:rPr>
              <a:t>Richt </a:t>
            </a:r>
            <a:r>
              <a:rPr lang="en-US" sz="2400" err="1">
                <a:latin typeface="Trebuchet MS"/>
              </a:rPr>
              <a:t>een</a:t>
            </a:r>
            <a:r>
              <a:rPr lang="en-US" sz="2400">
                <a:latin typeface="Trebuchet MS"/>
              </a:rPr>
              <a:t> </a:t>
            </a:r>
            <a:r>
              <a:rPr lang="en-US" sz="2400" b="1" u="sng" err="1">
                <a:latin typeface="Trebuchet MS"/>
              </a:rPr>
              <a:t>werkgroep</a:t>
            </a:r>
            <a:r>
              <a:rPr lang="en-US" sz="2400">
                <a:latin typeface="Trebuchet MS"/>
              </a:rPr>
              <a:t> (School Food Council) op met </a:t>
            </a:r>
            <a:r>
              <a:rPr lang="en-US" sz="2400" err="1">
                <a:latin typeface="Trebuchet MS"/>
              </a:rPr>
              <a:t>allerhande</a:t>
            </a:r>
            <a:r>
              <a:rPr lang="en-US" sz="2400">
                <a:latin typeface="Trebuchet MS"/>
              </a:rPr>
              <a:t> </a:t>
            </a:r>
            <a:r>
              <a:rPr lang="en-US" sz="2400" err="1">
                <a:latin typeface="Trebuchet MS"/>
              </a:rPr>
              <a:t>relevante</a:t>
            </a:r>
            <a:r>
              <a:rPr lang="en-US" sz="2400">
                <a:latin typeface="Trebuchet MS"/>
              </a:rPr>
              <a:t> </a:t>
            </a:r>
            <a:r>
              <a:rPr lang="en-US" sz="2400" err="1">
                <a:latin typeface="Trebuchet MS"/>
              </a:rPr>
              <a:t>spelers</a:t>
            </a:r>
            <a:r>
              <a:rPr lang="en-US" sz="2400">
                <a:latin typeface="Trebuchet MS"/>
              </a:rPr>
              <a:t> </a:t>
            </a:r>
            <a:endParaRPr lang="en-US" sz="2400"/>
          </a:p>
          <a:p>
            <a:pPr marL="456565" indent="-456565">
              <a:lnSpc>
                <a:spcPct val="150000"/>
              </a:lnSpc>
            </a:pPr>
            <a:r>
              <a:rPr lang="en-US" sz="2400">
                <a:latin typeface="Trebuchet MS"/>
              </a:rPr>
              <a:t>Link met </a:t>
            </a:r>
            <a:r>
              <a:rPr lang="en-US" sz="2400" b="1" u="sng">
                <a:latin typeface="Trebuchet MS"/>
              </a:rPr>
              <a:t>de </a:t>
            </a:r>
            <a:r>
              <a:rPr lang="en-US" sz="2400" b="1" u="sng" err="1">
                <a:latin typeface="Trebuchet MS"/>
              </a:rPr>
              <a:t>voedselstrategie</a:t>
            </a:r>
            <a:r>
              <a:rPr lang="en-US" sz="2400">
                <a:latin typeface="Trebuchet MS"/>
              </a:rPr>
              <a:t> van de stad of </a:t>
            </a:r>
            <a:r>
              <a:rPr lang="en-US" sz="2400" err="1">
                <a:latin typeface="Trebuchet MS"/>
              </a:rPr>
              <a:t>gemeente</a:t>
            </a:r>
            <a:r>
              <a:rPr lang="en-US" sz="2400">
                <a:latin typeface="Trebuchet MS"/>
              </a:rPr>
              <a:t>, </a:t>
            </a:r>
            <a:r>
              <a:rPr lang="en-US" sz="2400" err="1">
                <a:latin typeface="Trebuchet MS"/>
              </a:rPr>
              <a:t>als</a:t>
            </a:r>
            <a:r>
              <a:rPr lang="en-US" sz="2400">
                <a:latin typeface="Trebuchet MS"/>
              </a:rPr>
              <a:t> die er is</a:t>
            </a:r>
            <a:endParaRPr lang="en-US" sz="2400"/>
          </a:p>
          <a:p>
            <a:pPr marL="456565" indent="-456565">
              <a:lnSpc>
                <a:spcPct val="150000"/>
              </a:lnSpc>
            </a:pPr>
            <a:r>
              <a:rPr lang="en-US" sz="2400" b="1" u="sng" err="1">
                <a:latin typeface="Trebuchet MS"/>
              </a:rPr>
              <a:t>Breng</a:t>
            </a:r>
            <a:r>
              <a:rPr lang="en-US" sz="2400" b="1" u="sng">
                <a:latin typeface="Trebuchet MS"/>
              </a:rPr>
              <a:t> in </a:t>
            </a:r>
            <a:r>
              <a:rPr lang="en-US" sz="2400" b="1" u="sng" err="1">
                <a:latin typeface="Trebuchet MS"/>
              </a:rPr>
              <a:t>kaart</a:t>
            </a:r>
            <a:r>
              <a:rPr lang="en-US" sz="2400">
                <a:latin typeface="Trebuchet MS"/>
              </a:rPr>
              <a:t> wat er al </a:t>
            </a:r>
            <a:r>
              <a:rPr lang="en-US" sz="2400" err="1">
                <a:latin typeface="Trebuchet MS"/>
              </a:rPr>
              <a:t>gebeurt</a:t>
            </a:r>
            <a:r>
              <a:rPr lang="en-US" sz="2400">
                <a:latin typeface="Trebuchet MS"/>
              </a:rPr>
              <a:t> in </a:t>
            </a:r>
            <a:r>
              <a:rPr lang="en-US" sz="2400" err="1">
                <a:latin typeface="Trebuchet MS"/>
              </a:rPr>
              <a:t>welke</a:t>
            </a:r>
            <a:r>
              <a:rPr lang="en-US" sz="2400">
                <a:latin typeface="Trebuchet MS"/>
              </a:rPr>
              <a:t> school</a:t>
            </a:r>
            <a:endParaRPr lang="en-US" sz="2400"/>
          </a:p>
          <a:p>
            <a:pPr marL="456565" indent="-456565">
              <a:lnSpc>
                <a:spcPct val="150000"/>
              </a:lnSpc>
            </a:pPr>
            <a:r>
              <a:rPr lang="en-US" sz="2400">
                <a:latin typeface="Trebuchet MS"/>
              </a:rPr>
              <a:t>Baseer je op de </a:t>
            </a:r>
            <a:r>
              <a:rPr lang="en-US" sz="2400">
                <a:latin typeface="Trebuchet MS"/>
                <a:hlinkClick r:id="rId2"/>
              </a:rPr>
              <a:t>schoolmaaltijdengids</a:t>
            </a:r>
            <a:r>
              <a:rPr lang="en-US" sz="2400">
                <a:latin typeface="Trebuchet MS"/>
              </a:rPr>
              <a:t> </a:t>
            </a:r>
            <a:r>
              <a:rPr lang="en-US" sz="2400" err="1">
                <a:latin typeface="Trebuchet MS"/>
              </a:rPr>
              <a:t>voor</a:t>
            </a:r>
            <a:r>
              <a:rPr lang="en-US" sz="2400">
                <a:latin typeface="Trebuchet MS"/>
              </a:rPr>
              <a:t> </a:t>
            </a:r>
            <a:r>
              <a:rPr lang="en-US" sz="2400" err="1">
                <a:latin typeface="Trebuchet MS"/>
              </a:rPr>
              <a:t>een</a:t>
            </a:r>
            <a:r>
              <a:rPr lang="en-US" sz="2400">
                <a:latin typeface="Trebuchet MS"/>
              </a:rPr>
              <a:t> </a:t>
            </a:r>
            <a:r>
              <a:rPr lang="en-US" sz="2400" err="1">
                <a:latin typeface="Trebuchet MS"/>
              </a:rPr>
              <a:t>gezond</a:t>
            </a:r>
            <a:r>
              <a:rPr lang="en-US" sz="2400">
                <a:latin typeface="Trebuchet MS"/>
              </a:rPr>
              <a:t> en </a:t>
            </a:r>
            <a:r>
              <a:rPr lang="en-US" sz="2400" err="1">
                <a:latin typeface="Trebuchet MS"/>
              </a:rPr>
              <a:t>duurzaam</a:t>
            </a:r>
            <a:r>
              <a:rPr lang="en-US" sz="2400">
                <a:latin typeface="Trebuchet MS"/>
              </a:rPr>
              <a:t> </a:t>
            </a:r>
            <a:r>
              <a:rPr lang="en-US" sz="2400" err="1">
                <a:latin typeface="Trebuchet MS"/>
              </a:rPr>
              <a:t>aanbod</a:t>
            </a:r>
            <a:endParaRPr lang="en-US" sz="2400" err="1"/>
          </a:p>
          <a:p>
            <a:pPr marL="989965" lvl="1" indent="-380365"/>
            <a:r>
              <a:rPr lang="en-US" sz="2400">
                <a:latin typeface="Trebuchet MS"/>
              </a:rPr>
              <a:t>Aanbestedingen</a:t>
            </a:r>
            <a:endParaRPr lang="en-US" sz="2400"/>
          </a:p>
          <a:p>
            <a:pPr marL="989965" lvl="1" indent="-380365"/>
            <a:r>
              <a:rPr lang="en-US" sz="2400" err="1">
                <a:latin typeface="Trebuchet MS"/>
              </a:rPr>
              <a:t>Aanspreken</a:t>
            </a:r>
            <a:r>
              <a:rPr lang="en-US" sz="2400">
                <a:latin typeface="Trebuchet MS"/>
              </a:rPr>
              <a:t> </a:t>
            </a:r>
            <a:r>
              <a:rPr lang="en-US" sz="2400" err="1">
                <a:latin typeface="Trebuchet MS"/>
              </a:rPr>
              <a:t>cateraars</a:t>
            </a:r>
            <a:endParaRPr lang="en-US" sz="2400"/>
          </a:p>
          <a:p>
            <a:pPr marL="456565" indent="-456565">
              <a:lnSpc>
                <a:spcPct val="150000"/>
              </a:lnSpc>
            </a:pPr>
            <a:r>
              <a:rPr lang="en-US" sz="2400" err="1">
                <a:latin typeface="Trebuchet MS"/>
              </a:rPr>
              <a:t>Moedig</a:t>
            </a:r>
            <a:r>
              <a:rPr lang="en-US" sz="2400">
                <a:latin typeface="Trebuchet MS"/>
              </a:rPr>
              <a:t> </a:t>
            </a:r>
            <a:r>
              <a:rPr lang="en-US" sz="2400" err="1">
                <a:latin typeface="Trebuchet MS"/>
              </a:rPr>
              <a:t>aan</a:t>
            </a:r>
            <a:r>
              <a:rPr lang="en-US" sz="2400">
                <a:latin typeface="Trebuchet MS"/>
              </a:rPr>
              <a:t> het </a:t>
            </a:r>
            <a:r>
              <a:rPr lang="en-US" sz="2400">
                <a:latin typeface="Trebuchet MS"/>
                <a:hlinkClick r:id="rId3"/>
              </a:rPr>
              <a:t>charter</a:t>
            </a:r>
            <a:r>
              <a:rPr lang="en-US" sz="2400">
                <a:latin typeface="Trebuchet MS"/>
              </a:rPr>
              <a:t> </a:t>
            </a:r>
            <a:r>
              <a:rPr lang="en-US" sz="2400" err="1">
                <a:latin typeface="Trebuchet MS"/>
              </a:rPr>
              <a:t>te</a:t>
            </a:r>
            <a:r>
              <a:rPr lang="en-US" sz="2400">
                <a:latin typeface="Trebuchet MS"/>
              </a:rPr>
              <a:t> </a:t>
            </a:r>
            <a:r>
              <a:rPr lang="en-US" sz="2400" err="1">
                <a:latin typeface="Trebuchet MS"/>
              </a:rPr>
              <a:t>ondertekenen</a:t>
            </a:r>
            <a:endParaRPr lang="en-US" sz="2400" err="1"/>
          </a:p>
          <a:p>
            <a:pPr marL="456565" indent="-456565">
              <a:lnSpc>
                <a:spcPct val="150000"/>
              </a:lnSpc>
            </a:pPr>
            <a:r>
              <a:rPr lang="en-US" sz="2400">
                <a:latin typeface="Trebuchet MS"/>
              </a:rPr>
              <a:t>Reik </a:t>
            </a:r>
            <a:r>
              <a:rPr lang="en-US" sz="2400" err="1">
                <a:latin typeface="Trebuchet MS"/>
              </a:rPr>
              <a:t>scholen</a:t>
            </a:r>
            <a:r>
              <a:rPr lang="en-US" sz="2400">
                <a:latin typeface="Trebuchet MS"/>
              </a:rPr>
              <a:t> de </a:t>
            </a:r>
            <a:r>
              <a:rPr lang="en-US" sz="2400">
                <a:latin typeface="Trebuchet MS"/>
                <a:hlinkClick r:id="rId4"/>
              </a:rPr>
              <a:t>toolkit</a:t>
            </a:r>
            <a:r>
              <a:rPr lang="en-US" sz="2400">
                <a:latin typeface="Trebuchet MS"/>
              </a:rPr>
              <a:t> van </a:t>
            </a:r>
            <a:r>
              <a:rPr lang="en-US" sz="2400" err="1">
                <a:latin typeface="Trebuchet MS"/>
              </a:rPr>
              <a:t>GoodFood@School</a:t>
            </a:r>
            <a:r>
              <a:rPr lang="en-US" sz="2400">
                <a:latin typeface="Trebuchet MS"/>
              </a:rPr>
              <a:t> </a:t>
            </a:r>
            <a:r>
              <a:rPr lang="en-US" sz="2400" err="1">
                <a:latin typeface="Trebuchet MS"/>
              </a:rPr>
              <a:t>aan</a:t>
            </a:r>
            <a:endParaRPr lang="en-US" sz="2400" err="1"/>
          </a:p>
          <a:p>
            <a:pPr marL="456565" indent="-456565">
              <a:lnSpc>
                <a:spcPct val="150000"/>
              </a:lnSpc>
            </a:pPr>
            <a:r>
              <a:rPr lang="en-US" sz="2400" b="1" u="sng" err="1">
                <a:latin typeface="Trebuchet MS"/>
              </a:rPr>
              <a:t>Begeleiding</a:t>
            </a:r>
            <a:r>
              <a:rPr lang="en-US" sz="2400">
                <a:latin typeface="Trebuchet MS"/>
              </a:rPr>
              <a:t> </a:t>
            </a:r>
            <a:r>
              <a:rPr lang="en-US" sz="2400" err="1">
                <a:latin typeface="Trebuchet MS"/>
              </a:rPr>
              <a:t>Rikolto</a:t>
            </a:r>
            <a:endParaRPr lang="en-US" sz="2400" err="1"/>
          </a:p>
          <a:p>
            <a:pPr marL="456565" indent="-456565"/>
            <a:endParaRPr lang="en-US" sz="2400"/>
          </a:p>
          <a:p>
            <a:pPr marL="456565" indent="-456565"/>
            <a:endParaRPr lang="en-US" sz="2400"/>
          </a:p>
          <a:p>
            <a:pPr marL="456565" indent="-456565"/>
            <a:endParaRPr lang="en-US" sz="2400"/>
          </a:p>
          <a:p>
            <a:pPr marL="456565" indent="-456565"/>
            <a:endParaRPr lang="en-US" sz="2400" b="1">
              <a:latin typeface="Trebuchet MS" panose="020B0603020202020204" pitchFamily="34" charset="0"/>
            </a:endParaRPr>
          </a:p>
          <a:p>
            <a:pPr marL="456565" indent="-456565"/>
            <a:endParaRPr lang="en-US" sz="2400" b="1">
              <a:latin typeface="Trebuchet MS" panose="020B0603020202020204" pitchFamily="34" charset="0"/>
            </a:endParaRPr>
          </a:p>
          <a:p>
            <a:pPr marL="456565" indent="-456565"/>
            <a:endParaRPr lang="en-US" sz="2400" b="1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en-US" sz="2400">
              <a:latin typeface="+mn-lt"/>
            </a:endParaRPr>
          </a:p>
          <a:p>
            <a:pPr marL="0" indent="0">
              <a:buNone/>
            </a:pPr>
            <a:endParaRPr lang="en-US" sz="2400">
              <a:latin typeface="Calibri"/>
            </a:endParaRPr>
          </a:p>
          <a:p>
            <a:pPr marL="0" indent="0">
              <a:buNone/>
            </a:pPr>
            <a:endParaRPr lang="en-US" sz="240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en-US" sz="2400">
              <a:latin typeface="+mn-lt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8C8765B-33CA-42F5-A5BC-1F9F84E79FBE}"/>
              </a:ext>
            </a:extLst>
          </p:cNvPr>
          <p:cNvSpPr txBox="1"/>
          <p:nvPr/>
        </p:nvSpPr>
        <p:spPr>
          <a:xfrm>
            <a:off x="10311283" y="5901208"/>
            <a:ext cx="3251200" cy="338554"/>
          </a:xfrm>
          <a:prstGeom prst="rect">
            <a:avLst/>
          </a:prstGeom>
          <a:noFill/>
        </p:spPr>
        <p:txBody>
          <a:bodyPr vert="horz" wrap="square" lIns="48000" tIns="60960" rIns="121920" bIns="60960" rtlCol="0" anchor="ctr">
            <a:spAutoFit/>
          </a:bodyPr>
          <a:lstStyle/>
          <a:p>
            <a:endParaRPr lang="nl-BE" sz="1400">
              <a:cs typeface="Calibri"/>
            </a:endParaRPr>
          </a:p>
        </p:txBody>
      </p:sp>
      <p:pic>
        <p:nvPicPr>
          <p:cNvPr id="4" name="Afbeelding 4" descr="Afbeelding met gebouw, tekening&#10;&#10;Automatisch gegenereerde beschrijving">
            <a:extLst>
              <a:ext uri="{FF2B5EF4-FFF2-40B4-BE49-F238E27FC236}">
                <a16:creationId xmlns:a16="http://schemas.microsoft.com/office/drawing/2014/main" id="{6F4704CC-14EF-4712-AD84-2CE8F3E1C6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3880" y="6027717"/>
            <a:ext cx="625003" cy="610626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309FE039-70AB-4119-AA78-41C2F7360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00729"/>
            <a:ext cx="10387285" cy="661720"/>
          </a:xfrm>
        </p:spPr>
        <p:txBody>
          <a:bodyPr/>
          <a:lstStyle/>
          <a:p>
            <a:r>
              <a:rPr lang="nl-NL" sz="3700">
                <a:latin typeface="Trebuchet MS"/>
              </a:rPr>
              <a:t>Wat raden we aan </a:t>
            </a:r>
            <a:r>
              <a:rPr lang="nl-NL" sz="3700" err="1">
                <a:latin typeface="Trebuchet MS"/>
              </a:rPr>
              <a:t>aan</a:t>
            </a:r>
            <a:r>
              <a:rPr lang="nl-NL" sz="3700">
                <a:latin typeface="Trebuchet MS"/>
              </a:rPr>
              <a:t> steden en gemeenten? </a:t>
            </a:r>
            <a:endParaRPr lang="nl-NL"/>
          </a:p>
        </p:txBody>
      </p:sp>
      <p:pic>
        <p:nvPicPr>
          <p:cNvPr id="11" name="Picture 9" descr="Logo&#10;&#10;Description automatically generated">
            <a:extLst>
              <a:ext uri="{FF2B5EF4-FFF2-40B4-BE49-F238E27FC236}">
                <a16:creationId xmlns:a16="http://schemas.microsoft.com/office/drawing/2014/main" id="{61BF9D50-8C3E-4722-94AB-06C660284A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4070" y="394422"/>
            <a:ext cx="951290" cy="98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8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7970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CC971D8-EEC9-401E-8953-1A8CB63F7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6263" y="300337"/>
            <a:ext cx="9746095" cy="666786"/>
          </a:xfrm>
          <a:solidFill>
            <a:srgbClr val="B5BD00">
              <a:alpha val="90000"/>
            </a:srgbClr>
          </a:solidFill>
        </p:spPr>
        <p:txBody>
          <a:bodyPr vert="horz" wrap="square" lIns="360000" tIns="45720" rIns="91440" bIns="45720" rtlCol="0" anchor="ctr">
            <a:spAutoFit/>
          </a:bodyPr>
          <a:lstStyle/>
          <a:p>
            <a:r>
              <a:rPr lang="nl-NL" sz="3733" b="0" err="1">
                <a:solidFill>
                  <a:schemeClr val="bg1"/>
                </a:solidFill>
                <a:latin typeface="Trebuchet MS" panose="020B0603020202020204" pitchFamily="34" charset="0"/>
              </a:rPr>
              <a:t>GoodFood@School</a:t>
            </a:r>
            <a:r>
              <a:rPr lang="nl-NL" sz="3733" b="0">
                <a:solidFill>
                  <a:schemeClr val="bg1"/>
                </a:solidFill>
                <a:latin typeface="Trebuchet MS" panose="020B0603020202020204" pitchFamily="34" charset="0"/>
              </a:rPr>
              <a:t> in 4 centrumsteden</a:t>
            </a:r>
            <a:endParaRPr lang="nl-BE" sz="3733" b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E51E06A-DCAC-4329-85A7-4B7CDB58E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71" y="1711762"/>
            <a:ext cx="4569955" cy="18736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BBD1DF3-AA1C-405A-8CFE-7DF008E01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269" y="4610661"/>
            <a:ext cx="5584551" cy="123996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6E305AE-A1B9-4AEF-ADCD-111DAFAACD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057" y="4385872"/>
            <a:ext cx="4431132" cy="1683829"/>
          </a:xfrm>
          <a:prstGeom prst="rect">
            <a:avLst/>
          </a:prstGeom>
        </p:spPr>
      </p:pic>
      <p:pic>
        <p:nvPicPr>
          <p:cNvPr id="2" name="Afbeelding 4" descr="Afbeelding met gebouw, tekening&#10;&#10;Automatisch gegenereerde beschrijving">
            <a:extLst>
              <a:ext uri="{FF2B5EF4-FFF2-40B4-BE49-F238E27FC236}">
                <a16:creationId xmlns:a16="http://schemas.microsoft.com/office/drawing/2014/main" id="{5EA50EDE-A1A8-4870-98D4-252C875537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73880" y="6027717"/>
            <a:ext cx="625003" cy="610626"/>
          </a:xfrm>
          <a:prstGeom prst="rect">
            <a:avLst/>
          </a:prstGeom>
        </p:spPr>
      </p:pic>
      <p:pic>
        <p:nvPicPr>
          <p:cNvPr id="12" name="Afbeelding 12">
            <a:extLst>
              <a:ext uri="{FF2B5EF4-FFF2-40B4-BE49-F238E27FC236}">
                <a16:creationId xmlns:a16="http://schemas.microsoft.com/office/drawing/2014/main" id="{872C5AE4-0A03-436B-AA90-E74895A3E7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3608" y="141042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57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ED2092A-C693-405A-ADCA-A57B48101E0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-39202" y="305786"/>
            <a:ext cx="9380141" cy="666786"/>
          </a:xfrm>
          <a:solidFill>
            <a:srgbClr val="B5BD00">
              <a:alpha val="90000"/>
            </a:srgbClr>
          </a:solidFill>
        </p:spPr>
        <p:txBody>
          <a:bodyPr vert="horz" wrap="square" lIns="360000" tIns="45720" rIns="91440" bIns="45720" rtlCol="0" anchor="ctr">
            <a:spAutoFit/>
          </a:bodyPr>
          <a:lstStyle/>
          <a:p>
            <a:r>
              <a:rPr lang="nl-NL" sz="3733" b="0">
                <a:solidFill>
                  <a:schemeClr val="bg1"/>
                </a:solidFill>
                <a:latin typeface="Trebuchet MS" panose="020B0603020202020204" pitchFamily="34" charset="0"/>
              </a:rPr>
              <a:t>Hoe gaan we met dit thema aan de slag? </a:t>
            </a:r>
            <a:endParaRPr lang="nl-BE" sz="3733" b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63602C0-54AB-4CF0-A831-C2EFF97C0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1484" y="1552364"/>
            <a:ext cx="3316941" cy="507831"/>
          </a:xfrm>
        </p:spPr>
        <p:txBody>
          <a:bodyPr/>
          <a:lstStyle/>
          <a:p>
            <a:r>
              <a:rPr lang="nl-NL"/>
              <a:t>Het land</a:t>
            </a:r>
            <a:endParaRPr lang="nl-BE"/>
          </a:p>
        </p:txBody>
      </p:sp>
      <p:pic>
        <p:nvPicPr>
          <p:cNvPr id="17" name="Tijdelijke aanduiding voor inhoud 16" descr="Afbeelding met persoon, laptop, computer, zitten&#10;&#10;Automatisch gegenereerde beschrijving">
            <a:extLst>
              <a:ext uri="{FF2B5EF4-FFF2-40B4-BE49-F238E27FC236}">
                <a16:creationId xmlns:a16="http://schemas.microsoft.com/office/drawing/2014/main" id="{50D99BBA-F635-46AD-8F8B-A5616230425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4544484" y="3056117"/>
            <a:ext cx="3318933" cy="2204151"/>
          </a:xfrm>
        </p:spPr>
      </p:pic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24D67F24-CFD5-447B-B432-7C544F434D6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l-NL"/>
              <a:t>De stad</a:t>
            </a:r>
            <a:endParaRPr lang="nl-BE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03D1AD28-DE3A-4CB7-9DD3-80621DC5D4B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8835" y="1531601"/>
            <a:ext cx="3316941" cy="507831"/>
          </a:xfrm>
        </p:spPr>
        <p:txBody>
          <a:bodyPr/>
          <a:lstStyle/>
          <a:p>
            <a:r>
              <a:rPr lang="nl-NL"/>
              <a:t>De school</a:t>
            </a:r>
            <a:endParaRPr lang="nl-BE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40F1AE4C-4F63-4AD8-BA76-BD397F121202}"/>
              </a:ext>
            </a:extLst>
          </p:cNvPr>
          <p:cNvGrpSpPr/>
          <p:nvPr/>
        </p:nvGrpSpPr>
        <p:grpSpPr>
          <a:xfrm>
            <a:off x="8178217" y="2890081"/>
            <a:ext cx="3921364" cy="2221663"/>
            <a:chOff x="0" y="1337587"/>
            <a:chExt cx="8435535" cy="3818440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A98D6308-D574-4CE4-B04E-54FFB5FC6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9359" y="1355441"/>
              <a:ext cx="4976037" cy="3415052"/>
            </a:xfrm>
            <a:prstGeom prst="rect">
              <a:avLst/>
            </a:prstGeom>
          </p:spPr>
        </p:pic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EA9F04C1-1F4E-4782-962D-F5CE5CCE0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68874">
              <a:off x="4875124" y="1337587"/>
              <a:ext cx="3560411" cy="3450760"/>
            </a:xfrm>
            <a:prstGeom prst="rect">
              <a:avLst/>
            </a:prstGeom>
          </p:spPr>
        </p:pic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96179777-E00C-41D6-91AA-9EF6606D0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3271341"/>
              <a:ext cx="5422605" cy="1884686"/>
            </a:xfrm>
            <a:prstGeom prst="rect">
              <a:avLst/>
            </a:prstGeom>
          </p:spPr>
        </p:pic>
      </p:grpSp>
      <p:pic>
        <p:nvPicPr>
          <p:cNvPr id="21" name="Tijdelijke aanduiding voor inhoud 20" descr="Afbeelding met gebouw, persoon, groep, mensen&#10;&#10;Automatisch gegenereerde beschrijving">
            <a:extLst>
              <a:ext uri="{FF2B5EF4-FFF2-40B4-BE49-F238E27FC236}">
                <a16:creationId xmlns:a16="http://schemas.microsoft.com/office/drawing/2014/main" id="{DF8E59C4-9431-4078-AC16-50DE5591CC95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7"/>
          <a:stretch>
            <a:fillRect/>
          </a:stretch>
        </p:blipFill>
        <p:spPr>
          <a:xfrm>
            <a:off x="528835" y="2900469"/>
            <a:ext cx="3316816" cy="2487612"/>
          </a:xfrm>
        </p:spPr>
      </p:pic>
      <p:pic>
        <p:nvPicPr>
          <p:cNvPr id="3" name="Afbeelding 4" descr="Afbeelding met gebouw, tekening&#10;&#10;Automatisch gegenereerde beschrijving">
            <a:extLst>
              <a:ext uri="{FF2B5EF4-FFF2-40B4-BE49-F238E27FC236}">
                <a16:creationId xmlns:a16="http://schemas.microsoft.com/office/drawing/2014/main" id="{442C018A-5C01-42B4-9DA4-52DBE8635C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73880" y="6027717"/>
            <a:ext cx="625003" cy="61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78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" y="298196"/>
            <a:ext cx="7086455" cy="666786"/>
          </a:xfrm>
          <a:solidFill>
            <a:srgbClr val="B5BD00">
              <a:alpha val="90000"/>
            </a:srgbClr>
          </a:solidFill>
        </p:spPr>
        <p:txBody>
          <a:bodyPr vert="horz" wrap="square" lIns="360000" tIns="45720" rIns="91440" bIns="45720" rtlCol="0" anchor="ctr">
            <a:spAutoFit/>
          </a:bodyPr>
          <a:lstStyle/>
          <a:p>
            <a:pPr>
              <a:buClr>
                <a:schemeClr val="accent5"/>
              </a:buClr>
            </a:pPr>
            <a:r>
              <a:rPr lang="nl-BE" sz="3733" b="0" spc="27">
                <a:solidFill>
                  <a:schemeClr val="bg1"/>
                </a:solidFill>
                <a:latin typeface="Trebuchet MS" panose="020B0603020202020204" pitchFamily="34" charset="0"/>
              </a:rPr>
              <a:t>Gezonde en duurzame voeding</a:t>
            </a:r>
          </a:p>
        </p:txBody>
      </p:sp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700" b="1">
                <a:latin typeface="Trebuchet MS" panose="020B0603020202020204" pitchFamily="34" charset="0"/>
              </a:rPr>
              <a:t>6 </a:t>
            </a:r>
            <a:r>
              <a:rPr lang="en-US" sz="2700" b="1" err="1">
                <a:latin typeface="Trebuchet MS" panose="020B0603020202020204" pitchFamily="34" charset="0"/>
              </a:rPr>
              <a:t>duurzame</a:t>
            </a:r>
            <a:r>
              <a:rPr lang="en-US" sz="2700" b="1">
                <a:latin typeface="Trebuchet MS" panose="020B0603020202020204" pitchFamily="34" charset="0"/>
              </a:rPr>
              <a:t> </a:t>
            </a:r>
            <a:r>
              <a:rPr lang="en-US" sz="2700" b="1" err="1">
                <a:latin typeface="Trebuchet MS" panose="020B0603020202020204" pitchFamily="34" charset="0"/>
              </a:rPr>
              <a:t>uitgangspunten</a:t>
            </a:r>
            <a:r>
              <a:rPr lang="en-US" sz="2700" b="1">
                <a:latin typeface="Trebuchet MS" panose="020B0603020202020204" pitchFamily="34" charset="0"/>
              </a:rPr>
              <a:t> </a:t>
            </a:r>
          </a:p>
          <a:p>
            <a:pPr marL="0" indent="0">
              <a:buNone/>
            </a:pPr>
            <a:endParaRPr lang="en-US" sz="2400" b="1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812780" indent="-812780">
              <a:lnSpc>
                <a:spcPct val="80000"/>
              </a:lnSpc>
              <a:spcBef>
                <a:spcPct val="35000"/>
              </a:spcBef>
              <a:buFontTx/>
              <a:buAutoNum type="arabicPeriod"/>
            </a:pPr>
            <a:r>
              <a:rPr lang="nl-BE" sz="2400">
                <a:solidFill>
                  <a:srgbClr val="000000"/>
                </a:solidFill>
              </a:rPr>
              <a:t>Minder vlees, meer plantaardig</a:t>
            </a:r>
          </a:p>
          <a:p>
            <a:pPr marL="812780" indent="-812780">
              <a:lnSpc>
                <a:spcPct val="80000"/>
              </a:lnSpc>
              <a:spcBef>
                <a:spcPct val="35000"/>
              </a:spcBef>
              <a:buFontTx/>
              <a:buAutoNum type="arabicPeriod"/>
            </a:pPr>
            <a:r>
              <a:rPr lang="nl-BE" sz="2400">
                <a:solidFill>
                  <a:srgbClr val="000000"/>
                </a:solidFill>
              </a:rPr>
              <a:t>Lokaal &amp; seizoensgebonden</a:t>
            </a:r>
          </a:p>
          <a:p>
            <a:pPr marL="812780" indent="-812780">
              <a:lnSpc>
                <a:spcPct val="80000"/>
              </a:lnSpc>
              <a:spcBef>
                <a:spcPct val="35000"/>
              </a:spcBef>
              <a:buFontTx/>
              <a:buAutoNum type="arabicPeriod"/>
            </a:pPr>
            <a:r>
              <a:rPr lang="nl-BE" sz="2400">
                <a:solidFill>
                  <a:srgbClr val="000000"/>
                </a:solidFill>
              </a:rPr>
              <a:t>Duurzame vis </a:t>
            </a:r>
          </a:p>
          <a:p>
            <a:pPr marL="812780" indent="-812780">
              <a:lnSpc>
                <a:spcPct val="80000"/>
              </a:lnSpc>
              <a:spcBef>
                <a:spcPct val="35000"/>
              </a:spcBef>
              <a:buFontTx/>
              <a:buAutoNum type="arabicPeriod"/>
            </a:pPr>
            <a:r>
              <a:rPr lang="nl-BE" sz="2400">
                <a:solidFill>
                  <a:srgbClr val="000000"/>
                </a:solidFill>
              </a:rPr>
              <a:t>Eerlijke handel</a:t>
            </a:r>
          </a:p>
          <a:p>
            <a:pPr marL="812780" indent="-812780">
              <a:lnSpc>
                <a:spcPct val="80000"/>
              </a:lnSpc>
              <a:spcBef>
                <a:spcPct val="35000"/>
              </a:spcBef>
              <a:buFontTx/>
              <a:buAutoNum type="arabicPeriod"/>
            </a:pPr>
            <a:r>
              <a:rPr lang="nl-BE" sz="2400">
                <a:solidFill>
                  <a:srgbClr val="000000"/>
                </a:solidFill>
              </a:rPr>
              <a:t>Duurzame productie </a:t>
            </a:r>
          </a:p>
          <a:p>
            <a:pPr marL="812780" indent="-812780">
              <a:lnSpc>
                <a:spcPct val="80000"/>
              </a:lnSpc>
              <a:spcBef>
                <a:spcPct val="35000"/>
              </a:spcBef>
              <a:buFontTx/>
              <a:buAutoNum type="arabicPeriod"/>
            </a:pPr>
            <a:r>
              <a:rPr lang="nl-BE" sz="2400">
                <a:solidFill>
                  <a:srgbClr val="000000"/>
                </a:solidFill>
              </a:rPr>
              <a:t>Minder voedselverspilling </a:t>
            </a:r>
          </a:p>
          <a:p>
            <a:pPr marL="0" indent="0">
              <a:lnSpc>
                <a:spcPct val="80000"/>
              </a:lnSpc>
              <a:spcBef>
                <a:spcPct val="35000"/>
              </a:spcBef>
              <a:buNone/>
            </a:pPr>
            <a:r>
              <a:rPr lang="nl-BE" sz="2400">
                <a:solidFill>
                  <a:srgbClr val="000000"/>
                </a:solidFill>
              </a:rPr>
              <a:t>+ (kraantjes)water </a:t>
            </a:r>
          </a:p>
          <a:p>
            <a:pPr marL="0" indent="0">
              <a:lnSpc>
                <a:spcPct val="80000"/>
              </a:lnSpc>
              <a:spcBef>
                <a:spcPct val="35000"/>
              </a:spcBef>
              <a:buNone/>
            </a:pPr>
            <a:r>
              <a:rPr lang="nl-BE" sz="2400">
                <a:solidFill>
                  <a:srgbClr val="000000"/>
                </a:solidFill>
              </a:rPr>
              <a:t>+ afvalbeleid </a:t>
            </a:r>
          </a:p>
          <a:p>
            <a:pPr marL="609585" lvl="1" indent="0">
              <a:buNone/>
            </a:pPr>
            <a:endParaRPr lang="en-US" sz="2100">
              <a:latin typeface="Trebuchet MS" panose="020B0603020202020204" pitchFamily="34" charset="0"/>
            </a:endParaRPr>
          </a:p>
          <a:p>
            <a:pPr lvl="1"/>
            <a:endParaRPr lang="en-US" sz="1900" b="1">
              <a:latin typeface="Trebuchet MS" panose="020B0603020202020204" pitchFamily="34" charset="0"/>
            </a:endParaRPr>
          </a:p>
          <a:p>
            <a:endParaRPr lang="en-US" sz="2400" b="1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en-US" sz="2400">
              <a:latin typeface="+mn-lt"/>
            </a:endParaRPr>
          </a:p>
          <a:p>
            <a:pPr marL="0" indent="0">
              <a:buNone/>
            </a:pPr>
            <a:endParaRPr lang="en-US" sz="2400">
              <a:latin typeface="+mn-lt"/>
            </a:endParaRPr>
          </a:p>
          <a:p>
            <a:pPr marL="0" indent="0">
              <a:buNone/>
            </a:pPr>
            <a:endParaRPr lang="en-US" sz="240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en-US" sz="2400">
              <a:latin typeface="+mn-lt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59A91A4-44E1-4CDF-BBA4-3ABBB4837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79606">
            <a:off x="5675462" y="1935090"/>
            <a:ext cx="5926856" cy="4061207"/>
          </a:xfrm>
          <a:prstGeom prst="rect">
            <a:avLst/>
          </a:prstGeom>
        </p:spPr>
      </p:pic>
      <p:pic>
        <p:nvPicPr>
          <p:cNvPr id="4" name="Afbeelding 4" descr="Afbeelding met gebouw, tekening&#10;&#10;Automatisch gegenereerde beschrijving">
            <a:extLst>
              <a:ext uri="{FF2B5EF4-FFF2-40B4-BE49-F238E27FC236}">
                <a16:creationId xmlns:a16="http://schemas.microsoft.com/office/drawing/2014/main" id="{937133B2-8255-4E96-813D-49AF97F4A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3880" y="6027717"/>
            <a:ext cx="625003" cy="610626"/>
          </a:xfrm>
          <a:prstGeom prst="rect">
            <a:avLst/>
          </a:prstGeom>
        </p:spPr>
      </p:pic>
      <p:pic>
        <p:nvPicPr>
          <p:cNvPr id="6" name="Picture 9" descr="Logo&#10;&#10;Description automatically generated">
            <a:extLst>
              <a:ext uri="{FF2B5EF4-FFF2-40B4-BE49-F238E27FC236}">
                <a16:creationId xmlns:a16="http://schemas.microsoft.com/office/drawing/2014/main" id="{B7B89D1F-347B-4459-B735-E1F9213BE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4070" y="394422"/>
            <a:ext cx="951290" cy="98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94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0" y="300729"/>
            <a:ext cx="5357832" cy="661720"/>
          </a:xfrm>
        </p:spPr>
        <p:txBody>
          <a:bodyPr/>
          <a:lstStyle/>
          <a:p>
            <a:r>
              <a:rPr lang="nl-BE" sz="3700" err="1">
                <a:latin typeface="Trebuchet MS"/>
              </a:rPr>
              <a:t>Whole</a:t>
            </a:r>
            <a:r>
              <a:rPr lang="nl-BE" sz="3700">
                <a:latin typeface="Trebuchet MS"/>
              </a:rPr>
              <a:t> school approach</a:t>
            </a:r>
            <a:endParaRPr lang="en-US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6B126574-CD31-4F21-AB02-0AADCA6C72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309" y="1047492"/>
            <a:ext cx="7085659" cy="44611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nl-NL" sz="2400" b="1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sz="2400" b="1">
              <a:solidFill>
                <a:schemeClr val="tx1"/>
              </a:solidFill>
            </a:endParaRPr>
          </a:p>
          <a:p>
            <a:pPr marL="608965" indent="-608965">
              <a:buFont typeface="Calibri"/>
              <a:buAutoNum type="arabicPeriod"/>
            </a:pPr>
            <a:r>
              <a:rPr lang="nl-NL" sz="2400">
                <a:solidFill>
                  <a:schemeClr val="tx1"/>
                </a:solidFill>
                <a:latin typeface="Trebuchet MS"/>
              </a:rPr>
              <a:t>Het aanpakken van de voedingsconsumptie op school</a:t>
            </a:r>
          </a:p>
          <a:p>
            <a:pPr marL="608965" indent="-608965">
              <a:buAutoNum type="arabicPeriod"/>
            </a:pPr>
            <a:endParaRPr lang="nl-NL" sz="2400">
              <a:solidFill>
                <a:schemeClr val="tx1"/>
              </a:solidFill>
              <a:latin typeface="Trebuchet MS"/>
            </a:endParaRPr>
          </a:p>
          <a:p>
            <a:pPr marL="608965" indent="-608965">
              <a:buAutoNum type="arabicPeriod"/>
            </a:pPr>
            <a:endParaRPr lang="nl-NL" sz="2400">
              <a:solidFill>
                <a:schemeClr val="tx1"/>
              </a:solidFill>
              <a:latin typeface="Trebuchet MS"/>
            </a:endParaRPr>
          </a:p>
          <a:p>
            <a:pPr marL="608965" indent="-608965">
              <a:buAutoNum type="arabicPeriod"/>
            </a:pPr>
            <a:r>
              <a:rPr lang="nl-NL" sz="2400">
                <a:solidFill>
                  <a:schemeClr val="tx1"/>
                </a:solidFill>
                <a:latin typeface="Trebuchet MS"/>
              </a:rPr>
              <a:t>Het verhogen van de voedselgeletterdheid via educatie </a:t>
            </a:r>
            <a:endParaRPr lang="nl-NL" sz="1850">
              <a:solidFill>
                <a:schemeClr val="tx1"/>
              </a:solidFill>
            </a:endParaRPr>
          </a:p>
          <a:p>
            <a:pPr marL="608965" lvl="1" indent="0">
              <a:buNone/>
            </a:pPr>
            <a:endParaRPr lang="nl-NL" sz="2133">
              <a:solidFill>
                <a:schemeClr val="tx1"/>
              </a:solidFill>
            </a:endParaRPr>
          </a:p>
          <a:p>
            <a:pPr marL="989965" lvl="1" indent="-380365"/>
            <a:endParaRPr lang="nl-BE"/>
          </a:p>
        </p:txBody>
      </p:sp>
      <p:pic>
        <p:nvPicPr>
          <p:cNvPr id="30" name="Tijdelijke aanduiding voor inhoud 29">
            <a:extLst>
              <a:ext uri="{FF2B5EF4-FFF2-40B4-BE49-F238E27FC236}">
                <a16:creationId xmlns:a16="http://schemas.microsoft.com/office/drawing/2014/main" id="{3B249ACC-9CE0-4407-B72D-6230C7CF1F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71159" y="1936419"/>
            <a:ext cx="3449532" cy="2096109"/>
          </a:xfrm>
          <a:prstGeom prst="rect">
            <a:avLst/>
          </a:prstGeom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53991EE3-3333-4EEA-BEF1-D4F8BEB02934}"/>
              </a:ext>
            </a:extLst>
          </p:cNvPr>
          <p:cNvSpPr txBox="1"/>
          <p:nvPr/>
        </p:nvSpPr>
        <p:spPr>
          <a:xfrm>
            <a:off x="1345998" y="5619444"/>
            <a:ext cx="3814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nl-NL" sz="3200" b="1">
                <a:solidFill>
                  <a:srgbClr val="022E5A"/>
                </a:solidFill>
                <a:latin typeface="Calibri"/>
              </a:rPr>
              <a:t>Gedragsverandering!</a:t>
            </a:r>
            <a:endParaRPr lang="nl-BE" sz="3200" b="1">
              <a:solidFill>
                <a:srgbClr val="022E5A"/>
              </a:solidFill>
              <a:latin typeface="Calibri"/>
            </a:endParaRPr>
          </a:p>
        </p:txBody>
      </p:sp>
      <p:sp>
        <p:nvSpPr>
          <p:cNvPr id="32" name="Pijl: rechts 31">
            <a:extLst>
              <a:ext uri="{FF2B5EF4-FFF2-40B4-BE49-F238E27FC236}">
                <a16:creationId xmlns:a16="http://schemas.microsoft.com/office/drawing/2014/main" id="{2F14030F-207A-488A-A107-DB455D43940A}"/>
              </a:ext>
            </a:extLst>
          </p:cNvPr>
          <p:cNvSpPr/>
          <p:nvPr/>
        </p:nvSpPr>
        <p:spPr>
          <a:xfrm rot="1337198">
            <a:off x="7033517" y="2302909"/>
            <a:ext cx="1068242" cy="318170"/>
          </a:xfrm>
          <a:prstGeom prst="rightArrow">
            <a:avLst/>
          </a:prstGeom>
          <a:solidFill>
            <a:srgbClr val="B5BD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l-B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Pijl: gebogen omhoog 34">
            <a:extLst>
              <a:ext uri="{FF2B5EF4-FFF2-40B4-BE49-F238E27FC236}">
                <a16:creationId xmlns:a16="http://schemas.microsoft.com/office/drawing/2014/main" id="{5A65A3E7-B6F3-46D7-A775-DD6F700A3126}"/>
              </a:ext>
            </a:extLst>
          </p:cNvPr>
          <p:cNvSpPr/>
          <p:nvPr/>
        </p:nvSpPr>
        <p:spPr>
          <a:xfrm rot="5400000" flipV="1">
            <a:off x="7118413" y="3469847"/>
            <a:ext cx="1453568" cy="4128111"/>
          </a:xfrm>
          <a:prstGeom prst="bentUpArrow">
            <a:avLst>
              <a:gd name="adj1" fmla="val 12486"/>
              <a:gd name="adj2" fmla="val 19366"/>
              <a:gd name="adj3" fmla="val 25000"/>
            </a:avLst>
          </a:prstGeom>
          <a:solidFill>
            <a:srgbClr val="B5BD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l-B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BB30CCF2-C057-49DD-A3D4-CB2D2AA49240}"/>
              </a:ext>
            </a:extLst>
          </p:cNvPr>
          <p:cNvSpPr txBox="1"/>
          <p:nvPr/>
        </p:nvSpPr>
        <p:spPr>
          <a:xfrm>
            <a:off x="371310" y="5083286"/>
            <a:ext cx="7033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nl-NL" sz="2400">
                <a:solidFill>
                  <a:srgbClr val="022E5A"/>
                </a:solidFill>
                <a:latin typeface="Calibri"/>
              </a:rPr>
              <a:t>Want het is de combinatie van beide, die zal leiden tot:</a:t>
            </a:r>
            <a:endParaRPr lang="nl-BE" sz="2400">
              <a:solidFill>
                <a:srgbClr val="022E5A"/>
              </a:solidFill>
              <a:latin typeface="Calibri"/>
            </a:endParaRP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81F9FA88-642B-4F4B-89EF-23BD6B401C6B}"/>
              </a:ext>
            </a:extLst>
          </p:cNvPr>
          <p:cNvSpPr txBox="1"/>
          <p:nvPr/>
        </p:nvSpPr>
        <p:spPr>
          <a:xfrm>
            <a:off x="371310" y="1156090"/>
            <a:ext cx="10319311" cy="5027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09585"/>
            <a:r>
              <a:rPr lang="nl-NL" sz="2650" b="1">
                <a:solidFill>
                  <a:srgbClr val="022E5A"/>
                </a:solidFill>
                <a:latin typeface="Calibri"/>
              </a:rPr>
              <a:t>Een gezond en duurzaam voedingsbeleid door...</a:t>
            </a:r>
            <a:endParaRPr lang="nl-BE" sz="2667" b="1">
              <a:solidFill>
                <a:srgbClr val="022E5A"/>
              </a:solidFill>
              <a:latin typeface="Calibri"/>
            </a:endParaRPr>
          </a:p>
        </p:txBody>
      </p:sp>
      <p:sp>
        <p:nvSpPr>
          <p:cNvPr id="11" name="Pijl: rechts 31">
            <a:extLst>
              <a:ext uri="{FF2B5EF4-FFF2-40B4-BE49-F238E27FC236}">
                <a16:creationId xmlns:a16="http://schemas.microsoft.com/office/drawing/2014/main" id="{4570B855-5339-41E9-8B9D-4204D71BEB8B}"/>
              </a:ext>
            </a:extLst>
          </p:cNvPr>
          <p:cNvSpPr/>
          <p:nvPr/>
        </p:nvSpPr>
        <p:spPr>
          <a:xfrm rot="20460000">
            <a:off x="7033517" y="3438981"/>
            <a:ext cx="1068242" cy="318170"/>
          </a:xfrm>
          <a:prstGeom prst="rightArrow">
            <a:avLst/>
          </a:prstGeom>
          <a:solidFill>
            <a:srgbClr val="B5BD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l-BE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9" descr="Logo&#10;&#10;Description automatically generated">
            <a:extLst>
              <a:ext uri="{FF2B5EF4-FFF2-40B4-BE49-F238E27FC236}">
                <a16:creationId xmlns:a16="http://schemas.microsoft.com/office/drawing/2014/main" id="{AAE48132-C501-444D-A70D-499B278BA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4070" y="394422"/>
            <a:ext cx="951290" cy="98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93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D16D87-9D58-4B6C-B8BC-AE93BD853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8196"/>
            <a:ext cx="3806098" cy="666786"/>
          </a:xfrm>
        </p:spPr>
        <p:txBody>
          <a:bodyPr wrap="none" anchor="ctr">
            <a:normAutofit/>
          </a:bodyPr>
          <a:lstStyle/>
          <a:p>
            <a:r>
              <a:rPr lang="nl-NL" sz="3700">
                <a:latin typeface="Trebuchet MS"/>
              </a:rPr>
              <a:t>Digitaal charter</a:t>
            </a:r>
            <a:endParaRPr lang="nl-NL" err="1"/>
          </a:p>
        </p:txBody>
      </p:sp>
      <p:pic>
        <p:nvPicPr>
          <p:cNvPr id="5" name="Afbeelding 5">
            <a:extLst>
              <a:ext uri="{FF2B5EF4-FFF2-40B4-BE49-F238E27FC236}">
                <a16:creationId xmlns:a16="http://schemas.microsoft.com/office/drawing/2014/main" id="{ADD1FAFC-54D2-49A3-89A9-E6A6FC113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97440" y="1600201"/>
            <a:ext cx="6397119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9" descr="Logo&#10;&#10;Description automatically generated">
            <a:extLst>
              <a:ext uri="{FF2B5EF4-FFF2-40B4-BE49-F238E27FC236}">
                <a16:creationId xmlns:a16="http://schemas.microsoft.com/office/drawing/2014/main" id="{DF6889E0-D668-4D49-A513-35B51F63C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4070" y="394422"/>
            <a:ext cx="951290" cy="98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29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145EC5-F24D-4B49-BA63-B13772213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441"/>
            <a:ext cx="1895025" cy="666786"/>
          </a:xfrm>
        </p:spPr>
        <p:txBody>
          <a:bodyPr/>
          <a:lstStyle/>
          <a:p>
            <a:r>
              <a:rPr lang="nl-NL"/>
              <a:t>Toolkit</a:t>
            </a:r>
            <a:endParaRPr lang="nl-BE"/>
          </a:p>
        </p:txBody>
      </p:sp>
      <p:pic>
        <p:nvPicPr>
          <p:cNvPr id="5" name="Tijdelijke aanduiding voor afbeelding 5" descr="Afbeelding met persoon, schermafbeelding, person, mensen&#10;&#10;Automatisch gegenereerde beschrijving">
            <a:extLst>
              <a:ext uri="{FF2B5EF4-FFF2-40B4-BE49-F238E27FC236}">
                <a16:creationId xmlns:a16="http://schemas.microsoft.com/office/drawing/2014/main" id="{6D7F5464-5283-448F-AF86-D7A9BF1CDD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r="43"/>
          <a:stretch/>
        </p:blipFill>
        <p:spPr>
          <a:xfrm>
            <a:off x="3403599" y="99355"/>
            <a:ext cx="6652836" cy="3329645"/>
          </a:xfrm>
          <a:prstGeom prst="rect">
            <a:avLst/>
          </a:prstGeom>
        </p:spPr>
      </p:pic>
      <p:pic>
        <p:nvPicPr>
          <p:cNvPr id="8" name="Tijdelijke aanduiding voor inhoud 7" descr="Afbeelding met fruit&#10;&#10;Automatisch gegenereerde beschrijving">
            <a:extLst>
              <a:ext uri="{FF2B5EF4-FFF2-40B4-BE49-F238E27FC236}">
                <a16:creationId xmlns:a16="http://schemas.microsoft.com/office/drawing/2014/main" id="{7C0B9FAC-35E1-40E9-992E-40F2389D5A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3429000"/>
            <a:ext cx="6652835" cy="3306734"/>
          </a:xfrm>
          <a:prstGeom prst="rect">
            <a:avLst/>
          </a:prstGeom>
        </p:spPr>
      </p:pic>
      <p:pic>
        <p:nvPicPr>
          <p:cNvPr id="6" name="Picture 9" descr="Logo&#10;&#10;Description automatically generated">
            <a:extLst>
              <a:ext uri="{FF2B5EF4-FFF2-40B4-BE49-F238E27FC236}">
                <a16:creationId xmlns:a16="http://schemas.microsoft.com/office/drawing/2014/main" id="{D6597AB3-A90E-4A87-8A1D-5810C68D15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4070" y="394422"/>
            <a:ext cx="951290" cy="98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714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1500742D-5FDE-4E2A-AAA1-3285CE115C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4032" y="189443"/>
            <a:ext cx="5963936" cy="5951381"/>
          </a:xfrm>
          <a:prstGeom prst="rect">
            <a:avLst/>
          </a:prstGeom>
        </p:spPr>
      </p:pic>
      <p:sp>
        <p:nvSpPr>
          <p:cNvPr id="6" name="Rechteraccolade 5">
            <a:extLst>
              <a:ext uri="{FF2B5EF4-FFF2-40B4-BE49-F238E27FC236}">
                <a16:creationId xmlns:a16="http://schemas.microsoft.com/office/drawing/2014/main" id="{307BD5B0-5938-4B46-8FEA-C66B447023DD}"/>
              </a:ext>
            </a:extLst>
          </p:cNvPr>
          <p:cNvSpPr/>
          <p:nvPr/>
        </p:nvSpPr>
        <p:spPr>
          <a:xfrm>
            <a:off x="8875060" y="717176"/>
            <a:ext cx="932329" cy="511884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sz="240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2463224-2AD8-435A-8F30-4A0AE48AD139}"/>
              </a:ext>
            </a:extLst>
          </p:cNvPr>
          <p:cNvSpPr txBox="1"/>
          <p:nvPr/>
        </p:nvSpPr>
        <p:spPr>
          <a:xfrm>
            <a:off x="9914965" y="2990039"/>
            <a:ext cx="2133600" cy="492443"/>
          </a:xfrm>
          <a:prstGeom prst="rect">
            <a:avLst/>
          </a:prstGeom>
          <a:noFill/>
        </p:spPr>
        <p:txBody>
          <a:bodyPr vert="horz" wrap="square" lIns="48000" tIns="60960" rIns="121920" bIns="60960" rtlCol="0" anchor="ctr">
            <a:spAutoFit/>
          </a:bodyPr>
          <a:lstStyle/>
          <a:p>
            <a:r>
              <a:rPr lang="nl-BE" sz="2400" b="1"/>
              <a:t>Voorbereiding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85AE3B6-6BFA-4F11-A0EA-3DEDF3AC52C5}"/>
              </a:ext>
            </a:extLst>
          </p:cNvPr>
          <p:cNvSpPr txBox="1"/>
          <p:nvPr/>
        </p:nvSpPr>
        <p:spPr>
          <a:xfrm>
            <a:off x="1336580" y="3948681"/>
            <a:ext cx="1463659" cy="861774"/>
          </a:xfrm>
          <a:prstGeom prst="rect">
            <a:avLst/>
          </a:prstGeom>
          <a:noFill/>
        </p:spPr>
        <p:txBody>
          <a:bodyPr vert="horz" wrap="square" lIns="48000" tIns="60960" rIns="121920" bIns="60960" rtlCol="0" anchor="ctr">
            <a:spAutoFit/>
          </a:bodyPr>
          <a:lstStyle/>
          <a:p>
            <a:r>
              <a:rPr lang="nl-BE" sz="2400" b="1"/>
              <a:t>Actie en bijsturing </a:t>
            </a:r>
          </a:p>
        </p:txBody>
      </p:sp>
      <p:sp>
        <p:nvSpPr>
          <p:cNvPr id="12" name="Rechteraccolade 11">
            <a:extLst>
              <a:ext uri="{FF2B5EF4-FFF2-40B4-BE49-F238E27FC236}">
                <a16:creationId xmlns:a16="http://schemas.microsoft.com/office/drawing/2014/main" id="{B96D05B6-6E75-484A-907A-435698189935}"/>
              </a:ext>
            </a:extLst>
          </p:cNvPr>
          <p:cNvSpPr/>
          <p:nvPr/>
        </p:nvSpPr>
        <p:spPr>
          <a:xfrm rot="9677747">
            <a:off x="2594078" y="2403768"/>
            <a:ext cx="932329" cy="343197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sz="2400"/>
          </a:p>
        </p:txBody>
      </p:sp>
      <p:sp>
        <p:nvSpPr>
          <p:cNvPr id="13" name="Pijl: links 12">
            <a:extLst>
              <a:ext uri="{FF2B5EF4-FFF2-40B4-BE49-F238E27FC236}">
                <a16:creationId xmlns:a16="http://schemas.microsoft.com/office/drawing/2014/main" id="{2E7B9277-E49D-422D-9965-EBD36034F91C}"/>
              </a:ext>
            </a:extLst>
          </p:cNvPr>
          <p:cNvSpPr/>
          <p:nvPr/>
        </p:nvSpPr>
        <p:spPr>
          <a:xfrm rot="10200000">
            <a:off x="6187075" y="566263"/>
            <a:ext cx="2995047" cy="220141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40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ABAA0D73-9F29-4F7A-A5CB-9B723DE1CB75}"/>
              </a:ext>
            </a:extLst>
          </p:cNvPr>
          <p:cNvSpPr txBox="1"/>
          <p:nvPr/>
        </p:nvSpPr>
        <p:spPr>
          <a:xfrm>
            <a:off x="9270742" y="47960"/>
            <a:ext cx="1631576" cy="861774"/>
          </a:xfrm>
          <a:prstGeom prst="rect">
            <a:avLst/>
          </a:prstGeom>
          <a:noFill/>
        </p:spPr>
        <p:txBody>
          <a:bodyPr vert="horz" wrap="square" lIns="48000" tIns="60960" rIns="121920" bIns="60960" rtlCol="0" anchor="ctr">
            <a:spAutoFit/>
          </a:bodyPr>
          <a:lstStyle/>
          <a:p>
            <a:r>
              <a:rPr lang="nl-BE" sz="2400" b="1"/>
              <a:t>Maak het structureel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DE87BCA4-8A5F-494A-98CE-31DDCEE4F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11447"/>
            <a:ext cx="3647428" cy="661720"/>
          </a:xfrm>
          <a:solidFill>
            <a:srgbClr val="B5BD00">
              <a:alpha val="40000"/>
            </a:srgbClr>
          </a:solidFill>
          <a:ln>
            <a:solidFill>
              <a:schemeClr val="bg1"/>
            </a:solidFill>
          </a:ln>
        </p:spPr>
        <p:txBody>
          <a:bodyPr vert="horz" wrap="none" lIns="360000" tIns="45720" rIns="91440" bIns="45720" rtlCol="0" anchor="ctr">
            <a:spAutoFit/>
          </a:bodyPr>
          <a:lstStyle/>
          <a:p>
            <a:r>
              <a:rPr lang="nl-BE" sz="3700">
                <a:solidFill>
                  <a:schemeClr val="bg2">
                    <a:lumMod val="10000"/>
                  </a:schemeClr>
                </a:solidFill>
                <a:latin typeface="Trebuchet MS"/>
              </a:rPr>
              <a:t>1. Stappenplan</a:t>
            </a:r>
          </a:p>
        </p:txBody>
      </p:sp>
      <p:pic>
        <p:nvPicPr>
          <p:cNvPr id="2" name="Afbeelding 4">
            <a:extLst>
              <a:ext uri="{FF2B5EF4-FFF2-40B4-BE49-F238E27FC236}">
                <a16:creationId xmlns:a16="http://schemas.microsoft.com/office/drawing/2014/main" id="{3B9520C7-EBEF-4784-8A7C-0E66C9F05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3880" y="6027717"/>
            <a:ext cx="625003" cy="61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78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FA65EF-64FB-4C53-B6D5-FB6DB2A05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00729"/>
            <a:ext cx="6399783" cy="661720"/>
          </a:xfrm>
          <a:solidFill>
            <a:srgbClr val="B5BD00">
              <a:alpha val="40000"/>
            </a:srgbClr>
          </a:solidFill>
          <a:ln>
            <a:solidFill>
              <a:schemeClr val="bg1"/>
            </a:solidFill>
          </a:ln>
        </p:spPr>
        <p:txBody>
          <a:bodyPr vert="horz" wrap="none" lIns="360000" tIns="45720" rIns="91440" bIns="45720" rtlCol="0" anchor="ctr">
            <a:spAutoFit/>
          </a:bodyPr>
          <a:lstStyle/>
          <a:p>
            <a:r>
              <a:rPr lang="nl-NL" sz="3700">
                <a:solidFill>
                  <a:schemeClr val="bg2">
                    <a:lumMod val="10000"/>
                  </a:schemeClr>
                </a:solidFill>
                <a:latin typeface="Trebuchet MS"/>
              </a:rPr>
              <a:t>2. Lesmateriaal </a:t>
            </a:r>
            <a:r>
              <a:rPr lang="nl-NL" sz="3700" err="1">
                <a:solidFill>
                  <a:schemeClr val="bg2">
                    <a:lumMod val="10000"/>
                  </a:schemeClr>
                </a:solidFill>
                <a:latin typeface="Trebuchet MS"/>
              </a:rPr>
              <a:t>KlasCement</a:t>
            </a:r>
            <a:endParaRPr lang="nl-BE" sz="3700">
              <a:solidFill>
                <a:schemeClr val="bg2">
                  <a:lumMod val="10000"/>
                </a:schemeClr>
              </a:solidFill>
              <a:latin typeface="Trebuchet MS"/>
            </a:endParaRPr>
          </a:p>
        </p:txBody>
      </p:sp>
      <p:pic>
        <p:nvPicPr>
          <p:cNvPr id="5" name="Tijdelijke aanduiding voor inhoud 4" descr="Afbeelding met fruit&#10;&#10;Automatisch gegenereerde beschrijving">
            <a:extLst>
              <a:ext uri="{FF2B5EF4-FFF2-40B4-BE49-F238E27FC236}">
                <a16:creationId xmlns:a16="http://schemas.microsoft.com/office/drawing/2014/main" id="{D8E1BD00-6696-4A97-AD14-8C5CF4A4D4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360309" y="1276755"/>
            <a:ext cx="5471381" cy="5439005"/>
          </a:xfrm>
        </p:spPr>
      </p:pic>
      <p:pic>
        <p:nvPicPr>
          <p:cNvPr id="3" name="Picture 9" descr="Logo&#10;&#10;Description automatically generated">
            <a:extLst>
              <a:ext uri="{FF2B5EF4-FFF2-40B4-BE49-F238E27FC236}">
                <a16:creationId xmlns:a16="http://schemas.microsoft.com/office/drawing/2014/main" id="{0F227817-9ACD-452F-A2AD-E165909C1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070" y="394422"/>
            <a:ext cx="951290" cy="98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85946"/>
      </p:ext>
    </p:extLst>
  </p:cSld>
  <p:clrMapOvr>
    <a:masterClrMapping/>
  </p:clrMapOvr>
</p:sld>
</file>

<file path=ppt/theme/theme1.xml><?xml version="1.0" encoding="utf-8"?>
<a:theme xmlns:a="http://schemas.openxmlformats.org/drawingml/2006/main" name="goodfood@school">
  <a:themeElements>
    <a:clrScheme name="Goodfood@School">
      <a:dk1>
        <a:srgbClr val="575756"/>
      </a:dk1>
      <a:lt1>
        <a:sysClr val="window" lastClr="FFFFFF"/>
      </a:lt1>
      <a:dk2>
        <a:srgbClr val="1F497D"/>
      </a:dk2>
      <a:lt2>
        <a:srgbClr val="EEECE1"/>
      </a:lt2>
      <a:accent1>
        <a:srgbClr val="CDCD1A"/>
      </a:accent1>
      <a:accent2>
        <a:srgbClr val="89B6BA"/>
      </a:accent2>
      <a:accent3>
        <a:srgbClr val="A2C39B"/>
      </a:accent3>
      <a:accent4>
        <a:srgbClr val="7F7F7F"/>
      </a:accent4>
      <a:accent5>
        <a:srgbClr val="E8AA6C"/>
      </a:accent5>
      <a:accent6>
        <a:srgbClr val="F79646"/>
      </a:accent6>
      <a:hlink>
        <a:srgbClr val="E8AA6C"/>
      </a:hlink>
      <a:folHlink>
        <a:srgbClr val="E8AA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3">
            <a:alpha val="90000"/>
          </a:schemeClr>
        </a:solidFill>
      </a:spPr>
      <a:bodyPr vert="horz" wrap="square" lIns="180000" tIns="45720" rIns="180000" bIns="45720" rtlCol="0" anchor="ctr">
        <a:spAutoFit/>
      </a:bodyPr>
      <a:lstStyle>
        <a:defPPr marL="0" algn="ctr" defTabSz="457200" rtl="0" eaLnBrk="1" latinLnBrk="0" hangingPunct="1">
          <a:spcBef>
            <a:spcPct val="0"/>
          </a:spcBef>
          <a:buNone/>
          <a:defRPr sz="2000" b="1" kern="1200" spc="150" baseline="0" dirty="0" smtClean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6056BD2D-93F6-43E4-B0BF-8D6FEB318B7F}" vid="{381D17A3-DD72-402B-A601-15BF65EECC8B}"/>
    </a:ext>
  </a:extLst>
</a:theme>
</file>

<file path=ppt/theme/theme2.xml><?xml version="1.0" encoding="utf-8"?>
<a:theme xmlns:a="http://schemas.openxmlformats.org/drawingml/2006/main" name="1_Vredeseilanden Master">
  <a:themeElements>
    <a:clrScheme name="Custom 1">
      <a:dk1>
        <a:srgbClr val="022E5A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Vredeseilanden Master">
  <a:themeElements>
    <a:clrScheme name="Custom 1">
      <a:dk1>
        <a:srgbClr val="022E5A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00 Powerpoint-template-NL" id="{4B3B3743-5ECA-F342-BE15-FB4BADA92BE6}" vid="{D2D7360C-E694-B747-9191-4BA8B2015F4D}"/>
    </a:ext>
  </a:extLst>
</a:theme>
</file>

<file path=ppt/theme/theme4.xml><?xml version="1.0" encoding="utf-8"?>
<a:theme xmlns:a="http://schemas.openxmlformats.org/drawingml/2006/main" name="Presentation1">
  <a:themeElements>
    <a:clrScheme name="Goodfood@School">
      <a:dk1>
        <a:srgbClr val="575756"/>
      </a:dk1>
      <a:lt1>
        <a:sysClr val="window" lastClr="FFFFFF"/>
      </a:lt1>
      <a:dk2>
        <a:srgbClr val="1F497D"/>
      </a:dk2>
      <a:lt2>
        <a:srgbClr val="EEECE1"/>
      </a:lt2>
      <a:accent1>
        <a:srgbClr val="CDCD1A"/>
      </a:accent1>
      <a:accent2>
        <a:srgbClr val="89B6BA"/>
      </a:accent2>
      <a:accent3>
        <a:srgbClr val="A2C39B"/>
      </a:accent3>
      <a:accent4>
        <a:srgbClr val="7F7F7F"/>
      </a:accent4>
      <a:accent5>
        <a:srgbClr val="E8AA6C"/>
      </a:accent5>
      <a:accent6>
        <a:srgbClr val="F79646"/>
      </a:accent6>
      <a:hlink>
        <a:srgbClr val="E8AA6C"/>
      </a:hlink>
      <a:folHlink>
        <a:srgbClr val="E8AA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vert="horz" wrap="none" lIns="36000" tIns="45720" rIns="91440" bIns="45720" rtlCol="0" anchor="ctr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oodfood@school" id="{DE06C098-443D-47B2-A40A-B252BB767C84}" vid="{82727A2B-20D2-437D-9B45-12C5771C7DE5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2595aa8-730c-4d80-9849-ce69feb01600">
      <UserInfo>
        <DisplayName/>
        <AccountId xsi:nil="true"/>
        <AccountType/>
      </UserInfo>
    </SharedWithUsers>
    <_dlc_DocIdUrl xmlns="c8ac010d-6d17-47fa-a90c-275caea2cd4b">
      <Url xsi:nil="true"/>
      <Description xsi:nil="true"/>
    </_dlc_DocIdUrl>
    <_dlc_DocIdPersistId xmlns="c8ac010d-6d17-47fa-a90c-275caea2cd4b" xsi:nil="true"/>
    <_dlc_DocId xmlns="c8ac010d-6d17-47fa-a90c-275caea2cd4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981907C5BD2C4E9FEA6DD061AA5FEA" ma:contentTypeVersion="17" ma:contentTypeDescription="Een nieuw document maken." ma:contentTypeScope="" ma:versionID="4fae1204c708580bb08f6c1e6b96d790">
  <xsd:schema xmlns:xsd="http://www.w3.org/2001/XMLSchema" xmlns:xs="http://www.w3.org/2001/XMLSchema" xmlns:p="http://schemas.microsoft.com/office/2006/metadata/properties" xmlns:ns2="c8ac010d-6d17-47fa-a90c-275caea2cd4b" xmlns:ns3="12595aa8-730c-4d80-9849-ce69feb01600" targetNamespace="http://schemas.microsoft.com/office/2006/metadata/properties" ma:root="true" ma:fieldsID="cf0c34817a1ea64b988e70c285c5a8fb" ns2:_="" ns3:_="">
    <xsd:import namespace="c8ac010d-6d17-47fa-a90c-275caea2cd4b"/>
    <xsd:import namespace="12595aa8-730c-4d80-9849-ce69feb016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_dlc_DocId" minOccurs="0"/>
                <xsd:element ref="ns2:_dlc_DocIdUrl" minOccurs="0"/>
                <xsd:element ref="ns2:_dlc_DocIdPersistId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ac010d-6d17-47fa-a90c-275caea2cd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_dlc_DocId" ma:index="14" nillable="true" ma:displayName="Waarde van de document-id" ma:description="De waarde van de document-id die aan dit item is toegewezen." ma:internalName="_dlc_DocId" ma:readOnly="false">
      <xsd:simpleType>
        <xsd:restriction base="dms:Text"/>
      </xsd:simpleType>
    </xsd:element>
    <xsd:element name="_dlc_DocIdUrl" ma:index="15" nillable="true" ma:displayName="Document-id" ma:description="Permanente koppeling naar dit document." ma:format="Hyperlink" ma:hidden="true" ma:internalName="_dlc_DocIdUrl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6" nillable="true" ma:displayName="Persist ID" ma:description="Keep ID on add." ma:hidden="true" ma:internalName="_dlc_DocIdPersistId" ma:readOnly="false">
      <xsd:simpleType>
        <xsd:restriction base="dms:Boolean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595aa8-730c-4d80-9849-ce69feb01600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DE3A8D-1759-4F59-8FD8-A7508EEFE8DF}">
  <ds:schemaRefs>
    <ds:schemaRef ds:uri="bb8cc1fe-a3b2-4012-abc4-ddaa3f57eef1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D9D705D-8FDB-4EAC-B309-042D79ADF549}"/>
</file>

<file path=customXml/itemProps3.xml><?xml version="1.0" encoding="utf-8"?>
<ds:datastoreItem xmlns:ds="http://schemas.openxmlformats.org/officeDocument/2006/customXml" ds:itemID="{428F8C06-6F69-481F-9F83-565D3EFD073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Breedbeeld</PresentationFormat>
  <Slides>13</Slides>
  <Notes>8</Notes>
  <HiddenSlides>0</HiddenSlides>
  <ScaleCrop>false</ScaleCrop>
  <HeadingPairs>
    <vt:vector size="4" baseType="variant">
      <vt:variant>
        <vt:lpstr>Thema</vt:lpstr>
      </vt:variant>
      <vt:variant>
        <vt:i4>4</vt:i4>
      </vt:variant>
      <vt:variant>
        <vt:lpstr>Diatitels</vt:lpstr>
      </vt:variant>
      <vt:variant>
        <vt:i4>13</vt:i4>
      </vt:variant>
    </vt:vector>
  </HeadingPairs>
  <TitlesOfParts>
    <vt:vector size="17" baseType="lpstr">
      <vt:lpstr>goodfood@school</vt:lpstr>
      <vt:lpstr>1_Vredeseilanden Master</vt:lpstr>
      <vt:lpstr>Vredeseilanden Master</vt:lpstr>
      <vt:lpstr>Presentation1</vt:lpstr>
      <vt:lpstr>GoodFood@School</vt:lpstr>
      <vt:lpstr>GoodFood@School in 4 centrumsteden</vt:lpstr>
      <vt:lpstr>Het land</vt:lpstr>
      <vt:lpstr>Gezonde en duurzame voeding</vt:lpstr>
      <vt:lpstr>Whole school approach</vt:lpstr>
      <vt:lpstr>Digitaal charter</vt:lpstr>
      <vt:lpstr>Toolkit</vt:lpstr>
      <vt:lpstr>1. Stappenplan</vt:lpstr>
      <vt:lpstr>2. Lesmateriaal KlasCement</vt:lpstr>
      <vt:lpstr>3. Starterskit</vt:lpstr>
      <vt:lpstr>4. Actiefiches </vt:lpstr>
      <vt:lpstr>Wat raden we aan aan steden en gemeenten? 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GoodFood@School</dc:title>
  <dc:creator/>
  <cp:revision>2</cp:revision>
  <dcterms:created xsi:type="dcterms:W3CDTF">2021-01-21T15:41:32Z</dcterms:created>
  <dcterms:modified xsi:type="dcterms:W3CDTF">2021-01-25T14:25:03Z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0x01010066981907C5BD2C4E9FEA6DD061AA5FEA</vt:lpwstr>
  </property>
  <property fmtid="{D5CDD505-2E9C-101B-9397-08002B2CF9AE}" pid="3" name="_SourceUrl">
    <vt:lpwstr/>
  </property>
  <property fmtid="{D5CDD505-2E9C-101B-9397-08002B2CF9AE}" pid="4" name="_SharedFileIndex">
    <vt:lpwstr/>
  </property>
  <property fmtid="{D5CDD505-2E9C-101B-9397-08002B2CF9AE}" pid="5" name="ComplianceAssetId">
    <vt:lpwstr/>
  </property>
</Properties>
</file>