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 id="2147483664" r:id="rId2"/>
    <p:sldMasterId id="2147483666" r:id="rId3"/>
  </p:sldMasterIdLst>
  <p:notesMasterIdLst>
    <p:notesMasterId r:id="rId22"/>
  </p:notesMasterIdLst>
  <p:sldIdLst>
    <p:sldId id="281" r:id="rId4"/>
    <p:sldId id="278" r:id="rId5"/>
    <p:sldId id="279" r:id="rId6"/>
    <p:sldId id="280" r:id="rId7"/>
    <p:sldId id="256" r:id="rId8"/>
    <p:sldId id="257" r:id="rId9"/>
    <p:sldId id="258" r:id="rId10"/>
    <p:sldId id="259" r:id="rId11"/>
    <p:sldId id="260" r:id="rId12"/>
    <p:sldId id="262" r:id="rId13"/>
    <p:sldId id="264" r:id="rId14"/>
    <p:sldId id="265" r:id="rId15"/>
    <p:sldId id="266" r:id="rId16"/>
    <p:sldId id="268" r:id="rId17"/>
    <p:sldId id="272" r:id="rId18"/>
    <p:sldId id="273" r:id="rId19"/>
    <p:sldId id="274" r:id="rId20"/>
    <p:sldId id="275" r:id="rId21"/>
  </p:sldIdLst>
  <p:sldSz cx="9144000" cy="5143500" type="screen16x9"/>
  <p:notesSz cx="6858000" cy="9144000"/>
  <p:embeddedFontLst>
    <p:embeddedFont>
      <p:font typeface="Barlow Condensed" panose="020B0604020202020204" charset="0"/>
      <p:regular r:id="rId23"/>
      <p:bold r:id="rId24"/>
      <p:italic r:id="rId25"/>
      <p:boldItalic r:id="rId26"/>
    </p:embeddedFont>
    <p:embeddedFont>
      <p:font typeface="Barlow Condensed ExtraLight" panose="020B0604020202020204" charset="0"/>
      <p:regular r:id="rId27"/>
      <p:bold r:id="rId28"/>
      <p:italic r:id="rId29"/>
      <p:boldItalic r:id="rId30"/>
    </p:embeddedFont>
    <p:embeddedFont>
      <p:font typeface="Barlow Condensed Light" panose="020B0604020202020204" charset="0"/>
      <p:regular r:id="rId31"/>
      <p:bold r:id="rId32"/>
      <p:italic r:id="rId33"/>
      <p:boldItalic r:id="rId34"/>
    </p:embeddedFont>
    <p:embeddedFont>
      <p:font typeface="Barlow Condensed Medium" panose="020B0604020202020204" charset="0"/>
      <p:regular r:id="rId35"/>
      <p:bold r:id="rId36"/>
      <p:italic r:id="rId37"/>
      <p:boldItalic r:id="rId38"/>
    </p:embeddedFont>
    <p:embeddedFont>
      <p:font typeface="Barlow Condensed SemiBold" panose="020B0604020202020204" charset="0"/>
      <p:regular r:id="rId39"/>
      <p:bold r:id="rId40"/>
      <p:italic r:id="rId41"/>
      <p:boldItalic r:id="rId42"/>
    </p:embeddedFont>
    <p:embeddedFont>
      <p:font typeface="Barlow Condensed Thin" panose="020B0604020202020204" charset="0"/>
      <p:regular r:id="rId43"/>
      <p:bold r:id="rId44"/>
      <p:italic r:id="rId45"/>
      <p:boldItalic r:id="rId46"/>
    </p:embeddedFont>
    <p:embeddedFont>
      <p:font typeface="Calibri" panose="020F0502020204030204" pitchFamily="34" charset="0"/>
      <p:regular r:id="rId47"/>
      <p:bold r:id="rId48"/>
      <p:italic r:id="rId49"/>
      <p:boldItalic r:id="rId50"/>
    </p:embeddedFont>
    <p:embeddedFont>
      <p:font typeface="Helvetica Neue" panose="020B0604020202020204" charset="0"/>
      <p:regular r:id="rId51"/>
      <p:bold r:id="rId52"/>
      <p:italic r:id="rId53"/>
      <p:boldItalic r:id="rId54"/>
    </p:embeddedFont>
    <p:embeddedFont>
      <p:font typeface="Helvetica Neue Light" panose="020B0604020202020204" charset="0"/>
      <p:regular r:id="rId55"/>
      <p:bold r:id="rId56"/>
      <p:italic r:id="rId57"/>
      <p:boldItalic r:id="rId58"/>
    </p:embeddedFont>
    <p:embeddedFont>
      <p:font typeface="Lato Black" panose="020B0604020202020204" charset="0"/>
      <p:bold r:id="rId59"/>
      <p:boldItalic r:id="rId60"/>
    </p:embeddedFont>
    <p:embeddedFont>
      <p:font typeface="Lato Light" panose="020B0604020202020204" charset="0"/>
      <p:regular r:id="rId61"/>
      <p:bold r:id="rId62"/>
      <p:italic r:id="rId63"/>
      <p:boldItalic r:id="rId64"/>
    </p:embeddedFont>
    <p:embeddedFont>
      <p:font typeface="Montserrat" panose="020B0604020202020204"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630" autoAdjust="0"/>
  </p:normalViewPr>
  <p:slideViewPr>
    <p:cSldViewPr snapToGrid="0">
      <p:cViewPr varScale="1">
        <p:scale>
          <a:sx n="63" d="100"/>
          <a:sy n="63" d="100"/>
        </p:scale>
        <p:origin x="77" y="523"/>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font" Target="fonts/font4.fntdata"/><Relationship Id="rId21" Type="http://schemas.openxmlformats.org/officeDocument/2006/relationships/slide" Target="slides/slide18.xml"/><Relationship Id="rId42" Type="http://schemas.openxmlformats.org/officeDocument/2006/relationships/font" Target="fonts/font20.fntdata"/><Relationship Id="rId47" Type="http://schemas.openxmlformats.org/officeDocument/2006/relationships/font" Target="fonts/font25.fntdata"/><Relationship Id="rId63" Type="http://schemas.openxmlformats.org/officeDocument/2006/relationships/font" Target="fonts/font41.fntdata"/><Relationship Id="rId68" Type="http://schemas.openxmlformats.org/officeDocument/2006/relationships/font" Target="fonts/font46.fntdata"/><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7.fntdata"/><Relationship Id="rId11" Type="http://schemas.openxmlformats.org/officeDocument/2006/relationships/slide" Target="slides/slide8.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3" Type="http://schemas.openxmlformats.org/officeDocument/2006/relationships/font" Target="fonts/font31.fntdata"/><Relationship Id="rId58" Type="http://schemas.openxmlformats.org/officeDocument/2006/relationships/font" Target="fonts/font36.fntdata"/><Relationship Id="rId66" Type="http://schemas.openxmlformats.org/officeDocument/2006/relationships/font" Target="fonts/font44.fntdata"/><Relationship Id="rId5" Type="http://schemas.openxmlformats.org/officeDocument/2006/relationships/slide" Target="slides/slide2.xml"/><Relationship Id="rId61" Type="http://schemas.openxmlformats.org/officeDocument/2006/relationships/font" Target="fonts/font39.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font" Target="fonts/font26.fntdata"/><Relationship Id="rId56" Type="http://schemas.openxmlformats.org/officeDocument/2006/relationships/font" Target="fonts/font34.fntdata"/><Relationship Id="rId64" Type="http://schemas.openxmlformats.org/officeDocument/2006/relationships/font" Target="fonts/font42.fntdata"/><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29.fntdata"/><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59" Type="http://schemas.openxmlformats.org/officeDocument/2006/relationships/font" Target="fonts/font37.fntdata"/><Relationship Id="rId67" Type="http://schemas.openxmlformats.org/officeDocument/2006/relationships/font" Target="fonts/font45.fntdata"/><Relationship Id="rId20" Type="http://schemas.openxmlformats.org/officeDocument/2006/relationships/slide" Target="slides/slide17.xml"/><Relationship Id="rId41" Type="http://schemas.openxmlformats.org/officeDocument/2006/relationships/font" Target="fonts/font19.fntdata"/><Relationship Id="rId54" Type="http://schemas.openxmlformats.org/officeDocument/2006/relationships/font" Target="fonts/font32.fntdata"/><Relationship Id="rId62" Type="http://schemas.openxmlformats.org/officeDocument/2006/relationships/font" Target="fonts/font40.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font" Target="fonts/font27.fntdata"/><Relationship Id="rId57" Type="http://schemas.openxmlformats.org/officeDocument/2006/relationships/font" Target="fonts/font35.fntdata"/><Relationship Id="rId10" Type="http://schemas.openxmlformats.org/officeDocument/2006/relationships/slide" Target="slides/slide7.xml"/><Relationship Id="rId31" Type="http://schemas.openxmlformats.org/officeDocument/2006/relationships/font" Target="fonts/font9.fntdata"/><Relationship Id="rId44" Type="http://schemas.openxmlformats.org/officeDocument/2006/relationships/font" Target="fonts/font22.fntdata"/><Relationship Id="rId52" Type="http://schemas.openxmlformats.org/officeDocument/2006/relationships/font" Target="fonts/font30.fntdata"/><Relationship Id="rId60" Type="http://schemas.openxmlformats.org/officeDocument/2006/relationships/font" Target="fonts/font38.fntdata"/><Relationship Id="rId65" Type="http://schemas.openxmlformats.org/officeDocument/2006/relationships/font" Target="fonts/font43.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font" Target="fonts/font17.fntdata"/><Relationship Id="rId34" Type="http://schemas.openxmlformats.org/officeDocument/2006/relationships/font" Target="fonts/font12.fntdata"/><Relationship Id="rId50" Type="http://schemas.openxmlformats.org/officeDocument/2006/relationships/font" Target="fonts/font28.fntdata"/><Relationship Id="rId55" Type="http://schemas.openxmlformats.org/officeDocument/2006/relationships/font" Target="fonts/font3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r>
              <a:rPr lang="nl-NL" dirty="0"/>
              <a:t>Vandaag focus op tegengaan van voedselverspilling, verzoek gekregen om stil te staan bij een Utrechts icoonproject ‘De Clique’ dat hier haar businessmodel op heeft ingericht.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Sluit mooi aan op het Actieplan Utrecht Circulair (zie D: afval wordt grondstof), </a:t>
            </a:r>
          </a:p>
          <a:p>
            <a:pPr marL="158750" indent="0">
              <a:buNone/>
            </a:pPr>
            <a:r>
              <a:rPr lang="nl-NL" dirty="0"/>
              <a:t>Het project ontvangt ook een bijdrage uit het EFRO programma dat de stad in eigen beheer heeft. </a:t>
            </a:r>
          </a:p>
          <a:p>
            <a:pPr marL="158750" indent="0">
              <a:buNone/>
            </a:pPr>
            <a:endParaRPr lang="nl-NL" dirty="0"/>
          </a:p>
        </p:txBody>
      </p:sp>
      <p:sp>
        <p:nvSpPr>
          <p:cNvPr id="4" name="Tijdelijke aanduiding voor dianummer 3"/>
          <p:cNvSpPr>
            <a:spLocks noGrp="1"/>
          </p:cNvSpPr>
          <p:nvPr>
            <p:ph type="sldNum" sz="quarter" idx="5"/>
          </p:nvPr>
        </p:nvSpPr>
        <p:spPr/>
        <p:txBody>
          <a:bodyPr/>
          <a:lstStyle/>
          <a:p>
            <a:fld id="{6A5DEEE3-82E6-4940-B0BF-9A9E584A7930}" type="slidenum">
              <a:rPr lang="nl-NL" smtClean="0"/>
              <a:t>1</a:t>
            </a:fld>
            <a:endParaRPr lang="nl-NL"/>
          </a:p>
        </p:txBody>
      </p:sp>
    </p:spTree>
    <p:extLst>
      <p:ext uri="{BB962C8B-B14F-4D97-AF65-F5344CB8AC3E}">
        <p14:creationId xmlns:p14="http://schemas.microsoft.com/office/powerpoint/2010/main" val="1241728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b47f1269c2_2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b47f1269c2_2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nl-NL"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b47f1269c2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b47f1269c2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b47f1269c2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b47f1269c2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Voorbeeld van partnerschap is bijvoorbeeld de samenwerking met Peel Pioniers die de sinaasappelschillen weer overnemen</a:t>
            </a:r>
          </a:p>
          <a:p>
            <a:pPr marL="0" lvl="0" indent="0" algn="l" rtl="0">
              <a:spcBef>
                <a:spcPts val="0"/>
              </a:spcBef>
              <a:spcAft>
                <a:spcPts val="0"/>
              </a:spcAft>
              <a:buNone/>
            </a:pPr>
            <a:r>
              <a:rPr lang="nl-NL" dirty="0"/>
              <a:t>Ook interessant: de uitwisseling tussen bakkerijen en brouwerijen waarbij De Clique veelal logistieke functie heeft</a:t>
            </a:r>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ae19adbf82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ae19adbf8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b38125d6f7_0_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b38125d6f7_0_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b4aec1a96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b4aec1a96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En natuurlijk ettelijke tonnen aan grondstoffen die worden ingezameld en opnieuw gebruikt worden. </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b4aec1a96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b4aec1a96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b47f1269c2_2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b47f1269c2_2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aae3ce693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aae3ce693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r>
              <a:rPr lang="nl-NL" dirty="0"/>
              <a:t>Utrecht Circulair in vogelvlucht. De Clique sluit mooi aan bij het thema afval = grondstof</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5DEEE3-82E6-4940-B0BF-9A9E584A793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3089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r>
              <a:rPr lang="nl-NL" dirty="0"/>
              <a:t>Utrecht Circulair maar dan grafisch weergegeven… </a:t>
            </a:r>
          </a:p>
        </p:txBody>
      </p:sp>
    </p:spTree>
    <p:extLst>
      <p:ext uri="{BB962C8B-B14F-4D97-AF65-F5344CB8AC3E}">
        <p14:creationId xmlns:p14="http://schemas.microsoft.com/office/powerpoint/2010/main" val="2056784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r>
              <a:rPr lang="nl-NL" dirty="0"/>
              <a:t>Voor we inzoomen op het project van De Clique, even een snel overzicht van het EFRO programma waaruit het project is gesubsidieerd. </a:t>
            </a:r>
          </a:p>
          <a:p>
            <a:pPr marL="158750" indent="0">
              <a:buNone/>
            </a:pPr>
            <a:r>
              <a:rPr lang="nl-NL" dirty="0"/>
              <a:t>Bijzonder is dat het eigen College van B&amp;W via mandaat bevoegd is om zelf over de stedelijke subsidiemiddelen te beslissen </a:t>
            </a:r>
          </a:p>
          <a:p>
            <a:pPr marL="158750" indent="0">
              <a:buNone/>
            </a:pPr>
            <a:r>
              <a:rPr lang="nl-NL" dirty="0"/>
              <a:t>Goed te weten is dat De Clique haar voorstel gesubsidieerd heeft gekregen onder het thema Vestigingsklimaat. </a:t>
            </a:r>
          </a:p>
          <a:p>
            <a:pPr marL="158750" indent="0">
              <a:buNone/>
            </a:pPr>
            <a:r>
              <a:rPr lang="nl-NL" dirty="0"/>
              <a:t>Doel: nieuwe bedrijvigheid, werkgelegenheid, </a:t>
            </a:r>
            <a:r>
              <a:rPr lang="nl-NL" dirty="0" err="1"/>
              <a:t>bvk</a:t>
            </a:r>
            <a:r>
              <a:rPr lang="nl-NL" dirty="0"/>
              <a:t> voor mensen met afstand tot de arbeidsmarkt. </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5DEEE3-82E6-4940-B0BF-9A9E584A793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096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b38125d6f7_0_8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b38125d6f7_0_8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Dan nu over naar het project van De Clique – Circulair Ecosysteem in Utrecht</a:t>
            </a:r>
          </a:p>
          <a:p>
            <a:pPr marL="0" lvl="0" indent="0" algn="l" rtl="0">
              <a:spcBef>
                <a:spcPts val="0"/>
              </a:spcBef>
              <a:spcAft>
                <a:spcPts val="0"/>
              </a:spcAft>
              <a:buNone/>
            </a:pPr>
            <a:endParaRPr lang="nl-NL" dirty="0"/>
          </a:p>
          <a:p>
            <a:pPr marL="0" lvl="0" indent="0" algn="l" rtl="0">
              <a:spcBef>
                <a:spcPts val="0"/>
              </a:spcBef>
              <a:spcAft>
                <a:spcPts val="0"/>
              </a:spcAft>
              <a:buNone/>
            </a:pPr>
            <a:r>
              <a:rPr lang="nl-NL" dirty="0"/>
              <a:t>Contact gehad met oprichters, bedrijfspresentatie van hun hand. </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b38125d6f7_0_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b38125d6f7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l" dirty="0">
                <a:solidFill>
                  <a:schemeClr val="dk1"/>
                </a:solidFill>
              </a:rPr>
              <a:t>Stedelijk afval wordt meestal niet gescheiden opgehaald. </a:t>
            </a:r>
            <a:endParaRPr dirty="0">
              <a:solidFill>
                <a:schemeClr val="dk1"/>
              </a:solidFill>
            </a:endParaRPr>
          </a:p>
          <a:p>
            <a:pPr marL="0" lvl="0" indent="0" algn="l" rtl="0">
              <a:spcBef>
                <a:spcPts val="0"/>
              </a:spcBef>
              <a:spcAft>
                <a:spcPts val="0"/>
              </a:spcAft>
              <a:buClr>
                <a:schemeClr val="dk1"/>
              </a:buClr>
              <a:buSzPts val="1100"/>
              <a:buFont typeface="Arial"/>
              <a:buNone/>
            </a:pPr>
            <a:r>
              <a:rPr lang="nl" dirty="0">
                <a:solidFill>
                  <a:schemeClr val="dk1"/>
                </a:solidFill>
              </a:rPr>
              <a:t>Er zijn wel lokale kleinschalige initiatieven die specifieke afvalsoorten als grondstof gebruiken voor producten. Alleen slechte kwaliteit en beperkte beschikbaarheid van schone secundaire grondstoffen maakt het moeilijk om te schalen. Dit is ook de reden waarom grotere producenten niet overstappen naar gebruik van secundaire grondstoffen. </a:t>
            </a:r>
          </a:p>
          <a:p>
            <a:pPr marL="0" lvl="0" indent="0" algn="l" rtl="0">
              <a:spcBef>
                <a:spcPts val="0"/>
              </a:spcBef>
              <a:spcAft>
                <a:spcPts val="0"/>
              </a:spcAft>
              <a:buClr>
                <a:schemeClr val="dk1"/>
              </a:buClr>
              <a:buSzPts val="1100"/>
              <a:buFont typeface="Arial"/>
              <a:buNone/>
            </a:pPr>
            <a:r>
              <a:rPr lang="nl" dirty="0">
                <a:solidFill>
                  <a:schemeClr val="dk1"/>
                </a:solidFill>
              </a:rPr>
              <a:t>Kwaliteit en continue aanvoer is extreem belangrijk.</a:t>
            </a:r>
            <a:endParaRPr dirty="0">
              <a:solidFill>
                <a:schemeClr val="dk1"/>
              </a:solidFill>
            </a:endParaRPr>
          </a:p>
          <a:p>
            <a:pPr marL="0" lvl="0" indent="0" algn="l" rtl="0">
              <a:spcBef>
                <a:spcPts val="0"/>
              </a:spcBef>
              <a:spcAft>
                <a:spcPts val="0"/>
              </a:spcAft>
              <a:buClr>
                <a:schemeClr val="dk1"/>
              </a:buClr>
              <a:buSzPts val="1100"/>
              <a:buFont typeface="Arial"/>
              <a:buNone/>
            </a:pPr>
            <a:r>
              <a:rPr lang="nl" b="0" dirty="0">
                <a:solidFill>
                  <a:schemeClr val="dk1"/>
                </a:solidFill>
              </a:rPr>
              <a:t>Het opzetten van een gezonde secundaire grondstoffen keten-werking is essentieel om een economische transitie te bereiken waarin afval daadwerkelijk een grondstof wordt.</a:t>
            </a:r>
            <a:endParaRPr b="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b38125d6f7_0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b38125d6f7_0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b38125d6f7_0_7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b38125d6f7_0_7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Wat zamelen ze in? </a:t>
            </a:r>
          </a:p>
          <a:p>
            <a:pPr marL="0" lvl="0" indent="0" algn="l" rtl="0">
              <a:spcBef>
                <a:spcPts val="0"/>
              </a:spcBef>
              <a:spcAft>
                <a:spcPts val="0"/>
              </a:spcAft>
              <a:buNone/>
            </a:pPr>
            <a:r>
              <a:rPr lang="nl-NL" dirty="0"/>
              <a:t>Koffiedik (kweken oesterzwammen)</a:t>
            </a:r>
          </a:p>
          <a:p>
            <a:pPr marL="0" lvl="0" indent="0" algn="l" rtl="0">
              <a:spcBef>
                <a:spcPts val="0"/>
              </a:spcBef>
              <a:spcAft>
                <a:spcPts val="0"/>
              </a:spcAft>
              <a:buNone/>
            </a:pPr>
            <a:r>
              <a:rPr lang="nl-NL" dirty="0"/>
              <a:t>Sinaasappelschillen (gaan naar Peel </a:t>
            </a:r>
            <a:r>
              <a:rPr lang="nl-NL" dirty="0" err="1"/>
              <a:t>Pioneers</a:t>
            </a:r>
            <a:r>
              <a:rPr lang="nl-NL" dirty="0"/>
              <a:t> </a:t>
            </a:r>
            <a:r>
              <a:rPr lang="nl-NL" dirty="0">
                <a:sym typeface="Wingdings" panose="05000000000000000000" pitchFamily="2" charset="2"/>
              </a:rPr>
              <a:t> etherische olie uit de schil, overig verwerkt tot diervoeder)</a:t>
            </a:r>
            <a:endParaRPr lang="nl-NL" dirty="0"/>
          </a:p>
          <a:p>
            <a:pPr marL="0" lvl="0" indent="0" algn="l" rtl="0">
              <a:spcBef>
                <a:spcPts val="0"/>
              </a:spcBef>
              <a:spcAft>
                <a:spcPts val="0"/>
              </a:spcAft>
              <a:buNone/>
            </a:pPr>
            <a:r>
              <a:rPr lang="nl-NL" dirty="0"/>
              <a:t>Oud brood (geschikt voor vergisting) en bierbostel (bruikbaar in deeg) </a:t>
            </a:r>
            <a:r>
              <a:rPr lang="nl-NL" dirty="0">
                <a:sym typeface="Wingdings" panose="05000000000000000000" pitchFamily="2" charset="2"/>
              </a:rPr>
              <a:t> uitwisselingen tussen lokale bakkerijen en brouwerijen</a:t>
            </a:r>
          </a:p>
          <a:p>
            <a:pPr marL="0" lvl="0" indent="0" algn="l" rtl="0">
              <a:spcBef>
                <a:spcPts val="0"/>
              </a:spcBef>
              <a:spcAft>
                <a:spcPts val="0"/>
              </a:spcAft>
              <a:buNone/>
            </a:pPr>
            <a:r>
              <a:rPr lang="nl-NL" dirty="0">
                <a:sym typeface="Wingdings" panose="05000000000000000000" pitchFamily="2" charset="2"/>
              </a:rPr>
              <a:t>Overig GF (Groente Fruit) afval: opwerken, composteren, kruiden op kweken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b38125d6f7_0_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b38125d6f7_0_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Vorm van Urban </a:t>
            </a:r>
            <a:r>
              <a:rPr lang="nl-NL" dirty="0" err="1"/>
              <a:t>Mining</a:t>
            </a:r>
            <a:r>
              <a:rPr lang="nl-NL" dirty="0"/>
              <a:t> (zien we ook bij circulair bouwen: demonteren van een te slopen pand met oog op hergebruik)</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Barlow Condensed"/>
              <a:buNone/>
              <a:defRPr sz="5200" b="1">
                <a:latin typeface="Barlow Condensed"/>
                <a:ea typeface="Barlow Condensed"/>
                <a:cs typeface="Barlow Condensed"/>
                <a:sym typeface="Barlow Condensed"/>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Font typeface="Barlow Condensed"/>
              <a:buNone/>
              <a:defRPr sz="2800">
                <a:latin typeface="Barlow Condensed"/>
                <a:ea typeface="Barlow Condensed"/>
                <a:cs typeface="Barlow Condensed"/>
                <a:sym typeface="Barlow Condense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7"/>
        <p:cNvGrpSpPr/>
        <p:nvPr/>
      </p:nvGrpSpPr>
      <p:grpSpPr>
        <a:xfrm>
          <a:off x="0" y="0"/>
          <a:ext cx="0" cy="0"/>
          <a:chOff x="0" y="0"/>
          <a:chExt cx="0" cy="0"/>
        </a:xfrm>
      </p:grpSpPr>
      <p:sp>
        <p:nvSpPr>
          <p:cNvPr id="48" name="Google Shape;48;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9" name="Google Shape;49;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50" name="Google Shape;50;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ank" type="tx">
  <p:cSld name="TITLE_AND_BODY">
    <p:spTree>
      <p:nvGrpSpPr>
        <p:cNvPr id="1" name="Shape 58"/>
        <p:cNvGrpSpPr/>
        <p:nvPr/>
      </p:nvGrpSpPr>
      <p:grpSpPr>
        <a:xfrm>
          <a:off x="0" y="0"/>
          <a:ext cx="0" cy="0"/>
          <a:chOff x="0" y="0"/>
          <a:chExt cx="0" cy="0"/>
        </a:xfrm>
      </p:grpSpPr>
      <p:sp>
        <p:nvSpPr>
          <p:cNvPr id="59" name="Google Shape;59;p14"/>
          <p:cNvSpPr txBox="1">
            <a:spLocks noGrp="1"/>
          </p:cNvSpPr>
          <p:nvPr>
            <p:ph type="sldNum" idx="12"/>
          </p:nvPr>
        </p:nvSpPr>
        <p:spPr>
          <a:xfrm>
            <a:off x="4419600" y="4629150"/>
            <a:ext cx="2133600" cy="276300"/>
          </a:xfrm>
          <a:prstGeom prst="rect">
            <a:avLst/>
          </a:prstGeom>
          <a:noFill/>
          <a:ln>
            <a:noFill/>
          </a:ln>
        </p:spPr>
        <p:txBody>
          <a:bodyPr spcFirstLastPara="1" wrap="square" lIns="17150" tIns="17150" rIns="17150" bIns="17150" anchor="ctr" anchorCtr="0">
            <a:noAutofit/>
          </a:bodyPr>
          <a:lstStyle>
            <a:lvl1pPr marL="0" marR="0" lvl="0" indent="0" algn="r" rtl="0">
              <a:lnSpc>
                <a:spcPct val="100000"/>
              </a:lnSpc>
              <a:spcBef>
                <a:spcPts val="0"/>
              </a:spcBef>
              <a:spcAft>
                <a:spcPts val="0"/>
              </a:spcAft>
              <a:buClr>
                <a:srgbClr val="7F7F7F"/>
              </a:buClr>
              <a:buSzPts val="500"/>
              <a:buFont typeface="Helvetica Neue"/>
              <a:buNone/>
              <a:defRPr sz="500">
                <a:solidFill>
                  <a:srgbClr val="7F7F7F"/>
                </a:solidFill>
              </a:defRPr>
            </a:lvl1pPr>
            <a:lvl2pPr marL="0" marR="0" lvl="1" indent="0" algn="r" rtl="0">
              <a:lnSpc>
                <a:spcPct val="100000"/>
              </a:lnSpc>
              <a:spcBef>
                <a:spcPts val="0"/>
              </a:spcBef>
              <a:spcAft>
                <a:spcPts val="0"/>
              </a:spcAft>
              <a:buClr>
                <a:srgbClr val="7F7F7F"/>
              </a:buClr>
              <a:buSzPts val="500"/>
              <a:buFont typeface="Helvetica Neue"/>
              <a:buNone/>
              <a:defRPr sz="500">
                <a:solidFill>
                  <a:srgbClr val="7F7F7F"/>
                </a:solidFill>
              </a:defRPr>
            </a:lvl2pPr>
            <a:lvl3pPr marL="0" marR="0" lvl="2" indent="0" algn="r" rtl="0">
              <a:lnSpc>
                <a:spcPct val="100000"/>
              </a:lnSpc>
              <a:spcBef>
                <a:spcPts val="0"/>
              </a:spcBef>
              <a:spcAft>
                <a:spcPts val="0"/>
              </a:spcAft>
              <a:buClr>
                <a:srgbClr val="7F7F7F"/>
              </a:buClr>
              <a:buSzPts val="500"/>
              <a:buFont typeface="Helvetica Neue"/>
              <a:buNone/>
              <a:defRPr sz="500">
                <a:solidFill>
                  <a:srgbClr val="7F7F7F"/>
                </a:solidFill>
              </a:defRPr>
            </a:lvl3pPr>
            <a:lvl4pPr marL="0" marR="0" lvl="3" indent="0" algn="r" rtl="0">
              <a:lnSpc>
                <a:spcPct val="100000"/>
              </a:lnSpc>
              <a:spcBef>
                <a:spcPts val="0"/>
              </a:spcBef>
              <a:spcAft>
                <a:spcPts val="0"/>
              </a:spcAft>
              <a:buClr>
                <a:srgbClr val="7F7F7F"/>
              </a:buClr>
              <a:buSzPts val="500"/>
              <a:buFont typeface="Helvetica Neue"/>
              <a:buNone/>
              <a:defRPr sz="500">
                <a:solidFill>
                  <a:srgbClr val="7F7F7F"/>
                </a:solidFill>
              </a:defRPr>
            </a:lvl4pPr>
            <a:lvl5pPr marL="0" marR="0" lvl="4" indent="0" algn="r" rtl="0">
              <a:lnSpc>
                <a:spcPct val="100000"/>
              </a:lnSpc>
              <a:spcBef>
                <a:spcPts val="0"/>
              </a:spcBef>
              <a:spcAft>
                <a:spcPts val="0"/>
              </a:spcAft>
              <a:buClr>
                <a:srgbClr val="7F7F7F"/>
              </a:buClr>
              <a:buSzPts val="500"/>
              <a:buFont typeface="Helvetica Neue"/>
              <a:buNone/>
              <a:defRPr sz="500">
                <a:solidFill>
                  <a:srgbClr val="7F7F7F"/>
                </a:solidFill>
              </a:defRPr>
            </a:lvl5pPr>
            <a:lvl6pPr marL="0" marR="0" lvl="5" indent="0" algn="r" rtl="0">
              <a:lnSpc>
                <a:spcPct val="100000"/>
              </a:lnSpc>
              <a:spcBef>
                <a:spcPts val="0"/>
              </a:spcBef>
              <a:spcAft>
                <a:spcPts val="0"/>
              </a:spcAft>
              <a:buClr>
                <a:srgbClr val="7F7F7F"/>
              </a:buClr>
              <a:buSzPts val="500"/>
              <a:buFont typeface="Helvetica Neue"/>
              <a:buNone/>
              <a:defRPr sz="500">
                <a:solidFill>
                  <a:srgbClr val="7F7F7F"/>
                </a:solidFill>
              </a:defRPr>
            </a:lvl6pPr>
            <a:lvl7pPr marL="0" marR="0" lvl="6" indent="0" algn="r" rtl="0">
              <a:lnSpc>
                <a:spcPct val="100000"/>
              </a:lnSpc>
              <a:spcBef>
                <a:spcPts val="0"/>
              </a:spcBef>
              <a:spcAft>
                <a:spcPts val="0"/>
              </a:spcAft>
              <a:buClr>
                <a:srgbClr val="7F7F7F"/>
              </a:buClr>
              <a:buSzPts val="500"/>
              <a:buFont typeface="Helvetica Neue"/>
              <a:buNone/>
              <a:defRPr sz="500">
                <a:solidFill>
                  <a:srgbClr val="7F7F7F"/>
                </a:solidFill>
              </a:defRPr>
            </a:lvl7pPr>
            <a:lvl8pPr marL="0" marR="0" lvl="7" indent="0" algn="r" rtl="0">
              <a:lnSpc>
                <a:spcPct val="100000"/>
              </a:lnSpc>
              <a:spcBef>
                <a:spcPts val="0"/>
              </a:spcBef>
              <a:spcAft>
                <a:spcPts val="0"/>
              </a:spcAft>
              <a:buClr>
                <a:srgbClr val="7F7F7F"/>
              </a:buClr>
              <a:buSzPts val="500"/>
              <a:buFont typeface="Helvetica Neue"/>
              <a:buNone/>
              <a:defRPr sz="500">
                <a:solidFill>
                  <a:srgbClr val="7F7F7F"/>
                </a:solidFill>
              </a:defRPr>
            </a:lvl8pPr>
            <a:lvl9pPr marL="0" marR="0" lvl="8" indent="0" algn="r" rtl="0">
              <a:lnSpc>
                <a:spcPct val="100000"/>
              </a:lnSpc>
              <a:spcBef>
                <a:spcPts val="0"/>
              </a:spcBef>
              <a:spcAft>
                <a:spcPts val="0"/>
              </a:spcAft>
              <a:buClr>
                <a:srgbClr val="7F7F7F"/>
              </a:buClr>
              <a:buSzPts val="500"/>
              <a:buFont typeface="Helvetica Neue"/>
              <a:buNone/>
              <a:defRPr sz="500">
                <a:solidFill>
                  <a:srgbClr val="7F7F7F"/>
                </a:solidFill>
              </a:defRPr>
            </a:lvl9pPr>
          </a:lstStyle>
          <a:p>
            <a:pPr marL="0" lvl="0" indent="0" algn="r" rtl="0">
              <a:spcBef>
                <a:spcPts val="0"/>
              </a:spcBef>
              <a:spcAft>
                <a:spcPts val="0"/>
              </a:spcAft>
              <a:buNone/>
            </a:pPr>
            <a:fld id="{00000000-1234-1234-1234-123412341234}" type="slidenum">
              <a:rPr lang="nl"/>
              <a:t>‹nr.›</a:t>
            </a:fld>
            <a:endParaRPr sz="600">
              <a:solidFill>
                <a:srgbClr val="FFFFFF"/>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title">
  <p:cSld name="TITLE">
    <p:spTree>
      <p:nvGrpSpPr>
        <p:cNvPr id="1" name="Shape 60"/>
        <p:cNvGrpSpPr/>
        <p:nvPr/>
      </p:nvGrpSpPr>
      <p:grpSpPr>
        <a:xfrm>
          <a:off x="0" y="0"/>
          <a:ext cx="0" cy="0"/>
          <a:chOff x="0" y="0"/>
          <a:chExt cx="0" cy="0"/>
        </a:xfrm>
      </p:grpSpPr>
      <p:sp>
        <p:nvSpPr>
          <p:cNvPr id="61" name="Google Shape;61;p15"/>
          <p:cNvSpPr txBox="1">
            <a:spLocks noGrp="1"/>
          </p:cNvSpPr>
          <p:nvPr>
            <p:ph type="sldNum" idx="12"/>
          </p:nvPr>
        </p:nvSpPr>
        <p:spPr>
          <a:xfrm>
            <a:off x="8548111" y="306658"/>
            <a:ext cx="158100" cy="159000"/>
          </a:xfrm>
          <a:prstGeom prst="rect">
            <a:avLst/>
          </a:prstGeom>
          <a:noFill/>
          <a:ln>
            <a:noFill/>
          </a:ln>
        </p:spPr>
        <p:txBody>
          <a:bodyPr spcFirstLastPara="1" wrap="square" lIns="34275" tIns="34275" rIns="34275" bIns="34275" anchor="ctr" anchorCtr="0">
            <a:noAutofit/>
          </a:bodyPr>
          <a:lstStyle>
            <a:lvl1pPr marL="0" lvl="0" indent="0" algn="ctr" rtl="0">
              <a:lnSpc>
                <a:spcPct val="100000"/>
              </a:lnSpc>
              <a:spcBef>
                <a:spcPts val="0"/>
              </a:spcBef>
              <a:spcAft>
                <a:spcPts val="0"/>
              </a:spcAft>
              <a:buClr>
                <a:srgbClr val="FFFFFF"/>
              </a:buClr>
              <a:buSzPts val="600"/>
              <a:buFont typeface="Helvetica Neue"/>
              <a:buNone/>
              <a:defRPr sz="600">
                <a:solidFill>
                  <a:srgbClr val="FFFFFF"/>
                </a:solidFill>
              </a:defRPr>
            </a:lvl1pPr>
            <a:lvl2pPr marL="0" lvl="1" indent="0" algn="ctr" rtl="0">
              <a:lnSpc>
                <a:spcPct val="100000"/>
              </a:lnSpc>
              <a:spcBef>
                <a:spcPts val="0"/>
              </a:spcBef>
              <a:spcAft>
                <a:spcPts val="0"/>
              </a:spcAft>
              <a:buClr>
                <a:srgbClr val="FFFFFF"/>
              </a:buClr>
              <a:buSzPts val="600"/>
              <a:buFont typeface="Helvetica Neue"/>
              <a:buNone/>
              <a:defRPr sz="600">
                <a:solidFill>
                  <a:srgbClr val="FFFFFF"/>
                </a:solidFill>
              </a:defRPr>
            </a:lvl2pPr>
            <a:lvl3pPr marL="0" lvl="2" indent="0" algn="ctr" rtl="0">
              <a:lnSpc>
                <a:spcPct val="100000"/>
              </a:lnSpc>
              <a:spcBef>
                <a:spcPts val="0"/>
              </a:spcBef>
              <a:spcAft>
                <a:spcPts val="0"/>
              </a:spcAft>
              <a:buClr>
                <a:srgbClr val="FFFFFF"/>
              </a:buClr>
              <a:buSzPts val="600"/>
              <a:buFont typeface="Helvetica Neue"/>
              <a:buNone/>
              <a:defRPr sz="600">
                <a:solidFill>
                  <a:srgbClr val="FFFFFF"/>
                </a:solidFill>
              </a:defRPr>
            </a:lvl3pPr>
            <a:lvl4pPr marL="0" lvl="3" indent="0" algn="ctr" rtl="0">
              <a:lnSpc>
                <a:spcPct val="100000"/>
              </a:lnSpc>
              <a:spcBef>
                <a:spcPts val="0"/>
              </a:spcBef>
              <a:spcAft>
                <a:spcPts val="0"/>
              </a:spcAft>
              <a:buClr>
                <a:srgbClr val="FFFFFF"/>
              </a:buClr>
              <a:buSzPts val="600"/>
              <a:buFont typeface="Helvetica Neue"/>
              <a:buNone/>
              <a:defRPr sz="600">
                <a:solidFill>
                  <a:srgbClr val="FFFFFF"/>
                </a:solidFill>
              </a:defRPr>
            </a:lvl4pPr>
            <a:lvl5pPr marL="0" lvl="4" indent="0" algn="ctr" rtl="0">
              <a:lnSpc>
                <a:spcPct val="100000"/>
              </a:lnSpc>
              <a:spcBef>
                <a:spcPts val="0"/>
              </a:spcBef>
              <a:spcAft>
                <a:spcPts val="0"/>
              </a:spcAft>
              <a:buClr>
                <a:srgbClr val="FFFFFF"/>
              </a:buClr>
              <a:buSzPts val="600"/>
              <a:buFont typeface="Helvetica Neue"/>
              <a:buNone/>
              <a:defRPr sz="600">
                <a:solidFill>
                  <a:srgbClr val="FFFFFF"/>
                </a:solidFill>
              </a:defRPr>
            </a:lvl5pPr>
            <a:lvl6pPr marL="0" lvl="5" indent="0" algn="ctr" rtl="0">
              <a:lnSpc>
                <a:spcPct val="100000"/>
              </a:lnSpc>
              <a:spcBef>
                <a:spcPts val="0"/>
              </a:spcBef>
              <a:spcAft>
                <a:spcPts val="0"/>
              </a:spcAft>
              <a:buClr>
                <a:srgbClr val="FFFFFF"/>
              </a:buClr>
              <a:buSzPts val="600"/>
              <a:buFont typeface="Helvetica Neue"/>
              <a:buNone/>
              <a:defRPr sz="600">
                <a:solidFill>
                  <a:srgbClr val="FFFFFF"/>
                </a:solidFill>
              </a:defRPr>
            </a:lvl6pPr>
            <a:lvl7pPr marL="0" lvl="6" indent="0" algn="ctr" rtl="0">
              <a:lnSpc>
                <a:spcPct val="100000"/>
              </a:lnSpc>
              <a:spcBef>
                <a:spcPts val="0"/>
              </a:spcBef>
              <a:spcAft>
                <a:spcPts val="0"/>
              </a:spcAft>
              <a:buClr>
                <a:srgbClr val="FFFFFF"/>
              </a:buClr>
              <a:buSzPts val="600"/>
              <a:buFont typeface="Helvetica Neue"/>
              <a:buNone/>
              <a:defRPr sz="600">
                <a:solidFill>
                  <a:srgbClr val="FFFFFF"/>
                </a:solidFill>
              </a:defRPr>
            </a:lvl7pPr>
            <a:lvl8pPr marL="0" lvl="7" indent="0" algn="ctr" rtl="0">
              <a:lnSpc>
                <a:spcPct val="100000"/>
              </a:lnSpc>
              <a:spcBef>
                <a:spcPts val="0"/>
              </a:spcBef>
              <a:spcAft>
                <a:spcPts val="0"/>
              </a:spcAft>
              <a:buClr>
                <a:srgbClr val="FFFFFF"/>
              </a:buClr>
              <a:buSzPts val="600"/>
              <a:buFont typeface="Helvetica Neue"/>
              <a:buNone/>
              <a:defRPr sz="600">
                <a:solidFill>
                  <a:srgbClr val="FFFFFF"/>
                </a:solidFill>
              </a:defRPr>
            </a:lvl8pPr>
            <a:lvl9pPr marL="0" lvl="8" indent="0" algn="ctr" rtl="0">
              <a:lnSpc>
                <a:spcPct val="100000"/>
              </a:lnSpc>
              <a:spcBef>
                <a:spcPts val="0"/>
              </a:spcBef>
              <a:spcAft>
                <a:spcPts val="0"/>
              </a:spcAft>
              <a:buClr>
                <a:srgbClr val="FFFFFF"/>
              </a:buClr>
              <a:buSzPts val="600"/>
              <a:buFont typeface="Helvetica Neue"/>
              <a:buNone/>
              <a:defRPr sz="600">
                <a:solidFill>
                  <a:srgbClr val="FFFFFF"/>
                </a:solidFill>
              </a:defRPr>
            </a:lvl9pPr>
          </a:lstStyle>
          <a:p>
            <a:pPr marL="0" lvl="0" indent="0" algn="ct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mp; Bullets">
  <p:cSld name="Title &amp; Bullets">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633412" y="134620"/>
            <a:ext cx="7877100" cy="856800"/>
          </a:xfrm>
          <a:prstGeom prst="rect">
            <a:avLst/>
          </a:prstGeom>
          <a:noFill/>
          <a:ln>
            <a:noFill/>
          </a:ln>
        </p:spPr>
        <p:txBody>
          <a:bodyPr spcFirstLastPara="1" wrap="square" lIns="19050" tIns="19050" rIns="19050" bIns="19050" anchor="ctr" anchorCtr="0">
            <a:noAutofit/>
          </a:bodyPr>
          <a:lstStyle>
            <a:lvl1pPr lvl="0" algn="ctr" rtl="0">
              <a:lnSpc>
                <a:spcPct val="100000"/>
              </a:lnSpc>
              <a:spcBef>
                <a:spcPts val="0"/>
              </a:spcBef>
              <a:spcAft>
                <a:spcPts val="0"/>
              </a:spcAft>
              <a:buClr>
                <a:srgbClr val="000000"/>
              </a:buClr>
              <a:buSzPts val="4200"/>
              <a:buFont typeface="Helvetica Neue"/>
              <a:buNone/>
              <a:defRPr sz="4200">
                <a:solidFill>
                  <a:srgbClr val="000000"/>
                </a:solidFill>
                <a:latin typeface="Helvetica Neue"/>
                <a:ea typeface="Helvetica Neue"/>
                <a:cs typeface="Helvetica Neue"/>
                <a:sym typeface="Helvetica Neue"/>
              </a:defRPr>
            </a:lvl1pPr>
            <a:lvl2pPr lvl="1" algn="l" rtl="0">
              <a:lnSpc>
                <a:spcPct val="90000"/>
              </a:lnSpc>
              <a:spcBef>
                <a:spcPts val="0"/>
              </a:spcBef>
              <a:spcAft>
                <a:spcPts val="0"/>
              </a:spcAft>
              <a:buClr>
                <a:srgbClr val="7F7F7F"/>
              </a:buClr>
              <a:buSzPts val="700"/>
              <a:buNone/>
              <a:defRPr/>
            </a:lvl2pPr>
            <a:lvl3pPr lvl="2" algn="l" rtl="0">
              <a:lnSpc>
                <a:spcPct val="90000"/>
              </a:lnSpc>
              <a:spcBef>
                <a:spcPts val="0"/>
              </a:spcBef>
              <a:spcAft>
                <a:spcPts val="0"/>
              </a:spcAft>
              <a:buClr>
                <a:srgbClr val="7F7F7F"/>
              </a:buClr>
              <a:buSzPts val="700"/>
              <a:buNone/>
              <a:defRPr/>
            </a:lvl3pPr>
            <a:lvl4pPr lvl="3" algn="l" rtl="0">
              <a:lnSpc>
                <a:spcPct val="90000"/>
              </a:lnSpc>
              <a:spcBef>
                <a:spcPts val="0"/>
              </a:spcBef>
              <a:spcAft>
                <a:spcPts val="0"/>
              </a:spcAft>
              <a:buClr>
                <a:srgbClr val="7F7F7F"/>
              </a:buClr>
              <a:buSzPts val="700"/>
              <a:buNone/>
              <a:defRPr/>
            </a:lvl4pPr>
            <a:lvl5pPr lvl="4" algn="l" rtl="0">
              <a:lnSpc>
                <a:spcPct val="90000"/>
              </a:lnSpc>
              <a:spcBef>
                <a:spcPts val="0"/>
              </a:spcBef>
              <a:spcAft>
                <a:spcPts val="0"/>
              </a:spcAft>
              <a:buClr>
                <a:srgbClr val="7F7F7F"/>
              </a:buClr>
              <a:buSzPts val="700"/>
              <a:buNone/>
              <a:defRPr/>
            </a:lvl5pPr>
            <a:lvl6pPr lvl="5" algn="l" rtl="0">
              <a:lnSpc>
                <a:spcPct val="90000"/>
              </a:lnSpc>
              <a:spcBef>
                <a:spcPts val="0"/>
              </a:spcBef>
              <a:spcAft>
                <a:spcPts val="0"/>
              </a:spcAft>
              <a:buClr>
                <a:srgbClr val="7F7F7F"/>
              </a:buClr>
              <a:buSzPts val="700"/>
              <a:buNone/>
              <a:defRPr/>
            </a:lvl6pPr>
            <a:lvl7pPr lvl="6" algn="l" rtl="0">
              <a:lnSpc>
                <a:spcPct val="90000"/>
              </a:lnSpc>
              <a:spcBef>
                <a:spcPts val="0"/>
              </a:spcBef>
              <a:spcAft>
                <a:spcPts val="0"/>
              </a:spcAft>
              <a:buClr>
                <a:srgbClr val="7F7F7F"/>
              </a:buClr>
              <a:buSzPts val="700"/>
              <a:buNone/>
              <a:defRPr/>
            </a:lvl7pPr>
            <a:lvl8pPr lvl="7" algn="l" rtl="0">
              <a:lnSpc>
                <a:spcPct val="90000"/>
              </a:lnSpc>
              <a:spcBef>
                <a:spcPts val="0"/>
              </a:spcBef>
              <a:spcAft>
                <a:spcPts val="0"/>
              </a:spcAft>
              <a:buClr>
                <a:srgbClr val="7F7F7F"/>
              </a:buClr>
              <a:buSzPts val="700"/>
              <a:buNone/>
              <a:defRPr/>
            </a:lvl8pPr>
            <a:lvl9pPr lvl="8" algn="l" rtl="0">
              <a:lnSpc>
                <a:spcPct val="90000"/>
              </a:lnSpc>
              <a:spcBef>
                <a:spcPts val="0"/>
              </a:spcBef>
              <a:spcAft>
                <a:spcPts val="0"/>
              </a:spcAft>
              <a:buClr>
                <a:srgbClr val="7F7F7F"/>
              </a:buClr>
              <a:buSzPts val="700"/>
              <a:buNone/>
              <a:defRPr/>
            </a:lvl9pPr>
          </a:lstStyle>
          <a:p>
            <a:endParaRPr/>
          </a:p>
        </p:txBody>
      </p:sp>
      <p:sp>
        <p:nvSpPr>
          <p:cNvPr id="64" name="Google Shape;64;p16"/>
          <p:cNvSpPr txBox="1">
            <a:spLocks noGrp="1"/>
          </p:cNvSpPr>
          <p:nvPr>
            <p:ph type="body" idx="1"/>
          </p:nvPr>
        </p:nvSpPr>
        <p:spPr>
          <a:xfrm>
            <a:off x="633412" y="1181824"/>
            <a:ext cx="7877100" cy="3484200"/>
          </a:xfrm>
          <a:prstGeom prst="rect">
            <a:avLst/>
          </a:prstGeom>
          <a:noFill/>
          <a:ln>
            <a:noFill/>
          </a:ln>
        </p:spPr>
        <p:txBody>
          <a:bodyPr spcFirstLastPara="1" wrap="square" lIns="19050" tIns="19050" rIns="19050" bIns="19050" anchor="ctr" anchorCtr="0">
            <a:noAutofit/>
          </a:bodyPr>
          <a:lstStyle>
            <a:lvl1pPr marL="457200" lvl="0" indent="-374650" algn="l" rtl="0">
              <a:lnSpc>
                <a:spcPct val="100000"/>
              </a:lnSpc>
              <a:spcBef>
                <a:spcPts val="2200"/>
              </a:spcBef>
              <a:spcAft>
                <a:spcPts val="0"/>
              </a:spcAft>
              <a:buClr>
                <a:srgbClr val="000000"/>
              </a:buClr>
              <a:buSzPts val="2300"/>
              <a:buFont typeface="Helvetica Neue"/>
              <a:buChar char="•"/>
              <a:defRPr>
                <a:solidFill>
                  <a:srgbClr val="000000"/>
                </a:solidFill>
                <a:latin typeface="Helvetica Neue"/>
                <a:ea typeface="Helvetica Neue"/>
                <a:cs typeface="Helvetica Neue"/>
                <a:sym typeface="Helvetica Neue"/>
              </a:defRPr>
            </a:lvl1pPr>
            <a:lvl2pPr marL="914400" lvl="1" indent="-374650" algn="l" rtl="0">
              <a:lnSpc>
                <a:spcPct val="100000"/>
              </a:lnSpc>
              <a:spcBef>
                <a:spcPts val="2200"/>
              </a:spcBef>
              <a:spcAft>
                <a:spcPts val="0"/>
              </a:spcAft>
              <a:buClr>
                <a:srgbClr val="000000"/>
              </a:buClr>
              <a:buSzPts val="2300"/>
              <a:buFont typeface="Helvetica Neue"/>
              <a:buChar char="•"/>
              <a:defRPr>
                <a:solidFill>
                  <a:srgbClr val="000000"/>
                </a:solidFill>
                <a:latin typeface="Helvetica Neue"/>
                <a:ea typeface="Helvetica Neue"/>
                <a:cs typeface="Helvetica Neue"/>
                <a:sym typeface="Helvetica Neue"/>
              </a:defRPr>
            </a:lvl2pPr>
            <a:lvl3pPr marL="1371600" lvl="2" indent="-374650" algn="l" rtl="0">
              <a:lnSpc>
                <a:spcPct val="100000"/>
              </a:lnSpc>
              <a:spcBef>
                <a:spcPts val="2200"/>
              </a:spcBef>
              <a:spcAft>
                <a:spcPts val="0"/>
              </a:spcAft>
              <a:buClr>
                <a:srgbClr val="000000"/>
              </a:buClr>
              <a:buSzPts val="2300"/>
              <a:buFont typeface="Helvetica Neue"/>
              <a:buChar char="•"/>
              <a:defRPr>
                <a:solidFill>
                  <a:srgbClr val="000000"/>
                </a:solidFill>
                <a:latin typeface="Helvetica Neue"/>
                <a:ea typeface="Helvetica Neue"/>
                <a:cs typeface="Helvetica Neue"/>
                <a:sym typeface="Helvetica Neue"/>
              </a:defRPr>
            </a:lvl3pPr>
            <a:lvl4pPr marL="1828800" lvl="3" indent="-374650" algn="l" rtl="0">
              <a:lnSpc>
                <a:spcPct val="100000"/>
              </a:lnSpc>
              <a:spcBef>
                <a:spcPts val="2200"/>
              </a:spcBef>
              <a:spcAft>
                <a:spcPts val="0"/>
              </a:spcAft>
              <a:buClr>
                <a:srgbClr val="000000"/>
              </a:buClr>
              <a:buSzPts val="2300"/>
              <a:buFont typeface="Helvetica Neue"/>
              <a:buChar char="•"/>
              <a:defRPr>
                <a:solidFill>
                  <a:srgbClr val="000000"/>
                </a:solidFill>
                <a:latin typeface="Helvetica Neue"/>
                <a:ea typeface="Helvetica Neue"/>
                <a:cs typeface="Helvetica Neue"/>
                <a:sym typeface="Helvetica Neue"/>
              </a:defRPr>
            </a:lvl4pPr>
            <a:lvl5pPr marL="2286000" lvl="4" indent="-374650" algn="l" rtl="0">
              <a:lnSpc>
                <a:spcPct val="100000"/>
              </a:lnSpc>
              <a:spcBef>
                <a:spcPts val="2200"/>
              </a:spcBef>
              <a:spcAft>
                <a:spcPts val="0"/>
              </a:spcAft>
              <a:buClr>
                <a:srgbClr val="000000"/>
              </a:buClr>
              <a:buSzPts val="2300"/>
              <a:buFont typeface="Helvetica Neue"/>
              <a:buChar char="•"/>
              <a:defRPr>
                <a:solidFill>
                  <a:srgbClr val="000000"/>
                </a:solidFill>
                <a:latin typeface="Helvetica Neue"/>
                <a:ea typeface="Helvetica Neue"/>
                <a:cs typeface="Helvetica Neue"/>
                <a:sym typeface="Helvetica Neue"/>
              </a:defRPr>
            </a:lvl5pPr>
            <a:lvl6pPr marL="2743200" lvl="5" indent="-273050" algn="l" rtl="0">
              <a:lnSpc>
                <a:spcPct val="90000"/>
              </a:lnSpc>
              <a:spcBef>
                <a:spcPts val="800"/>
              </a:spcBef>
              <a:spcAft>
                <a:spcPts val="0"/>
              </a:spcAft>
              <a:buClr>
                <a:srgbClr val="7F7F7F"/>
              </a:buClr>
              <a:buSzPts val="700"/>
              <a:buChar char="•"/>
              <a:defRPr/>
            </a:lvl6pPr>
            <a:lvl7pPr marL="3200400" lvl="6" indent="-273050" algn="l" rtl="0">
              <a:lnSpc>
                <a:spcPct val="90000"/>
              </a:lnSpc>
              <a:spcBef>
                <a:spcPts val="800"/>
              </a:spcBef>
              <a:spcAft>
                <a:spcPts val="0"/>
              </a:spcAft>
              <a:buClr>
                <a:srgbClr val="7F7F7F"/>
              </a:buClr>
              <a:buSzPts val="700"/>
              <a:buChar char="•"/>
              <a:defRPr/>
            </a:lvl7pPr>
            <a:lvl8pPr marL="3657600" lvl="7" indent="-273050" algn="l" rtl="0">
              <a:lnSpc>
                <a:spcPct val="90000"/>
              </a:lnSpc>
              <a:spcBef>
                <a:spcPts val="800"/>
              </a:spcBef>
              <a:spcAft>
                <a:spcPts val="0"/>
              </a:spcAft>
              <a:buClr>
                <a:srgbClr val="7F7F7F"/>
              </a:buClr>
              <a:buSzPts val="700"/>
              <a:buChar char="•"/>
              <a:defRPr/>
            </a:lvl8pPr>
            <a:lvl9pPr marL="4114800" lvl="8" indent="-273050" algn="l" rtl="0">
              <a:lnSpc>
                <a:spcPct val="90000"/>
              </a:lnSpc>
              <a:spcBef>
                <a:spcPts val="800"/>
              </a:spcBef>
              <a:spcAft>
                <a:spcPts val="0"/>
              </a:spcAft>
              <a:buClr>
                <a:srgbClr val="7F7F7F"/>
              </a:buClr>
              <a:buSzPts val="700"/>
              <a:buChar char="•"/>
              <a:defRPr/>
            </a:lvl9pPr>
          </a:lstStyle>
          <a:p>
            <a:endParaRPr/>
          </a:p>
        </p:txBody>
      </p:sp>
      <p:sp>
        <p:nvSpPr>
          <p:cNvPr id="65" name="Google Shape;65;p16"/>
          <p:cNvSpPr txBox="1">
            <a:spLocks noGrp="1"/>
          </p:cNvSpPr>
          <p:nvPr>
            <p:ph type="sldNum" idx="12"/>
          </p:nvPr>
        </p:nvSpPr>
        <p:spPr>
          <a:xfrm>
            <a:off x="4484602" y="4904159"/>
            <a:ext cx="170100" cy="172800"/>
          </a:xfrm>
          <a:prstGeom prst="rect">
            <a:avLst/>
          </a:prstGeom>
          <a:noFill/>
          <a:ln>
            <a:noFill/>
          </a:ln>
        </p:spPr>
        <p:txBody>
          <a:bodyPr spcFirstLastPara="1" wrap="square" lIns="19050" tIns="19050" rIns="19050" bIns="19050" anchor="t" anchorCtr="0">
            <a:noAutofit/>
          </a:bodyPr>
          <a:lstStyle>
            <a:lvl1pPr marL="0" marR="0" lvl="0" indent="0" algn="ctr" rtl="0">
              <a:lnSpc>
                <a:spcPct val="100000"/>
              </a:lnSpc>
              <a:spcBef>
                <a:spcPts val="0"/>
              </a:spcBef>
              <a:spcAft>
                <a:spcPts val="0"/>
              </a:spcAft>
              <a:buClr>
                <a:srgbClr val="000000"/>
              </a:buClr>
              <a:buSzPts val="900"/>
              <a:buFont typeface="Helvetica Neue Light"/>
              <a:buNone/>
              <a:defRPr sz="900">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nl"/>
              <a:t>‹nr.›</a:t>
            </a:fld>
            <a:endParaRPr sz="600">
              <a:solidFill>
                <a:srgbClr val="FFFFFF"/>
              </a:solidFill>
              <a:latin typeface="Helvetica Neue"/>
              <a:ea typeface="Helvetica Neue"/>
              <a:cs typeface="Helvetica Neue"/>
              <a:sym typeface="Helvetica Neue"/>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Only">
  <p:cSld name="Title Only">
    <p:spTree>
      <p:nvGrpSpPr>
        <p:cNvPr id="1" name="Shape 66"/>
        <p:cNvGrpSpPr/>
        <p:nvPr/>
      </p:nvGrpSpPr>
      <p:grpSpPr>
        <a:xfrm>
          <a:off x="0" y="0"/>
          <a:ext cx="0" cy="0"/>
          <a:chOff x="0" y="0"/>
          <a:chExt cx="0" cy="0"/>
        </a:xfrm>
      </p:grpSpPr>
      <p:cxnSp>
        <p:nvCxnSpPr>
          <p:cNvPr id="67" name="Google Shape;67;p17"/>
          <p:cNvCxnSpPr/>
          <p:nvPr/>
        </p:nvCxnSpPr>
        <p:spPr>
          <a:xfrm>
            <a:off x="2017372" y="4789467"/>
            <a:ext cx="5418000" cy="0"/>
          </a:xfrm>
          <a:prstGeom prst="straightConnector1">
            <a:avLst/>
          </a:prstGeom>
          <a:noFill/>
          <a:ln w="9525" cap="flat" cmpd="sng">
            <a:solidFill>
              <a:srgbClr val="808080">
                <a:alpha val="20000"/>
              </a:srgbClr>
            </a:solidFill>
            <a:prstDash val="solid"/>
            <a:miter lim="8000"/>
            <a:headEnd type="none" w="sm" len="sm"/>
            <a:tailEnd type="none" w="sm" len="sm"/>
          </a:ln>
        </p:spPr>
      </p:cxnSp>
      <p:sp>
        <p:nvSpPr>
          <p:cNvPr id="68" name="Google Shape;68;p17"/>
          <p:cNvSpPr txBox="1">
            <a:spLocks noGrp="1"/>
          </p:cNvSpPr>
          <p:nvPr>
            <p:ph type="sldNum" idx="12"/>
          </p:nvPr>
        </p:nvSpPr>
        <p:spPr>
          <a:xfrm>
            <a:off x="7546747" y="4685645"/>
            <a:ext cx="189900" cy="192300"/>
          </a:xfrm>
          <a:prstGeom prst="rect">
            <a:avLst/>
          </a:prstGeom>
          <a:noFill/>
          <a:ln>
            <a:noFill/>
          </a:ln>
        </p:spPr>
        <p:txBody>
          <a:bodyPr spcFirstLastPara="1" wrap="square" lIns="34275" tIns="34275" rIns="34275" bIns="34275" anchor="t" anchorCtr="0">
            <a:noAutofit/>
          </a:bodyPr>
          <a:lstStyle>
            <a:lvl1pPr marL="0" marR="0" lvl="0" indent="0" algn="l" rtl="0">
              <a:lnSpc>
                <a:spcPct val="100000"/>
              </a:lnSpc>
              <a:spcBef>
                <a:spcPts val="0"/>
              </a:spcBef>
              <a:spcAft>
                <a:spcPts val="0"/>
              </a:spcAft>
              <a:buClr>
                <a:srgbClr val="2B2B2D"/>
              </a:buClr>
              <a:buSzPts val="800"/>
              <a:buFont typeface="Lato Light"/>
              <a:buNone/>
              <a:defRPr sz="800" b="1">
                <a:solidFill>
                  <a:srgbClr val="2B2B2D"/>
                </a:solidFill>
                <a:latin typeface="Lato Light"/>
                <a:ea typeface="Lato Light"/>
                <a:cs typeface="Lato Light"/>
                <a:sym typeface="Lato Light"/>
              </a:defRPr>
            </a:lvl1pPr>
            <a:lvl2pPr marL="0" marR="0" lvl="1" indent="0" algn="l" rtl="0">
              <a:lnSpc>
                <a:spcPct val="100000"/>
              </a:lnSpc>
              <a:spcBef>
                <a:spcPts val="0"/>
              </a:spcBef>
              <a:spcAft>
                <a:spcPts val="0"/>
              </a:spcAft>
              <a:buClr>
                <a:srgbClr val="2B2B2D"/>
              </a:buClr>
              <a:buSzPts val="800"/>
              <a:buFont typeface="Lato Light"/>
              <a:buNone/>
              <a:defRPr sz="800" b="1">
                <a:solidFill>
                  <a:srgbClr val="2B2B2D"/>
                </a:solidFill>
                <a:latin typeface="Lato Light"/>
                <a:ea typeface="Lato Light"/>
                <a:cs typeface="Lato Light"/>
                <a:sym typeface="Lato Light"/>
              </a:defRPr>
            </a:lvl2pPr>
            <a:lvl3pPr marL="0" marR="0" lvl="2" indent="0" algn="l" rtl="0">
              <a:lnSpc>
                <a:spcPct val="100000"/>
              </a:lnSpc>
              <a:spcBef>
                <a:spcPts val="0"/>
              </a:spcBef>
              <a:spcAft>
                <a:spcPts val="0"/>
              </a:spcAft>
              <a:buClr>
                <a:srgbClr val="2B2B2D"/>
              </a:buClr>
              <a:buSzPts val="800"/>
              <a:buFont typeface="Lato Light"/>
              <a:buNone/>
              <a:defRPr sz="800" b="1">
                <a:solidFill>
                  <a:srgbClr val="2B2B2D"/>
                </a:solidFill>
                <a:latin typeface="Lato Light"/>
                <a:ea typeface="Lato Light"/>
                <a:cs typeface="Lato Light"/>
                <a:sym typeface="Lato Light"/>
              </a:defRPr>
            </a:lvl3pPr>
            <a:lvl4pPr marL="0" marR="0" lvl="3" indent="0" algn="l" rtl="0">
              <a:lnSpc>
                <a:spcPct val="100000"/>
              </a:lnSpc>
              <a:spcBef>
                <a:spcPts val="0"/>
              </a:spcBef>
              <a:spcAft>
                <a:spcPts val="0"/>
              </a:spcAft>
              <a:buClr>
                <a:srgbClr val="2B2B2D"/>
              </a:buClr>
              <a:buSzPts val="800"/>
              <a:buFont typeface="Lato Light"/>
              <a:buNone/>
              <a:defRPr sz="800" b="1">
                <a:solidFill>
                  <a:srgbClr val="2B2B2D"/>
                </a:solidFill>
                <a:latin typeface="Lato Light"/>
                <a:ea typeface="Lato Light"/>
                <a:cs typeface="Lato Light"/>
                <a:sym typeface="Lato Light"/>
              </a:defRPr>
            </a:lvl4pPr>
            <a:lvl5pPr marL="0" marR="0" lvl="4" indent="0" algn="l" rtl="0">
              <a:lnSpc>
                <a:spcPct val="100000"/>
              </a:lnSpc>
              <a:spcBef>
                <a:spcPts val="0"/>
              </a:spcBef>
              <a:spcAft>
                <a:spcPts val="0"/>
              </a:spcAft>
              <a:buClr>
                <a:srgbClr val="2B2B2D"/>
              </a:buClr>
              <a:buSzPts val="800"/>
              <a:buFont typeface="Lato Light"/>
              <a:buNone/>
              <a:defRPr sz="800" b="1">
                <a:solidFill>
                  <a:srgbClr val="2B2B2D"/>
                </a:solidFill>
                <a:latin typeface="Lato Light"/>
                <a:ea typeface="Lato Light"/>
                <a:cs typeface="Lato Light"/>
                <a:sym typeface="Lato Light"/>
              </a:defRPr>
            </a:lvl5pPr>
            <a:lvl6pPr marL="0" marR="0" lvl="5" indent="0" algn="l" rtl="0">
              <a:lnSpc>
                <a:spcPct val="100000"/>
              </a:lnSpc>
              <a:spcBef>
                <a:spcPts val="0"/>
              </a:spcBef>
              <a:spcAft>
                <a:spcPts val="0"/>
              </a:spcAft>
              <a:buClr>
                <a:srgbClr val="2B2B2D"/>
              </a:buClr>
              <a:buSzPts val="800"/>
              <a:buFont typeface="Lato Light"/>
              <a:buNone/>
              <a:defRPr sz="800" b="1">
                <a:solidFill>
                  <a:srgbClr val="2B2B2D"/>
                </a:solidFill>
                <a:latin typeface="Lato Light"/>
                <a:ea typeface="Lato Light"/>
                <a:cs typeface="Lato Light"/>
                <a:sym typeface="Lato Light"/>
              </a:defRPr>
            </a:lvl6pPr>
            <a:lvl7pPr marL="0" marR="0" lvl="6" indent="0" algn="l" rtl="0">
              <a:lnSpc>
                <a:spcPct val="100000"/>
              </a:lnSpc>
              <a:spcBef>
                <a:spcPts val="0"/>
              </a:spcBef>
              <a:spcAft>
                <a:spcPts val="0"/>
              </a:spcAft>
              <a:buClr>
                <a:srgbClr val="2B2B2D"/>
              </a:buClr>
              <a:buSzPts val="800"/>
              <a:buFont typeface="Lato Light"/>
              <a:buNone/>
              <a:defRPr sz="800" b="1">
                <a:solidFill>
                  <a:srgbClr val="2B2B2D"/>
                </a:solidFill>
                <a:latin typeface="Lato Light"/>
                <a:ea typeface="Lato Light"/>
                <a:cs typeface="Lato Light"/>
                <a:sym typeface="Lato Light"/>
              </a:defRPr>
            </a:lvl7pPr>
            <a:lvl8pPr marL="0" marR="0" lvl="7" indent="0" algn="l" rtl="0">
              <a:lnSpc>
                <a:spcPct val="100000"/>
              </a:lnSpc>
              <a:spcBef>
                <a:spcPts val="0"/>
              </a:spcBef>
              <a:spcAft>
                <a:spcPts val="0"/>
              </a:spcAft>
              <a:buClr>
                <a:srgbClr val="2B2B2D"/>
              </a:buClr>
              <a:buSzPts val="800"/>
              <a:buFont typeface="Lato Light"/>
              <a:buNone/>
              <a:defRPr sz="800" b="1">
                <a:solidFill>
                  <a:srgbClr val="2B2B2D"/>
                </a:solidFill>
                <a:latin typeface="Lato Light"/>
                <a:ea typeface="Lato Light"/>
                <a:cs typeface="Lato Light"/>
                <a:sym typeface="Lato Light"/>
              </a:defRPr>
            </a:lvl8pPr>
            <a:lvl9pPr marL="0" marR="0" lvl="8" indent="0" algn="l" rtl="0">
              <a:lnSpc>
                <a:spcPct val="100000"/>
              </a:lnSpc>
              <a:spcBef>
                <a:spcPts val="0"/>
              </a:spcBef>
              <a:spcAft>
                <a:spcPts val="0"/>
              </a:spcAft>
              <a:buClr>
                <a:srgbClr val="2B2B2D"/>
              </a:buClr>
              <a:buSzPts val="800"/>
              <a:buFont typeface="Lato Light"/>
              <a:buNone/>
              <a:defRPr sz="800" b="1">
                <a:solidFill>
                  <a:srgbClr val="2B2B2D"/>
                </a:solidFill>
                <a:latin typeface="Lato Light"/>
                <a:ea typeface="Lato Light"/>
                <a:cs typeface="Lato Light"/>
                <a:sym typeface="Lato Light"/>
              </a:defRPr>
            </a:lvl9pPr>
          </a:lstStyle>
          <a:p>
            <a:pPr marL="0" lvl="0" indent="0" algn="l" rtl="0">
              <a:spcBef>
                <a:spcPts val="0"/>
              </a:spcBef>
              <a:spcAft>
                <a:spcPts val="0"/>
              </a:spcAft>
              <a:buNone/>
            </a:pPr>
            <a:fld id="{00000000-1234-1234-1234-123412341234}" type="slidenum">
              <a:rPr lang="nl"/>
              <a:t>‹nr.›</a:t>
            </a:fld>
            <a:endParaRPr sz="600" b="0">
              <a:solidFill>
                <a:srgbClr val="FFFFFF"/>
              </a:solidFill>
              <a:latin typeface="Helvetica Neue"/>
              <a:ea typeface="Helvetica Neue"/>
              <a:cs typeface="Helvetica Neue"/>
              <a:sym typeface="Helvetica Neue"/>
            </a:endParaRPr>
          </a:p>
        </p:txBody>
      </p:sp>
      <p:cxnSp>
        <p:nvCxnSpPr>
          <p:cNvPr id="69" name="Google Shape;69;p17"/>
          <p:cNvCxnSpPr/>
          <p:nvPr/>
        </p:nvCxnSpPr>
        <p:spPr>
          <a:xfrm>
            <a:off x="2017372" y="4789467"/>
            <a:ext cx="5418000" cy="0"/>
          </a:xfrm>
          <a:prstGeom prst="straightConnector1">
            <a:avLst/>
          </a:prstGeom>
          <a:noFill/>
          <a:ln w="9525" cap="flat" cmpd="sng">
            <a:solidFill>
              <a:srgbClr val="808080">
                <a:alpha val="20000"/>
              </a:srgbClr>
            </a:solidFill>
            <a:prstDash val="solid"/>
            <a:miter lim="8000"/>
            <a:headEnd type="none" w="sm" len="sm"/>
            <a:tailEnd type="none" w="sm" len="sm"/>
          </a:ln>
        </p:spPr>
      </p:cxnSp>
      <p:sp>
        <p:nvSpPr>
          <p:cNvPr id="70" name="Google Shape;70;p17"/>
          <p:cNvSpPr txBox="1"/>
          <p:nvPr/>
        </p:nvSpPr>
        <p:spPr>
          <a:xfrm>
            <a:off x="1331174" y="4674110"/>
            <a:ext cx="761100" cy="316200"/>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2B2B2D"/>
              </a:buClr>
              <a:buSzPts val="800"/>
              <a:buFont typeface="Lato Black"/>
              <a:buNone/>
            </a:pPr>
            <a:r>
              <a:rPr lang="nl" sz="800" b="0" i="0" u="none" strike="noStrike" cap="none">
                <a:solidFill>
                  <a:srgbClr val="2B2B2D"/>
                </a:solidFill>
                <a:latin typeface="Lato Black"/>
                <a:ea typeface="Lato Black"/>
                <a:cs typeface="Lato Black"/>
                <a:sym typeface="Lato Black"/>
              </a:rPr>
              <a:t>Urban Upcyclers</a:t>
            </a:r>
            <a:endParaRPr sz="500"/>
          </a:p>
        </p:txBody>
      </p:sp>
      <p:sp>
        <p:nvSpPr>
          <p:cNvPr id="71" name="Google Shape;71;p17"/>
          <p:cNvSpPr txBox="1"/>
          <p:nvPr/>
        </p:nvSpPr>
        <p:spPr>
          <a:xfrm>
            <a:off x="7546747" y="4685645"/>
            <a:ext cx="265500" cy="192300"/>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2B2B2D"/>
              </a:buClr>
              <a:buSzPts val="800"/>
              <a:buFont typeface="Lato Light"/>
              <a:buNone/>
            </a:pPr>
            <a:endParaRPr sz="800" b="0" i="0" u="none" strike="noStrike" cap="none">
              <a:solidFill>
                <a:srgbClr val="2B2B2D"/>
              </a:solidFill>
              <a:latin typeface="Lato Light"/>
              <a:ea typeface="Lato Light"/>
              <a:cs typeface="Lato Light"/>
              <a:sym typeface="Lato Light"/>
            </a:endParaRPr>
          </a:p>
        </p:txBody>
      </p:sp>
      <p:sp>
        <p:nvSpPr>
          <p:cNvPr id="72" name="Google Shape;72;p17"/>
          <p:cNvSpPr txBox="1">
            <a:spLocks noGrp="1"/>
          </p:cNvSpPr>
          <p:nvPr>
            <p:ph type="title"/>
          </p:nvPr>
        </p:nvSpPr>
        <p:spPr>
          <a:xfrm>
            <a:off x="1368028" y="275041"/>
            <a:ext cx="6408000" cy="664500"/>
          </a:xfrm>
          <a:prstGeom prst="rect">
            <a:avLst/>
          </a:prstGeom>
          <a:noFill/>
          <a:ln>
            <a:noFill/>
          </a:ln>
        </p:spPr>
        <p:txBody>
          <a:bodyPr spcFirstLastPara="1" wrap="square" lIns="34275" tIns="34275" rIns="34275" bIns="34275" anchor="ctr" anchorCtr="0">
            <a:noAutofit/>
          </a:bodyPr>
          <a:lstStyle>
            <a:lvl1pPr lvl="0" algn="ctr" rtl="0">
              <a:lnSpc>
                <a:spcPct val="90000"/>
              </a:lnSpc>
              <a:spcBef>
                <a:spcPts val="0"/>
              </a:spcBef>
              <a:spcAft>
                <a:spcPts val="0"/>
              </a:spcAft>
              <a:buClr>
                <a:srgbClr val="2B2B2D"/>
              </a:buClr>
              <a:buSzPts val="2600"/>
              <a:buFont typeface="Lato Black"/>
              <a:buNone/>
              <a:defRPr sz="2600">
                <a:solidFill>
                  <a:srgbClr val="2B2B2D"/>
                </a:solidFill>
                <a:latin typeface="Lato Black"/>
                <a:ea typeface="Lato Black"/>
                <a:cs typeface="Lato Black"/>
                <a:sym typeface="Lato Black"/>
              </a:defRPr>
            </a:lvl1pPr>
            <a:lvl2pPr lvl="1" algn="l" rtl="0">
              <a:lnSpc>
                <a:spcPct val="90000"/>
              </a:lnSpc>
              <a:spcBef>
                <a:spcPts val="0"/>
              </a:spcBef>
              <a:spcAft>
                <a:spcPts val="0"/>
              </a:spcAft>
              <a:buClr>
                <a:srgbClr val="7F7F7F"/>
              </a:buClr>
              <a:buSzPts val="700"/>
              <a:buNone/>
              <a:defRPr/>
            </a:lvl2pPr>
            <a:lvl3pPr lvl="2" algn="l" rtl="0">
              <a:lnSpc>
                <a:spcPct val="90000"/>
              </a:lnSpc>
              <a:spcBef>
                <a:spcPts val="0"/>
              </a:spcBef>
              <a:spcAft>
                <a:spcPts val="0"/>
              </a:spcAft>
              <a:buClr>
                <a:srgbClr val="7F7F7F"/>
              </a:buClr>
              <a:buSzPts val="700"/>
              <a:buNone/>
              <a:defRPr/>
            </a:lvl3pPr>
            <a:lvl4pPr lvl="3" algn="l" rtl="0">
              <a:lnSpc>
                <a:spcPct val="90000"/>
              </a:lnSpc>
              <a:spcBef>
                <a:spcPts val="0"/>
              </a:spcBef>
              <a:spcAft>
                <a:spcPts val="0"/>
              </a:spcAft>
              <a:buClr>
                <a:srgbClr val="7F7F7F"/>
              </a:buClr>
              <a:buSzPts val="700"/>
              <a:buNone/>
              <a:defRPr/>
            </a:lvl4pPr>
            <a:lvl5pPr lvl="4" algn="l" rtl="0">
              <a:lnSpc>
                <a:spcPct val="90000"/>
              </a:lnSpc>
              <a:spcBef>
                <a:spcPts val="0"/>
              </a:spcBef>
              <a:spcAft>
                <a:spcPts val="0"/>
              </a:spcAft>
              <a:buClr>
                <a:srgbClr val="7F7F7F"/>
              </a:buClr>
              <a:buSzPts val="700"/>
              <a:buNone/>
              <a:defRPr/>
            </a:lvl5pPr>
            <a:lvl6pPr lvl="5" algn="l" rtl="0">
              <a:lnSpc>
                <a:spcPct val="90000"/>
              </a:lnSpc>
              <a:spcBef>
                <a:spcPts val="0"/>
              </a:spcBef>
              <a:spcAft>
                <a:spcPts val="0"/>
              </a:spcAft>
              <a:buClr>
                <a:srgbClr val="7F7F7F"/>
              </a:buClr>
              <a:buSzPts val="700"/>
              <a:buNone/>
              <a:defRPr/>
            </a:lvl6pPr>
            <a:lvl7pPr lvl="6" algn="l" rtl="0">
              <a:lnSpc>
                <a:spcPct val="90000"/>
              </a:lnSpc>
              <a:spcBef>
                <a:spcPts val="0"/>
              </a:spcBef>
              <a:spcAft>
                <a:spcPts val="0"/>
              </a:spcAft>
              <a:buClr>
                <a:srgbClr val="7F7F7F"/>
              </a:buClr>
              <a:buSzPts val="700"/>
              <a:buNone/>
              <a:defRPr/>
            </a:lvl7pPr>
            <a:lvl8pPr lvl="7" algn="l" rtl="0">
              <a:lnSpc>
                <a:spcPct val="90000"/>
              </a:lnSpc>
              <a:spcBef>
                <a:spcPts val="0"/>
              </a:spcBef>
              <a:spcAft>
                <a:spcPts val="0"/>
              </a:spcAft>
              <a:buClr>
                <a:srgbClr val="7F7F7F"/>
              </a:buClr>
              <a:buSzPts val="700"/>
              <a:buNone/>
              <a:defRPr/>
            </a:lvl8pPr>
            <a:lvl9pPr lvl="8" algn="l" rtl="0">
              <a:lnSpc>
                <a:spcPct val="90000"/>
              </a:lnSpc>
              <a:spcBef>
                <a:spcPts val="0"/>
              </a:spcBef>
              <a:spcAft>
                <a:spcPts val="0"/>
              </a:spcAft>
              <a:buClr>
                <a:srgbClr val="7F7F7F"/>
              </a:buClr>
              <a:buSzPts val="700"/>
              <a:buNone/>
              <a:defRPr/>
            </a:lvl9pPr>
          </a:lstStyle>
          <a:p>
            <a:endParaRPr/>
          </a:p>
        </p:txBody>
      </p:sp>
      <p:sp>
        <p:nvSpPr>
          <p:cNvPr id="73" name="Google Shape;73;p17"/>
          <p:cNvSpPr txBox="1">
            <a:spLocks noGrp="1"/>
          </p:cNvSpPr>
          <p:nvPr>
            <p:ph type="body" idx="1"/>
          </p:nvPr>
        </p:nvSpPr>
        <p:spPr>
          <a:xfrm>
            <a:off x="1785937" y="781067"/>
            <a:ext cx="5572200" cy="327300"/>
          </a:xfrm>
          <a:prstGeom prst="rect">
            <a:avLst/>
          </a:prstGeom>
          <a:noFill/>
          <a:ln>
            <a:noFill/>
          </a:ln>
        </p:spPr>
        <p:txBody>
          <a:bodyPr spcFirstLastPara="1" wrap="square" lIns="34275" tIns="34275" rIns="34275" bIns="34275" anchor="t" anchorCtr="0">
            <a:noAutofit/>
          </a:bodyPr>
          <a:lstStyle>
            <a:lvl1pPr marL="457200" lvl="0" indent="-228600" algn="ctr" rtl="0">
              <a:lnSpc>
                <a:spcPct val="90000"/>
              </a:lnSpc>
              <a:spcBef>
                <a:spcPts val="600"/>
              </a:spcBef>
              <a:spcAft>
                <a:spcPts val="0"/>
              </a:spcAft>
              <a:buClr>
                <a:srgbClr val="2B2B2D"/>
              </a:buClr>
              <a:buSzPts val="1200"/>
              <a:buFont typeface="Lato Light"/>
              <a:buNone/>
              <a:defRPr sz="1200">
                <a:solidFill>
                  <a:srgbClr val="2B2B2D"/>
                </a:solidFill>
                <a:latin typeface="Lato Light"/>
                <a:ea typeface="Lato Light"/>
                <a:cs typeface="Lato Light"/>
                <a:sym typeface="Lato Light"/>
              </a:defRPr>
            </a:lvl1pPr>
            <a:lvl2pPr marL="914400" lvl="1" indent="-228600" algn="ctr" rtl="0">
              <a:lnSpc>
                <a:spcPct val="90000"/>
              </a:lnSpc>
              <a:spcBef>
                <a:spcPts val="600"/>
              </a:spcBef>
              <a:spcAft>
                <a:spcPts val="0"/>
              </a:spcAft>
              <a:buClr>
                <a:srgbClr val="2B2B2D"/>
              </a:buClr>
              <a:buSzPts val="1200"/>
              <a:buFont typeface="Lato Light"/>
              <a:buNone/>
              <a:defRPr sz="1200">
                <a:solidFill>
                  <a:srgbClr val="2B2B2D"/>
                </a:solidFill>
                <a:latin typeface="Lato Light"/>
                <a:ea typeface="Lato Light"/>
                <a:cs typeface="Lato Light"/>
                <a:sym typeface="Lato Light"/>
              </a:defRPr>
            </a:lvl2pPr>
            <a:lvl3pPr marL="1371600" lvl="2" indent="-228600" algn="ctr" rtl="0">
              <a:lnSpc>
                <a:spcPct val="90000"/>
              </a:lnSpc>
              <a:spcBef>
                <a:spcPts val="600"/>
              </a:spcBef>
              <a:spcAft>
                <a:spcPts val="0"/>
              </a:spcAft>
              <a:buClr>
                <a:srgbClr val="2B2B2D"/>
              </a:buClr>
              <a:buSzPts val="1200"/>
              <a:buFont typeface="Lato Light"/>
              <a:buNone/>
              <a:defRPr sz="1200">
                <a:solidFill>
                  <a:srgbClr val="2B2B2D"/>
                </a:solidFill>
                <a:latin typeface="Lato Light"/>
                <a:ea typeface="Lato Light"/>
                <a:cs typeface="Lato Light"/>
                <a:sym typeface="Lato Light"/>
              </a:defRPr>
            </a:lvl3pPr>
            <a:lvl4pPr marL="1828800" lvl="3" indent="-228600" algn="ctr" rtl="0">
              <a:lnSpc>
                <a:spcPct val="90000"/>
              </a:lnSpc>
              <a:spcBef>
                <a:spcPts val="600"/>
              </a:spcBef>
              <a:spcAft>
                <a:spcPts val="0"/>
              </a:spcAft>
              <a:buClr>
                <a:srgbClr val="2B2B2D"/>
              </a:buClr>
              <a:buSzPts val="1200"/>
              <a:buFont typeface="Lato Light"/>
              <a:buNone/>
              <a:defRPr sz="1200">
                <a:solidFill>
                  <a:srgbClr val="2B2B2D"/>
                </a:solidFill>
                <a:latin typeface="Lato Light"/>
                <a:ea typeface="Lato Light"/>
                <a:cs typeface="Lato Light"/>
                <a:sym typeface="Lato Light"/>
              </a:defRPr>
            </a:lvl4pPr>
            <a:lvl5pPr marL="2286000" lvl="4" indent="-228600" algn="ctr" rtl="0">
              <a:lnSpc>
                <a:spcPct val="90000"/>
              </a:lnSpc>
              <a:spcBef>
                <a:spcPts val="600"/>
              </a:spcBef>
              <a:spcAft>
                <a:spcPts val="0"/>
              </a:spcAft>
              <a:buClr>
                <a:srgbClr val="2B2B2D"/>
              </a:buClr>
              <a:buSzPts val="1200"/>
              <a:buFont typeface="Lato Light"/>
              <a:buNone/>
              <a:defRPr sz="1200">
                <a:solidFill>
                  <a:srgbClr val="2B2B2D"/>
                </a:solidFill>
                <a:latin typeface="Lato Light"/>
                <a:ea typeface="Lato Light"/>
                <a:cs typeface="Lato Light"/>
                <a:sym typeface="Lato Light"/>
              </a:defRPr>
            </a:lvl5pPr>
            <a:lvl6pPr marL="2743200" lvl="5" indent="-273050" algn="l" rtl="0">
              <a:lnSpc>
                <a:spcPct val="90000"/>
              </a:lnSpc>
              <a:spcBef>
                <a:spcPts val="800"/>
              </a:spcBef>
              <a:spcAft>
                <a:spcPts val="0"/>
              </a:spcAft>
              <a:buClr>
                <a:srgbClr val="7F7F7F"/>
              </a:buClr>
              <a:buSzPts val="700"/>
              <a:buChar char="•"/>
              <a:defRPr/>
            </a:lvl6pPr>
            <a:lvl7pPr marL="3200400" lvl="6" indent="-273050" algn="l" rtl="0">
              <a:lnSpc>
                <a:spcPct val="90000"/>
              </a:lnSpc>
              <a:spcBef>
                <a:spcPts val="800"/>
              </a:spcBef>
              <a:spcAft>
                <a:spcPts val="0"/>
              </a:spcAft>
              <a:buClr>
                <a:srgbClr val="7F7F7F"/>
              </a:buClr>
              <a:buSzPts val="700"/>
              <a:buChar char="•"/>
              <a:defRPr/>
            </a:lvl7pPr>
            <a:lvl8pPr marL="3657600" lvl="7" indent="-273050" algn="l" rtl="0">
              <a:lnSpc>
                <a:spcPct val="90000"/>
              </a:lnSpc>
              <a:spcBef>
                <a:spcPts val="800"/>
              </a:spcBef>
              <a:spcAft>
                <a:spcPts val="0"/>
              </a:spcAft>
              <a:buClr>
                <a:srgbClr val="7F7F7F"/>
              </a:buClr>
              <a:buSzPts val="700"/>
              <a:buChar char="•"/>
              <a:defRPr/>
            </a:lvl8pPr>
            <a:lvl9pPr marL="4114800" lvl="8" indent="-273050" algn="l" rtl="0">
              <a:lnSpc>
                <a:spcPct val="90000"/>
              </a:lnSpc>
              <a:spcBef>
                <a:spcPts val="800"/>
              </a:spcBef>
              <a:spcAft>
                <a:spcPts val="0"/>
              </a:spcAft>
              <a:buClr>
                <a:srgbClr val="7F7F7F"/>
              </a:buClr>
              <a:buSzPts val="7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19" name="Afbeelding 18">
            <a:extLst>
              <a:ext uri="{FF2B5EF4-FFF2-40B4-BE49-F238E27FC236}">
                <a16:creationId xmlns:a16="http://schemas.microsoft.com/office/drawing/2014/main" id="{62755AF7-0AA7-4012-AC09-6DA5A5FB89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 y="1089956"/>
            <a:ext cx="8961121" cy="3306994"/>
          </a:xfrm>
          <a:prstGeom prst="rect">
            <a:avLst/>
          </a:prstGeom>
        </p:spPr>
      </p:pic>
      <p:sp>
        <p:nvSpPr>
          <p:cNvPr id="17" name="Tijdelijke aanduiding voor tekst 16">
            <a:extLst>
              <a:ext uri="{FF2B5EF4-FFF2-40B4-BE49-F238E27FC236}">
                <a16:creationId xmlns:a16="http://schemas.microsoft.com/office/drawing/2014/main" id="{DEEE9312-5402-4F78-A65F-2E0A928142EC}"/>
              </a:ext>
            </a:extLst>
          </p:cNvPr>
          <p:cNvSpPr>
            <a:spLocks noGrp="1"/>
          </p:cNvSpPr>
          <p:nvPr>
            <p:ph type="body" sz="quarter" idx="12" hasCustomPrompt="1"/>
          </p:nvPr>
        </p:nvSpPr>
        <p:spPr>
          <a:xfrm>
            <a:off x="5930055" y="4818150"/>
            <a:ext cx="3134746" cy="177781"/>
          </a:xfrm>
        </p:spPr>
        <p:txBody>
          <a:bodyPr>
            <a:normAutofit/>
          </a:bodyPr>
          <a:lstStyle>
            <a:lvl1pPr marL="0" indent="0" algn="r">
              <a:buNone/>
              <a:defRPr sz="825" b="1">
                <a:solidFill>
                  <a:schemeClr val="accent1"/>
                </a:solidFill>
              </a:defRPr>
            </a:lvl1pPr>
          </a:lstStyle>
          <a:p>
            <a:pPr lvl="0"/>
            <a:r>
              <a:rPr lang="nl-NL" sz="825" b="1" dirty="0"/>
              <a:t>Utrecht.nl/activiteit</a:t>
            </a:r>
          </a:p>
        </p:txBody>
      </p:sp>
      <p:sp>
        <p:nvSpPr>
          <p:cNvPr id="18" name="Rechthoek 17">
            <a:extLst>
              <a:ext uri="{FF2B5EF4-FFF2-40B4-BE49-F238E27FC236}">
                <a16:creationId xmlns:a16="http://schemas.microsoft.com/office/drawing/2014/main" id="{0C596203-6BFA-42E9-9490-175F68CC19B6}"/>
              </a:ext>
            </a:extLst>
          </p:cNvPr>
          <p:cNvSpPr>
            <a:spLocks noChangeAspect="1"/>
          </p:cNvSpPr>
          <p:nvPr userDrawn="1"/>
        </p:nvSpPr>
        <p:spPr>
          <a:xfrm>
            <a:off x="88315" y="3764670"/>
            <a:ext cx="8961120" cy="642037"/>
          </a:xfrm>
          <a:prstGeom prst="rect">
            <a:avLst/>
          </a:prstGeom>
          <a:solidFill>
            <a:srgbClr val="C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dirty="0"/>
          </a:p>
        </p:txBody>
      </p:sp>
      <p:sp>
        <p:nvSpPr>
          <p:cNvPr id="22" name="Titel 21">
            <a:extLst>
              <a:ext uri="{FF2B5EF4-FFF2-40B4-BE49-F238E27FC236}">
                <a16:creationId xmlns:a16="http://schemas.microsoft.com/office/drawing/2014/main" id="{F83A49BF-BF41-4023-9088-9D6C89BF67FF}"/>
              </a:ext>
            </a:extLst>
          </p:cNvPr>
          <p:cNvSpPr>
            <a:spLocks noGrp="1"/>
          </p:cNvSpPr>
          <p:nvPr>
            <p:ph type="title"/>
          </p:nvPr>
        </p:nvSpPr>
        <p:spPr>
          <a:xfrm>
            <a:off x="360000" y="81000"/>
            <a:ext cx="8463150" cy="911250"/>
          </a:xfrm>
        </p:spPr>
        <p:txBody>
          <a:bodyPr/>
          <a:lstStyle>
            <a:lvl1pPr>
              <a:defRPr>
                <a:solidFill>
                  <a:schemeClr val="accent1"/>
                </a:solidFill>
              </a:defRPr>
            </a:lvl1pPr>
          </a:lstStyle>
          <a:p>
            <a:r>
              <a:rPr lang="nl-NL"/>
              <a:t>Klik om stijl te bewerken</a:t>
            </a:r>
            <a:endParaRPr lang="nl-NL" dirty="0"/>
          </a:p>
        </p:txBody>
      </p:sp>
      <p:sp>
        <p:nvSpPr>
          <p:cNvPr id="29" name="Tijdelijke aanduiding voor tekst 28">
            <a:extLst>
              <a:ext uri="{FF2B5EF4-FFF2-40B4-BE49-F238E27FC236}">
                <a16:creationId xmlns:a16="http://schemas.microsoft.com/office/drawing/2014/main" id="{5B9EF684-CCA9-4AE5-AB2E-66504D5FA8FB}"/>
              </a:ext>
            </a:extLst>
          </p:cNvPr>
          <p:cNvSpPr>
            <a:spLocks noGrp="1"/>
          </p:cNvSpPr>
          <p:nvPr>
            <p:ph type="body" sz="quarter" idx="13" hasCustomPrompt="1"/>
          </p:nvPr>
        </p:nvSpPr>
        <p:spPr>
          <a:xfrm>
            <a:off x="360000" y="3899123"/>
            <a:ext cx="3510000" cy="217028"/>
          </a:xfrm>
        </p:spPr>
        <p:txBody>
          <a:bodyPr>
            <a:noAutofit/>
          </a:bodyPr>
          <a:lstStyle>
            <a:lvl1pPr marL="0" indent="0">
              <a:lnSpc>
                <a:spcPct val="100000"/>
              </a:lnSpc>
              <a:buNone/>
              <a:defRPr sz="900">
                <a:solidFill>
                  <a:schemeClr val="bg1"/>
                </a:solidFill>
              </a:defRPr>
            </a:lvl1pPr>
          </a:lstStyle>
          <a:p>
            <a:pPr lvl="0"/>
            <a:r>
              <a:rPr lang="nl-NL" dirty="0"/>
              <a:t>Datum</a:t>
            </a:r>
            <a:br>
              <a:rPr lang="nl-NL" dirty="0"/>
            </a:br>
            <a:endParaRPr lang="nl-NL" dirty="0"/>
          </a:p>
        </p:txBody>
      </p:sp>
      <p:sp>
        <p:nvSpPr>
          <p:cNvPr id="30" name="Tijdelijke aanduiding voor tekst 28">
            <a:extLst>
              <a:ext uri="{FF2B5EF4-FFF2-40B4-BE49-F238E27FC236}">
                <a16:creationId xmlns:a16="http://schemas.microsoft.com/office/drawing/2014/main" id="{FC12DF95-EEE2-424E-9B4F-24CF2B3C3030}"/>
              </a:ext>
            </a:extLst>
          </p:cNvPr>
          <p:cNvSpPr>
            <a:spLocks noGrp="1"/>
          </p:cNvSpPr>
          <p:nvPr>
            <p:ph type="body" sz="quarter" idx="14" hasCustomPrompt="1"/>
          </p:nvPr>
        </p:nvSpPr>
        <p:spPr>
          <a:xfrm>
            <a:off x="360000" y="4074622"/>
            <a:ext cx="3510000" cy="217028"/>
          </a:xfrm>
        </p:spPr>
        <p:txBody>
          <a:bodyPr>
            <a:noAutofit/>
          </a:bodyPr>
          <a:lstStyle>
            <a:lvl1pPr marL="0" indent="0">
              <a:lnSpc>
                <a:spcPct val="100000"/>
              </a:lnSpc>
              <a:buNone/>
              <a:defRPr sz="900">
                <a:solidFill>
                  <a:schemeClr val="bg1"/>
                </a:solidFill>
              </a:defRPr>
            </a:lvl1pPr>
          </a:lstStyle>
          <a:p>
            <a:pPr lvl="0"/>
            <a:r>
              <a:rPr lang="nl-NL" dirty="0"/>
              <a:t>Naam auteur</a:t>
            </a:r>
            <a:br>
              <a:rPr lang="nl-NL" dirty="0"/>
            </a:br>
            <a:endParaRPr lang="nl-NL" dirty="0"/>
          </a:p>
        </p:txBody>
      </p:sp>
    </p:spTree>
    <p:extLst>
      <p:ext uri="{BB962C8B-B14F-4D97-AF65-F5344CB8AC3E}">
        <p14:creationId xmlns:p14="http://schemas.microsoft.com/office/powerpoint/2010/main" val="1382613898"/>
      </p:ext>
    </p:extLst>
  </p:cSld>
  <p:clrMapOvr>
    <a:masterClrMapping/>
  </p:clrMapOvr>
  <p:extLst>
    <p:ext uri="{DCECCB84-F9BA-43D5-87BE-67443E8EF086}">
      <p15:sldGuideLst xmlns:p15="http://schemas.microsoft.com/office/powerpoint/2012/main">
        <p15:guide id="1" orient="horz" pos="2161">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dia kleur #1">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DA0BF260-1FEA-4FCD-A70B-A9E9EAE344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297" y="1096537"/>
            <a:ext cx="8958263" cy="3300413"/>
          </a:xfrm>
          <a:prstGeom prst="rect">
            <a:avLst/>
          </a:prstGeom>
        </p:spPr>
      </p:pic>
      <p:sp>
        <p:nvSpPr>
          <p:cNvPr id="2" name="Titel 1">
            <a:extLst>
              <a:ext uri="{FF2B5EF4-FFF2-40B4-BE49-F238E27FC236}">
                <a16:creationId xmlns:a16="http://schemas.microsoft.com/office/drawing/2014/main" id="{33732454-AAC8-47AB-AFC6-61D35C6159B7}"/>
              </a:ext>
            </a:extLst>
          </p:cNvPr>
          <p:cNvSpPr>
            <a:spLocks noGrp="1"/>
          </p:cNvSpPr>
          <p:nvPr>
            <p:ph type="title"/>
          </p:nvPr>
        </p:nvSpPr>
        <p:spPr>
          <a:xfrm>
            <a:off x="360000" y="81000"/>
            <a:ext cx="8463150" cy="911250"/>
          </a:xfrm>
        </p:spPr>
        <p:txBody>
          <a:bodyPr/>
          <a:lstStyle>
            <a:lvl1pPr>
              <a:defRPr>
                <a:solidFill>
                  <a:srgbClr val="CC0000"/>
                </a:solidFill>
              </a:defRPr>
            </a:lvl1pPr>
          </a:lstStyle>
          <a:p>
            <a:r>
              <a:rPr lang="nl-NL"/>
              <a:t>Klik om stijl te bewerken</a:t>
            </a:r>
            <a:endParaRPr lang="nl-NL" dirty="0"/>
          </a:p>
        </p:txBody>
      </p:sp>
      <p:sp>
        <p:nvSpPr>
          <p:cNvPr id="7" name="Tijdelijke aanduiding voor tekst 16">
            <a:extLst>
              <a:ext uri="{FF2B5EF4-FFF2-40B4-BE49-F238E27FC236}">
                <a16:creationId xmlns:a16="http://schemas.microsoft.com/office/drawing/2014/main" id="{13805BFE-11BB-4A5A-B855-96394EB26C8C}"/>
              </a:ext>
            </a:extLst>
          </p:cNvPr>
          <p:cNvSpPr>
            <a:spLocks noGrp="1"/>
          </p:cNvSpPr>
          <p:nvPr>
            <p:ph type="body" sz="quarter" idx="13" hasCustomPrompt="1"/>
          </p:nvPr>
        </p:nvSpPr>
        <p:spPr>
          <a:xfrm>
            <a:off x="5930055" y="4818150"/>
            <a:ext cx="3134746" cy="177781"/>
          </a:xfrm>
        </p:spPr>
        <p:txBody>
          <a:bodyPr>
            <a:normAutofit/>
          </a:bodyPr>
          <a:lstStyle>
            <a:lvl1pPr marL="0" indent="0" algn="r">
              <a:buNone/>
              <a:defRPr sz="825" b="1">
                <a:solidFill>
                  <a:schemeClr val="accent1"/>
                </a:solidFill>
              </a:defRPr>
            </a:lvl1pPr>
          </a:lstStyle>
          <a:p>
            <a:pPr lvl="0"/>
            <a:r>
              <a:rPr lang="nl-NL" sz="825" b="1" dirty="0"/>
              <a:t>Utrecht.nl/activiteit</a:t>
            </a:r>
          </a:p>
        </p:txBody>
      </p:sp>
      <p:sp>
        <p:nvSpPr>
          <p:cNvPr id="8" name="Rechthoek 7">
            <a:extLst>
              <a:ext uri="{FF2B5EF4-FFF2-40B4-BE49-F238E27FC236}">
                <a16:creationId xmlns:a16="http://schemas.microsoft.com/office/drawing/2014/main" id="{E82385C4-3874-4527-A630-0DC7207D2032}"/>
              </a:ext>
            </a:extLst>
          </p:cNvPr>
          <p:cNvSpPr>
            <a:spLocks noChangeAspect="1"/>
          </p:cNvSpPr>
          <p:nvPr userDrawn="1"/>
        </p:nvSpPr>
        <p:spPr>
          <a:xfrm>
            <a:off x="91440" y="3754913"/>
            <a:ext cx="8961120" cy="642037"/>
          </a:xfrm>
          <a:prstGeom prst="rect">
            <a:avLst/>
          </a:prstGeom>
          <a:solidFill>
            <a:srgbClr val="004181">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dirty="0"/>
          </a:p>
        </p:txBody>
      </p:sp>
      <p:sp>
        <p:nvSpPr>
          <p:cNvPr id="11" name="Tijdelijke aanduiding voor tekst 28">
            <a:extLst>
              <a:ext uri="{FF2B5EF4-FFF2-40B4-BE49-F238E27FC236}">
                <a16:creationId xmlns:a16="http://schemas.microsoft.com/office/drawing/2014/main" id="{5E69FD27-D747-4E7C-A558-CEF3B62A810B}"/>
              </a:ext>
            </a:extLst>
          </p:cNvPr>
          <p:cNvSpPr>
            <a:spLocks noGrp="1"/>
          </p:cNvSpPr>
          <p:nvPr>
            <p:ph type="body" sz="quarter" idx="14" hasCustomPrompt="1"/>
          </p:nvPr>
        </p:nvSpPr>
        <p:spPr>
          <a:xfrm>
            <a:off x="360000" y="3870450"/>
            <a:ext cx="3510000" cy="217028"/>
          </a:xfrm>
        </p:spPr>
        <p:txBody>
          <a:bodyPr>
            <a:noAutofit/>
          </a:bodyPr>
          <a:lstStyle>
            <a:lvl1pPr marL="0" indent="0">
              <a:lnSpc>
                <a:spcPct val="100000"/>
              </a:lnSpc>
              <a:buNone/>
              <a:defRPr sz="900">
                <a:solidFill>
                  <a:schemeClr val="bg1"/>
                </a:solidFill>
              </a:defRPr>
            </a:lvl1pPr>
          </a:lstStyle>
          <a:p>
            <a:pPr lvl="0"/>
            <a:r>
              <a:rPr lang="nl-NL" dirty="0"/>
              <a:t>Datum</a:t>
            </a:r>
            <a:br>
              <a:rPr lang="nl-NL" dirty="0"/>
            </a:br>
            <a:endParaRPr lang="nl-NL" dirty="0"/>
          </a:p>
        </p:txBody>
      </p:sp>
      <p:sp>
        <p:nvSpPr>
          <p:cNvPr id="12" name="Tijdelijke aanduiding voor tekst 28">
            <a:extLst>
              <a:ext uri="{FF2B5EF4-FFF2-40B4-BE49-F238E27FC236}">
                <a16:creationId xmlns:a16="http://schemas.microsoft.com/office/drawing/2014/main" id="{28C29217-CE32-4611-9394-BC28FE2296F3}"/>
              </a:ext>
            </a:extLst>
          </p:cNvPr>
          <p:cNvSpPr>
            <a:spLocks noGrp="1"/>
          </p:cNvSpPr>
          <p:nvPr>
            <p:ph type="body" sz="quarter" idx="15" hasCustomPrompt="1"/>
          </p:nvPr>
        </p:nvSpPr>
        <p:spPr>
          <a:xfrm>
            <a:off x="360000" y="4045949"/>
            <a:ext cx="3510000" cy="217028"/>
          </a:xfrm>
        </p:spPr>
        <p:txBody>
          <a:bodyPr>
            <a:noAutofit/>
          </a:bodyPr>
          <a:lstStyle>
            <a:lvl1pPr marL="0" indent="0">
              <a:lnSpc>
                <a:spcPct val="100000"/>
              </a:lnSpc>
              <a:buNone/>
              <a:defRPr sz="900">
                <a:solidFill>
                  <a:schemeClr val="bg1"/>
                </a:solidFill>
              </a:defRPr>
            </a:lvl1pPr>
          </a:lstStyle>
          <a:p>
            <a:pPr lvl="0"/>
            <a:r>
              <a:rPr lang="nl-NL" dirty="0"/>
              <a:t>Naam auteur</a:t>
            </a:r>
            <a:br>
              <a:rPr lang="nl-NL" dirty="0"/>
            </a:br>
            <a:endParaRPr lang="nl-NL" dirty="0"/>
          </a:p>
        </p:txBody>
      </p:sp>
    </p:spTree>
    <p:extLst>
      <p:ext uri="{BB962C8B-B14F-4D97-AF65-F5344CB8AC3E}">
        <p14:creationId xmlns:p14="http://schemas.microsoft.com/office/powerpoint/2010/main" val="3294001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eldia kleur #1">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363C986-5A4A-4FB9-A08D-1BF6876F26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 y="1096537"/>
            <a:ext cx="8958263" cy="3300413"/>
          </a:xfrm>
          <a:prstGeom prst="rect">
            <a:avLst/>
          </a:prstGeom>
        </p:spPr>
      </p:pic>
      <p:sp>
        <p:nvSpPr>
          <p:cNvPr id="2" name="Titel 1">
            <a:extLst>
              <a:ext uri="{FF2B5EF4-FFF2-40B4-BE49-F238E27FC236}">
                <a16:creationId xmlns:a16="http://schemas.microsoft.com/office/drawing/2014/main" id="{33732454-AAC8-47AB-AFC6-61D35C6159B7}"/>
              </a:ext>
            </a:extLst>
          </p:cNvPr>
          <p:cNvSpPr>
            <a:spLocks noGrp="1"/>
          </p:cNvSpPr>
          <p:nvPr>
            <p:ph type="title"/>
          </p:nvPr>
        </p:nvSpPr>
        <p:spPr>
          <a:xfrm>
            <a:off x="360000" y="81000"/>
            <a:ext cx="8463150" cy="911250"/>
          </a:xfrm>
        </p:spPr>
        <p:txBody>
          <a:bodyPr/>
          <a:lstStyle>
            <a:lvl1pPr>
              <a:defRPr>
                <a:solidFill>
                  <a:schemeClr val="accent1"/>
                </a:solidFill>
              </a:defRPr>
            </a:lvl1pPr>
          </a:lstStyle>
          <a:p>
            <a:r>
              <a:rPr lang="nl-NL"/>
              <a:t>Klik om stijl te bewerken</a:t>
            </a:r>
            <a:endParaRPr lang="nl-NL" dirty="0"/>
          </a:p>
        </p:txBody>
      </p:sp>
      <p:sp>
        <p:nvSpPr>
          <p:cNvPr id="7" name="Tijdelijke aanduiding voor tekst 16">
            <a:extLst>
              <a:ext uri="{FF2B5EF4-FFF2-40B4-BE49-F238E27FC236}">
                <a16:creationId xmlns:a16="http://schemas.microsoft.com/office/drawing/2014/main" id="{13805BFE-11BB-4A5A-B855-96394EB26C8C}"/>
              </a:ext>
            </a:extLst>
          </p:cNvPr>
          <p:cNvSpPr>
            <a:spLocks noGrp="1"/>
          </p:cNvSpPr>
          <p:nvPr>
            <p:ph type="body" sz="quarter" idx="13" hasCustomPrompt="1"/>
          </p:nvPr>
        </p:nvSpPr>
        <p:spPr>
          <a:xfrm>
            <a:off x="5930055" y="4818150"/>
            <a:ext cx="3134746" cy="177781"/>
          </a:xfrm>
        </p:spPr>
        <p:txBody>
          <a:bodyPr>
            <a:normAutofit/>
          </a:bodyPr>
          <a:lstStyle>
            <a:lvl1pPr marL="0" indent="0" algn="r">
              <a:buNone/>
              <a:defRPr sz="825" b="1">
                <a:solidFill>
                  <a:schemeClr val="accent1"/>
                </a:solidFill>
              </a:defRPr>
            </a:lvl1pPr>
          </a:lstStyle>
          <a:p>
            <a:pPr lvl="0"/>
            <a:r>
              <a:rPr lang="nl-NL" sz="825" b="1" dirty="0"/>
              <a:t>Utrecht.nl/activiteit</a:t>
            </a:r>
          </a:p>
        </p:txBody>
      </p:sp>
      <p:sp>
        <p:nvSpPr>
          <p:cNvPr id="8" name="Rechthoek 7">
            <a:extLst>
              <a:ext uri="{FF2B5EF4-FFF2-40B4-BE49-F238E27FC236}">
                <a16:creationId xmlns:a16="http://schemas.microsoft.com/office/drawing/2014/main" id="{E82385C4-3874-4527-A630-0DC7207D2032}"/>
              </a:ext>
            </a:extLst>
          </p:cNvPr>
          <p:cNvSpPr>
            <a:spLocks noChangeAspect="1"/>
          </p:cNvSpPr>
          <p:nvPr userDrawn="1"/>
        </p:nvSpPr>
        <p:spPr>
          <a:xfrm>
            <a:off x="91440" y="3754913"/>
            <a:ext cx="8961120" cy="642037"/>
          </a:xfrm>
          <a:prstGeom prst="rect">
            <a:avLst/>
          </a:prstGeom>
          <a:solidFill>
            <a:srgbClr val="004181">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dirty="0"/>
          </a:p>
        </p:txBody>
      </p:sp>
      <p:sp>
        <p:nvSpPr>
          <p:cNvPr id="11" name="Tijdelijke aanduiding voor tekst 28">
            <a:extLst>
              <a:ext uri="{FF2B5EF4-FFF2-40B4-BE49-F238E27FC236}">
                <a16:creationId xmlns:a16="http://schemas.microsoft.com/office/drawing/2014/main" id="{5E69FD27-D747-4E7C-A558-CEF3B62A810B}"/>
              </a:ext>
            </a:extLst>
          </p:cNvPr>
          <p:cNvSpPr>
            <a:spLocks noGrp="1"/>
          </p:cNvSpPr>
          <p:nvPr>
            <p:ph type="body" sz="quarter" idx="14" hasCustomPrompt="1"/>
          </p:nvPr>
        </p:nvSpPr>
        <p:spPr>
          <a:xfrm>
            <a:off x="360000" y="3870450"/>
            <a:ext cx="3510000" cy="217028"/>
          </a:xfrm>
        </p:spPr>
        <p:txBody>
          <a:bodyPr>
            <a:noAutofit/>
          </a:bodyPr>
          <a:lstStyle>
            <a:lvl1pPr marL="0" indent="0">
              <a:lnSpc>
                <a:spcPct val="100000"/>
              </a:lnSpc>
              <a:buNone/>
              <a:defRPr sz="900">
                <a:solidFill>
                  <a:schemeClr val="bg1"/>
                </a:solidFill>
              </a:defRPr>
            </a:lvl1pPr>
          </a:lstStyle>
          <a:p>
            <a:pPr lvl="0"/>
            <a:r>
              <a:rPr lang="nl-NL" dirty="0"/>
              <a:t>Datum</a:t>
            </a:r>
            <a:br>
              <a:rPr lang="nl-NL" dirty="0"/>
            </a:br>
            <a:endParaRPr lang="nl-NL" dirty="0"/>
          </a:p>
        </p:txBody>
      </p:sp>
      <p:sp>
        <p:nvSpPr>
          <p:cNvPr id="12" name="Tijdelijke aanduiding voor tekst 28">
            <a:extLst>
              <a:ext uri="{FF2B5EF4-FFF2-40B4-BE49-F238E27FC236}">
                <a16:creationId xmlns:a16="http://schemas.microsoft.com/office/drawing/2014/main" id="{28C29217-CE32-4611-9394-BC28FE2296F3}"/>
              </a:ext>
            </a:extLst>
          </p:cNvPr>
          <p:cNvSpPr>
            <a:spLocks noGrp="1"/>
          </p:cNvSpPr>
          <p:nvPr>
            <p:ph type="body" sz="quarter" idx="15" hasCustomPrompt="1"/>
          </p:nvPr>
        </p:nvSpPr>
        <p:spPr>
          <a:xfrm>
            <a:off x="360000" y="4045949"/>
            <a:ext cx="3510000" cy="217028"/>
          </a:xfrm>
        </p:spPr>
        <p:txBody>
          <a:bodyPr>
            <a:noAutofit/>
          </a:bodyPr>
          <a:lstStyle>
            <a:lvl1pPr marL="0" indent="0">
              <a:lnSpc>
                <a:spcPct val="100000"/>
              </a:lnSpc>
              <a:buNone/>
              <a:defRPr sz="900">
                <a:solidFill>
                  <a:schemeClr val="bg1"/>
                </a:solidFill>
              </a:defRPr>
            </a:lvl1pPr>
          </a:lstStyle>
          <a:p>
            <a:pPr lvl="0"/>
            <a:r>
              <a:rPr lang="nl-NL" dirty="0"/>
              <a:t>Naam auteur</a:t>
            </a:r>
            <a:br>
              <a:rPr lang="nl-NL" dirty="0"/>
            </a:br>
            <a:endParaRPr lang="nl-NL" dirty="0"/>
          </a:p>
        </p:txBody>
      </p:sp>
    </p:spTree>
    <p:extLst>
      <p:ext uri="{BB962C8B-B14F-4D97-AF65-F5344CB8AC3E}">
        <p14:creationId xmlns:p14="http://schemas.microsoft.com/office/powerpoint/2010/main" val="3517910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eldia kleur #1">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9CB1EA66-A83F-4371-8DF6-826819FAF3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 y="1096537"/>
            <a:ext cx="8958263" cy="3300413"/>
          </a:xfrm>
          <a:prstGeom prst="rect">
            <a:avLst/>
          </a:prstGeom>
        </p:spPr>
      </p:pic>
      <p:sp>
        <p:nvSpPr>
          <p:cNvPr id="9" name="Rechthoek 8">
            <a:extLst>
              <a:ext uri="{FF2B5EF4-FFF2-40B4-BE49-F238E27FC236}">
                <a16:creationId xmlns:a16="http://schemas.microsoft.com/office/drawing/2014/main" id="{A81BC5A2-0300-4FDB-8DDE-5B5E1D6B4971}"/>
              </a:ext>
            </a:extLst>
          </p:cNvPr>
          <p:cNvSpPr>
            <a:spLocks noChangeAspect="1"/>
          </p:cNvSpPr>
          <p:nvPr userDrawn="1"/>
        </p:nvSpPr>
        <p:spPr>
          <a:xfrm>
            <a:off x="91440" y="3754913"/>
            <a:ext cx="8961120" cy="642037"/>
          </a:xfrm>
          <a:prstGeom prst="rect">
            <a:avLst/>
          </a:prstGeom>
          <a:solidFill>
            <a:srgbClr val="195814">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dirty="0"/>
          </a:p>
        </p:txBody>
      </p:sp>
      <p:sp>
        <p:nvSpPr>
          <p:cNvPr id="2" name="Titel 1">
            <a:extLst>
              <a:ext uri="{FF2B5EF4-FFF2-40B4-BE49-F238E27FC236}">
                <a16:creationId xmlns:a16="http://schemas.microsoft.com/office/drawing/2014/main" id="{33732454-AAC8-47AB-AFC6-61D35C6159B7}"/>
              </a:ext>
            </a:extLst>
          </p:cNvPr>
          <p:cNvSpPr>
            <a:spLocks noGrp="1"/>
          </p:cNvSpPr>
          <p:nvPr>
            <p:ph type="title"/>
          </p:nvPr>
        </p:nvSpPr>
        <p:spPr>
          <a:xfrm>
            <a:off x="360000" y="81000"/>
            <a:ext cx="8463150" cy="911250"/>
          </a:xfrm>
        </p:spPr>
        <p:txBody>
          <a:bodyPr/>
          <a:lstStyle>
            <a:lvl1pPr>
              <a:defRPr>
                <a:solidFill>
                  <a:schemeClr val="accent1"/>
                </a:solidFill>
              </a:defRPr>
            </a:lvl1pPr>
          </a:lstStyle>
          <a:p>
            <a:r>
              <a:rPr lang="nl-NL"/>
              <a:t>Klik om stijl te bewerken</a:t>
            </a:r>
            <a:endParaRPr lang="nl-NL" dirty="0"/>
          </a:p>
        </p:txBody>
      </p:sp>
      <p:sp>
        <p:nvSpPr>
          <p:cNvPr id="7" name="Tijdelijke aanduiding voor tekst 16">
            <a:extLst>
              <a:ext uri="{FF2B5EF4-FFF2-40B4-BE49-F238E27FC236}">
                <a16:creationId xmlns:a16="http://schemas.microsoft.com/office/drawing/2014/main" id="{13805BFE-11BB-4A5A-B855-96394EB26C8C}"/>
              </a:ext>
            </a:extLst>
          </p:cNvPr>
          <p:cNvSpPr>
            <a:spLocks noGrp="1"/>
          </p:cNvSpPr>
          <p:nvPr>
            <p:ph type="body" sz="quarter" idx="13" hasCustomPrompt="1"/>
          </p:nvPr>
        </p:nvSpPr>
        <p:spPr>
          <a:xfrm>
            <a:off x="5930055" y="4818150"/>
            <a:ext cx="3134746" cy="177781"/>
          </a:xfrm>
        </p:spPr>
        <p:txBody>
          <a:bodyPr>
            <a:normAutofit/>
          </a:bodyPr>
          <a:lstStyle>
            <a:lvl1pPr marL="0" indent="0" algn="r">
              <a:buNone/>
              <a:defRPr sz="825" b="1">
                <a:solidFill>
                  <a:schemeClr val="accent1"/>
                </a:solidFill>
              </a:defRPr>
            </a:lvl1pPr>
          </a:lstStyle>
          <a:p>
            <a:pPr lvl="0"/>
            <a:r>
              <a:rPr lang="nl-NL" sz="825" b="1" dirty="0"/>
              <a:t>Utrecht.nl/activiteit</a:t>
            </a:r>
          </a:p>
        </p:txBody>
      </p:sp>
      <p:sp>
        <p:nvSpPr>
          <p:cNvPr id="11" name="Tijdelijke aanduiding voor tekst 28">
            <a:extLst>
              <a:ext uri="{FF2B5EF4-FFF2-40B4-BE49-F238E27FC236}">
                <a16:creationId xmlns:a16="http://schemas.microsoft.com/office/drawing/2014/main" id="{5E69FD27-D747-4E7C-A558-CEF3B62A810B}"/>
              </a:ext>
            </a:extLst>
          </p:cNvPr>
          <p:cNvSpPr>
            <a:spLocks noGrp="1"/>
          </p:cNvSpPr>
          <p:nvPr>
            <p:ph type="body" sz="quarter" idx="14" hasCustomPrompt="1"/>
          </p:nvPr>
        </p:nvSpPr>
        <p:spPr>
          <a:xfrm>
            <a:off x="360000" y="3870450"/>
            <a:ext cx="3510000" cy="217028"/>
          </a:xfrm>
        </p:spPr>
        <p:txBody>
          <a:bodyPr>
            <a:noAutofit/>
          </a:bodyPr>
          <a:lstStyle>
            <a:lvl1pPr marL="0" indent="0">
              <a:lnSpc>
                <a:spcPct val="100000"/>
              </a:lnSpc>
              <a:buNone/>
              <a:defRPr sz="900">
                <a:solidFill>
                  <a:schemeClr val="bg1"/>
                </a:solidFill>
              </a:defRPr>
            </a:lvl1pPr>
          </a:lstStyle>
          <a:p>
            <a:pPr lvl="0"/>
            <a:r>
              <a:rPr lang="nl-NL" dirty="0"/>
              <a:t>Datum</a:t>
            </a:r>
            <a:br>
              <a:rPr lang="nl-NL" dirty="0"/>
            </a:br>
            <a:endParaRPr lang="nl-NL" dirty="0"/>
          </a:p>
        </p:txBody>
      </p:sp>
      <p:sp>
        <p:nvSpPr>
          <p:cNvPr id="12" name="Tijdelijke aanduiding voor tekst 28">
            <a:extLst>
              <a:ext uri="{FF2B5EF4-FFF2-40B4-BE49-F238E27FC236}">
                <a16:creationId xmlns:a16="http://schemas.microsoft.com/office/drawing/2014/main" id="{28C29217-CE32-4611-9394-BC28FE2296F3}"/>
              </a:ext>
            </a:extLst>
          </p:cNvPr>
          <p:cNvSpPr>
            <a:spLocks noGrp="1"/>
          </p:cNvSpPr>
          <p:nvPr>
            <p:ph type="body" sz="quarter" idx="15" hasCustomPrompt="1"/>
          </p:nvPr>
        </p:nvSpPr>
        <p:spPr>
          <a:xfrm>
            <a:off x="360000" y="4045949"/>
            <a:ext cx="3510000" cy="217028"/>
          </a:xfrm>
        </p:spPr>
        <p:txBody>
          <a:bodyPr>
            <a:noAutofit/>
          </a:bodyPr>
          <a:lstStyle>
            <a:lvl1pPr marL="0" indent="0">
              <a:lnSpc>
                <a:spcPct val="100000"/>
              </a:lnSpc>
              <a:buNone/>
              <a:defRPr sz="900">
                <a:solidFill>
                  <a:schemeClr val="bg1"/>
                </a:solidFill>
              </a:defRPr>
            </a:lvl1pPr>
          </a:lstStyle>
          <a:p>
            <a:pPr lvl="0"/>
            <a:r>
              <a:rPr lang="nl-NL" dirty="0"/>
              <a:t>Naam auteur</a:t>
            </a:r>
            <a:br>
              <a:rPr lang="nl-NL" dirty="0"/>
            </a:br>
            <a:endParaRPr lang="nl-NL" dirty="0"/>
          </a:p>
        </p:txBody>
      </p:sp>
    </p:spTree>
    <p:extLst>
      <p:ext uri="{BB962C8B-B14F-4D97-AF65-F5344CB8AC3E}">
        <p14:creationId xmlns:p14="http://schemas.microsoft.com/office/powerpoint/2010/main" val="421418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p:nvPr/>
        </p:nvSpPr>
        <p:spPr>
          <a:xfrm>
            <a:off x="479195" y="469600"/>
            <a:ext cx="8213400" cy="4236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txBox="1">
            <a:spLocks noGrp="1"/>
          </p:cNvSpPr>
          <p:nvPr>
            <p:ph type="title"/>
          </p:nvPr>
        </p:nvSpPr>
        <p:spPr>
          <a:xfrm>
            <a:off x="1237750" y="2150850"/>
            <a:ext cx="66012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Font typeface="Barlow Condensed Medium"/>
              <a:buNone/>
              <a:defRPr sz="3000">
                <a:latin typeface="Barlow Condensed Medium"/>
                <a:ea typeface="Barlow Condensed Medium"/>
                <a:cs typeface="Barlow Condensed Medium"/>
                <a:sym typeface="Barlow Condensed Medium"/>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C0000"/>
                </a:solidFill>
              </a:defRPr>
            </a:lvl1pPr>
          </a:lstStyle>
          <a:p>
            <a:r>
              <a:rPr lang="nl-NL"/>
              <a:t>Klik om stijl te bewerken</a:t>
            </a:r>
            <a:endParaRPr lang="en-US" dirty="0"/>
          </a:p>
        </p:txBody>
      </p:sp>
      <p:sp>
        <p:nvSpPr>
          <p:cNvPr id="3" name="Content Placeholder 2"/>
          <p:cNvSpPr>
            <a:spLocks noGrp="1"/>
          </p:cNvSpPr>
          <p:nvPr>
            <p:ph idx="1"/>
          </p:nvPr>
        </p:nvSpPr>
        <p:spPr/>
        <p:txBody>
          <a:bodyPr/>
          <a:lstStyle>
            <a:lvl1pPr marL="171433" indent="-171433">
              <a:buClr>
                <a:schemeClr val="accent1"/>
              </a:buClr>
              <a:buFont typeface="Arial" panose="020B0604020202020204" pitchFamily="34" charset="0"/>
              <a:buChar char="•"/>
              <a:defRPr/>
            </a:lvl1pPr>
            <a:lvl2pPr>
              <a:buClr>
                <a:srgbClr val="C00000"/>
              </a:buClr>
              <a:defRPr/>
            </a:lvl2pPr>
            <a:lvl3pPr>
              <a:buClr>
                <a:schemeClr val="accent1"/>
              </a:buClr>
              <a:defRPr/>
            </a:lvl3pPr>
            <a:lvl4pPr>
              <a:buClr>
                <a:srgbClr val="C00000"/>
              </a:buClr>
              <a:defRPr/>
            </a:lvl4pPr>
            <a:lvl5pPr>
              <a:buClr>
                <a:srgbClr val="C00000"/>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0" name="Footer Placeholder 4">
            <a:extLst>
              <a:ext uri="{FF2B5EF4-FFF2-40B4-BE49-F238E27FC236}">
                <a16:creationId xmlns:a16="http://schemas.microsoft.com/office/drawing/2014/main" id="{1E8DB1D7-AEC2-4F96-BFC6-F7B48D20008D}"/>
              </a:ext>
            </a:extLst>
          </p:cNvPr>
          <p:cNvSpPr>
            <a:spLocks noGrp="1"/>
          </p:cNvSpPr>
          <p:nvPr>
            <p:ph type="ftr" sz="quarter" idx="3"/>
          </p:nvPr>
        </p:nvSpPr>
        <p:spPr>
          <a:xfrm>
            <a:off x="5976000" y="4606755"/>
            <a:ext cx="3046734" cy="281596"/>
          </a:xfrm>
          <a:prstGeom prst="rect">
            <a:avLst/>
          </a:prstGeom>
          <a:ln>
            <a:noFill/>
          </a:ln>
        </p:spPr>
        <p:txBody>
          <a:bodyPr vert="horz" lIns="91440" tIns="45720" rIns="91440" bIns="45720" rtlCol="0" anchor="ctr"/>
          <a:lstStyle>
            <a:lvl1pPr algn="r">
              <a:defRPr sz="824">
                <a:solidFill>
                  <a:schemeClr val="accent1"/>
                </a:solidFill>
              </a:defRPr>
            </a:lvl1pPr>
          </a:lstStyle>
          <a:p>
            <a:endParaRPr lang="nl-NL" dirty="0"/>
          </a:p>
        </p:txBody>
      </p:sp>
      <p:sp>
        <p:nvSpPr>
          <p:cNvPr id="11" name="Slide Number Placeholder 5">
            <a:extLst>
              <a:ext uri="{FF2B5EF4-FFF2-40B4-BE49-F238E27FC236}">
                <a16:creationId xmlns:a16="http://schemas.microsoft.com/office/drawing/2014/main" id="{C12A6182-052D-4FFB-97B9-279B1A81767F}"/>
              </a:ext>
            </a:extLst>
          </p:cNvPr>
          <p:cNvSpPr>
            <a:spLocks noGrp="1"/>
          </p:cNvSpPr>
          <p:nvPr>
            <p:ph type="sldNum" sz="quarter" idx="4"/>
          </p:nvPr>
        </p:nvSpPr>
        <p:spPr>
          <a:xfrm>
            <a:off x="5976000" y="4888350"/>
            <a:ext cx="3050536" cy="178202"/>
          </a:xfrm>
          <a:prstGeom prst="rect">
            <a:avLst/>
          </a:prstGeom>
        </p:spPr>
        <p:txBody>
          <a:bodyPr vert="horz" lIns="91440" tIns="45720" rIns="91440" bIns="45720" rtlCol="0" anchor="ctr"/>
          <a:lstStyle>
            <a:lvl1pPr algn="r">
              <a:defRPr sz="824" b="1">
                <a:solidFill>
                  <a:srgbClr val="CC0000"/>
                </a:solidFill>
              </a:defRPr>
            </a:lvl1pPr>
          </a:lstStyle>
          <a:p>
            <a:fld id="{FAADA063-12EF-40E4-868B-86746F500345}" type="slidenum">
              <a:rPr lang="nl-NL" smtClean="0"/>
              <a:pPr/>
              <a:t>‹nr.›</a:t>
            </a:fld>
            <a:endParaRPr lang="nl-NL" dirty="0"/>
          </a:p>
        </p:txBody>
      </p:sp>
    </p:spTree>
    <p:extLst>
      <p:ext uri="{BB962C8B-B14F-4D97-AF65-F5344CB8AC3E}">
        <p14:creationId xmlns:p14="http://schemas.microsoft.com/office/powerpoint/2010/main" val="606399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360001" y="1282306"/>
            <a:ext cx="8150588" cy="2139553"/>
          </a:xfrm>
        </p:spPr>
        <p:txBody>
          <a:bodyPr anchor="b">
            <a:normAutofit/>
          </a:bodyPr>
          <a:lstStyle>
            <a:lvl1pPr>
              <a:defRPr sz="3000">
                <a:solidFill>
                  <a:srgbClr val="CC0000"/>
                </a:solidFill>
              </a:defRPr>
            </a:lvl1pPr>
          </a:lstStyle>
          <a:p>
            <a:r>
              <a:rPr lang="nl-NL"/>
              <a:t>Klik om stijl te bewerken</a:t>
            </a:r>
            <a:endParaRPr lang="en-US" dirty="0"/>
          </a:p>
        </p:txBody>
      </p:sp>
      <p:sp>
        <p:nvSpPr>
          <p:cNvPr id="3" name="Text Placeholder 2"/>
          <p:cNvSpPr>
            <a:spLocks noGrp="1"/>
          </p:cNvSpPr>
          <p:nvPr>
            <p:ph type="body" idx="1"/>
          </p:nvPr>
        </p:nvSpPr>
        <p:spPr>
          <a:xfrm>
            <a:off x="360001" y="3442101"/>
            <a:ext cx="8150588" cy="989950"/>
          </a:xfrm>
        </p:spPr>
        <p:txBody>
          <a:bodyPr/>
          <a:lstStyle>
            <a:lvl1pPr marL="0" indent="0">
              <a:buNone/>
              <a:defRPr sz="1800">
                <a:solidFill>
                  <a:schemeClr val="tx1"/>
                </a:solidFill>
              </a:defRPr>
            </a:lvl1pPr>
            <a:lvl2pPr marL="342867" indent="0">
              <a:buNone/>
              <a:defRPr sz="1500">
                <a:solidFill>
                  <a:schemeClr val="tx1">
                    <a:tint val="75000"/>
                  </a:schemeClr>
                </a:solidFill>
              </a:defRPr>
            </a:lvl2pPr>
            <a:lvl3pPr marL="685734" indent="0">
              <a:buNone/>
              <a:defRPr sz="1349">
                <a:solidFill>
                  <a:schemeClr val="tx1">
                    <a:tint val="75000"/>
                  </a:schemeClr>
                </a:solidFill>
              </a:defRPr>
            </a:lvl3pPr>
            <a:lvl4pPr marL="1028601" indent="0">
              <a:buNone/>
              <a:defRPr sz="1200">
                <a:solidFill>
                  <a:schemeClr val="tx1">
                    <a:tint val="75000"/>
                  </a:schemeClr>
                </a:solidFill>
              </a:defRPr>
            </a:lvl4pPr>
            <a:lvl5pPr marL="1371469" indent="0">
              <a:buNone/>
              <a:defRPr sz="1200">
                <a:solidFill>
                  <a:schemeClr val="tx1">
                    <a:tint val="75000"/>
                  </a:schemeClr>
                </a:solidFill>
              </a:defRPr>
            </a:lvl5pPr>
            <a:lvl6pPr marL="1714336" indent="0">
              <a:buNone/>
              <a:defRPr sz="1200">
                <a:solidFill>
                  <a:schemeClr val="tx1">
                    <a:tint val="75000"/>
                  </a:schemeClr>
                </a:solidFill>
              </a:defRPr>
            </a:lvl6pPr>
            <a:lvl7pPr marL="2057203" indent="0">
              <a:buNone/>
              <a:defRPr sz="1200">
                <a:solidFill>
                  <a:schemeClr val="tx1">
                    <a:tint val="75000"/>
                  </a:schemeClr>
                </a:solidFill>
              </a:defRPr>
            </a:lvl7pPr>
            <a:lvl8pPr marL="2400070" indent="0">
              <a:buNone/>
              <a:defRPr sz="1200">
                <a:solidFill>
                  <a:schemeClr val="tx1">
                    <a:tint val="75000"/>
                  </a:schemeClr>
                </a:solidFill>
              </a:defRPr>
            </a:lvl8pPr>
            <a:lvl9pPr marL="2742937" indent="0">
              <a:buNone/>
              <a:defRPr sz="1200">
                <a:solidFill>
                  <a:schemeClr val="tx1">
                    <a:tint val="75000"/>
                  </a:schemeClr>
                </a:solidFill>
              </a:defRPr>
            </a:lvl9pPr>
          </a:lstStyle>
          <a:p>
            <a:pPr lvl="0"/>
            <a:r>
              <a:rPr lang="nl-NL"/>
              <a:t>Klikken om de tekststijl van het model te bewerken</a:t>
            </a:r>
          </a:p>
        </p:txBody>
      </p:sp>
      <p:sp>
        <p:nvSpPr>
          <p:cNvPr id="8" name="Footer Placeholder 4">
            <a:extLst>
              <a:ext uri="{FF2B5EF4-FFF2-40B4-BE49-F238E27FC236}">
                <a16:creationId xmlns:a16="http://schemas.microsoft.com/office/drawing/2014/main" id="{89304470-6FD8-40B8-B95D-39FD7B18A708}"/>
              </a:ext>
            </a:extLst>
          </p:cNvPr>
          <p:cNvSpPr>
            <a:spLocks noGrp="1"/>
          </p:cNvSpPr>
          <p:nvPr>
            <p:ph type="ftr" sz="quarter" idx="3"/>
          </p:nvPr>
        </p:nvSpPr>
        <p:spPr>
          <a:xfrm>
            <a:off x="5976000" y="4606755"/>
            <a:ext cx="3046734" cy="281596"/>
          </a:xfrm>
          <a:prstGeom prst="rect">
            <a:avLst/>
          </a:prstGeom>
        </p:spPr>
        <p:txBody>
          <a:bodyPr vert="horz" lIns="91440" tIns="45720" rIns="91440" bIns="45720" rtlCol="0" anchor="ctr"/>
          <a:lstStyle>
            <a:lvl1pPr algn="r">
              <a:defRPr sz="824">
                <a:solidFill>
                  <a:schemeClr val="accent1"/>
                </a:solidFill>
              </a:defRPr>
            </a:lvl1pPr>
          </a:lstStyle>
          <a:p>
            <a:endParaRPr lang="nl-NL" dirty="0"/>
          </a:p>
        </p:txBody>
      </p:sp>
      <p:sp>
        <p:nvSpPr>
          <p:cNvPr id="9" name="Slide Number Placeholder 5">
            <a:extLst>
              <a:ext uri="{FF2B5EF4-FFF2-40B4-BE49-F238E27FC236}">
                <a16:creationId xmlns:a16="http://schemas.microsoft.com/office/drawing/2014/main" id="{5AEEC4B4-B9E7-41E0-80EC-48ACF6069F1C}"/>
              </a:ext>
            </a:extLst>
          </p:cNvPr>
          <p:cNvSpPr>
            <a:spLocks noGrp="1"/>
          </p:cNvSpPr>
          <p:nvPr>
            <p:ph type="sldNum" sz="quarter" idx="4"/>
          </p:nvPr>
        </p:nvSpPr>
        <p:spPr>
          <a:xfrm>
            <a:off x="5976000" y="4888350"/>
            <a:ext cx="3050536" cy="178202"/>
          </a:xfrm>
          <a:prstGeom prst="rect">
            <a:avLst/>
          </a:prstGeom>
        </p:spPr>
        <p:txBody>
          <a:bodyPr vert="horz" lIns="91440" tIns="45720" rIns="91440" bIns="45720" rtlCol="0" anchor="ctr"/>
          <a:lstStyle>
            <a:lvl1pPr algn="r">
              <a:defRPr sz="824" b="1">
                <a:solidFill>
                  <a:srgbClr val="CC0000"/>
                </a:solidFill>
              </a:defRPr>
            </a:lvl1pPr>
          </a:lstStyle>
          <a:p>
            <a:fld id="{FAADA063-12EF-40E4-868B-86746F500345}" type="slidenum">
              <a:rPr lang="nl-NL" smtClean="0"/>
              <a:pPr/>
              <a:t>‹nr.›</a:t>
            </a:fld>
            <a:endParaRPr lang="nl-NL" dirty="0"/>
          </a:p>
        </p:txBody>
      </p:sp>
    </p:spTree>
    <p:extLst>
      <p:ext uri="{BB962C8B-B14F-4D97-AF65-F5344CB8AC3E}">
        <p14:creationId xmlns:p14="http://schemas.microsoft.com/office/powerpoint/2010/main" val="3360758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C0000"/>
                </a:solidFill>
              </a:defRPr>
            </a:lvl1pPr>
          </a:lstStyle>
          <a:p>
            <a:r>
              <a:rPr lang="nl-NL"/>
              <a:t>Klik om stijl te bewerken</a:t>
            </a:r>
            <a:endParaRPr lang="en-US" dirty="0"/>
          </a:p>
        </p:txBody>
      </p:sp>
      <p:sp>
        <p:nvSpPr>
          <p:cNvPr id="3" name="Content Placeholder 2"/>
          <p:cNvSpPr>
            <a:spLocks noGrp="1"/>
          </p:cNvSpPr>
          <p:nvPr>
            <p:ph sz="half" idx="1"/>
          </p:nvPr>
        </p:nvSpPr>
        <p:spPr>
          <a:xfrm>
            <a:off x="360000" y="1237950"/>
            <a:ext cx="4036500" cy="3062831"/>
          </a:xfrm>
        </p:spPr>
        <p:txBody>
          <a:bodyPr/>
          <a:lstStyle>
            <a:lvl1pPr>
              <a:buClr>
                <a:schemeClr val="accent1"/>
              </a:buClr>
              <a:defRPr/>
            </a:lvl1pPr>
            <a:lvl2pPr>
              <a:buClr>
                <a:srgbClr val="C00000"/>
              </a:buClr>
              <a:defRPr/>
            </a:lvl2pPr>
            <a:lvl3pPr>
              <a:buClr>
                <a:srgbClr val="C00000"/>
              </a:buClr>
              <a:defRPr/>
            </a:lvl3pPr>
            <a:lvl4pPr>
              <a:buClr>
                <a:srgbClr val="C00000"/>
              </a:buClr>
              <a:defRPr/>
            </a:lvl4pPr>
            <a:lvl5pPr>
              <a:buClr>
                <a:srgbClr val="C00000"/>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42200" y="1237950"/>
            <a:ext cx="4216050" cy="3062831"/>
          </a:xfrm>
        </p:spPr>
        <p:txBody>
          <a:bodyPr/>
          <a:lstStyle>
            <a:lvl1pPr>
              <a:buClr>
                <a:schemeClr val="accent1"/>
              </a:buClr>
              <a:defRPr/>
            </a:lvl1pPr>
            <a:lvl2pPr>
              <a:buClr>
                <a:srgbClr val="C00000"/>
              </a:buClr>
              <a:defRPr/>
            </a:lvl2pPr>
            <a:lvl3pPr>
              <a:buClr>
                <a:srgbClr val="C00000"/>
              </a:buClr>
              <a:defRPr/>
            </a:lvl3pPr>
            <a:lvl4pPr>
              <a:buClr>
                <a:srgbClr val="C00000"/>
              </a:buClr>
              <a:defRPr/>
            </a:lvl4pPr>
            <a:lvl5pPr>
              <a:buClr>
                <a:srgbClr val="C00000"/>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7" name="Footer Placeholder 4">
            <a:extLst>
              <a:ext uri="{FF2B5EF4-FFF2-40B4-BE49-F238E27FC236}">
                <a16:creationId xmlns:a16="http://schemas.microsoft.com/office/drawing/2014/main" id="{88506F21-1D56-47E8-9C6F-01F056DDD468}"/>
              </a:ext>
            </a:extLst>
          </p:cNvPr>
          <p:cNvSpPr>
            <a:spLocks noGrp="1"/>
          </p:cNvSpPr>
          <p:nvPr>
            <p:ph type="ftr" sz="quarter" idx="3"/>
          </p:nvPr>
        </p:nvSpPr>
        <p:spPr>
          <a:xfrm>
            <a:off x="5976000" y="4606755"/>
            <a:ext cx="3046734" cy="281596"/>
          </a:xfrm>
          <a:prstGeom prst="rect">
            <a:avLst/>
          </a:prstGeom>
        </p:spPr>
        <p:txBody>
          <a:bodyPr vert="horz" lIns="91440" tIns="45720" rIns="91440" bIns="45720" rtlCol="0" anchor="ctr"/>
          <a:lstStyle>
            <a:lvl1pPr algn="r">
              <a:defRPr sz="824">
                <a:solidFill>
                  <a:schemeClr val="accent1"/>
                </a:solidFill>
              </a:defRPr>
            </a:lvl1pPr>
          </a:lstStyle>
          <a:p>
            <a:endParaRPr lang="nl-NL" dirty="0"/>
          </a:p>
        </p:txBody>
      </p:sp>
      <p:sp>
        <p:nvSpPr>
          <p:cNvPr id="18" name="Slide Number Placeholder 5">
            <a:extLst>
              <a:ext uri="{FF2B5EF4-FFF2-40B4-BE49-F238E27FC236}">
                <a16:creationId xmlns:a16="http://schemas.microsoft.com/office/drawing/2014/main" id="{C1A74C53-D6FC-46D0-85D2-613AB232D197}"/>
              </a:ext>
            </a:extLst>
          </p:cNvPr>
          <p:cNvSpPr>
            <a:spLocks noGrp="1"/>
          </p:cNvSpPr>
          <p:nvPr>
            <p:ph type="sldNum" sz="quarter" idx="4"/>
          </p:nvPr>
        </p:nvSpPr>
        <p:spPr>
          <a:xfrm>
            <a:off x="5976000" y="4888350"/>
            <a:ext cx="3050536" cy="178202"/>
          </a:xfrm>
          <a:prstGeom prst="rect">
            <a:avLst/>
          </a:prstGeom>
        </p:spPr>
        <p:txBody>
          <a:bodyPr vert="horz" lIns="91440" tIns="45720" rIns="91440" bIns="45720" rtlCol="0" anchor="ctr"/>
          <a:lstStyle>
            <a:lvl1pPr algn="r">
              <a:defRPr sz="824" b="1">
                <a:solidFill>
                  <a:srgbClr val="CC0000"/>
                </a:solidFill>
              </a:defRPr>
            </a:lvl1pPr>
          </a:lstStyle>
          <a:p>
            <a:fld id="{FAADA063-12EF-40E4-868B-86746F500345}" type="slidenum">
              <a:rPr lang="nl-NL" smtClean="0"/>
              <a:pPr/>
              <a:t>‹nr.›</a:t>
            </a:fld>
            <a:endParaRPr lang="nl-NL" dirty="0"/>
          </a:p>
        </p:txBody>
      </p:sp>
    </p:spTree>
    <p:extLst>
      <p:ext uri="{BB962C8B-B14F-4D97-AF65-F5344CB8AC3E}">
        <p14:creationId xmlns:p14="http://schemas.microsoft.com/office/powerpoint/2010/main" val="4158845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360000" y="273847"/>
            <a:ext cx="8423998" cy="994172"/>
          </a:xfrm>
        </p:spPr>
        <p:txBody>
          <a:bodyPr/>
          <a:lstStyle>
            <a:lvl1pPr>
              <a:defRPr>
                <a:solidFill>
                  <a:srgbClr val="CC0000"/>
                </a:solidFill>
              </a:defRPr>
            </a:lvl1pPr>
          </a:lstStyle>
          <a:p>
            <a:r>
              <a:rPr lang="nl-NL"/>
              <a:t>Klik om stijl te bewerken</a:t>
            </a:r>
            <a:endParaRPr lang="en-US" dirty="0"/>
          </a:p>
        </p:txBody>
      </p:sp>
      <p:sp>
        <p:nvSpPr>
          <p:cNvPr id="3" name="Text Placeholder 2"/>
          <p:cNvSpPr>
            <a:spLocks noGrp="1"/>
          </p:cNvSpPr>
          <p:nvPr>
            <p:ph type="body" idx="1"/>
          </p:nvPr>
        </p:nvSpPr>
        <p:spPr>
          <a:xfrm>
            <a:off x="360003" y="1260872"/>
            <a:ext cx="3966298" cy="617934"/>
          </a:xfrm>
        </p:spPr>
        <p:txBody>
          <a:bodyPr anchor="b"/>
          <a:lstStyle>
            <a:lvl1pPr marL="0" indent="0">
              <a:buNone/>
              <a:defRPr sz="1800" b="1"/>
            </a:lvl1pPr>
            <a:lvl2pPr marL="342867" indent="0">
              <a:buNone/>
              <a:defRPr sz="1500" b="1"/>
            </a:lvl2pPr>
            <a:lvl3pPr marL="685734" indent="0">
              <a:buNone/>
              <a:defRPr sz="1349" b="1"/>
            </a:lvl3pPr>
            <a:lvl4pPr marL="1028601" indent="0">
              <a:buNone/>
              <a:defRPr sz="1200" b="1"/>
            </a:lvl4pPr>
            <a:lvl5pPr marL="1371469" indent="0">
              <a:buNone/>
              <a:defRPr sz="1200" b="1"/>
            </a:lvl5pPr>
            <a:lvl6pPr marL="1714336" indent="0">
              <a:buNone/>
              <a:defRPr sz="1200" b="1"/>
            </a:lvl6pPr>
            <a:lvl7pPr marL="2057203" indent="0">
              <a:buNone/>
              <a:defRPr sz="1200" b="1"/>
            </a:lvl7pPr>
            <a:lvl8pPr marL="2400070" indent="0">
              <a:buNone/>
              <a:defRPr sz="1200" b="1"/>
            </a:lvl8pPr>
            <a:lvl9pPr marL="2742937" indent="0">
              <a:buNone/>
              <a:defRPr sz="1200" b="1"/>
            </a:lvl9pPr>
          </a:lstStyle>
          <a:p>
            <a:pPr lvl="0"/>
            <a:r>
              <a:rPr lang="nl-NL"/>
              <a:t>Klikken om de tekststijl van het model te bewerken</a:t>
            </a:r>
          </a:p>
        </p:txBody>
      </p:sp>
      <p:sp>
        <p:nvSpPr>
          <p:cNvPr id="4" name="Content Placeholder 3"/>
          <p:cNvSpPr>
            <a:spLocks noGrp="1"/>
          </p:cNvSpPr>
          <p:nvPr>
            <p:ph sz="half" idx="2"/>
          </p:nvPr>
        </p:nvSpPr>
        <p:spPr>
          <a:xfrm>
            <a:off x="360003" y="1878807"/>
            <a:ext cx="3966298" cy="2518143"/>
          </a:xfrm>
        </p:spPr>
        <p:txBody>
          <a:bodyPr/>
          <a:lstStyle>
            <a:lvl1pPr>
              <a:buClr>
                <a:schemeClr val="accent1"/>
              </a:buClr>
              <a:defRPr/>
            </a:lvl1pPr>
            <a:lvl2pPr>
              <a:buClr>
                <a:srgbClr val="C00000"/>
              </a:buClr>
              <a:defRPr/>
            </a:lvl2pPr>
            <a:lvl3pPr>
              <a:buClr>
                <a:srgbClr val="C00000"/>
              </a:buClr>
              <a:defRPr/>
            </a:lvl3pPr>
            <a:lvl4pPr>
              <a:buClr>
                <a:srgbClr val="C00000"/>
              </a:buClr>
              <a:defRPr/>
            </a:lvl4pPr>
            <a:lvl5pPr>
              <a:buClr>
                <a:srgbClr val="C00000"/>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817700" y="1260872"/>
            <a:ext cx="3966298" cy="617934"/>
          </a:xfrm>
        </p:spPr>
        <p:txBody>
          <a:bodyPr anchor="b"/>
          <a:lstStyle>
            <a:lvl1pPr marL="0" indent="0">
              <a:buNone/>
              <a:defRPr sz="1800" b="1"/>
            </a:lvl1pPr>
            <a:lvl2pPr marL="342867" indent="0">
              <a:buNone/>
              <a:defRPr sz="1500" b="1"/>
            </a:lvl2pPr>
            <a:lvl3pPr marL="685734" indent="0">
              <a:buNone/>
              <a:defRPr sz="1349" b="1"/>
            </a:lvl3pPr>
            <a:lvl4pPr marL="1028601" indent="0">
              <a:buNone/>
              <a:defRPr sz="1200" b="1"/>
            </a:lvl4pPr>
            <a:lvl5pPr marL="1371469" indent="0">
              <a:buNone/>
              <a:defRPr sz="1200" b="1"/>
            </a:lvl5pPr>
            <a:lvl6pPr marL="1714336" indent="0">
              <a:buNone/>
              <a:defRPr sz="1200" b="1"/>
            </a:lvl6pPr>
            <a:lvl7pPr marL="2057203" indent="0">
              <a:buNone/>
              <a:defRPr sz="1200" b="1"/>
            </a:lvl7pPr>
            <a:lvl8pPr marL="2400070" indent="0">
              <a:buNone/>
              <a:defRPr sz="1200" b="1"/>
            </a:lvl8pPr>
            <a:lvl9pPr marL="2742937" indent="0">
              <a:buNone/>
              <a:defRPr sz="1200" b="1"/>
            </a:lvl9pPr>
          </a:lstStyle>
          <a:p>
            <a:pPr lvl="0"/>
            <a:r>
              <a:rPr lang="nl-NL"/>
              <a:t>Klikken om de tekststijl van het model te bewerken</a:t>
            </a:r>
          </a:p>
        </p:txBody>
      </p:sp>
      <p:sp>
        <p:nvSpPr>
          <p:cNvPr id="6" name="Content Placeholder 5"/>
          <p:cNvSpPr>
            <a:spLocks noGrp="1"/>
          </p:cNvSpPr>
          <p:nvPr>
            <p:ph sz="quarter" idx="4"/>
          </p:nvPr>
        </p:nvSpPr>
        <p:spPr>
          <a:xfrm>
            <a:off x="4817700" y="1878807"/>
            <a:ext cx="3966298" cy="2518143"/>
          </a:xfrm>
        </p:spPr>
        <p:txBody>
          <a:bodyPr/>
          <a:lstStyle>
            <a:lvl1pPr>
              <a:buClr>
                <a:schemeClr val="accent1"/>
              </a:buClr>
              <a:defRPr/>
            </a:lvl1pPr>
            <a:lvl2pPr>
              <a:buClr>
                <a:srgbClr val="C00000"/>
              </a:buClr>
              <a:defRPr/>
            </a:lvl2pPr>
            <a:lvl3pPr>
              <a:buClr>
                <a:srgbClr val="C00000"/>
              </a:buClr>
              <a:defRPr/>
            </a:lvl3pPr>
            <a:lvl4pPr>
              <a:buClr>
                <a:srgbClr val="C00000"/>
              </a:buClr>
              <a:defRPr/>
            </a:lvl4pPr>
            <a:lvl5pPr>
              <a:buClr>
                <a:srgbClr val="C00000"/>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0" name="Footer Placeholder 4">
            <a:extLst>
              <a:ext uri="{FF2B5EF4-FFF2-40B4-BE49-F238E27FC236}">
                <a16:creationId xmlns:a16="http://schemas.microsoft.com/office/drawing/2014/main" id="{C7FF73F3-B248-4542-9C7F-FA3A0C3C9959}"/>
              </a:ext>
            </a:extLst>
          </p:cNvPr>
          <p:cNvSpPr>
            <a:spLocks noGrp="1"/>
          </p:cNvSpPr>
          <p:nvPr>
            <p:ph type="ftr" sz="quarter" idx="10"/>
          </p:nvPr>
        </p:nvSpPr>
        <p:spPr>
          <a:xfrm>
            <a:off x="5976000" y="4606755"/>
            <a:ext cx="3046734" cy="281596"/>
          </a:xfrm>
          <a:prstGeom prst="rect">
            <a:avLst/>
          </a:prstGeom>
        </p:spPr>
        <p:txBody>
          <a:bodyPr vert="horz" lIns="91440" tIns="45720" rIns="91440" bIns="45720" rtlCol="0" anchor="ctr"/>
          <a:lstStyle>
            <a:lvl1pPr algn="r">
              <a:defRPr sz="824">
                <a:solidFill>
                  <a:schemeClr val="accent1"/>
                </a:solidFill>
              </a:defRPr>
            </a:lvl1pPr>
          </a:lstStyle>
          <a:p>
            <a:endParaRPr lang="nl-NL" dirty="0"/>
          </a:p>
        </p:txBody>
      </p:sp>
      <p:sp>
        <p:nvSpPr>
          <p:cNvPr id="11" name="Slide Number Placeholder 5">
            <a:extLst>
              <a:ext uri="{FF2B5EF4-FFF2-40B4-BE49-F238E27FC236}">
                <a16:creationId xmlns:a16="http://schemas.microsoft.com/office/drawing/2014/main" id="{115534F5-55D8-41B1-93A2-9FF1C6620098}"/>
              </a:ext>
            </a:extLst>
          </p:cNvPr>
          <p:cNvSpPr>
            <a:spLocks noGrp="1"/>
          </p:cNvSpPr>
          <p:nvPr>
            <p:ph type="sldNum" sz="quarter" idx="11"/>
          </p:nvPr>
        </p:nvSpPr>
        <p:spPr>
          <a:xfrm>
            <a:off x="5976000" y="4888350"/>
            <a:ext cx="3050536" cy="178202"/>
          </a:xfrm>
          <a:prstGeom prst="rect">
            <a:avLst/>
          </a:prstGeom>
        </p:spPr>
        <p:txBody>
          <a:bodyPr vert="horz" lIns="91440" tIns="45720" rIns="91440" bIns="45720" rtlCol="0" anchor="ctr"/>
          <a:lstStyle>
            <a:lvl1pPr algn="r">
              <a:defRPr sz="824" b="1">
                <a:solidFill>
                  <a:srgbClr val="F40000"/>
                </a:solidFill>
              </a:defRPr>
            </a:lvl1pPr>
          </a:lstStyle>
          <a:p>
            <a:fld id="{FAADA063-12EF-40E4-868B-86746F500345}" type="slidenum">
              <a:rPr lang="nl-NL" smtClean="0"/>
              <a:pPr/>
              <a:t>‹nr.›</a:t>
            </a:fld>
            <a:endParaRPr lang="nl-NL" dirty="0"/>
          </a:p>
        </p:txBody>
      </p:sp>
    </p:spTree>
    <p:extLst>
      <p:ext uri="{BB962C8B-B14F-4D97-AF65-F5344CB8AC3E}">
        <p14:creationId xmlns:p14="http://schemas.microsoft.com/office/powerpoint/2010/main" val="599033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C0000"/>
                </a:solidFill>
              </a:defRPr>
            </a:lvl1pPr>
          </a:lstStyle>
          <a:p>
            <a:r>
              <a:rPr lang="nl-NL"/>
              <a:t>Klik om stijl te bewerken</a:t>
            </a:r>
            <a:endParaRPr lang="en-US" dirty="0"/>
          </a:p>
        </p:txBody>
      </p:sp>
      <p:sp>
        <p:nvSpPr>
          <p:cNvPr id="6" name="Footer Placeholder 4">
            <a:extLst>
              <a:ext uri="{FF2B5EF4-FFF2-40B4-BE49-F238E27FC236}">
                <a16:creationId xmlns:a16="http://schemas.microsoft.com/office/drawing/2014/main" id="{2A148C2A-22AE-49FD-8659-5FE66CE1A256}"/>
              </a:ext>
            </a:extLst>
          </p:cNvPr>
          <p:cNvSpPr>
            <a:spLocks noGrp="1"/>
          </p:cNvSpPr>
          <p:nvPr>
            <p:ph type="ftr" sz="quarter" idx="3"/>
          </p:nvPr>
        </p:nvSpPr>
        <p:spPr>
          <a:xfrm>
            <a:off x="5976000" y="4606755"/>
            <a:ext cx="3046734" cy="281596"/>
          </a:xfrm>
          <a:prstGeom prst="rect">
            <a:avLst/>
          </a:prstGeom>
        </p:spPr>
        <p:txBody>
          <a:bodyPr vert="horz" lIns="91440" tIns="45720" rIns="91440" bIns="45720" rtlCol="0" anchor="ctr"/>
          <a:lstStyle>
            <a:lvl1pPr algn="r">
              <a:defRPr sz="824">
                <a:solidFill>
                  <a:schemeClr val="accent1"/>
                </a:solidFill>
              </a:defRPr>
            </a:lvl1pPr>
          </a:lstStyle>
          <a:p>
            <a:endParaRPr lang="nl-NL" dirty="0"/>
          </a:p>
        </p:txBody>
      </p:sp>
      <p:sp>
        <p:nvSpPr>
          <p:cNvPr id="7" name="Slide Number Placeholder 5">
            <a:extLst>
              <a:ext uri="{FF2B5EF4-FFF2-40B4-BE49-F238E27FC236}">
                <a16:creationId xmlns:a16="http://schemas.microsoft.com/office/drawing/2014/main" id="{28E9FF7E-5074-40A8-9CE9-0CE518A4870E}"/>
              </a:ext>
            </a:extLst>
          </p:cNvPr>
          <p:cNvSpPr>
            <a:spLocks noGrp="1"/>
          </p:cNvSpPr>
          <p:nvPr>
            <p:ph type="sldNum" sz="quarter" idx="4"/>
          </p:nvPr>
        </p:nvSpPr>
        <p:spPr>
          <a:xfrm>
            <a:off x="5976000" y="4888350"/>
            <a:ext cx="3050536" cy="178202"/>
          </a:xfrm>
          <a:prstGeom prst="rect">
            <a:avLst/>
          </a:prstGeom>
        </p:spPr>
        <p:txBody>
          <a:bodyPr vert="horz" lIns="91440" tIns="45720" rIns="91440" bIns="45720" rtlCol="0" anchor="ctr"/>
          <a:lstStyle>
            <a:lvl1pPr algn="r">
              <a:defRPr sz="824" b="1">
                <a:solidFill>
                  <a:schemeClr val="accent1"/>
                </a:solidFill>
              </a:defRPr>
            </a:lvl1pPr>
          </a:lstStyle>
          <a:p>
            <a:fld id="{FAADA063-12EF-40E4-868B-86746F500345}" type="slidenum">
              <a:rPr lang="nl-NL" smtClean="0"/>
              <a:pPr/>
              <a:t>‹nr.›</a:t>
            </a:fld>
            <a:endParaRPr lang="nl-NL" dirty="0"/>
          </a:p>
        </p:txBody>
      </p:sp>
    </p:spTree>
    <p:extLst>
      <p:ext uri="{BB962C8B-B14F-4D97-AF65-F5344CB8AC3E}">
        <p14:creationId xmlns:p14="http://schemas.microsoft.com/office/powerpoint/2010/main" val="82429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82495B2-8436-4C34-87D3-FEDDAA4CEBBD}"/>
              </a:ext>
            </a:extLst>
          </p:cNvPr>
          <p:cNvSpPr>
            <a:spLocks noGrp="1"/>
          </p:cNvSpPr>
          <p:nvPr>
            <p:ph type="ftr" sz="quarter" idx="3"/>
          </p:nvPr>
        </p:nvSpPr>
        <p:spPr>
          <a:xfrm>
            <a:off x="5976000" y="4606755"/>
            <a:ext cx="3046734" cy="281596"/>
          </a:xfrm>
          <a:prstGeom prst="rect">
            <a:avLst/>
          </a:prstGeom>
        </p:spPr>
        <p:txBody>
          <a:bodyPr vert="horz" lIns="91440" tIns="45720" rIns="91440" bIns="45720" rtlCol="0" anchor="ctr"/>
          <a:lstStyle>
            <a:lvl1pPr algn="r">
              <a:defRPr sz="824">
                <a:solidFill>
                  <a:schemeClr val="accent1"/>
                </a:solidFill>
              </a:defRPr>
            </a:lvl1pPr>
          </a:lstStyle>
          <a:p>
            <a:endParaRPr lang="nl-NL" dirty="0"/>
          </a:p>
        </p:txBody>
      </p:sp>
      <p:sp>
        <p:nvSpPr>
          <p:cNvPr id="6" name="Slide Number Placeholder 5">
            <a:extLst>
              <a:ext uri="{FF2B5EF4-FFF2-40B4-BE49-F238E27FC236}">
                <a16:creationId xmlns:a16="http://schemas.microsoft.com/office/drawing/2014/main" id="{A2696D70-01C3-4621-ABA5-C9D02DAEB514}"/>
              </a:ext>
            </a:extLst>
          </p:cNvPr>
          <p:cNvSpPr>
            <a:spLocks noGrp="1"/>
          </p:cNvSpPr>
          <p:nvPr>
            <p:ph type="sldNum" sz="quarter" idx="4"/>
          </p:nvPr>
        </p:nvSpPr>
        <p:spPr>
          <a:xfrm>
            <a:off x="5976000" y="4888350"/>
            <a:ext cx="3050536" cy="178202"/>
          </a:xfrm>
          <a:prstGeom prst="rect">
            <a:avLst/>
          </a:prstGeom>
        </p:spPr>
        <p:txBody>
          <a:bodyPr vert="horz" lIns="91440" tIns="45720" rIns="91440" bIns="45720" rtlCol="0" anchor="ctr"/>
          <a:lstStyle>
            <a:lvl1pPr algn="r">
              <a:defRPr sz="824" b="1">
                <a:solidFill>
                  <a:schemeClr val="accent1"/>
                </a:solidFill>
              </a:defRPr>
            </a:lvl1pPr>
          </a:lstStyle>
          <a:p>
            <a:fld id="{FAADA063-12EF-40E4-868B-86746F500345}" type="slidenum">
              <a:rPr lang="nl-NL" smtClean="0"/>
              <a:pPr/>
              <a:t>‹nr.›</a:t>
            </a:fld>
            <a:endParaRPr lang="nl-NL" dirty="0"/>
          </a:p>
        </p:txBody>
      </p:sp>
    </p:spTree>
    <p:extLst>
      <p:ext uri="{BB962C8B-B14F-4D97-AF65-F5344CB8AC3E}">
        <p14:creationId xmlns:p14="http://schemas.microsoft.com/office/powerpoint/2010/main" val="30808071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360001" y="342899"/>
            <a:ext cx="3219020" cy="1200151"/>
          </a:xfrm>
        </p:spPr>
        <p:txBody>
          <a:bodyPr anchor="b"/>
          <a:lstStyle>
            <a:lvl1pPr>
              <a:defRPr sz="2400">
                <a:solidFill>
                  <a:srgbClr val="CC0000"/>
                </a:solidFill>
              </a:defRPr>
            </a:lvl1pPr>
          </a:lstStyle>
          <a:p>
            <a:r>
              <a:rPr lang="nl-NL"/>
              <a:t>Klik om stijl te bewerken</a:t>
            </a:r>
            <a:endParaRPr lang="en-US" dirty="0"/>
          </a:p>
        </p:txBody>
      </p:sp>
      <p:sp>
        <p:nvSpPr>
          <p:cNvPr id="3" name="Content Placeholder 2"/>
          <p:cNvSpPr>
            <a:spLocks noGrp="1"/>
          </p:cNvSpPr>
          <p:nvPr>
            <p:ph idx="1"/>
          </p:nvPr>
        </p:nvSpPr>
        <p:spPr>
          <a:xfrm>
            <a:off x="3887391" y="342900"/>
            <a:ext cx="4629150" cy="4052891"/>
          </a:xfrm>
        </p:spPr>
        <p:txBody>
          <a:bodyPr/>
          <a:lstStyle>
            <a:lvl1pPr>
              <a:buClr>
                <a:srgbClr val="C00000"/>
              </a:buClr>
              <a:defRPr sz="2100"/>
            </a:lvl1pPr>
            <a:lvl2pPr>
              <a:buClr>
                <a:srgbClr val="C00000"/>
              </a:buClr>
              <a:defRPr sz="1800"/>
            </a:lvl2pPr>
            <a:lvl3pPr>
              <a:buClr>
                <a:srgbClr val="C00000"/>
              </a:buClr>
              <a:defRPr sz="1500"/>
            </a:lvl3pPr>
            <a:lvl4pPr>
              <a:buClr>
                <a:srgbClr val="C00000"/>
              </a:buClr>
              <a:defRPr sz="1350"/>
            </a:lvl4pPr>
            <a:lvl5pPr>
              <a:buClr>
                <a:srgbClr val="C00000"/>
              </a:buClr>
              <a:defRPr sz="1350"/>
            </a:lvl5pPr>
            <a:lvl6pPr>
              <a:defRPr sz="1500"/>
            </a:lvl6pPr>
            <a:lvl7pPr>
              <a:defRPr sz="1500"/>
            </a:lvl7pPr>
            <a:lvl8pPr>
              <a:defRPr sz="1500"/>
            </a:lvl8pPr>
            <a:lvl9pPr>
              <a:defRPr sz="15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360001" y="1543051"/>
            <a:ext cx="3219020" cy="2858690"/>
          </a:xfrm>
        </p:spPr>
        <p:txBody>
          <a:bodyPr/>
          <a:lstStyle>
            <a:lvl1pPr marL="0" indent="0">
              <a:buNone/>
              <a:defRPr sz="1200"/>
            </a:lvl1pPr>
            <a:lvl2pPr marL="342867" indent="0">
              <a:buNone/>
              <a:defRPr sz="1051"/>
            </a:lvl2pPr>
            <a:lvl3pPr marL="685734" indent="0">
              <a:buNone/>
              <a:defRPr sz="900"/>
            </a:lvl3pPr>
            <a:lvl4pPr marL="1028601" indent="0">
              <a:buNone/>
              <a:defRPr sz="751"/>
            </a:lvl4pPr>
            <a:lvl5pPr marL="1371469" indent="0">
              <a:buNone/>
              <a:defRPr sz="751"/>
            </a:lvl5pPr>
            <a:lvl6pPr marL="1714336" indent="0">
              <a:buNone/>
              <a:defRPr sz="751"/>
            </a:lvl6pPr>
            <a:lvl7pPr marL="2057203" indent="0">
              <a:buNone/>
              <a:defRPr sz="751"/>
            </a:lvl7pPr>
            <a:lvl8pPr marL="2400070" indent="0">
              <a:buNone/>
              <a:defRPr sz="751"/>
            </a:lvl8pPr>
            <a:lvl9pPr marL="2742937" indent="0">
              <a:buNone/>
              <a:defRPr sz="751"/>
            </a:lvl9pPr>
          </a:lstStyle>
          <a:p>
            <a:pPr lvl="0"/>
            <a:r>
              <a:rPr lang="nl-NL"/>
              <a:t>Klikken om de tekststijl van het model te bewerken</a:t>
            </a:r>
          </a:p>
        </p:txBody>
      </p:sp>
      <p:sp>
        <p:nvSpPr>
          <p:cNvPr id="6" name="Footer Placeholder 5"/>
          <p:cNvSpPr>
            <a:spLocks noGrp="1"/>
          </p:cNvSpPr>
          <p:nvPr>
            <p:ph type="ftr" sz="quarter" idx="11"/>
          </p:nvPr>
        </p:nvSpPr>
        <p:spPr/>
        <p:txBody>
          <a:bodyPr/>
          <a:lstStyle/>
          <a:p>
            <a:endParaRPr lang="nl-NL" dirty="0"/>
          </a:p>
        </p:txBody>
      </p:sp>
      <p:sp>
        <p:nvSpPr>
          <p:cNvPr id="7" name="Slide Number Placeholder 6"/>
          <p:cNvSpPr>
            <a:spLocks noGrp="1"/>
          </p:cNvSpPr>
          <p:nvPr>
            <p:ph type="sldNum" sz="quarter" idx="12"/>
          </p:nvPr>
        </p:nvSpPr>
        <p:spPr/>
        <p:txBody>
          <a:bodyPr/>
          <a:lstStyle>
            <a:lvl1pPr>
              <a:defRPr>
                <a:solidFill>
                  <a:schemeClr val="accent1"/>
                </a:solidFill>
              </a:defRPr>
            </a:lvl1pPr>
          </a:lstStyle>
          <a:p>
            <a:fld id="{FAADA063-12EF-40E4-868B-86746F500345}" type="slidenum">
              <a:rPr lang="nl-NL" smtClean="0"/>
              <a:pPr/>
              <a:t>‹nr.›</a:t>
            </a:fld>
            <a:endParaRPr lang="nl-NL" dirty="0"/>
          </a:p>
        </p:txBody>
      </p:sp>
    </p:spTree>
    <p:extLst>
      <p:ext uri="{BB962C8B-B14F-4D97-AF65-F5344CB8AC3E}">
        <p14:creationId xmlns:p14="http://schemas.microsoft.com/office/powerpoint/2010/main" val="33836436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360001" y="342899"/>
            <a:ext cx="3219020" cy="1200151"/>
          </a:xfrm>
        </p:spPr>
        <p:txBody>
          <a:bodyPr anchor="b">
            <a:normAutofit/>
          </a:bodyPr>
          <a:lstStyle>
            <a:lvl1pPr>
              <a:defRPr sz="2100">
                <a:solidFill>
                  <a:schemeClr val="accent1"/>
                </a:solidFill>
              </a:defRPr>
            </a:lvl1pPr>
          </a:lstStyle>
          <a:p>
            <a:r>
              <a:rPr lang="nl-NL"/>
              <a:t>Klik om stijl te bewerken</a:t>
            </a:r>
            <a:endParaRPr lang="en-US" dirty="0"/>
          </a:p>
        </p:txBody>
      </p:sp>
      <p:sp>
        <p:nvSpPr>
          <p:cNvPr id="3" name="Picture Placeholder 2"/>
          <p:cNvSpPr>
            <a:spLocks noGrp="1" noChangeAspect="1"/>
          </p:cNvSpPr>
          <p:nvPr>
            <p:ph type="pic" idx="1"/>
          </p:nvPr>
        </p:nvSpPr>
        <p:spPr>
          <a:xfrm>
            <a:off x="3799800" y="342900"/>
            <a:ext cx="4716741" cy="4052891"/>
          </a:xfrm>
        </p:spPr>
        <p:txBody>
          <a:bodyPr anchor="t">
            <a:normAutofit/>
          </a:bodyPr>
          <a:lstStyle>
            <a:lvl1pPr marL="0" indent="0">
              <a:buNone/>
              <a:defRPr sz="1500"/>
            </a:lvl1pPr>
            <a:lvl2pPr marL="342867" indent="0">
              <a:buNone/>
              <a:defRPr sz="2100"/>
            </a:lvl2pPr>
            <a:lvl3pPr marL="685734" indent="0">
              <a:buNone/>
              <a:defRPr sz="1800"/>
            </a:lvl3pPr>
            <a:lvl4pPr marL="1028601" indent="0">
              <a:buNone/>
              <a:defRPr sz="1500"/>
            </a:lvl4pPr>
            <a:lvl5pPr marL="1371469" indent="0">
              <a:buNone/>
              <a:defRPr sz="1500"/>
            </a:lvl5pPr>
            <a:lvl6pPr marL="1714336" indent="0">
              <a:buNone/>
              <a:defRPr sz="1500"/>
            </a:lvl6pPr>
            <a:lvl7pPr marL="2057203" indent="0">
              <a:buNone/>
              <a:defRPr sz="1500"/>
            </a:lvl7pPr>
            <a:lvl8pPr marL="2400070" indent="0">
              <a:buNone/>
              <a:defRPr sz="1500"/>
            </a:lvl8pPr>
            <a:lvl9pPr marL="2742937" indent="0">
              <a:buNone/>
              <a:defRPr sz="15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360001" y="1543051"/>
            <a:ext cx="3219020" cy="2858690"/>
          </a:xfrm>
        </p:spPr>
        <p:txBody>
          <a:bodyPr/>
          <a:lstStyle>
            <a:lvl1pPr marL="0" indent="0">
              <a:buNone/>
              <a:defRPr sz="1200"/>
            </a:lvl1pPr>
            <a:lvl2pPr marL="342867" indent="0">
              <a:buNone/>
              <a:defRPr sz="1051"/>
            </a:lvl2pPr>
            <a:lvl3pPr marL="685734" indent="0">
              <a:buNone/>
              <a:defRPr sz="900"/>
            </a:lvl3pPr>
            <a:lvl4pPr marL="1028601" indent="0">
              <a:buNone/>
              <a:defRPr sz="751"/>
            </a:lvl4pPr>
            <a:lvl5pPr marL="1371469" indent="0">
              <a:buNone/>
              <a:defRPr sz="751"/>
            </a:lvl5pPr>
            <a:lvl6pPr marL="1714336" indent="0">
              <a:buNone/>
              <a:defRPr sz="751"/>
            </a:lvl6pPr>
            <a:lvl7pPr marL="2057203" indent="0">
              <a:buNone/>
              <a:defRPr sz="751"/>
            </a:lvl7pPr>
            <a:lvl8pPr marL="2400070" indent="0">
              <a:buNone/>
              <a:defRPr sz="751"/>
            </a:lvl8pPr>
            <a:lvl9pPr marL="2742937" indent="0">
              <a:buNone/>
              <a:defRPr sz="751"/>
            </a:lvl9pPr>
          </a:lstStyle>
          <a:p>
            <a:pPr lvl="0"/>
            <a:r>
              <a:rPr lang="nl-NL"/>
              <a:t>Klikken om de tekststijl van het model te bewerken</a:t>
            </a:r>
          </a:p>
        </p:txBody>
      </p:sp>
      <p:sp>
        <p:nvSpPr>
          <p:cNvPr id="6" name="Footer Placeholder 5"/>
          <p:cNvSpPr>
            <a:spLocks noGrp="1"/>
          </p:cNvSpPr>
          <p:nvPr>
            <p:ph type="ftr" sz="quarter" idx="11"/>
          </p:nvPr>
        </p:nvSpPr>
        <p:spPr/>
        <p:txBody>
          <a:bodyPr/>
          <a:lstStyle/>
          <a:p>
            <a:endParaRPr lang="nl-NL" dirty="0"/>
          </a:p>
        </p:txBody>
      </p:sp>
      <p:sp>
        <p:nvSpPr>
          <p:cNvPr id="7" name="Slide Number Placeholder 6"/>
          <p:cNvSpPr>
            <a:spLocks noGrp="1"/>
          </p:cNvSpPr>
          <p:nvPr>
            <p:ph type="sldNum" sz="quarter" idx="12"/>
          </p:nvPr>
        </p:nvSpPr>
        <p:spPr/>
        <p:txBody>
          <a:bodyPr/>
          <a:lstStyle>
            <a:lvl1pPr>
              <a:defRPr>
                <a:solidFill>
                  <a:schemeClr val="accent1"/>
                </a:solidFill>
              </a:defRPr>
            </a:lvl1pPr>
          </a:lstStyle>
          <a:p>
            <a:fld id="{FAADA063-12EF-40E4-868B-86746F500345}" type="slidenum">
              <a:rPr lang="nl-NL" smtClean="0"/>
              <a:pPr/>
              <a:t>‹nr.›</a:t>
            </a:fld>
            <a:endParaRPr lang="nl-NL" dirty="0"/>
          </a:p>
        </p:txBody>
      </p:sp>
    </p:spTree>
    <p:extLst>
      <p:ext uri="{BB962C8B-B14F-4D97-AF65-F5344CB8AC3E}">
        <p14:creationId xmlns:p14="http://schemas.microsoft.com/office/powerpoint/2010/main" val="1455944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accent1"/>
                </a:solidFill>
              </a:defRPr>
            </a:lvl1p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FAADA063-12EF-40E4-868B-86746F500345}" type="slidenum">
              <a:rPr lang="nl-NL" smtClean="0"/>
              <a:pPr/>
              <a:t>‹nr.›</a:t>
            </a:fld>
            <a:endParaRPr lang="nl-NL" dirty="0"/>
          </a:p>
        </p:txBody>
      </p:sp>
    </p:spTree>
    <p:extLst>
      <p:ext uri="{BB962C8B-B14F-4D97-AF65-F5344CB8AC3E}">
        <p14:creationId xmlns:p14="http://schemas.microsoft.com/office/powerpoint/2010/main" val="17907141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3"/>
            <a:ext cx="1971675" cy="4123107"/>
          </a:xfrm>
        </p:spPr>
        <p:txBody>
          <a:bodyPr vert="eaVert"/>
          <a:lstStyle>
            <a:lvl1pPr>
              <a:defRPr>
                <a:solidFill>
                  <a:schemeClr val="accent1"/>
                </a:solidFill>
              </a:defRPr>
            </a:lvl1pPr>
          </a:lstStyle>
          <a:p>
            <a:r>
              <a:rPr lang="nl-NL"/>
              <a:t>Klik om stijl te bewerken</a:t>
            </a:r>
            <a:endParaRPr lang="en-US" dirty="0"/>
          </a:p>
        </p:txBody>
      </p:sp>
      <p:sp>
        <p:nvSpPr>
          <p:cNvPr id="3" name="Vertical Text Placeholder 2"/>
          <p:cNvSpPr>
            <a:spLocks noGrp="1"/>
          </p:cNvSpPr>
          <p:nvPr>
            <p:ph type="body" orient="vert" idx="1"/>
          </p:nvPr>
        </p:nvSpPr>
        <p:spPr>
          <a:xfrm>
            <a:off x="395100" y="273843"/>
            <a:ext cx="6034276" cy="4123107"/>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Footer Placeholder 4">
            <a:extLst>
              <a:ext uri="{FF2B5EF4-FFF2-40B4-BE49-F238E27FC236}">
                <a16:creationId xmlns:a16="http://schemas.microsoft.com/office/drawing/2014/main" id="{5B4A3944-BD8F-4248-A20F-93FDA38A48A0}"/>
              </a:ext>
            </a:extLst>
          </p:cNvPr>
          <p:cNvSpPr>
            <a:spLocks noGrp="1"/>
          </p:cNvSpPr>
          <p:nvPr>
            <p:ph type="ftr" sz="quarter" idx="3"/>
          </p:nvPr>
        </p:nvSpPr>
        <p:spPr>
          <a:xfrm>
            <a:off x="5976000" y="4606755"/>
            <a:ext cx="3046734" cy="281596"/>
          </a:xfrm>
          <a:prstGeom prst="rect">
            <a:avLst/>
          </a:prstGeom>
        </p:spPr>
        <p:txBody>
          <a:bodyPr vert="horz" lIns="91440" tIns="45720" rIns="91440" bIns="45720" rtlCol="0" anchor="ctr"/>
          <a:lstStyle>
            <a:lvl1pPr algn="r">
              <a:defRPr sz="824">
                <a:solidFill>
                  <a:schemeClr val="accent1"/>
                </a:solidFill>
              </a:defRPr>
            </a:lvl1pPr>
          </a:lstStyle>
          <a:p>
            <a:endParaRPr lang="nl-NL" dirty="0"/>
          </a:p>
        </p:txBody>
      </p:sp>
      <p:sp>
        <p:nvSpPr>
          <p:cNvPr id="8" name="Slide Number Placeholder 5">
            <a:extLst>
              <a:ext uri="{FF2B5EF4-FFF2-40B4-BE49-F238E27FC236}">
                <a16:creationId xmlns:a16="http://schemas.microsoft.com/office/drawing/2014/main" id="{6C5E61D2-53F7-40F2-94DE-4C6C7D90489A}"/>
              </a:ext>
            </a:extLst>
          </p:cNvPr>
          <p:cNvSpPr>
            <a:spLocks noGrp="1"/>
          </p:cNvSpPr>
          <p:nvPr>
            <p:ph type="sldNum" sz="quarter" idx="4"/>
          </p:nvPr>
        </p:nvSpPr>
        <p:spPr>
          <a:xfrm>
            <a:off x="5976000" y="4888350"/>
            <a:ext cx="3050536" cy="178202"/>
          </a:xfrm>
          <a:prstGeom prst="rect">
            <a:avLst/>
          </a:prstGeom>
        </p:spPr>
        <p:txBody>
          <a:bodyPr vert="horz" lIns="91440" tIns="45720" rIns="91440" bIns="45720" rtlCol="0" anchor="ctr"/>
          <a:lstStyle>
            <a:lvl1pPr algn="r">
              <a:defRPr sz="824" b="1">
                <a:solidFill>
                  <a:schemeClr val="accent1"/>
                </a:solidFill>
              </a:defRPr>
            </a:lvl1pPr>
          </a:lstStyle>
          <a:p>
            <a:fld id="{FAADA063-12EF-40E4-868B-86746F500345}" type="slidenum">
              <a:rPr lang="nl-NL" smtClean="0"/>
              <a:pPr/>
              <a:t>‹nr.›</a:t>
            </a:fld>
            <a:endParaRPr lang="nl-NL" dirty="0"/>
          </a:p>
        </p:txBody>
      </p:sp>
    </p:spTree>
    <p:extLst>
      <p:ext uri="{BB962C8B-B14F-4D97-AF65-F5344CB8AC3E}">
        <p14:creationId xmlns:p14="http://schemas.microsoft.com/office/powerpoint/2010/main" val="1069799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e Clique - Theme"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304994"/>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Barlow Condensed SemiBold"/>
              <a:buNone/>
              <a:defRPr>
                <a:latin typeface="Barlow Condensed SemiBold"/>
                <a:ea typeface="Barlow Condensed SemiBold"/>
                <a:cs typeface="Barlow Condensed SemiBold"/>
                <a:sym typeface="Barlow Condensed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420100" y="1152475"/>
            <a:ext cx="8323800" cy="3416400"/>
          </a:xfrm>
          <a:prstGeom prst="rect">
            <a:avLst/>
          </a:prstGeom>
        </p:spPr>
        <p:txBody>
          <a:bodyPr spcFirstLastPara="1" wrap="square" lIns="91425" tIns="91425" rIns="91425" bIns="91425" anchor="t" anchorCtr="0">
            <a:noAutofit/>
          </a:bodyPr>
          <a:lstStyle>
            <a:lvl1pPr marL="457200" lvl="0" indent="-330200" rtl="0">
              <a:lnSpc>
                <a:spcPct val="115000"/>
              </a:lnSpc>
              <a:spcBef>
                <a:spcPts val="1000"/>
              </a:spcBef>
              <a:spcAft>
                <a:spcPts val="0"/>
              </a:spcAft>
              <a:buClr>
                <a:srgbClr val="000000"/>
              </a:buClr>
              <a:buSzPts val="1600"/>
              <a:buFont typeface="Barlow Condensed ExtraLight"/>
              <a:buChar char="■"/>
              <a:defRPr sz="1600">
                <a:solidFill>
                  <a:srgbClr val="000000"/>
                </a:solidFill>
                <a:latin typeface="Barlow Condensed ExtraLight"/>
                <a:ea typeface="Barlow Condensed ExtraLight"/>
                <a:cs typeface="Barlow Condensed ExtraLight"/>
                <a:sym typeface="Barlow Condensed ExtraLight"/>
              </a:defRPr>
            </a:lvl1pPr>
            <a:lvl2pPr marL="914400" lvl="1" indent="-330200" rtl="0">
              <a:lnSpc>
                <a:spcPct val="115000"/>
              </a:lnSpc>
              <a:spcBef>
                <a:spcPts val="1600"/>
              </a:spcBef>
              <a:spcAft>
                <a:spcPts val="0"/>
              </a:spcAft>
              <a:buClr>
                <a:srgbClr val="000000"/>
              </a:buClr>
              <a:buSzPts val="1600"/>
              <a:buFont typeface="Barlow Condensed ExtraLight"/>
              <a:buChar char="■"/>
              <a:defRPr sz="1600">
                <a:solidFill>
                  <a:srgbClr val="000000"/>
                </a:solidFill>
                <a:latin typeface="Barlow Condensed ExtraLight"/>
                <a:ea typeface="Barlow Condensed ExtraLight"/>
                <a:cs typeface="Barlow Condensed ExtraLight"/>
                <a:sym typeface="Barlow Condensed ExtraLight"/>
              </a:defRPr>
            </a:lvl2pPr>
            <a:lvl3pPr marL="1371600" lvl="2" indent="-317500" rtl="0">
              <a:lnSpc>
                <a:spcPct val="150000"/>
              </a:lnSpc>
              <a:spcBef>
                <a:spcPts val="1600"/>
              </a:spcBef>
              <a:spcAft>
                <a:spcPts val="0"/>
              </a:spcAft>
              <a:buClr>
                <a:srgbClr val="000000"/>
              </a:buClr>
              <a:buSzPts val="1400"/>
              <a:buFont typeface="Barlow Condensed"/>
              <a:buChar char="❏"/>
              <a:defRPr>
                <a:solidFill>
                  <a:srgbClr val="000000"/>
                </a:solidFill>
                <a:latin typeface="Barlow Condensed"/>
                <a:ea typeface="Barlow Condensed"/>
                <a:cs typeface="Barlow Condensed"/>
                <a:sym typeface="Barlow Condensed"/>
              </a:defRPr>
            </a:lvl3pPr>
            <a:lvl4pPr marL="1828800" lvl="3" indent="-317500" rtl="0">
              <a:lnSpc>
                <a:spcPct val="150000"/>
              </a:lnSpc>
              <a:spcBef>
                <a:spcPts val="1600"/>
              </a:spcBef>
              <a:spcAft>
                <a:spcPts val="0"/>
              </a:spcAft>
              <a:buClr>
                <a:srgbClr val="000000"/>
              </a:buClr>
              <a:buSzPts val="1400"/>
              <a:buFont typeface="Barlow Condensed"/>
              <a:buChar char="❏"/>
              <a:defRPr>
                <a:solidFill>
                  <a:srgbClr val="000000"/>
                </a:solidFill>
                <a:latin typeface="Barlow Condensed"/>
                <a:ea typeface="Barlow Condensed"/>
                <a:cs typeface="Barlow Condensed"/>
                <a:sym typeface="Barlow Condensed"/>
              </a:defRPr>
            </a:lvl4pPr>
            <a:lvl5pPr marL="2286000" lvl="4" indent="-317500" rtl="0">
              <a:lnSpc>
                <a:spcPct val="150000"/>
              </a:lnSpc>
              <a:spcBef>
                <a:spcPts val="1600"/>
              </a:spcBef>
              <a:spcAft>
                <a:spcPts val="0"/>
              </a:spcAft>
              <a:buClr>
                <a:srgbClr val="000000"/>
              </a:buClr>
              <a:buSzPts val="1400"/>
              <a:buFont typeface="Barlow Condensed"/>
              <a:buChar char="❏"/>
              <a:defRPr>
                <a:solidFill>
                  <a:srgbClr val="000000"/>
                </a:solidFill>
                <a:latin typeface="Barlow Condensed"/>
                <a:ea typeface="Barlow Condensed"/>
                <a:cs typeface="Barlow Condensed"/>
                <a:sym typeface="Barlow Condensed"/>
              </a:defRPr>
            </a:lvl5pPr>
            <a:lvl6pPr marL="2743200" lvl="5" indent="-317500" rtl="0">
              <a:spcBef>
                <a:spcPts val="1600"/>
              </a:spcBef>
              <a:spcAft>
                <a:spcPts val="0"/>
              </a:spcAft>
              <a:buClr>
                <a:srgbClr val="000000"/>
              </a:buClr>
              <a:buSzPts val="1400"/>
              <a:buFont typeface="Barlow Condensed"/>
              <a:buChar char="❏"/>
              <a:defRPr>
                <a:solidFill>
                  <a:srgbClr val="000000"/>
                </a:solidFill>
                <a:latin typeface="Barlow Condensed"/>
                <a:ea typeface="Barlow Condensed"/>
                <a:cs typeface="Barlow Condensed"/>
                <a:sym typeface="Barlow Condensed"/>
              </a:defRPr>
            </a:lvl6pPr>
            <a:lvl7pPr marL="3200400" lvl="6" indent="-317500" rtl="0">
              <a:spcBef>
                <a:spcPts val="1600"/>
              </a:spcBef>
              <a:spcAft>
                <a:spcPts val="0"/>
              </a:spcAft>
              <a:buClr>
                <a:srgbClr val="000000"/>
              </a:buClr>
              <a:buSzPts val="1400"/>
              <a:buFont typeface="Barlow Condensed"/>
              <a:buChar char="❏"/>
              <a:defRPr>
                <a:solidFill>
                  <a:srgbClr val="000000"/>
                </a:solidFill>
                <a:latin typeface="Barlow Condensed"/>
                <a:ea typeface="Barlow Condensed"/>
                <a:cs typeface="Barlow Condensed"/>
                <a:sym typeface="Barlow Condensed"/>
              </a:defRPr>
            </a:lvl7pPr>
            <a:lvl8pPr marL="3657600" lvl="7" indent="-317500" rtl="0">
              <a:spcBef>
                <a:spcPts val="1600"/>
              </a:spcBef>
              <a:spcAft>
                <a:spcPts val="0"/>
              </a:spcAft>
              <a:buClr>
                <a:srgbClr val="000000"/>
              </a:buClr>
              <a:buSzPts val="1400"/>
              <a:buFont typeface="Barlow Condensed"/>
              <a:buChar char="❏"/>
              <a:defRPr>
                <a:solidFill>
                  <a:srgbClr val="000000"/>
                </a:solidFill>
                <a:latin typeface="Barlow Condensed"/>
                <a:ea typeface="Barlow Condensed"/>
                <a:cs typeface="Barlow Condensed"/>
                <a:sym typeface="Barlow Condensed"/>
              </a:defRPr>
            </a:lvl8pPr>
            <a:lvl9pPr marL="4114800" lvl="8" indent="-317500" rtl="0">
              <a:spcBef>
                <a:spcPts val="1600"/>
              </a:spcBef>
              <a:spcAft>
                <a:spcPts val="1600"/>
              </a:spcAft>
              <a:buSzPts val="1400"/>
              <a:buFont typeface="Barlow Condensed"/>
              <a:buChar char="■"/>
              <a:defRPr>
                <a:latin typeface="Barlow Condensed"/>
                <a:ea typeface="Barlow Condensed"/>
                <a:cs typeface="Barlow Condensed"/>
                <a:sym typeface="Barlow Condensed"/>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‹nr.›</a:t>
            </a:fld>
            <a:endParaRPr/>
          </a:p>
        </p:txBody>
      </p:sp>
      <p:cxnSp>
        <p:nvCxnSpPr>
          <p:cNvPr id="21" name="Google Shape;21;p4"/>
          <p:cNvCxnSpPr/>
          <p:nvPr/>
        </p:nvCxnSpPr>
        <p:spPr>
          <a:xfrm>
            <a:off x="420100" y="922573"/>
            <a:ext cx="8323800" cy="9600"/>
          </a:xfrm>
          <a:prstGeom prst="straightConnector1">
            <a:avLst/>
          </a:prstGeom>
          <a:noFill/>
          <a:ln w="28575" cap="flat" cmpd="sng">
            <a:solidFill>
              <a:srgbClr val="000000"/>
            </a:solidFill>
            <a:prstDash val="solid"/>
            <a:round/>
            <a:headEnd type="none" w="med" len="med"/>
            <a:tailEnd type="none" w="med" len="med"/>
          </a:ln>
        </p:spPr>
      </p:cxnSp>
      <p:cxnSp>
        <p:nvCxnSpPr>
          <p:cNvPr id="22" name="Google Shape;22;p4"/>
          <p:cNvCxnSpPr/>
          <p:nvPr/>
        </p:nvCxnSpPr>
        <p:spPr>
          <a:xfrm>
            <a:off x="432300" y="4787425"/>
            <a:ext cx="8323800" cy="9600"/>
          </a:xfrm>
          <a:prstGeom prst="straightConnector1">
            <a:avLst/>
          </a:prstGeom>
          <a:noFill/>
          <a:ln w="28575" cap="flat" cmpd="sng">
            <a:solidFill>
              <a:srgbClr val="000000"/>
            </a:solidFill>
            <a:prstDash val="solid"/>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7" name="Google Shape;3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1" name="Google Shape;41;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2" name="Google Shape;42;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3" name="Google Shape;43;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46" name="Google Shape;46;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2.svg"/><Relationship Id="rId2" Type="http://schemas.openxmlformats.org/officeDocument/2006/relationships/slideLayout" Target="../slideLayouts/slideLayout17.xml"/><Relationship Id="rId16"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3.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nl"/>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3"/>
        <p:cNvGrpSpPr/>
        <p:nvPr/>
      </p:nvGrpSpPr>
      <p:grpSpPr>
        <a:xfrm>
          <a:off x="0" y="0"/>
          <a:ext cx="0" cy="0"/>
          <a:chOff x="0" y="0"/>
          <a:chExt cx="0" cy="0"/>
        </a:xfrm>
      </p:grpSpPr>
      <p:sp>
        <p:nvSpPr>
          <p:cNvPr id="54" name="Google Shape;54;p13"/>
          <p:cNvSpPr/>
          <p:nvPr/>
        </p:nvSpPr>
        <p:spPr>
          <a:xfrm rot="-5400000">
            <a:off x="8529511" y="288012"/>
            <a:ext cx="195300" cy="196500"/>
          </a:xfrm>
          <a:prstGeom prst="ellipse">
            <a:avLst/>
          </a:prstGeom>
          <a:solidFill>
            <a:srgbClr val="000000"/>
          </a:solidFill>
          <a:ln>
            <a:noFill/>
          </a:ln>
        </p:spPr>
        <p:txBody>
          <a:bodyPr spcFirstLastPara="1" wrap="square" lIns="17150" tIns="17150" rIns="17150" bIns="17150" anchor="ctr" anchorCtr="0">
            <a:noAutofit/>
          </a:bodyPr>
          <a:lstStyle/>
          <a:p>
            <a:pPr marL="0" marR="0" lvl="0" indent="0" algn="ctr" rtl="0">
              <a:lnSpc>
                <a:spcPct val="100000"/>
              </a:lnSpc>
              <a:spcBef>
                <a:spcPts val="0"/>
              </a:spcBef>
              <a:spcAft>
                <a:spcPts val="0"/>
              </a:spcAft>
              <a:buClr>
                <a:srgbClr val="FFFFFF"/>
              </a:buClr>
              <a:buSzPts val="1400"/>
              <a:buFont typeface="Montserrat"/>
              <a:buNone/>
            </a:pPr>
            <a:endParaRPr sz="1400" b="0" i="0" u="none" strike="noStrike" cap="none">
              <a:solidFill>
                <a:srgbClr val="FFFFFF"/>
              </a:solidFill>
              <a:latin typeface="Montserrat"/>
              <a:ea typeface="Montserrat"/>
              <a:cs typeface="Montserrat"/>
              <a:sym typeface="Montserrat"/>
            </a:endParaRPr>
          </a:p>
        </p:txBody>
      </p:sp>
      <p:sp>
        <p:nvSpPr>
          <p:cNvPr id="55" name="Google Shape;55;p13"/>
          <p:cNvSpPr txBox="1">
            <a:spLocks noGrp="1"/>
          </p:cNvSpPr>
          <p:nvPr>
            <p:ph type="sldNum" idx="12"/>
          </p:nvPr>
        </p:nvSpPr>
        <p:spPr>
          <a:xfrm>
            <a:off x="8548111" y="306658"/>
            <a:ext cx="158100" cy="159000"/>
          </a:xfrm>
          <a:prstGeom prst="rect">
            <a:avLst/>
          </a:prstGeom>
          <a:noFill/>
          <a:ln>
            <a:noFill/>
          </a:ln>
        </p:spPr>
        <p:txBody>
          <a:bodyPr spcFirstLastPara="1" wrap="square" lIns="34275" tIns="34275" rIns="34275" bIns="34275" anchor="ctr" anchorCtr="0">
            <a:noAutofit/>
          </a:bodyPr>
          <a:lstStyle>
            <a:lvl1pPr marL="0" marR="0" lvl="0" indent="0" algn="ctr" rtl="0">
              <a:lnSpc>
                <a:spcPct val="100000"/>
              </a:lnSpc>
              <a:spcBef>
                <a:spcPts val="0"/>
              </a:spcBef>
              <a:spcAft>
                <a:spcPts val="0"/>
              </a:spcAft>
              <a:buClr>
                <a:srgbClr val="FFFFFF"/>
              </a:buClr>
              <a:buSzPts val="600"/>
              <a:buFont typeface="Helvetica Neue"/>
              <a:buNone/>
              <a:defRPr sz="600" b="0" i="0" u="none" strike="noStrike" cap="none">
                <a:solidFill>
                  <a:srgbClr val="FFFFFF"/>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FFFFFF"/>
              </a:buClr>
              <a:buSzPts val="600"/>
              <a:buFont typeface="Helvetica Neue"/>
              <a:buNone/>
              <a:defRPr sz="600" b="0" i="0" u="none" strike="noStrike" cap="none">
                <a:solidFill>
                  <a:srgbClr val="FFFFFF"/>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FFFFFF"/>
              </a:buClr>
              <a:buSzPts val="600"/>
              <a:buFont typeface="Helvetica Neue"/>
              <a:buNone/>
              <a:defRPr sz="600" b="0" i="0" u="none" strike="noStrike" cap="none">
                <a:solidFill>
                  <a:srgbClr val="FFFFFF"/>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FFFFFF"/>
              </a:buClr>
              <a:buSzPts val="600"/>
              <a:buFont typeface="Helvetica Neue"/>
              <a:buNone/>
              <a:defRPr sz="600" b="0" i="0" u="none" strike="noStrike" cap="none">
                <a:solidFill>
                  <a:srgbClr val="FFFFFF"/>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FFFFFF"/>
              </a:buClr>
              <a:buSzPts val="600"/>
              <a:buFont typeface="Helvetica Neue"/>
              <a:buNone/>
              <a:defRPr sz="600" b="0" i="0" u="none" strike="noStrike" cap="none">
                <a:solidFill>
                  <a:srgbClr val="FFFFFF"/>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FFFFFF"/>
              </a:buClr>
              <a:buSzPts val="600"/>
              <a:buFont typeface="Helvetica Neue"/>
              <a:buNone/>
              <a:defRPr sz="600" b="0" i="0" u="none" strike="noStrike" cap="none">
                <a:solidFill>
                  <a:srgbClr val="FFFFFF"/>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FFFFFF"/>
              </a:buClr>
              <a:buSzPts val="600"/>
              <a:buFont typeface="Helvetica Neue"/>
              <a:buNone/>
              <a:defRPr sz="600" b="0" i="0" u="none" strike="noStrike" cap="none">
                <a:solidFill>
                  <a:srgbClr val="FFFFFF"/>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FFFFFF"/>
              </a:buClr>
              <a:buSzPts val="600"/>
              <a:buFont typeface="Helvetica Neue"/>
              <a:buNone/>
              <a:defRPr sz="600" b="0" i="0" u="none" strike="noStrike" cap="none">
                <a:solidFill>
                  <a:srgbClr val="FFFFFF"/>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FFFFFF"/>
              </a:buClr>
              <a:buSzPts val="600"/>
              <a:buFont typeface="Helvetica Neue"/>
              <a:buNone/>
              <a:defRPr sz="6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nl"/>
              <a:t>‹nr.›</a:t>
            </a:fld>
            <a:endParaRPr sz="500">
              <a:solidFill>
                <a:srgbClr val="000000"/>
              </a:solidFill>
              <a:latin typeface="Arial"/>
              <a:ea typeface="Arial"/>
              <a:cs typeface="Arial"/>
              <a:sym typeface="Arial"/>
            </a:endParaRPr>
          </a:p>
        </p:txBody>
      </p:sp>
      <p:sp>
        <p:nvSpPr>
          <p:cNvPr id="56" name="Google Shape;56;p13"/>
          <p:cNvSpPr txBox="1">
            <a:spLocks noGrp="1"/>
          </p:cNvSpPr>
          <p:nvPr>
            <p:ph type="title"/>
          </p:nvPr>
        </p:nvSpPr>
        <p:spPr>
          <a:xfrm>
            <a:off x="457200" y="69056"/>
            <a:ext cx="8229600" cy="1131000"/>
          </a:xfrm>
          <a:prstGeom prst="rect">
            <a:avLst/>
          </a:prstGeom>
          <a:noFill/>
          <a:ln>
            <a:noFill/>
          </a:ln>
        </p:spPr>
        <p:txBody>
          <a:bodyPr spcFirstLastPara="1" wrap="square" lIns="17150" tIns="17150" rIns="17150" bIns="17150" anchor="ctr" anchorCtr="0">
            <a:noAutofit/>
          </a:bodyPr>
          <a:lstStyle>
            <a:lvl1pPr marR="0" lvl="0" algn="l" rtl="0">
              <a:lnSpc>
                <a:spcPct val="90000"/>
              </a:lnSpc>
              <a:spcBef>
                <a:spcPts val="0"/>
              </a:spcBef>
              <a:spcAft>
                <a:spcPts val="0"/>
              </a:spcAft>
              <a:buClr>
                <a:srgbClr val="7F7F7F"/>
              </a:buClr>
              <a:buSzPts val="2300"/>
              <a:buFont typeface="Helvetica Neue"/>
              <a:buNone/>
              <a:defRPr sz="2300" b="0" i="0" u="none" strike="noStrike" cap="none">
                <a:solidFill>
                  <a:srgbClr val="7F7F7F"/>
                </a:solidFill>
                <a:latin typeface="Helvetica Neue"/>
                <a:ea typeface="Helvetica Neue"/>
                <a:cs typeface="Helvetica Neue"/>
                <a:sym typeface="Helvetica Neue"/>
              </a:defRPr>
            </a:lvl1pPr>
            <a:lvl2pPr marR="0" lvl="1" algn="l" rtl="0">
              <a:lnSpc>
                <a:spcPct val="90000"/>
              </a:lnSpc>
              <a:spcBef>
                <a:spcPts val="0"/>
              </a:spcBef>
              <a:spcAft>
                <a:spcPts val="0"/>
              </a:spcAft>
              <a:buClr>
                <a:srgbClr val="7F7F7F"/>
              </a:buClr>
              <a:buSzPts val="2300"/>
              <a:buFont typeface="Helvetica Neue"/>
              <a:buNone/>
              <a:defRPr sz="2300" b="0" i="0" u="none" strike="noStrike" cap="none">
                <a:solidFill>
                  <a:srgbClr val="7F7F7F"/>
                </a:solidFill>
                <a:latin typeface="Helvetica Neue"/>
                <a:ea typeface="Helvetica Neue"/>
                <a:cs typeface="Helvetica Neue"/>
                <a:sym typeface="Helvetica Neue"/>
              </a:defRPr>
            </a:lvl2pPr>
            <a:lvl3pPr marR="0" lvl="2" algn="l" rtl="0">
              <a:lnSpc>
                <a:spcPct val="90000"/>
              </a:lnSpc>
              <a:spcBef>
                <a:spcPts val="0"/>
              </a:spcBef>
              <a:spcAft>
                <a:spcPts val="0"/>
              </a:spcAft>
              <a:buClr>
                <a:srgbClr val="7F7F7F"/>
              </a:buClr>
              <a:buSzPts val="2300"/>
              <a:buFont typeface="Helvetica Neue"/>
              <a:buNone/>
              <a:defRPr sz="2300" b="0" i="0" u="none" strike="noStrike" cap="none">
                <a:solidFill>
                  <a:srgbClr val="7F7F7F"/>
                </a:solidFill>
                <a:latin typeface="Helvetica Neue"/>
                <a:ea typeface="Helvetica Neue"/>
                <a:cs typeface="Helvetica Neue"/>
                <a:sym typeface="Helvetica Neue"/>
              </a:defRPr>
            </a:lvl3pPr>
            <a:lvl4pPr marR="0" lvl="3" algn="l" rtl="0">
              <a:lnSpc>
                <a:spcPct val="90000"/>
              </a:lnSpc>
              <a:spcBef>
                <a:spcPts val="0"/>
              </a:spcBef>
              <a:spcAft>
                <a:spcPts val="0"/>
              </a:spcAft>
              <a:buClr>
                <a:srgbClr val="7F7F7F"/>
              </a:buClr>
              <a:buSzPts val="2300"/>
              <a:buFont typeface="Helvetica Neue"/>
              <a:buNone/>
              <a:defRPr sz="2300" b="0" i="0" u="none" strike="noStrike" cap="none">
                <a:solidFill>
                  <a:srgbClr val="7F7F7F"/>
                </a:solidFill>
                <a:latin typeface="Helvetica Neue"/>
                <a:ea typeface="Helvetica Neue"/>
                <a:cs typeface="Helvetica Neue"/>
                <a:sym typeface="Helvetica Neue"/>
              </a:defRPr>
            </a:lvl4pPr>
            <a:lvl5pPr marR="0" lvl="4" algn="l" rtl="0">
              <a:lnSpc>
                <a:spcPct val="90000"/>
              </a:lnSpc>
              <a:spcBef>
                <a:spcPts val="0"/>
              </a:spcBef>
              <a:spcAft>
                <a:spcPts val="0"/>
              </a:spcAft>
              <a:buClr>
                <a:srgbClr val="7F7F7F"/>
              </a:buClr>
              <a:buSzPts val="2300"/>
              <a:buFont typeface="Helvetica Neue"/>
              <a:buNone/>
              <a:defRPr sz="2300" b="0" i="0" u="none" strike="noStrike" cap="none">
                <a:solidFill>
                  <a:srgbClr val="7F7F7F"/>
                </a:solidFill>
                <a:latin typeface="Helvetica Neue"/>
                <a:ea typeface="Helvetica Neue"/>
                <a:cs typeface="Helvetica Neue"/>
                <a:sym typeface="Helvetica Neue"/>
              </a:defRPr>
            </a:lvl5pPr>
            <a:lvl6pPr marR="0" lvl="5" algn="l" rtl="0">
              <a:lnSpc>
                <a:spcPct val="90000"/>
              </a:lnSpc>
              <a:spcBef>
                <a:spcPts val="0"/>
              </a:spcBef>
              <a:spcAft>
                <a:spcPts val="0"/>
              </a:spcAft>
              <a:buClr>
                <a:srgbClr val="7F7F7F"/>
              </a:buClr>
              <a:buSzPts val="2300"/>
              <a:buFont typeface="Helvetica Neue"/>
              <a:buNone/>
              <a:defRPr sz="2300" b="0" i="0" u="none" strike="noStrike" cap="none">
                <a:solidFill>
                  <a:srgbClr val="7F7F7F"/>
                </a:solidFill>
                <a:latin typeface="Helvetica Neue"/>
                <a:ea typeface="Helvetica Neue"/>
                <a:cs typeface="Helvetica Neue"/>
                <a:sym typeface="Helvetica Neue"/>
              </a:defRPr>
            </a:lvl6pPr>
            <a:lvl7pPr marR="0" lvl="6" algn="l" rtl="0">
              <a:lnSpc>
                <a:spcPct val="90000"/>
              </a:lnSpc>
              <a:spcBef>
                <a:spcPts val="0"/>
              </a:spcBef>
              <a:spcAft>
                <a:spcPts val="0"/>
              </a:spcAft>
              <a:buClr>
                <a:srgbClr val="7F7F7F"/>
              </a:buClr>
              <a:buSzPts val="2300"/>
              <a:buFont typeface="Helvetica Neue"/>
              <a:buNone/>
              <a:defRPr sz="2300" b="0" i="0" u="none" strike="noStrike" cap="none">
                <a:solidFill>
                  <a:srgbClr val="7F7F7F"/>
                </a:solidFill>
                <a:latin typeface="Helvetica Neue"/>
                <a:ea typeface="Helvetica Neue"/>
                <a:cs typeface="Helvetica Neue"/>
                <a:sym typeface="Helvetica Neue"/>
              </a:defRPr>
            </a:lvl7pPr>
            <a:lvl8pPr marR="0" lvl="7" algn="l" rtl="0">
              <a:lnSpc>
                <a:spcPct val="90000"/>
              </a:lnSpc>
              <a:spcBef>
                <a:spcPts val="0"/>
              </a:spcBef>
              <a:spcAft>
                <a:spcPts val="0"/>
              </a:spcAft>
              <a:buClr>
                <a:srgbClr val="7F7F7F"/>
              </a:buClr>
              <a:buSzPts val="2300"/>
              <a:buFont typeface="Helvetica Neue"/>
              <a:buNone/>
              <a:defRPr sz="2300" b="0" i="0" u="none" strike="noStrike" cap="none">
                <a:solidFill>
                  <a:srgbClr val="7F7F7F"/>
                </a:solidFill>
                <a:latin typeface="Helvetica Neue"/>
                <a:ea typeface="Helvetica Neue"/>
                <a:cs typeface="Helvetica Neue"/>
                <a:sym typeface="Helvetica Neue"/>
              </a:defRPr>
            </a:lvl8pPr>
            <a:lvl9pPr marR="0" lvl="8" algn="l" rtl="0">
              <a:lnSpc>
                <a:spcPct val="90000"/>
              </a:lnSpc>
              <a:spcBef>
                <a:spcPts val="0"/>
              </a:spcBef>
              <a:spcAft>
                <a:spcPts val="0"/>
              </a:spcAft>
              <a:buClr>
                <a:srgbClr val="7F7F7F"/>
              </a:buClr>
              <a:buSzPts val="2300"/>
              <a:buFont typeface="Helvetica Neue"/>
              <a:buNone/>
              <a:defRPr sz="2300" b="0" i="0" u="none" strike="noStrike" cap="none">
                <a:solidFill>
                  <a:srgbClr val="7F7F7F"/>
                </a:solidFill>
                <a:latin typeface="Helvetica Neue"/>
                <a:ea typeface="Helvetica Neue"/>
                <a:cs typeface="Helvetica Neue"/>
                <a:sym typeface="Helvetica Neue"/>
              </a:defRPr>
            </a:lvl9pPr>
          </a:lstStyle>
          <a:p>
            <a:endParaRPr/>
          </a:p>
        </p:txBody>
      </p:sp>
      <p:sp>
        <p:nvSpPr>
          <p:cNvPr id="57" name="Google Shape;57;p13"/>
          <p:cNvSpPr txBox="1">
            <a:spLocks noGrp="1"/>
          </p:cNvSpPr>
          <p:nvPr>
            <p:ph type="body" idx="1"/>
          </p:nvPr>
        </p:nvSpPr>
        <p:spPr>
          <a:xfrm>
            <a:off x="457200" y="1200150"/>
            <a:ext cx="8229600" cy="3943200"/>
          </a:xfrm>
          <a:prstGeom prst="rect">
            <a:avLst/>
          </a:prstGeom>
          <a:noFill/>
          <a:ln>
            <a:noFill/>
          </a:ln>
        </p:spPr>
        <p:txBody>
          <a:bodyPr spcFirstLastPara="1" wrap="square" lIns="34275" tIns="34275" rIns="34275" bIns="34275" anchor="t" anchorCtr="0">
            <a:noAutofit/>
          </a:bodyPr>
          <a:lstStyle>
            <a:lvl1pPr marL="457200" marR="0" lvl="0" indent="-228600" algn="l" rtl="0">
              <a:lnSpc>
                <a:spcPct val="90000"/>
              </a:lnSpc>
              <a:spcBef>
                <a:spcPts val="800"/>
              </a:spcBef>
              <a:spcAft>
                <a:spcPts val="0"/>
              </a:spcAft>
              <a:buClr>
                <a:srgbClr val="7F7F7F"/>
              </a:buClr>
              <a:buSzPts val="1800"/>
              <a:buFont typeface="Helvetica Neue"/>
              <a:buNone/>
              <a:defRPr sz="1800" b="0" i="0" u="none" strike="noStrike" cap="none">
                <a:solidFill>
                  <a:srgbClr val="7F7F7F"/>
                </a:solidFill>
                <a:latin typeface="Helvetica Neue"/>
                <a:ea typeface="Helvetica Neue"/>
                <a:cs typeface="Helvetica Neue"/>
                <a:sym typeface="Helvetica Neue"/>
              </a:defRPr>
            </a:lvl1pPr>
            <a:lvl2pPr marL="914400" marR="0" lvl="1" indent="-228600" algn="l" rtl="0">
              <a:lnSpc>
                <a:spcPct val="90000"/>
              </a:lnSpc>
              <a:spcBef>
                <a:spcPts val="800"/>
              </a:spcBef>
              <a:spcAft>
                <a:spcPts val="0"/>
              </a:spcAft>
              <a:buClr>
                <a:srgbClr val="7F7F7F"/>
              </a:buClr>
              <a:buSzPts val="1800"/>
              <a:buFont typeface="Helvetica Neue"/>
              <a:buNone/>
              <a:defRPr sz="1800" b="0" i="0" u="none" strike="noStrike" cap="none">
                <a:solidFill>
                  <a:srgbClr val="7F7F7F"/>
                </a:solidFill>
                <a:latin typeface="Helvetica Neue"/>
                <a:ea typeface="Helvetica Neue"/>
                <a:cs typeface="Helvetica Neue"/>
                <a:sym typeface="Helvetica Neue"/>
              </a:defRPr>
            </a:lvl2pPr>
            <a:lvl3pPr marL="1371600" marR="0" lvl="2" indent="-228600" algn="l" rtl="0">
              <a:lnSpc>
                <a:spcPct val="90000"/>
              </a:lnSpc>
              <a:spcBef>
                <a:spcPts val="800"/>
              </a:spcBef>
              <a:spcAft>
                <a:spcPts val="0"/>
              </a:spcAft>
              <a:buClr>
                <a:srgbClr val="7F7F7F"/>
              </a:buClr>
              <a:buSzPts val="1800"/>
              <a:buFont typeface="Helvetica Neue"/>
              <a:buNone/>
              <a:defRPr sz="1800" b="0" i="0" u="none" strike="noStrike" cap="none">
                <a:solidFill>
                  <a:srgbClr val="7F7F7F"/>
                </a:solidFill>
                <a:latin typeface="Helvetica Neue"/>
                <a:ea typeface="Helvetica Neue"/>
                <a:cs typeface="Helvetica Neue"/>
                <a:sym typeface="Helvetica Neue"/>
              </a:defRPr>
            </a:lvl3pPr>
            <a:lvl4pPr marL="1828800" marR="0" lvl="3" indent="-228600" algn="l" rtl="0">
              <a:lnSpc>
                <a:spcPct val="90000"/>
              </a:lnSpc>
              <a:spcBef>
                <a:spcPts val="800"/>
              </a:spcBef>
              <a:spcAft>
                <a:spcPts val="0"/>
              </a:spcAft>
              <a:buClr>
                <a:srgbClr val="7F7F7F"/>
              </a:buClr>
              <a:buSzPts val="1800"/>
              <a:buFont typeface="Helvetica Neue"/>
              <a:buNone/>
              <a:defRPr sz="1800" b="0" i="0" u="none" strike="noStrike" cap="none">
                <a:solidFill>
                  <a:srgbClr val="7F7F7F"/>
                </a:solidFill>
                <a:latin typeface="Helvetica Neue"/>
                <a:ea typeface="Helvetica Neue"/>
                <a:cs typeface="Helvetica Neue"/>
                <a:sym typeface="Helvetica Neue"/>
              </a:defRPr>
            </a:lvl4pPr>
            <a:lvl5pPr marL="2286000" marR="0" lvl="4" indent="-228600" algn="l" rtl="0">
              <a:lnSpc>
                <a:spcPct val="90000"/>
              </a:lnSpc>
              <a:spcBef>
                <a:spcPts val="800"/>
              </a:spcBef>
              <a:spcAft>
                <a:spcPts val="0"/>
              </a:spcAft>
              <a:buClr>
                <a:srgbClr val="7F7F7F"/>
              </a:buClr>
              <a:buSzPts val="1800"/>
              <a:buFont typeface="Helvetica Neue"/>
              <a:buNone/>
              <a:defRPr sz="1800" b="0" i="0" u="none" strike="noStrike" cap="none">
                <a:solidFill>
                  <a:srgbClr val="7F7F7F"/>
                </a:solidFill>
                <a:latin typeface="Helvetica Neue"/>
                <a:ea typeface="Helvetica Neue"/>
                <a:cs typeface="Helvetica Neue"/>
                <a:sym typeface="Helvetica Neue"/>
              </a:defRPr>
            </a:lvl5pPr>
            <a:lvl6pPr marL="2743200" marR="0" lvl="5" indent="-342900" algn="l" rtl="0">
              <a:lnSpc>
                <a:spcPct val="90000"/>
              </a:lnSpc>
              <a:spcBef>
                <a:spcPts val="800"/>
              </a:spcBef>
              <a:spcAft>
                <a:spcPts val="0"/>
              </a:spcAft>
              <a:buClr>
                <a:srgbClr val="7F7F7F"/>
              </a:buClr>
              <a:buSzPts val="1800"/>
              <a:buFont typeface="Helvetica Neue"/>
              <a:buChar char="•"/>
              <a:defRPr sz="1800" b="0" i="0" u="none" strike="noStrike" cap="none">
                <a:solidFill>
                  <a:srgbClr val="7F7F7F"/>
                </a:solidFill>
                <a:latin typeface="Helvetica Neue"/>
                <a:ea typeface="Helvetica Neue"/>
                <a:cs typeface="Helvetica Neue"/>
                <a:sym typeface="Helvetica Neue"/>
              </a:defRPr>
            </a:lvl6pPr>
            <a:lvl7pPr marL="3200400" marR="0" lvl="6" indent="-342900" algn="l" rtl="0">
              <a:lnSpc>
                <a:spcPct val="90000"/>
              </a:lnSpc>
              <a:spcBef>
                <a:spcPts val="800"/>
              </a:spcBef>
              <a:spcAft>
                <a:spcPts val="0"/>
              </a:spcAft>
              <a:buClr>
                <a:srgbClr val="7F7F7F"/>
              </a:buClr>
              <a:buSzPts val="1800"/>
              <a:buFont typeface="Helvetica Neue"/>
              <a:buChar char="•"/>
              <a:defRPr sz="1800" b="0" i="0" u="none" strike="noStrike" cap="none">
                <a:solidFill>
                  <a:srgbClr val="7F7F7F"/>
                </a:solidFill>
                <a:latin typeface="Helvetica Neue"/>
                <a:ea typeface="Helvetica Neue"/>
                <a:cs typeface="Helvetica Neue"/>
                <a:sym typeface="Helvetica Neue"/>
              </a:defRPr>
            </a:lvl7pPr>
            <a:lvl8pPr marL="3657600" marR="0" lvl="7" indent="-342900" algn="l" rtl="0">
              <a:lnSpc>
                <a:spcPct val="90000"/>
              </a:lnSpc>
              <a:spcBef>
                <a:spcPts val="800"/>
              </a:spcBef>
              <a:spcAft>
                <a:spcPts val="0"/>
              </a:spcAft>
              <a:buClr>
                <a:srgbClr val="7F7F7F"/>
              </a:buClr>
              <a:buSzPts val="1800"/>
              <a:buFont typeface="Helvetica Neue"/>
              <a:buChar char="•"/>
              <a:defRPr sz="1800" b="0" i="0" u="none" strike="noStrike" cap="none">
                <a:solidFill>
                  <a:srgbClr val="7F7F7F"/>
                </a:solidFill>
                <a:latin typeface="Helvetica Neue"/>
                <a:ea typeface="Helvetica Neue"/>
                <a:cs typeface="Helvetica Neue"/>
                <a:sym typeface="Helvetica Neue"/>
              </a:defRPr>
            </a:lvl8pPr>
            <a:lvl9pPr marL="4114800" marR="0" lvl="8" indent="-342900" algn="l" rtl="0">
              <a:lnSpc>
                <a:spcPct val="90000"/>
              </a:lnSpc>
              <a:spcBef>
                <a:spcPts val="800"/>
              </a:spcBef>
              <a:spcAft>
                <a:spcPts val="0"/>
              </a:spcAft>
              <a:buClr>
                <a:srgbClr val="7F7F7F"/>
              </a:buClr>
              <a:buSzPts val="1800"/>
              <a:buFont typeface="Helvetica Neue"/>
              <a:buChar char="•"/>
              <a:defRPr sz="1800" b="0" i="0" u="none" strike="noStrike" cap="none">
                <a:solidFill>
                  <a:srgbClr val="7F7F7F"/>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81000"/>
            <a:ext cx="8463150" cy="911250"/>
          </a:xfrm>
          <a:prstGeom prst="rect">
            <a:avLst/>
          </a:prstGeom>
        </p:spPr>
        <p:txBody>
          <a:bodyPr vert="horz" lIns="91440" tIns="45720" rIns="91440" bIns="45720" rtlCol="0" anchor="ctr">
            <a:normAutofit/>
          </a:bodyPr>
          <a:lstStyle/>
          <a:p>
            <a:r>
              <a:rPr lang="nl-NL" dirty="0"/>
              <a:t>Klik om stijl te bewerken</a:t>
            </a:r>
            <a:endParaRPr lang="en-US" dirty="0"/>
          </a:p>
        </p:txBody>
      </p:sp>
      <p:sp>
        <p:nvSpPr>
          <p:cNvPr id="3" name="Text Placeholder 2"/>
          <p:cNvSpPr>
            <a:spLocks noGrp="1"/>
          </p:cNvSpPr>
          <p:nvPr>
            <p:ph type="body" idx="1"/>
          </p:nvPr>
        </p:nvSpPr>
        <p:spPr>
          <a:xfrm>
            <a:off x="361780" y="1167751"/>
            <a:ext cx="8496470" cy="3263504"/>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Footer Placeholder 4"/>
          <p:cNvSpPr>
            <a:spLocks noGrp="1"/>
          </p:cNvSpPr>
          <p:nvPr>
            <p:ph type="ftr" sz="quarter" idx="3"/>
          </p:nvPr>
        </p:nvSpPr>
        <p:spPr>
          <a:xfrm>
            <a:off x="5976000" y="4606755"/>
            <a:ext cx="3046734" cy="281596"/>
          </a:xfrm>
          <a:prstGeom prst="rect">
            <a:avLst/>
          </a:prstGeom>
          <a:ln>
            <a:noFill/>
          </a:ln>
        </p:spPr>
        <p:txBody>
          <a:bodyPr vert="horz" lIns="91440" tIns="45720" rIns="91440" bIns="45720" rtlCol="0" anchor="ctr"/>
          <a:lstStyle>
            <a:lvl1pPr algn="r">
              <a:defRPr sz="824">
                <a:solidFill>
                  <a:schemeClr val="accent1"/>
                </a:solidFill>
              </a:defRPr>
            </a:lvl1pPr>
          </a:lstStyle>
          <a:p>
            <a:endParaRPr lang="nl-NL" dirty="0"/>
          </a:p>
        </p:txBody>
      </p:sp>
      <p:sp>
        <p:nvSpPr>
          <p:cNvPr id="6" name="Slide Number Placeholder 5"/>
          <p:cNvSpPr>
            <a:spLocks noGrp="1"/>
          </p:cNvSpPr>
          <p:nvPr>
            <p:ph type="sldNum" sz="quarter" idx="4"/>
          </p:nvPr>
        </p:nvSpPr>
        <p:spPr>
          <a:xfrm>
            <a:off x="5976000" y="4888350"/>
            <a:ext cx="3050536" cy="178202"/>
          </a:xfrm>
          <a:prstGeom prst="rect">
            <a:avLst/>
          </a:prstGeom>
        </p:spPr>
        <p:txBody>
          <a:bodyPr vert="horz" lIns="91440" tIns="45720" rIns="91440" bIns="45720" rtlCol="0" anchor="ctr"/>
          <a:lstStyle>
            <a:lvl1pPr algn="r">
              <a:defRPr sz="824" b="1">
                <a:solidFill>
                  <a:srgbClr val="CC0000"/>
                </a:solidFill>
              </a:defRPr>
            </a:lvl1pPr>
          </a:lstStyle>
          <a:p>
            <a:fld id="{FAADA063-12EF-40E4-868B-86746F500345}" type="slidenum">
              <a:rPr lang="nl-NL" smtClean="0"/>
              <a:pPr/>
              <a:t>‹nr.›</a:t>
            </a:fld>
            <a:endParaRPr lang="nl-NL" dirty="0"/>
          </a:p>
        </p:txBody>
      </p:sp>
      <p:pic>
        <p:nvPicPr>
          <p:cNvPr id="7" name="Graphic 6">
            <a:extLst>
              <a:ext uri="{FF2B5EF4-FFF2-40B4-BE49-F238E27FC236}">
                <a16:creationId xmlns:a16="http://schemas.microsoft.com/office/drawing/2014/main" id="{C2A70723-EC61-4846-A635-3D665E62D0D2}"/>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7011" y="4572451"/>
            <a:ext cx="849690" cy="457472"/>
          </a:xfrm>
          <a:prstGeom prst="rect">
            <a:avLst/>
          </a:prstGeom>
        </p:spPr>
      </p:pic>
    </p:spTree>
    <p:extLst>
      <p:ext uri="{BB962C8B-B14F-4D97-AF65-F5344CB8AC3E}">
        <p14:creationId xmlns:p14="http://schemas.microsoft.com/office/powerpoint/2010/main" val="342712018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Lst>
  <p:txStyles>
    <p:titleStyle>
      <a:lvl1pPr algn="l" defTabSz="685734" rtl="0" eaLnBrk="1" latinLnBrk="0" hangingPunct="1">
        <a:lnSpc>
          <a:spcPct val="90000"/>
        </a:lnSpc>
        <a:spcBef>
          <a:spcPct val="0"/>
        </a:spcBef>
        <a:buNone/>
        <a:tabLst/>
        <a:defRPr sz="3000" b="1" kern="1200">
          <a:solidFill>
            <a:srgbClr val="CC0000"/>
          </a:solidFill>
          <a:latin typeface="+mj-lt"/>
          <a:ea typeface="+mj-ea"/>
          <a:cs typeface="+mj-cs"/>
        </a:defRPr>
      </a:lvl1pPr>
    </p:titleStyle>
    <p:bodyStyle>
      <a:lvl1pPr marL="171433" indent="-171433" algn="l" defTabSz="685734" rtl="0" eaLnBrk="1" latinLnBrk="0" hangingPunct="1">
        <a:lnSpc>
          <a:spcPct val="90000"/>
        </a:lnSpc>
        <a:spcBef>
          <a:spcPts val="751"/>
        </a:spcBef>
        <a:buClr>
          <a:srgbClr val="C00000"/>
        </a:buClr>
        <a:buFont typeface="Arial" panose="020B0604020202020204" pitchFamily="34" charset="0"/>
        <a:buChar char="•"/>
        <a:defRPr sz="1800" kern="1200">
          <a:solidFill>
            <a:schemeClr val="tx1"/>
          </a:solidFill>
          <a:latin typeface="+mn-lt"/>
          <a:ea typeface="+mn-ea"/>
          <a:cs typeface="+mn-cs"/>
        </a:defRPr>
      </a:lvl1pPr>
      <a:lvl2pPr marL="514301" indent="-171433" algn="l" defTabSz="685734" rtl="0" eaLnBrk="1" latinLnBrk="0" hangingPunct="1">
        <a:lnSpc>
          <a:spcPct val="90000"/>
        </a:lnSpc>
        <a:spcBef>
          <a:spcPts val="375"/>
        </a:spcBef>
        <a:buClr>
          <a:srgbClr val="C00000"/>
        </a:buClr>
        <a:buFont typeface="Arial" panose="020B0604020202020204" pitchFamily="34" charset="0"/>
        <a:buChar char="•"/>
        <a:defRPr sz="1800" kern="1200">
          <a:solidFill>
            <a:schemeClr val="tx1"/>
          </a:solidFill>
          <a:latin typeface="+mn-lt"/>
          <a:ea typeface="+mn-ea"/>
          <a:cs typeface="+mn-cs"/>
        </a:defRPr>
      </a:lvl2pPr>
      <a:lvl3pPr marL="857167" indent="-171433" algn="l" defTabSz="685734" rtl="0" eaLnBrk="1" latinLnBrk="0" hangingPunct="1">
        <a:lnSpc>
          <a:spcPct val="90000"/>
        </a:lnSpc>
        <a:spcBef>
          <a:spcPts val="375"/>
        </a:spcBef>
        <a:buClr>
          <a:srgbClr val="C00000"/>
        </a:buClr>
        <a:buFont typeface="Arial" panose="020B0604020202020204" pitchFamily="34" charset="0"/>
        <a:buChar char="•"/>
        <a:defRPr sz="1500" kern="1200">
          <a:solidFill>
            <a:schemeClr val="tx1"/>
          </a:solidFill>
          <a:latin typeface="+mn-lt"/>
          <a:ea typeface="+mn-ea"/>
          <a:cs typeface="+mn-cs"/>
        </a:defRPr>
      </a:lvl3pPr>
      <a:lvl4pPr marL="1200035" indent="-171433" algn="l" defTabSz="685734" rtl="0" eaLnBrk="1" latinLnBrk="0" hangingPunct="1">
        <a:lnSpc>
          <a:spcPct val="90000"/>
        </a:lnSpc>
        <a:spcBef>
          <a:spcPts val="375"/>
        </a:spcBef>
        <a:buClr>
          <a:srgbClr val="C00000"/>
        </a:buClr>
        <a:buFont typeface="Arial" panose="020B0604020202020204" pitchFamily="34" charset="0"/>
        <a:buChar char="•"/>
        <a:defRPr sz="1500" kern="1200">
          <a:solidFill>
            <a:schemeClr val="tx1"/>
          </a:solidFill>
          <a:latin typeface="+mn-lt"/>
          <a:ea typeface="+mn-ea"/>
          <a:cs typeface="+mn-cs"/>
        </a:defRPr>
      </a:lvl4pPr>
      <a:lvl5pPr marL="1542903" indent="-171433" algn="l" defTabSz="685734" rtl="0" eaLnBrk="1" latinLnBrk="0" hangingPunct="1">
        <a:lnSpc>
          <a:spcPct val="90000"/>
        </a:lnSpc>
        <a:spcBef>
          <a:spcPts val="375"/>
        </a:spcBef>
        <a:buClr>
          <a:srgbClr val="C00000"/>
        </a:buClr>
        <a:buFont typeface="Arial" panose="020B0604020202020204" pitchFamily="34" charset="0"/>
        <a:buChar char="•"/>
        <a:defRPr sz="1200" kern="1200">
          <a:solidFill>
            <a:schemeClr val="tx1"/>
          </a:solidFill>
          <a:latin typeface="+mn-lt"/>
          <a:ea typeface="+mn-ea"/>
          <a:cs typeface="+mn-cs"/>
        </a:defRPr>
      </a:lvl5pPr>
      <a:lvl6pPr marL="1885769" indent="-171433" algn="l" defTabSz="68573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8636" indent="-171433" algn="l" defTabSz="68573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1503" indent="-171433" algn="l" defTabSz="68573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4370" indent="-171433" algn="l" defTabSz="68573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734" rtl="0" eaLnBrk="1" latinLnBrk="0" hangingPunct="1">
        <a:defRPr sz="1349" kern="1200">
          <a:solidFill>
            <a:schemeClr val="tx1"/>
          </a:solidFill>
          <a:latin typeface="+mn-lt"/>
          <a:ea typeface="+mn-ea"/>
          <a:cs typeface="+mn-cs"/>
        </a:defRPr>
      </a:lvl1pPr>
      <a:lvl2pPr marL="342867" algn="l" defTabSz="685734" rtl="0" eaLnBrk="1" latinLnBrk="0" hangingPunct="1">
        <a:defRPr sz="1349" kern="1200">
          <a:solidFill>
            <a:schemeClr val="tx1"/>
          </a:solidFill>
          <a:latin typeface="+mn-lt"/>
          <a:ea typeface="+mn-ea"/>
          <a:cs typeface="+mn-cs"/>
        </a:defRPr>
      </a:lvl2pPr>
      <a:lvl3pPr marL="685734" algn="l" defTabSz="685734" rtl="0" eaLnBrk="1" latinLnBrk="0" hangingPunct="1">
        <a:defRPr sz="1349" kern="1200">
          <a:solidFill>
            <a:schemeClr val="tx1"/>
          </a:solidFill>
          <a:latin typeface="+mn-lt"/>
          <a:ea typeface="+mn-ea"/>
          <a:cs typeface="+mn-cs"/>
        </a:defRPr>
      </a:lvl3pPr>
      <a:lvl4pPr marL="1028601" algn="l" defTabSz="685734" rtl="0" eaLnBrk="1" latinLnBrk="0" hangingPunct="1">
        <a:defRPr sz="1349" kern="1200">
          <a:solidFill>
            <a:schemeClr val="tx1"/>
          </a:solidFill>
          <a:latin typeface="+mn-lt"/>
          <a:ea typeface="+mn-ea"/>
          <a:cs typeface="+mn-cs"/>
        </a:defRPr>
      </a:lvl4pPr>
      <a:lvl5pPr marL="1371469" algn="l" defTabSz="685734" rtl="0" eaLnBrk="1" latinLnBrk="0" hangingPunct="1">
        <a:defRPr sz="1349" kern="1200">
          <a:solidFill>
            <a:schemeClr val="tx1"/>
          </a:solidFill>
          <a:latin typeface="+mn-lt"/>
          <a:ea typeface="+mn-ea"/>
          <a:cs typeface="+mn-cs"/>
        </a:defRPr>
      </a:lvl5pPr>
      <a:lvl6pPr marL="1714336" algn="l" defTabSz="685734" rtl="0" eaLnBrk="1" latinLnBrk="0" hangingPunct="1">
        <a:defRPr sz="1349" kern="1200">
          <a:solidFill>
            <a:schemeClr val="tx1"/>
          </a:solidFill>
          <a:latin typeface="+mn-lt"/>
          <a:ea typeface="+mn-ea"/>
          <a:cs typeface="+mn-cs"/>
        </a:defRPr>
      </a:lvl6pPr>
      <a:lvl7pPr marL="2057203" algn="l" defTabSz="685734" rtl="0" eaLnBrk="1" latinLnBrk="0" hangingPunct="1">
        <a:defRPr sz="1349" kern="1200">
          <a:solidFill>
            <a:schemeClr val="tx1"/>
          </a:solidFill>
          <a:latin typeface="+mn-lt"/>
          <a:ea typeface="+mn-ea"/>
          <a:cs typeface="+mn-cs"/>
        </a:defRPr>
      </a:lvl7pPr>
      <a:lvl8pPr marL="2400070" algn="l" defTabSz="685734" rtl="0" eaLnBrk="1" latinLnBrk="0" hangingPunct="1">
        <a:defRPr sz="1349" kern="1200">
          <a:solidFill>
            <a:schemeClr val="tx1"/>
          </a:solidFill>
          <a:latin typeface="+mn-lt"/>
          <a:ea typeface="+mn-ea"/>
          <a:cs typeface="+mn-cs"/>
        </a:defRPr>
      </a:lvl8pPr>
      <a:lvl9pPr marL="2742937" algn="l" defTabSz="685734" rtl="0" eaLnBrk="1" latinLnBrk="0" hangingPunct="1">
        <a:defRPr sz="13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pastoors@utrecht.nl" TargetMode="External"/><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hyperlink" Target="http://www.kansenvoorwest2.nl/"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jpg"/><Relationship Id="rId17" Type="http://schemas.openxmlformats.org/officeDocument/2006/relationships/image" Target="../media/image27.png"/><Relationship Id="rId2" Type="http://schemas.openxmlformats.org/officeDocument/2006/relationships/notesSlide" Target="../notesSlides/notesSlide10.xml"/><Relationship Id="rId16" Type="http://schemas.openxmlformats.org/officeDocument/2006/relationships/image" Target="../media/image26.png"/><Relationship Id="rId1" Type="http://schemas.openxmlformats.org/officeDocument/2006/relationships/slideLayout" Target="../slideLayouts/slideLayout11.xml"/><Relationship Id="rId6" Type="http://schemas.openxmlformats.org/officeDocument/2006/relationships/image" Target="../media/image16.jp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hyperlink" Target="mailto:bas@delcique.nl" TargetMode="External"/><Relationship Id="rId4" Type="http://schemas.openxmlformats.org/officeDocument/2006/relationships/hyperlink" Target="mailto:anja@delcique.n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8.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230FCA4-21ED-40B3-933C-96D1AEE6E117}"/>
              </a:ext>
            </a:extLst>
          </p:cNvPr>
          <p:cNvSpPr>
            <a:spLocks noGrp="1"/>
          </p:cNvSpPr>
          <p:nvPr>
            <p:ph type="title"/>
          </p:nvPr>
        </p:nvSpPr>
        <p:spPr/>
        <p:txBody>
          <a:bodyPr>
            <a:normAutofit fontScale="90000"/>
          </a:bodyPr>
          <a:lstStyle/>
          <a:p>
            <a:br>
              <a:rPr lang="nl-NL" dirty="0"/>
            </a:br>
            <a:r>
              <a:rPr lang="nl-NL" dirty="0"/>
              <a:t>Circulair Ecosysteem Utrecht – De Clique </a:t>
            </a:r>
            <a:br>
              <a:rPr lang="nl-NL" dirty="0"/>
            </a:br>
            <a:r>
              <a:rPr lang="nl-NL" i="1" dirty="0"/>
              <a:t>Utrecht Circulair</a:t>
            </a:r>
            <a:br>
              <a:rPr lang="nl-NL" dirty="0"/>
            </a:br>
            <a:endParaRPr lang="nl-NL" dirty="0"/>
          </a:p>
        </p:txBody>
      </p:sp>
      <p:sp>
        <p:nvSpPr>
          <p:cNvPr id="4" name="Tijdelijke aanduiding voor tekst 3">
            <a:extLst>
              <a:ext uri="{FF2B5EF4-FFF2-40B4-BE49-F238E27FC236}">
                <a16:creationId xmlns:a16="http://schemas.microsoft.com/office/drawing/2014/main" id="{D7DA5926-9616-4FC6-BC26-2A420BE91FAF}"/>
              </a:ext>
            </a:extLst>
          </p:cNvPr>
          <p:cNvSpPr>
            <a:spLocks noGrp="1"/>
          </p:cNvSpPr>
          <p:nvPr>
            <p:ph type="body" sz="quarter" idx="13"/>
          </p:nvPr>
        </p:nvSpPr>
        <p:spPr/>
        <p:txBody>
          <a:bodyPr/>
          <a:lstStyle/>
          <a:p>
            <a:r>
              <a:rPr lang="nl-NL" dirty="0"/>
              <a:t>16 juni 2021</a:t>
            </a:r>
          </a:p>
        </p:txBody>
      </p:sp>
      <p:sp>
        <p:nvSpPr>
          <p:cNvPr id="5" name="Tijdelijke aanduiding voor tekst 4">
            <a:extLst>
              <a:ext uri="{FF2B5EF4-FFF2-40B4-BE49-F238E27FC236}">
                <a16:creationId xmlns:a16="http://schemas.microsoft.com/office/drawing/2014/main" id="{6113AF43-641F-4443-AC60-34417945A405}"/>
              </a:ext>
            </a:extLst>
          </p:cNvPr>
          <p:cNvSpPr>
            <a:spLocks noGrp="1"/>
          </p:cNvSpPr>
          <p:nvPr>
            <p:ph type="body" sz="quarter" idx="14"/>
          </p:nvPr>
        </p:nvSpPr>
        <p:spPr>
          <a:xfrm>
            <a:off x="5139707" y="3941342"/>
            <a:ext cx="3750796" cy="322840"/>
          </a:xfrm>
        </p:spPr>
        <p:txBody>
          <a:bodyPr/>
          <a:lstStyle/>
          <a:p>
            <a:pPr algn="r"/>
            <a:r>
              <a:rPr lang="nl-NL" dirty="0">
                <a:hlinkClick r:id="rId3">
                  <a:extLst>
                    <a:ext uri="{A12FA001-AC4F-418D-AE19-62706E023703}">
                      <ahyp:hlinkClr xmlns:ahyp="http://schemas.microsoft.com/office/drawing/2018/hyperlinkcolor" val="tx"/>
                    </a:ext>
                  </a:extLst>
                </a:hlinkClick>
              </a:rPr>
              <a:t>m.pastoors@utrecht.nl</a:t>
            </a:r>
            <a:r>
              <a:rPr lang="nl-NL" dirty="0"/>
              <a:t> </a:t>
            </a:r>
          </a:p>
          <a:p>
            <a:pPr algn="r"/>
            <a:r>
              <a:rPr lang="nl-NL" dirty="0">
                <a:hlinkClick r:id="rId4">
                  <a:extLst>
                    <a:ext uri="{A12FA001-AC4F-418D-AE19-62706E023703}">
                      <ahyp:hlinkClr xmlns:ahyp="http://schemas.microsoft.com/office/drawing/2018/hyperlinkcolor" val="tx"/>
                    </a:ext>
                  </a:extLst>
                </a:hlinkClick>
              </a:rPr>
              <a:t>www.kansenvoorwest2.nl</a:t>
            </a:r>
            <a:r>
              <a:rPr lang="nl-NL" dirty="0"/>
              <a:t> </a:t>
            </a:r>
          </a:p>
          <a:p>
            <a:endParaRPr lang="nl-NL" dirty="0"/>
          </a:p>
        </p:txBody>
      </p:sp>
      <p:sp>
        <p:nvSpPr>
          <p:cNvPr id="6" name="Tijdelijke aanduiding voor tekst 4">
            <a:extLst>
              <a:ext uri="{FF2B5EF4-FFF2-40B4-BE49-F238E27FC236}">
                <a16:creationId xmlns:a16="http://schemas.microsoft.com/office/drawing/2014/main" id="{B888D927-DCFF-4983-AA27-BA61E9DAE462}"/>
              </a:ext>
            </a:extLst>
          </p:cNvPr>
          <p:cNvSpPr txBox="1">
            <a:spLocks/>
          </p:cNvSpPr>
          <p:nvPr/>
        </p:nvSpPr>
        <p:spPr>
          <a:xfrm>
            <a:off x="360000" y="4155668"/>
            <a:ext cx="3510000" cy="217028"/>
          </a:xfrm>
          <a:prstGeom prst="rect">
            <a:avLst/>
          </a:prstGeom>
        </p:spPr>
        <p:txBody>
          <a:bodyPr vert="horz" lIns="91440" tIns="45720" rIns="91440" bIns="45720" rtlCol="0">
            <a:noAutofit/>
          </a:bodyPr>
          <a:lstStyle>
            <a:lvl1pPr marL="0" indent="0" algn="l" defTabSz="685734" rtl="0" eaLnBrk="1" latinLnBrk="0" hangingPunct="1">
              <a:lnSpc>
                <a:spcPct val="100000"/>
              </a:lnSpc>
              <a:spcBef>
                <a:spcPts val="751"/>
              </a:spcBef>
              <a:buClr>
                <a:srgbClr val="C00000"/>
              </a:buClr>
              <a:buFont typeface="Arial" panose="020B0604020202020204" pitchFamily="34" charset="0"/>
              <a:buNone/>
              <a:defRPr sz="900" kern="1200">
                <a:solidFill>
                  <a:schemeClr val="bg1"/>
                </a:solidFill>
                <a:latin typeface="+mn-lt"/>
                <a:ea typeface="+mn-ea"/>
                <a:cs typeface="+mn-cs"/>
              </a:defRPr>
            </a:lvl1pPr>
            <a:lvl2pPr marL="514301" indent="-171433" algn="l" defTabSz="685734" rtl="0" eaLnBrk="1" latinLnBrk="0" hangingPunct="1">
              <a:lnSpc>
                <a:spcPct val="90000"/>
              </a:lnSpc>
              <a:spcBef>
                <a:spcPts val="375"/>
              </a:spcBef>
              <a:buClr>
                <a:srgbClr val="C00000"/>
              </a:buClr>
              <a:buFont typeface="Arial" panose="020B0604020202020204" pitchFamily="34" charset="0"/>
              <a:buChar char="•"/>
              <a:defRPr sz="1800" kern="1200">
                <a:solidFill>
                  <a:schemeClr val="tx1"/>
                </a:solidFill>
                <a:latin typeface="+mn-lt"/>
                <a:ea typeface="+mn-ea"/>
                <a:cs typeface="+mn-cs"/>
              </a:defRPr>
            </a:lvl2pPr>
            <a:lvl3pPr marL="857167" indent="-171433" algn="l" defTabSz="685734" rtl="0" eaLnBrk="1" latinLnBrk="0" hangingPunct="1">
              <a:lnSpc>
                <a:spcPct val="90000"/>
              </a:lnSpc>
              <a:spcBef>
                <a:spcPts val="375"/>
              </a:spcBef>
              <a:buClr>
                <a:srgbClr val="C00000"/>
              </a:buClr>
              <a:buFont typeface="Arial" panose="020B0604020202020204" pitchFamily="34" charset="0"/>
              <a:buChar char="•"/>
              <a:defRPr sz="1500" kern="1200">
                <a:solidFill>
                  <a:schemeClr val="tx1"/>
                </a:solidFill>
                <a:latin typeface="+mn-lt"/>
                <a:ea typeface="+mn-ea"/>
                <a:cs typeface="+mn-cs"/>
              </a:defRPr>
            </a:lvl3pPr>
            <a:lvl4pPr marL="1200035" indent="-171433" algn="l" defTabSz="685734" rtl="0" eaLnBrk="1" latinLnBrk="0" hangingPunct="1">
              <a:lnSpc>
                <a:spcPct val="90000"/>
              </a:lnSpc>
              <a:spcBef>
                <a:spcPts val="375"/>
              </a:spcBef>
              <a:buClr>
                <a:srgbClr val="C00000"/>
              </a:buClr>
              <a:buFont typeface="Arial" panose="020B0604020202020204" pitchFamily="34" charset="0"/>
              <a:buChar char="•"/>
              <a:defRPr sz="1500" kern="1200">
                <a:solidFill>
                  <a:schemeClr val="tx1"/>
                </a:solidFill>
                <a:latin typeface="+mn-lt"/>
                <a:ea typeface="+mn-ea"/>
                <a:cs typeface="+mn-cs"/>
              </a:defRPr>
            </a:lvl4pPr>
            <a:lvl5pPr marL="1542903" indent="-171433" algn="l" defTabSz="685734" rtl="0" eaLnBrk="1" latinLnBrk="0" hangingPunct="1">
              <a:lnSpc>
                <a:spcPct val="90000"/>
              </a:lnSpc>
              <a:spcBef>
                <a:spcPts val="375"/>
              </a:spcBef>
              <a:buClr>
                <a:srgbClr val="C00000"/>
              </a:buClr>
              <a:buFont typeface="Arial" panose="020B0604020202020204" pitchFamily="34" charset="0"/>
              <a:buChar char="•"/>
              <a:defRPr sz="1200" kern="1200">
                <a:solidFill>
                  <a:schemeClr val="tx1"/>
                </a:solidFill>
                <a:latin typeface="+mn-lt"/>
                <a:ea typeface="+mn-ea"/>
                <a:cs typeface="+mn-cs"/>
              </a:defRPr>
            </a:lvl5pPr>
            <a:lvl6pPr marL="1885769" indent="-171433" algn="l" defTabSz="68573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8636" indent="-171433" algn="l" defTabSz="68573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1503" indent="-171433" algn="l" defTabSz="68573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4370" indent="-171433" algn="l" defTabSz="68573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a:lstStyle>
          <a:p>
            <a:r>
              <a:rPr lang="nl-NL" dirty="0"/>
              <a:t>Mariska Pastoors (Programmamanager EFRO)</a:t>
            </a:r>
          </a:p>
          <a:p>
            <a:endParaRPr lang="nl-NL" dirty="0"/>
          </a:p>
        </p:txBody>
      </p:sp>
    </p:spTree>
    <p:extLst>
      <p:ext uri="{BB962C8B-B14F-4D97-AF65-F5344CB8AC3E}">
        <p14:creationId xmlns:p14="http://schemas.microsoft.com/office/powerpoint/2010/main" val="627909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4"/>
          <p:cNvSpPr txBox="1">
            <a:spLocks noGrp="1"/>
          </p:cNvSpPr>
          <p:nvPr>
            <p:ph type="title" idx="4294967295"/>
          </p:nvPr>
        </p:nvSpPr>
        <p:spPr>
          <a:xfrm>
            <a:off x="181137" y="439100"/>
            <a:ext cx="4469400" cy="445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sz="2000" dirty="0">
                <a:latin typeface="Barlow Condensed Medium"/>
                <a:ea typeface="Barlow Condensed Medium"/>
                <a:cs typeface="Barlow Condensed Medium"/>
                <a:sym typeface="Barlow Condensed Medium"/>
              </a:rPr>
              <a:t>K</a:t>
            </a:r>
            <a:r>
              <a:rPr lang="nl" sz="2000" dirty="0">
                <a:latin typeface="Barlow Condensed Medium"/>
                <a:ea typeface="Barlow Condensed Medium"/>
                <a:cs typeface="Barlow Condensed Medium"/>
                <a:sym typeface="Barlow Condensed Medium"/>
              </a:rPr>
              <a:t>lanten</a:t>
            </a:r>
            <a:endParaRPr sz="2000" dirty="0">
              <a:latin typeface="Barlow Condensed Medium"/>
              <a:ea typeface="Barlow Condensed Medium"/>
              <a:cs typeface="Barlow Condensed Medium"/>
              <a:sym typeface="Barlow Condensed Medium"/>
            </a:endParaRPr>
          </a:p>
          <a:p>
            <a:pPr marL="0" lvl="0" indent="0" algn="l" rtl="0">
              <a:spcBef>
                <a:spcPts val="0"/>
              </a:spcBef>
              <a:spcAft>
                <a:spcPts val="0"/>
              </a:spcAft>
              <a:buNone/>
            </a:pPr>
            <a:endParaRPr sz="1900" dirty="0">
              <a:latin typeface="Barlow Condensed Light"/>
              <a:ea typeface="Barlow Condensed Light"/>
              <a:cs typeface="Barlow Condensed Light"/>
              <a:sym typeface="Barlow Condensed Light"/>
            </a:endParaRPr>
          </a:p>
          <a:p>
            <a:pPr marL="0" lvl="0" indent="0" algn="l" rtl="0">
              <a:spcBef>
                <a:spcPts val="0"/>
              </a:spcBef>
              <a:spcAft>
                <a:spcPts val="0"/>
              </a:spcAft>
              <a:buNone/>
            </a:pPr>
            <a:r>
              <a:rPr lang="nl-NL" sz="1600" dirty="0">
                <a:latin typeface="Barlow Condensed Light"/>
                <a:ea typeface="Barlow Condensed Light"/>
                <a:cs typeface="Barlow Condensed Light"/>
                <a:sym typeface="Barlow Condensed Light"/>
              </a:rPr>
              <a:t>De Clique biedt </a:t>
            </a:r>
            <a:r>
              <a:rPr lang="nl" sz="1600" dirty="0">
                <a:latin typeface="Barlow Condensed Light"/>
                <a:ea typeface="Barlow Condensed Light"/>
                <a:cs typeface="Barlow Condensed Light"/>
                <a:sym typeface="Barlow Condensed Light"/>
              </a:rPr>
              <a:t>service en producten aan ieder bedrijf dat een keuken of cateringfaciliteit heeft. Voorbeelden hiervan zijn: restaurants, winkelcentra, grote bedrijven en scholen. Momenteel ligt de focus op Utrecht en omgeving. </a:t>
            </a:r>
            <a:endParaRPr sz="1600" dirty="0">
              <a:latin typeface="Barlow Condensed Light"/>
              <a:ea typeface="Barlow Condensed Light"/>
              <a:cs typeface="Barlow Condensed Light"/>
              <a:sym typeface="Barlow Condensed Light"/>
            </a:endParaRPr>
          </a:p>
          <a:p>
            <a:pPr marL="0" lvl="0" indent="0" algn="l" rtl="0">
              <a:spcBef>
                <a:spcPts val="0"/>
              </a:spcBef>
              <a:spcAft>
                <a:spcPts val="0"/>
              </a:spcAft>
              <a:buNone/>
            </a:pPr>
            <a:endParaRPr sz="1600" dirty="0">
              <a:latin typeface="Barlow Condensed Light"/>
              <a:ea typeface="Barlow Condensed Light"/>
              <a:cs typeface="Barlow Condensed Light"/>
              <a:sym typeface="Barlow Condensed Light"/>
            </a:endParaRPr>
          </a:p>
          <a:p>
            <a:pPr marL="0" lvl="0" indent="0" algn="l" rtl="0">
              <a:spcBef>
                <a:spcPts val="0"/>
              </a:spcBef>
              <a:spcAft>
                <a:spcPts val="0"/>
              </a:spcAft>
              <a:buNone/>
            </a:pPr>
            <a:r>
              <a:rPr lang="nl-NL" sz="1600" dirty="0">
                <a:latin typeface="Barlow Condensed Light"/>
                <a:ea typeface="Barlow Condensed Light"/>
                <a:cs typeface="Barlow Condensed Light"/>
                <a:sym typeface="Barlow Condensed Light"/>
              </a:rPr>
              <a:t>Ondanks </a:t>
            </a:r>
            <a:r>
              <a:rPr lang="nl" sz="1600" dirty="0">
                <a:latin typeface="Barlow Condensed Light"/>
                <a:ea typeface="Barlow Condensed Light"/>
                <a:cs typeface="Barlow Condensed Light"/>
                <a:sym typeface="Barlow Condensed Light"/>
              </a:rPr>
              <a:t>Covid-19 </a:t>
            </a:r>
            <a:r>
              <a:rPr lang="nl-NL" sz="1600" dirty="0">
                <a:latin typeface="Barlow Condensed Light"/>
                <a:ea typeface="Barlow Condensed Light"/>
                <a:cs typeface="Barlow Condensed Light"/>
                <a:sym typeface="Barlow Condensed Light"/>
              </a:rPr>
              <a:t>is de s</a:t>
            </a:r>
            <a:r>
              <a:rPr lang="nl" sz="1600" dirty="0">
                <a:latin typeface="Barlow Condensed Light"/>
                <a:ea typeface="Barlow Condensed Light"/>
                <a:cs typeface="Barlow Condensed Light"/>
                <a:sym typeface="Barlow Condensed Light"/>
              </a:rPr>
              <a:t>ervice succesvol uitgebreid naar verzorgingshuizen, supermarkten, universiteiten en ziekenhuizen.</a:t>
            </a:r>
            <a:endParaRPr sz="1600" dirty="0">
              <a:latin typeface="Barlow Condensed Light"/>
              <a:ea typeface="Barlow Condensed Light"/>
              <a:cs typeface="Barlow Condensed Light"/>
              <a:sym typeface="Barlow Condensed Light"/>
            </a:endParaRPr>
          </a:p>
          <a:p>
            <a:pPr marL="0" lvl="0" indent="0" algn="l" rtl="0">
              <a:spcBef>
                <a:spcPts val="0"/>
              </a:spcBef>
              <a:spcAft>
                <a:spcPts val="0"/>
              </a:spcAft>
              <a:buNone/>
            </a:pPr>
            <a:endParaRPr sz="1600" dirty="0">
              <a:latin typeface="Barlow Condensed Light"/>
              <a:ea typeface="Barlow Condensed Light"/>
              <a:cs typeface="Barlow Condensed Light"/>
              <a:sym typeface="Barlow Condensed Light"/>
            </a:endParaRPr>
          </a:p>
          <a:p>
            <a:pPr marL="0" lvl="0" indent="0" algn="l" rtl="0">
              <a:spcBef>
                <a:spcPts val="0"/>
              </a:spcBef>
              <a:spcAft>
                <a:spcPts val="0"/>
              </a:spcAft>
              <a:buNone/>
            </a:pPr>
            <a:r>
              <a:rPr lang="nl" sz="1600" dirty="0">
                <a:latin typeface="Barlow Condensed Light"/>
                <a:ea typeface="Barlow Condensed Light"/>
                <a:cs typeface="Barlow Condensed Light"/>
                <a:sym typeface="Barlow Condensed Light"/>
              </a:rPr>
              <a:t>Door strategische samenwerkingsverbanden met professionele en lokale bedrijven ontwikkel</a:t>
            </a:r>
            <a:r>
              <a:rPr lang="nl-NL" sz="1600" dirty="0">
                <a:latin typeface="Barlow Condensed Light"/>
                <a:ea typeface="Barlow Condensed Light"/>
                <a:cs typeface="Barlow Condensed Light"/>
                <a:sym typeface="Barlow Condensed Light"/>
              </a:rPr>
              <a:t>t De Clique </a:t>
            </a:r>
            <a:r>
              <a:rPr lang="nl" sz="1600" dirty="0">
                <a:latin typeface="Barlow Condensed Light"/>
                <a:ea typeface="Barlow Condensed Light"/>
                <a:cs typeface="Barlow Condensed Light"/>
                <a:sym typeface="Barlow Condensed Light"/>
              </a:rPr>
              <a:t>nieuwe voedselproducten.</a:t>
            </a:r>
            <a:endParaRPr sz="1600" dirty="0">
              <a:latin typeface="Barlow Condensed Light"/>
              <a:ea typeface="Barlow Condensed Light"/>
              <a:cs typeface="Barlow Condensed Light"/>
              <a:sym typeface="Barlow Condensed Light"/>
            </a:endParaRPr>
          </a:p>
          <a:p>
            <a:pPr marL="0" lvl="0" indent="0" algn="l" rtl="0">
              <a:spcBef>
                <a:spcPts val="0"/>
              </a:spcBef>
              <a:spcAft>
                <a:spcPts val="0"/>
              </a:spcAft>
              <a:buNone/>
            </a:pPr>
            <a:endParaRPr sz="1600" dirty="0">
              <a:latin typeface="Barlow Condensed Light"/>
              <a:ea typeface="Barlow Condensed Light"/>
              <a:cs typeface="Barlow Condensed Light"/>
              <a:sym typeface="Barlow Condensed Light"/>
            </a:endParaRPr>
          </a:p>
        </p:txBody>
      </p:sp>
      <p:pic>
        <p:nvPicPr>
          <p:cNvPr id="115" name="Google Shape;115;p24" descr="image30.png"/>
          <p:cNvPicPr preferRelativeResize="0"/>
          <p:nvPr/>
        </p:nvPicPr>
        <p:blipFill rotWithShape="1">
          <a:blip r:embed="rId3">
            <a:alphaModFix/>
          </a:blip>
          <a:srcRect t="25336" b="25341"/>
          <a:stretch/>
        </p:blipFill>
        <p:spPr>
          <a:xfrm>
            <a:off x="6923587" y="2976198"/>
            <a:ext cx="1210025" cy="691900"/>
          </a:xfrm>
          <a:prstGeom prst="rect">
            <a:avLst/>
          </a:prstGeom>
          <a:noFill/>
          <a:ln>
            <a:noFill/>
          </a:ln>
        </p:spPr>
      </p:pic>
      <p:pic>
        <p:nvPicPr>
          <p:cNvPr id="116" name="Google Shape;116;p24" descr="Afbeeldingsresultaat voor tivoli logo"/>
          <p:cNvPicPr preferRelativeResize="0"/>
          <p:nvPr/>
        </p:nvPicPr>
        <p:blipFill>
          <a:blip r:embed="rId4">
            <a:alphaModFix/>
          </a:blip>
          <a:stretch>
            <a:fillRect/>
          </a:stretch>
        </p:blipFill>
        <p:spPr>
          <a:xfrm>
            <a:off x="4876367" y="300500"/>
            <a:ext cx="1548375" cy="1548375"/>
          </a:xfrm>
          <a:prstGeom prst="rect">
            <a:avLst/>
          </a:prstGeom>
          <a:noFill/>
          <a:ln>
            <a:noFill/>
          </a:ln>
        </p:spPr>
      </p:pic>
      <p:pic>
        <p:nvPicPr>
          <p:cNvPr id="117" name="Google Shape;117;p24" descr="image24.png"/>
          <p:cNvPicPr preferRelativeResize="0"/>
          <p:nvPr/>
        </p:nvPicPr>
        <p:blipFill rotWithShape="1">
          <a:blip r:embed="rId5">
            <a:alphaModFix/>
          </a:blip>
          <a:srcRect t="6323" b="6332"/>
          <a:stretch/>
        </p:blipFill>
        <p:spPr>
          <a:xfrm>
            <a:off x="7703225" y="1186138"/>
            <a:ext cx="686329" cy="691900"/>
          </a:xfrm>
          <a:prstGeom prst="rect">
            <a:avLst/>
          </a:prstGeom>
          <a:noFill/>
          <a:ln>
            <a:noFill/>
          </a:ln>
        </p:spPr>
      </p:pic>
      <p:pic>
        <p:nvPicPr>
          <p:cNvPr id="118" name="Google Shape;118;p24" descr="image25.jpeg"/>
          <p:cNvPicPr preferRelativeResize="0"/>
          <p:nvPr/>
        </p:nvPicPr>
        <p:blipFill rotWithShape="1">
          <a:blip r:embed="rId6">
            <a:alphaModFix/>
          </a:blip>
          <a:srcRect/>
          <a:stretch/>
        </p:blipFill>
        <p:spPr>
          <a:xfrm>
            <a:off x="6923586" y="4289052"/>
            <a:ext cx="815699" cy="581973"/>
          </a:xfrm>
          <a:prstGeom prst="rect">
            <a:avLst/>
          </a:prstGeom>
          <a:noFill/>
          <a:ln>
            <a:noFill/>
          </a:ln>
        </p:spPr>
      </p:pic>
      <p:pic>
        <p:nvPicPr>
          <p:cNvPr id="119" name="Google Shape;119;p24" descr="image28.png"/>
          <p:cNvPicPr preferRelativeResize="0"/>
          <p:nvPr/>
        </p:nvPicPr>
        <p:blipFill rotWithShape="1">
          <a:blip r:embed="rId7">
            <a:alphaModFix/>
          </a:blip>
          <a:srcRect/>
          <a:stretch/>
        </p:blipFill>
        <p:spPr>
          <a:xfrm>
            <a:off x="7739275" y="3806277"/>
            <a:ext cx="1269275" cy="363001"/>
          </a:xfrm>
          <a:prstGeom prst="rect">
            <a:avLst/>
          </a:prstGeom>
          <a:noFill/>
          <a:ln>
            <a:noFill/>
          </a:ln>
        </p:spPr>
      </p:pic>
      <p:pic>
        <p:nvPicPr>
          <p:cNvPr id="120" name="Google Shape;120;p24" descr="image27.png"/>
          <p:cNvPicPr preferRelativeResize="0"/>
          <p:nvPr/>
        </p:nvPicPr>
        <p:blipFill rotWithShape="1">
          <a:blip r:embed="rId8">
            <a:alphaModFix/>
          </a:blip>
          <a:srcRect/>
          <a:stretch/>
        </p:blipFill>
        <p:spPr>
          <a:xfrm>
            <a:off x="6424740" y="591498"/>
            <a:ext cx="904457" cy="454650"/>
          </a:xfrm>
          <a:prstGeom prst="rect">
            <a:avLst/>
          </a:prstGeom>
          <a:noFill/>
          <a:ln>
            <a:noFill/>
          </a:ln>
        </p:spPr>
      </p:pic>
      <p:pic>
        <p:nvPicPr>
          <p:cNvPr id="121" name="Google Shape;121;p24" descr="Afbeeldingsresultaat voor winkel van sinkel logo"/>
          <p:cNvPicPr preferRelativeResize="0"/>
          <p:nvPr/>
        </p:nvPicPr>
        <p:blipFill>
          <a:blip r:embed="rId9">
            <a:alphaModFix/>
          </a:blip>
          <a:stretch>
            <a:fillRect/>
          </a:stretch>
        </p:blipFill>
        <p:spPr>
          <a:xfrm>
            <a:off x="4997013" y="265462"/>
            <a:ext cx="1912249" cy="135525"/>
          </a:xfrm>
          <a:prstGeom prst="rect">
            <a:avLst/>
          </a:prstGeom>
          <a:noFill/>
          <a:ln>
            <a:noFill/>
          </a:ln>
        </p:spPr>
      </p:pic>
      <p:pic>
        <p:nvPicPr>
          <p:cNvPr id="122" name="Google Shape;122;p24" descr="image26.png"/>
          <p:cNvPicPr preferRelativeResize="0"/>
          <p:nvPr/>
        </p:nvPicPr>
        <p:blipFill rotWithShape="1">
          <a:blip r:embed="rId10">
            <a:alphaModFix/>
          </a:blip>
          <a:srcRect/>
          <a:stretch/>
        </p:blipFill>
        <p:spPr>
          <a:xfrm>
            <a:off x="6550249" y="1305815"/>
            <a:ext cx="686325" cy="582162"/>
          </a:xfrm>
          <a:prstGeom prst="rect">
            <a:avLst/>
          </a:prstGeom>
          <a:noFill/>
          <a:ln>
            <a:noFill/>
          </a:ln>
        </p:spPr>
      </p:pic>
      <p:pic>
        <p:nvPicPr>
          <p:cNvPr id="123" name="Google Shape;123;p24" descr="Afbeeldingsresultaat voor sodexo logo" title="https://nl.wikipedia.org/wiki/Bestand:Sodexo_logo.jpg"/>
          <p:cNvPicPr preferRelativeResize="0"/>
          <p:nvPr/>
        </p:nvPicPr>
        <p:blipFill>
          <a:blip r:embed="rId11">
            <a:alphaModFix/>
          </a:blip>
          <a:stretch>
            <a:fillRect/>
          </a:stretch>
        </p:blipFill>
        <p:spPr>
          <a:xfrm>
            <a:off x="7924324" y="4609824"/>
            <a:ext cx="1124690" cy="362997"/>
          </a:xfrm>
          <a:prstGeom prst="rect">
            <a:avLst/>
          </a:prstGeom>
          <a:noFill/>
          <a:ln>
            <a:noFill/>
          </a:ln>
        </p:spPr>
      </p:pic>
      <p:pic>
        <p:nvPicPr>
          <p:cNvPr id="124" name="Google Shape;124;p24" descr="Afbeeldingsresultaat voor albron logo"/>
          <p:cNvPicPr preferRelativeResize="0"/>
          <p:nvPr/>
        </p:nvPicPr>
        <p:blipFill>
          <a:blip r:embed="rId12">
            <a:alphaModFix/>
          </a:blip>
          <a:stretch>
            <a:fillRect/>
          </a:stretch>
        </p:blipFill>
        <p:spPr>
          <a:xfrm>
            <a:off x="5009908" y="2861191"/>
            <a:ext cx="1551470" cy="454659"/>
          </a:xfrm>
          <a:prstGeom prst="rect">
            <a:avLst/>
          </a:prstGeom>
          <a:noFill/>
          <a:ln>
            <a:noFill/>
          </a:ln>
        </p:spPr>
      </p:pic>
      <p:pic>
        <p:nvPicPr>
          <p:cNvPr id="125" name="Google Shape;125;p24" descr="Afbeeldingsresultaat voor vermaat logo"/>
          <p:cNvPicPr preferRelativeResize="0"/>
          <p:nvPr/>
        </p:nvPicPr>
        <p:blipFill>
          <a:blip r:embed="rId13">
            <a:alphaModFix/>
          </a:blip>
          <a:stretch>
            <a:fillRect/>
          </a:stretch>
        </p:blipFill>
        <p:spPr>
          <a:xfrm>
            <a:off x="7097544" y="2100193"/>
            <a:ext cx="1649255" cy="255584"/>
          </a:xfrm>
          <a:prstGeom prst="rect">
            <a:avLst/>
          </a:prstGeom>
          <a:noFill/>
          <a:ln>
            <a:noFill/>
          </a:ln>
        </p:spPr>
      </p:pic>
      <p:pic>
        <p:nvPicPr>
          <p:cNvPr id="126" name="Google Shape;126;p24" descr="Afbeeldingsresultaat voor uwv logo"/>
          <p:cNvPicPr preferRelativeResize="0"/>
          <p:nvPr/>
        </p:nvPicPr>
        <p:blipFill>
          <a:blip r:embed="rId14">
            <a:alphaModFix/>
          </a:blip>
          <a:stretch>
            <a:fillRect/>
          </a:stretch>
        </p:blipFill>
        <p:spPr>
          <a:xfrm>
            <a:off x="5850125" y="2056461"/>
            <a:ext cx="1210025" cy="636239"/>
          </a:xfrm>
          <a:prstGeom prst="rect">
            <a:avLst/>
          </a:prstGeom>
          <a:noFill/>
          <a:ln>
            <a:noFill/>
          </a:ln>
        </p:spPr>
      </p:pic>
      <p:pic>
        <p:nvPicPr>
          <p:cNvPr id="127" name="Google Shape;127;p24" descr="Afbeeldingsresultaat voor shv"/>
          <p:cNvPicPr preferRelativeResize="0"/>
          <p:nvPr/>
        </p:nvPicPr>
        <p:blipFill>
          <a:blip r:embed="rId15">
            <a:alphaModFix/>
          </a:blip>
          <a:stretch>
            <a:fillRect/>
          </a:stretch>
        </p:blipFill>
        <p:spPr>
          <a:xfrm>
            <a:off x="7805308" y="2607103"/>
            <a:ext cx="861056" cy="230900"/>
          </a:xfrm>
          <a:prstGeom prst="rect">
            <a:avLst/>
          </a:prstGeom>
          <a:noFill/>
          <a:ln>
            <a:noFill/>
          </a:ln>
        </p:spPr>
      </p:pic>
      <p:pic>
        <p:nvPicPr>
          <p:cNvPr id="128" name="Google Shape;128;p24"/>
          <p:cNvPicPr preferRelativeResize="0"/>
          <p:nvPr/>
        </p:nvPicPr>
        <p:blipFill>
          <a:blip r:embed="rId16">
            <a:alphaModFix/>
          </a:blip>
          <a:stretch>
            <a:fillRect/>
          </a:stretch>
        </p:blipFill>
        <p:spPr>
          <a:xfrm>
            <a:off x="4997027" y="4357245"/>
            <a:ext cx="1551474" cy="513780"/>
          </a:xfrm>
          <a:prstGeom prst="rect">
            <a:avLst/>
          </a:prstGeom>
          <a:noFill/>
          <a:ln>
            <a:noFill/>
          </a:ln>
        </p:spPr>
      </p:pic>
      <p:pic>
        <p:nvPicPr>
          <p:cNvPr id="129" name="Google Shape;129;p24" descr="Nalatenschap van 1,2 miljoen grootste ooit voor Universiteit Utrecht -  Vakblad fondsenwerving"/>
          <p:cNvPicPr preferRelativeResize="0"/>
          <p:nvPr/>
        </p:nvPicPr>
        <p:blipFill>
          <a:blip r:embed="rId17">
            <a:alphaModFix/>
          </a:blip>
          <a:stretch>
            <a:fillRect/>
          </a:stretch>
        </p:blipFill>
        <p:spPr>
          <a:xfrm>
            <a:off x="7555027" y="100929"/>
            <a:ext cx="1588925" cy="982846"/>
          </a:xfrm>
          <a:prstGeom prst="rect">
            <a:avLst/>
          </a:prstGeom>
          <a:noFill/>
          <a:ln>
            <a:noFill/>
          </a:ln>
        </p:spPr>
      </p:pic>
      <p:pic>
        <p:nvPicPr>
          <p:cNvPr id="130" name="Google Shape;130;p24"/>
          <p:cNvPicPr preferRelativeResize="0"/>
          <p:nvPr/>
        </p:nvPicPr>
        <p:blipFill>
          <a:blip r:embed="rId18">
            <a:alphaModFix/>
          </a:blip>
          <a:stretch>
            <a:fillRect/>
          </a:stretch>
        </p:blipFill>
        <p:spPr>
          <a:xfrm>
            <a:off x="5009888" y="3806279"/>
            <a:ext cx="1649250" cy="230896"/>
          </a:xfrm>
          <a:prstGeom prst="rect">
            <a:avLst/>
          </a:prstGeom>
          <a:noFill/>
          <a:ln>
            <a:noFill/>
          </a:ln>
        </p:spPr>
      </p:pic>
      <p:pic>
        <p:nvPicPr>
          <p:cNvPr id="131" name="Google Shape;131;p24"/>
          <p:cNvPicPr preferRelativeResize="0"/>
          <p:nvPr/>
        </p:nvPicPr>
        <p:blipFill>
          <a:blip r:embed="rId19">
            <a:alphaModFix/>
          </a:blip>
          <a:stretch>
            <a:fillRect/>
          </a:stretch>
        </p:blipFill>
        <p:spPr>
          <a:xfrm>
            <a:off x="4997023" y="1761823"/>
            <a:ext cx="815700" cy="815700"/>
          </a:xfrm>
          <a:prstGeom prst="rect">
            <a:avLst/>
          </a:prstGeom>
          <a:noFill/>
          <a:ln>
            <a:noFill/>
          </a:ln>
        </p:spPr>
      </p:pic>
      <p:sp>
        <p:nvSpPr>
          <p:cNvPr id="132" name="Google Shape;132;p24"/>
          <p:cNvSpPr/>
          <p:nvPr/>
        </p:nvSpPr>
        <p:spPr>
          <a:xfrm>
            <a:off x="4674550" y="0"/>
            <a:ext cx="4469400" cy="5143500"/>
          </a:xfrm>
          <a:prstGeom prst="rect">
            <a:avLst/>
          </a:prstGeom>
          <a:solidFill>
            <a:srgbClr val="E8CEA1">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6"/>
          <p:cNvSpPr txBox="1">
            <a:spLocks noGrp="1"/>
          </p:cNvSpPr>
          <p:nvPr>
            <p:ph type="title" idx="4294967295"/>
          </p:nvPr>
        </p:nvSpPr>
        <p:spPr>
          <a:xfrm>
            <a:off x="170823" y="439075"/>
            <a:ext cx="4409328" cy="401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sz="2000" dirty="0">
                <a:latin typeface="Barlow Condensed Medium"/>
                <a:ea typeface="Barlow Condensed Medium"/>
                <a:cs typeface="Barlow Condensed Medium"/>
                <a:sym typeface="Barlow Condensed Medium"/>
              </a:rPr>
              <a:t>De </a:t>
            </a:r>
            <a:r>
              <a:rPr lang="nl-NL" sz="2000" dirty="0" err="1">
                <a:latin typeface="Barlow Condensed Medium"/>
                <a:ea typeface="Barlow Condensed Medium"/>
                <a:cs typeface="Barlow Condensed Medium"/>
                <a:sym typeface="Barlow Condensed Medium"/>
              </a:rPr>
              <a:t>grondstoffenhub</a:t>
            </a:r>
            <a:endParaRPr sz="2000" dirty="0">
              <a:latin typeface="Barlow Condensed Medium"/>
              <a:ea typeface="Barlow Condensed Medium"/>
              <a:cs typeface="Barlow Condensed Medium"/>
              <a:sym typeface="Barlow Condensed Medium"/>
            </a:endParaRPr>
          </a:p>
          <a:p>
            <a:pPr marL="0" lvl="0" indent="0" algn="l" rtl="0">
              <a:spcBef>
                <a:spcPts val="0"/>
              </a:spcBef>
              <a:spcAft>
                <a:spcPts val="0"/>
              </a:spcAft>
              <a:buNone/>
            </a:pPr>
            <a:endParaRPr sz="1600" dirty="0">
              <a:latin typeface="Barlow Condensed Light"/>
              <a:ea typeface="Barlow Condensed Light"/>
              <a:cs typeface="Barlow Condensed Light"/>
              <a:sym typeface="Barlow Condensed Light"/>
            </a:endParaRPr>
          </a:p>
          <a:p>
            <a:pPr marL="0" lvl="0" indent="0" algn="l" rtl="0">
              <a:spcBef>
                <a:spcPts val="0"/>
              </a:spcBef>
              <a:spcAft>
                <a:spcPts val="0"/>
              </a:spcAft>
              <a:buClr>
                <a:srgbClr val="000000"/>
              </a:buClr>
              <a:buSzPts val="1100"/>
              <a:buFont typeface="Arial"/>
              <a:buNone/>
            </a:pPr>
            <a:r>
              <a:rPr lang="nl" sz="1600" dirty="0">
                <a:latin typeface="Barlow Condensed Light"/>
                <a:ea typeface="Barlow Condensed Light"/>
                <a:cs typeface="Barlow Condensed Light"/>
                <a:sym typeface="Barlow Condensed Light"/>
              </a:rPr>
              <a:t>Op </a:t>
            </a:r>
            <a:r>
              <a:rPr lang="nl-NL" sz="1600" dirty="0">
                <a:latin typeface="Barlow Condensed Light"/>
                <a:ea typeface="Barlow Condensed Light"/>
                <a:cs typeface="Barlow Condensed Light"/>
                <a:sym typeface="Barlow Condensed Light"/>
              </a:rPr>
              <a:t>de</a:t>
            </a:r>
            <a:r>
              <a:rPr lang="nl" sz="1600" dirty="0">
                <a:latin typeface="Barlow Condensed Light"/>
                <a:ea typeface="Barlow Condensed Light"/>
                <a:cs typeface="Barlow Condensed Light"/>
                <a:sym typeface="Barlow Condensed Light"/>
              </a:rPr>
              <a:t> hub worden de geredde organische reststromen klaargemaakt voor verwerking en verspreiding. </a:t>
            </a:r>
            <a:r>
              <a:rPr lang="nl-NL" sz="1600" dirty="0">
                <a:latin typeface="Barlow Condensed Light"/>
                <a:ea typeface="Barlow Condensed Light"/>
                <a:cs typeface="Barlow Condensed Light"/>
                <a:sym typeface="Barlow Condensed Light"/>
              </a:rPr>
              <a:t>Opgehaald </a:t>
            </a:r>
            <a:r>
              <a:rPr lang="nl" sz="1600" dirty="0">
                <a:latin typeface="Barlow Condensed Light"/>
                <a:ea typeface="Barlow Condensed Light"/>
                <a:cs typeface="Barlow Condensed Light"/>
                <a:sym typeface="Barlow Condensed Light"/>
              </a:rPr>
              <a:t>verpakkingsmateriaal gaat naar recycling faciliteiten </a:t>
            </a:r>
            <a:r>
              <a:rPr lang="nl-NL" sz="1600" dirty="0">
                <a:latin typeface="Barlow Condensed Light"/>
                <a:ea typeface="Barlow Condensed Light"/>
                <a:cs typeface="Barlow Condensed Light"/>
                <a:sym typeface="Barlow Condensed Light"/>
              </a:rPr>
              <a:t>nabij.</a:t>
            </a:r>
            <a:endParaRPr sz="1600" dirty="0">
              <a:latin typeface="Barlow Condensed Light"/>
              <a:ea typeface="Barlow Condensed Light"/>
              <a:cs typeface="Barlow Condensed Light"/>
              <a:sym typeface="Barlow Condensed Light"/>
            </a:endParaRPr>
          </a:p>
          <a:p>
            <a:pPr marL="0" lvl="0" indent="0" algn="l" rtl="0">
              <a:spcBef>
                <a:spcPts val="0"/>
              </a:spcBef>
              <a:spcAft>
                <a:spcPts val="0"/>
              </a:spcAft>
              <a:buClr>
                <a:srgbClr val="000000"/>
              </a:buClr>
              <a:buSzPts val="1100"/>
              <a:buFont typeface="Arial"/>
              <a:buNone/>
            </a:pPr>
            <a:endParaRPr sz="1600" dirty="0">
              <a:latin typeface="Barlow Condensed Light"/>
              <a:ea typeface="Barlow Condensed Light"/>
              <a:cs typeface="Barlow Condensed Light"/>
              <a:sym typeface="Barlow Condensed Light"/>
            </a:endParaRPr>
          </a:p>
          <a:p>
            <a:pPr marL="0" lvl="0" indent="0" algn="l" rtl="0">
              <a:spcBef>
                <a:spcPts val="0"/>
              </a:spcBef>
              <a:spcAft>
                <a:spcPts val="0"/>
              </a:spcAft>
              <a:buClr>
                <a:srgbClr val="000000"/>
              </a:buClr>
              <a:buSzPts val="1100"/>
              <a:buFont typeface="Arial"/>
              <a:buNone/>
            </a:pPr>
            <a:r>
              <a:rPr lang="nl" sz="1600" dirty="0">
                <a:latin typeface="Barlow Condensed Light"/>
                <a:ea typeface="Barlow Condensed Light"/>
                <a:cs typeface="Barlow Condensed Light"/>
                <a:sym typeface="Barlow Condensed Light"/>
              </a:rPr>
              <a:t>Met </a:t>
            </a:r>
            <a:r>
              <a:rPr lang="nl-NL" sz="1600" dirty="0">
                <a:latin typeface="Barlow Condensed Light"/>
                <a:ea typeface="Barlow Condensed Light"/>
                <a:cs typeface="Barlow Condensed Light"/>
                <a:sym typeface="Barlow Condensed Light"/>
              </a:rPr>
              <a:t>de</a:t>
            </a:r>
            <a:r>
              <a:rPr lang="nl" sz="1600" dirty="0">
                <a:latin typeface="Barlow Condensed Light"/>
                <a:ea typeface="Barlow Condensed Light"/>
                <a:cs typeface="Barlow Condensed Light"/>
                <a:sym typeface="Barlow Condensed Light"/>
              </a:rPr>
              <a:t> eigen composteerinstallatie wordt een deel van de opgehaalde organische restromen omgezet tot compost en o.</a:t>
            </a:r>
            <a:r>
              <a:rPr lang="nl-NL" sz="1600" dirty="0">
                <a:latin typeface="Barlow Condensed Light"/>
                <a:ea typeface="Barlow Condensed Light"/>
                <a:cs typeface="Barlow Condensed Light"/>
                <a:sym typeface="Barlow Condensed Light"/>
              </a:rPr>
              <a:t>a.</a:t>
            </a:r>
            <a:r>
              <a:rPr lang="nl" sz="1600" dirty="0">
                <a:latin typeface="Barlow Condensed Light"/>
                <a:ea typeface="Barlow Condensed Light"/>
                <a:cs typeface="Barlow Condensed Light"/>
                <a:sym typeface="Barlow Condensed Light"/>
              </a:rPr>
              <a:t> gebruikt om wilde thee voor Wilder Land en hop voor lokale brouwers te verbouwen. </a:t>
            </a:r>
            <a:endParaRPr sz="1600" dirty="0">
              <a:latin typeface="Barlow Condensed Light"/>
              <a:ea typeface="Barlow Condensed Light"/>
              <a:cs typeface="Barlow Condensed Light"/>
              <a:sym typeface="Barlow Condensed Light"/>
            </a:endParaRPr>
          </a:p>
          <a:p>
            <a:pPr marL="0" lvl="0" indent="0" algn="l" rtl="0">
              <a:spcBef>
                <a:spcPts val="0"/>
              </a:spcBef>
              <a:spcAft>
                <a:spcPts val="0"/>
              </a:spcAft>
              <a:buClr>
                <a:srgbClr val="000000"/>
              </a:buClr>
              <a:buSzPts val="1100"/>
              <a:buFont typeface="Arial"/>
              <a:buNone/>
            </a:pPr>
            <a:endParaRPr sz="1600" dirty="0">
              <a:latin typeface="Barlow Condensed Light"/>
              <a:ea typeface="Barlow Condensed Light"/>
              <a:cs typeface="Barlow Condensed Light"/>
              <a:sym typeface="Barlow Condensed Light"/>
            </a:endParaRPr>
          </a:p>
          <a:p>
            <a:pPr marL="0" lvl="0" indent="0" algn="l" rtl="0">
              <a:spcBef>
                <a:spcPts val="0"/>
              </a:spcBef>
              <a:spcAft>
                <a:spcPts val="0"/>
              </a:spcAft>
              <a:buClr>
                <a:srgbClr val="000000"/>
              </a:buClr>
              <a:buSzPts val="1100"/>
              <a:buFont typeface="Arial"/>
              <a:buNone/>
            </a:pPr>
            <a:r>
              <a:rPr lang="nl" sz="1600" dirty="0">
                <a:latin typeface="Barlow Condensed Light"/>
                <a:ea typeface="Barlow Condensed Light"/>
                <a:cs typeface="Barlow Condensed Light"/>
                <a:sym typeface="Barlow Condensed Light"/>
              </a:rPr>
              <a:t>Met de bouw van een oesterzwammenkwekerij k</a:t>
            </a:r>
            <a:r>
              <a:rPr lang="nl-NL" sz="1600" dirty="0" err="1">
                <a:latin typeface="Barlow Condensed Light"/>
                <a:ea typeface="Barlow Condensed Light"/>
                <a:cs typeface="Barlow Condensed Light"/>
                <a:sym typeface="Barlow Condensed Light"/>
              </a:rPr>
              <a:t>an</a:t>
            </a:r>
            <a:r>
              <a:rPr lang="nl-NL" sz="1600" dirty="0">
                <a:latin typeface="Barlow Condensed Light"/>
                <a:ea typeface="Barlow Condensed Light"/>
                <a:cs typeface="Barlow Condensed Light"/>
                <a:sym typeface="Barlow Condensed Light"/>
              </a:rPr>
              <a:t> De Clique </a:t>
            </a:r>
            <a:r>
              <a:rPr lang="nl" sz="1600" dirty="0">
                <a:latin typeface="Barlow Condensed Light"/>
                <a:ea typeface="Barlow Condensed Light"/>
                <a:cs typeface="Barlow Condensed Light"/>
                <a:sym typeface="Barlow Condensed Light"/>
              </a:rPr>
              <a:t>vleesvervangers leveren aan producenten die daar weer verschillende producten van kunnen maken.  </a:t>
            </a:r>
            <a:endParaRPr sz="1600" dirty="0">
              <a:latin typeface="Barlow Condensed Light"/>
              <a:ea typeface="Barlow Condensed Light"/>
              <a:cs typeface="Barlow Condensed Light"/>
              <a:sym typeface="Barlow Condensed Light"/>
            </a:endParaRPr>
          </a:p>
        </p:txBody>
      </p:sp>
      <p:pic>
        <p:nvPicPr>
          <p:cNvPr id="143" name="Google Shape;143;p26"/>
          <p:cNvPicPr preferRelativeResize="0"/>
          <p:nvPr/>
        </p:nvPicPr>
        <p:blipFill rotWithShape="1">
          <a:blip r:embed="rId3">
            <a:alphaModFix/>
          </a:blip>
          <a:srcRect l="5763" r="19670"/>
          <a:stretch/>
        </p:blipFill>
        <p:spPr>
          <a:xfrm>
            <a:off x="4580151" y="0"/>
            <a:ext cx="4572001" cy="5143499"/>
          </a:xfrm>
          <a:prstGeom prst="rect">
            <a:avLst/>
          </a:prstGeom>
          <a:noFill/>
          <a:ln>
            <a:noFill/>
          </a:ln>
        </p:spPr>
      </p:pic>
      <p:sp>
        <p:nvSpPr>
          <p:cNvPr id="144" name="Google Shape;144;p26"/>
          <p:cNvSpPr txBox="1"/>
          <p:nvPr/>
        </p:nvSpPr>
        <p:spPr>
          <a:xfrm>
            <a:off x="1314225" y="4758000"/>
            <a:ext cx="3133800" cy="385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nl" sz="1000" dirty="0">
                <a:latin typeface="Barlow Condensed Thin"/>
                <a:ea typeface="Barlow Condensed Thin"/>
                <a:cs typeface="Barlow Condensed Thin"/>
                <a:sym typeface="Barlow Condensed Thin"/>
              </a:rPr>
              <a:t>Composteren van organische grondstoffen op onze HUB</a:t>
            </a:r>
            <a:endParaRPr sz="1000" dirty="0">
              <a:latin typeface="Barlow Condensed Thin"/>
              <a:ea typeface="Barlow Condensed Thin"/>
              <a:cs typeface="Barlow Condensed Thin"/>
              <a:sym typeface="Barlow Condensed Thi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7"/>
          <p:cNvPicPr preferRelativeResize="0"/>
          <p:nvPr/>
        </p:nvPicPr>
        <p:blipFill rotWithShape="1">
          <a:blip r:embed="rId3">
            <a:alphaModFix/>
          </a:blip>
          <a:srcRect l="13523" r="27290"/>
          <a:stretch/>
        </p:blipFill>
        <p:spPr>
          <a:xfrm>
            <a:off x="4580150" y="0"/>
            <a:ext cx="4563850" cy="5143500"/>
          </a:xfrm>
          <a:prstGeom prst="rect">
            <a:avLst/>
          </a:prstGeom>
          <a:noFill/>
          <a:ln>
            <a:noFill/>
          </a:ln>
        </p:spPr>
      </p:pic>
      <p:sp>
        <p:nvSpPr>
          <p:cNvPr id="150" name="Google Shape;150;p27"/>
          <p:cNvSpPr txBox="1">
            <a:spLocks noGrp="1"/>
          </p:cNvSpPr>
          <p:nvPr>
            <p:ph type="title" idx="4294967295"/>
          </p:nvPr>
        </p:nvSpPr>
        <p:spPr>
          <a:xfrm>
            <a:off x="383800" y="439075"/>
            <a:ext cx="3942300" cy="449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sz="2000" dirty="0">
                <a:latin typeface="Barlow Condensed Medium"/>
                <a:ea typeface="Barlow Condensed Medium"/>
                <a:cs typeface="Barlow Condensed Medium"/>
                <a:sym typeface="Barlow Condensed Medium"/>
              </a:rPr>
              <a:t>Onze waardeketen</a:t>
            </a:r>
            <a:endParaRPr sz="2000" dirty="0">
              <a:latin typeface="Barlow Condensed Medium"/>
              <a:ea typeface="Barlow Condensed Medium"/>
              <a:cs typeface="Barlow Condensed Medium"/>
              <a:sym typeface="Barlow Condensed Medium"/>
            </a:endParaRPr>
          </a:p>
          <a:p>
            <a:pPr marL="0" lvl="0" indent="0" algn="l" rtl="0">
              <a:spcBef>
                <a:spcPts val="0"/>
              </a:spcBef>
              <a:spcAft>
                <a:spcPts val="0"/>
              </a:spcAft>
              <a:buNone/>
            </a:pPr>
            <a:endParaRPr sz="1600" dirty="0">
              <a:latin typeface="Barlow Condensed Light"/>
              <a:ea typeface="Barlow Condensed Light"/>
              <a:cs typeface="Barlow Condensed Light"/>
              <a:sym typeface="Barlow Condensed Light"/>
            </a:endParaRPr>
          </a:p>
          <a:p>
            <a:pPr marL="0" lvl="0" indent="0" algn="l" rtl="0">
              <a:spcBef>
                <a:spcPts val="0"/>
              </a:spcBef>
              <a:spcAft>
                <a:spcPts val="0"/>
              </a:spcAft>
              <a:buClr>
                <a:srgbClr val="000000"/>
              </a:buClr>
              <a:buSzPts val="1100"/>
              <a:buFont typeface="Arial"/>
              <a:buNone/>
            </a:pPr>
            <a:r>
              <a:rPr lang="nl-NL" sz="1600" dirty="0">
                <a:latin typeface="Barlow Condensed Light"/>
                <a:ea typeface="Barlow Condensed Light"/>
                <a:cs typeface="Barlow Condensed Light"/>
                <a:sym typeface="Barlow Condensed Light"/>
              </a:rPr>
              <a:t>Naast</a:t>
            </a:r>
            <a:r>
              <a:rPr lang="nl" sz="1600" dirty="0">
                <a:latin typeface="Barlow Condensed Light"/>
                <a:ea typeface="Barlow Condensed Light"/>
                <a:cs typeface="Barlow Condensed Light"/>
                <a:sym typeface="Barlow Condensed Light"/>
              </a:rPr>
              <a:t> eigen faciliteiten, werkt De Clique samen met een netwerk van partners. Wij zorgen voor verse en ‘schone’ monostromen zodat onze partners de verdere verwerking van de opgehaalde organische componenten kunnen gebruiken in nieuwe producten. </a:t>
            </a:r>
            <a:endParaRPr sz="1600" dirty="0">
              <a:latin typeface="Barlow Condensed Light"/>
              <a:ea typeface="Barlow Condensed Light"/>
              <a:cs typeface="Barlow Condensed Light"/>
              <a:sym typeface="Barlow Condensed Light"/>
            </a:endParaRPr>
          </a:p>
          <a:p>
            <a:pPr marL="0" lvl="0" indent="0" algn="l" rtl="0">
              <a:spcBef>
                <a:spcPts val="0"/>
              </a:spcBef>
              <a:spcAft>
                <a:spcPts val="0"/>
              </a:spcAft>
              <a:buClr>
                <a:srgbClr val="000000"/>
              </a:buClr>
              <a:buSzPts val="1100"/>
              <a:buFont typeface="Arial"/>
              <a:buNone/>
            </a:pPr>
            <a:endParaRPr sz="1600" dirty="0">
              <a:latin typeface="Barlow Condensed Light"/>
              <a:ea typeface="Barlow Condensed Light"/>
              <a:cs typeface="Barlow Condensed Light"/>
              <a:sym typeface="Barlow Condensed Light"/>
            </a:endParaRPr>
          </a:p>
          <a:p>
            <a:pPr marL="0" lvl="0" indent="0" algn="l" rtl="0">
              <a:spcBef>
                <a:spcPts val="0"/>
              </a:spcBef>
              <a:spcAft>
                <a:spcPts val="0"/>
              </a:spcAft>
              <a:buClr>
                <a:srgbClr val="000000"/>
              </a:buClr>
              <a:buSzPts val="1100"/>
              <a:buFont typeface="Arial"/>
              <a:buNone/>
            </a:pPr>
            <a:r>
              <a:rPr lang="nl" sz="1600" dirty="0">
                <a:latin typeface="Barlow Condensed Light"/>
                <a:ea typeface="Barlow Condensed Light"/>
                <a:cs typeface="Barlow Condensed Light"/>
                <a:sym typeface="Barlow Condensed Light"/>
              </a:rPr>
              <a:t>Thee, bier, brood, oesterzwammenbitterballen, diervoeding en compost zijn hier enkele voorbeelden van.</a:t>
            </a:r>
            <a:endParaRPr sz="1600" dirty="0">
              <a:latin typeface="Barlow Condensed Light"/>
              <a:ea typeface="Barlow Condensed Light"/>
              <a:cs typeface="Barlow Condensed Light"/>
              <a:sym typeface="Barlow Condensed Light"/>
            </a:endParaRPr>
          </a:p>
        </p:txBody>
      </p:sp>
      <p:pic>
        <p:nvPicPr>
          <p:cNvPr id="151" name="Google Shape;151;p27"/>
          <p:cNvPicPr preferRelativeResize="0"/>
          <p:nvPr/>
        </p:nvPicPr>
        <p:blipFill>
          <a:blip r:embed="rId4">
            <a:alphaModFix/>
          </a:blip>
          <a:stretch>
            <a:fillRect/>
          </a:stretch>
        </p:blipFill>
        <p:spPr>
          <a:xfrm>
            <a:off x="1091418" y="3767891"/>
            <a:ext cx="1124503" cy="748944"/>
          </a:xfrm>
          <a:prstGeom prst="rect">
            <a:avLst/>
          </a:prstGeom>
          <a:noFill/>
          <a:ln>
            <a:noFill/>
          </a:ln>
        </p:spPr>
      </p:pic>
      <p:pic>
        <p:nvPicPr>
          <p:cNvPr id="152" name="Google Shape;152;p27"/>
          <p:cNvPicPr preferRelativeResize="0"/>
          <p:nvPr/>
        </p:nvPicPr>
        <p:blipFill rotWithShape="1">
          <a:blip r:embed="rId5">
            <a:alphaModFix/>
          </a:blip>
          <a:srcRect l="29497" r="33900"/>
          <a:stretch/>
        </p:blipFill>
        <p:spPr>
          <a:xfrm>
            <a:off x="488209" y="3456338"/>
            <a:ext cx="559890" cy="1145750"/>
          </a:xfrm>
          <a:prstGeom prst="rect">
            <a:avLst/>
          </a:prstGeom>
          <a:noFill/>
          <a:ln>
            <a:noFill/>
          </a:ln>
        </p:spPr>
      </p:pic>
      <p:pic>
        <p:nvPicPr>
          <p:cNvPr id="153" name="Google Shape;153;p27"/>
          <p:cNvPicPr preferRelativeResize="0"/>
          <p:nvPr/>
        </p:nvPicPr>
        <p:blipFill>
          <a:blip r:embed="rId6">
            <a:alphaModFix/>
          </a:blip>
          <a:stretch>
            <a:fillRect/>
          </a:stretch>
        </p:blipFill>
        <p:spPr>
          <a:xfrm>
            <a:off x="2429403" y="3521449"/>
            <a:ext cx="412547" cy="1015527"/>
          </a:xfrm>
          <a:prstGeom prst="rect">
            <a:avLst/>
          </a:prstGeom>
          <a:noFill/>
          <a:ln>
            <a:noFill/>
          </a:ln>
        </p:spPr>
      </p:pic>
      <p:pic>
        <p:nvPicPr>
          <p:cNvPr id="154" name="Google Shape;154;p27"/>
          <p:cNvPicPr preferRelativeResize="0"/>
          <p:nvPr/>
        </p:nvPicPr>
        <p:blipFill rotWithShape="1">
          <a:blip r:embed="rId7">
            <a:alphaModFix/>
          </a:blip>
          <a:srcRect l="22781" r="35600"/>
          <a:stretch/>
        </p:blipFill>
        <p:spPr>
          <a:xfrm>
            <a:off x="3108654" y="3488889"/>
            <a:ext cx="803130" cy="1080647"/>
          </a:xfrm>
          <a:prstGeom prst="rect">
            <a:avLst/>
          </a:prstGeom>
          <a:noFill/>
          <a:ln>
            <a:noFill/>
          </a:ln>
        </p:spPr>
      </p:pic>
      <p:sp>
        <p:nvSpPr>
          <p:cNvPr id="155" name="Google Shape;155;p27"/>
          <p:cNvSpPr txBox="1"/>
          <p:nvPr/>
        </p:nvSpPr>
        <p:spPr>
          <a:xfrm>
            <a:off x="1314225" y="4758000"/>
            <a:ext cx="3133800" cy="385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nl" sz="1000">
                <a:latin typeface="Barlow Condensed Thin"/>
                <a:ea typeface="Barlow Condensed Thin"/>
                <a:cs typeface="Barlow Condensed Thin"/>
                <a:sym typeface="Barlow Condensed Thin"/>
              </a:rPr>
              <a:t>Onze partner Peel Pioneers bij hun productiefaciliteit</a:t>
            </a:r>
            <a:endParaRPr sz="1000">
              <a:latin typeface="Barlow Condensed Thin"/>
              <a:ea typeface="Barlow Condensed Thin"/>
              <a:cs typeface="Barlow Condensed Thin"/>
              <a:sym typeface="Barlow Condensed Thi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8"/>
          <p:cNvPicPr preferRelativeResize="0"/>
          <p:nvPr/>
        </p:nvPicPr>
        <p:blipFill>
          <a:blip r:embed="rId3">
            <a:alphaModFix/>
          </a:blip>
          <a:stretch>
            <a:fillRect/>
          </a:stretch>
        </p:blipFill>
        <p:spPr>
          <a:xfrm>
            <a:off x="1141175" y="0"/>
            <a:ext cx="664845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0"/>
          <p:cNvSpPr txBox="1">
            <a:spLocks noGrp="1"/>
          </p:cNvSpPr>
          <p:nvPr>
            <p:ph type="title" idx="4294967295"/>
          </p:nvPr>
        </p:nvSpPr>
        <p:spPr>
          <a:xfrm>
            <a:off x="383800" y="439075"/>
            <a:ext cx="4983000" cy="424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sz="2000" dirty="0">
                <a:latin typeface="Barlow Condensed Medium"/>
                <a:ea typeface="Barlow Condensed Medium"/>
                <a:cs typeface="Barlow Condensed Medium"/>
                <a:sym typeface="Barlow Condensed Medium"/>
              </a:rPr>
              <a:t>Markt en industrie trends </a:t>
            </a:r>
            <a:endParaRPr sz="2000" dirty="0">
              <a:latin typeface="Barlow Condensed Medium"/>
              <a:ea typeface="Barlow Condensed Medium"/>
              <a:cs typeface="Barlow Condensed Medium"/>
              <a:sym typeface="Barlow Condensed Medium"/>
            </a:endParaRPr>
          </a:p>
          <a:p>
            <a:pPr marL="0" lvl="0" indent="0" algn="l" rtl="0">
              <a:spcBef>
                <a:spcPts val="0"/>
              </a:spcBef>
              <a:spcAft>
                <a:spcPts val="0"/>
              </a:spcAft>
              <a:buNone/>
            </a:pPr>
            <a:r>
              <a:rPr lang="nl" sz="1600" i="1" dirty="0">
                <a:latin typeface="Barlow Condensed Light"/>
                <a:ea typeface="Barlow Condensed Light"/>
                <a:cs typeface="Barlow Condensed Light"/>
                <a:sym typeface="Barlow Condensed Light"/>
              </a:rPr>
              <a:t>De Clique als spin in het web van een snel veranderende industrie: </a:t>
            </a:r>
            <a:endParaRPr sz="1600" i="1" dirty="0">
              <a:latin typeface="Barlow Condensed Light"/>
              <a:ea typeface="Barlow Condensed Light"/>
              <a:cs typeface="Barlow Condensed Light"/>
              <a:sym typeface="Barlow Condensed Light"/>
            </a:endParaRPr>
          </a:p>
          <a:p>
            <a:pPr marL="0" lvl="0" indent="0" algn="l" rtl="0">
              <a:spcBef>
                <a:spcPts val="0"/>
              </a:spcBef>
              <a:spcAft>
                <a:spcPts val="0"/>
              </a:spcAft>
              <a:buNone/>
            </a:pPr>
            <a:endParaRPr sz="1600" dirty="0">
              <a:latin typeface="Barlow Condensed Light"/>
              <a:ea typeface="Barlow Condensed Light"/>
              <a:cs typeface="Barlow Condensed Light"/>
              <a:sym typeface="Barlow Condensed Light"/>
            </a:endParaRPr>
          </a:p>
          <a:p>
            <a:pPr marL="457200" lvl="0" indent="-330200" algn="l" rtl="0">
              <a:spcBef>
                <a:spcPts val="0"/>
              </a:spcBef>
              <a:spcAft>
                <a:spcPts val="0"/>
              </a:spcAft>
              <a:buSzPts val="1600"/>
              <a:buFont typeface="Barlow Condensed Light"/>
              <a:buChar char="●"/>
            </a:pPr>
            <a:r>
              <a:rPr lang="nl" sz="1600" dirty="0">
                <a:latin typeface="Barlow Condensed Light"/>
                <a:ea typeface="Barlow Condensed Light"/>
                <a:cs typeface="Barlow Condensed Light"/>
                <a:sym typeface="Barlow Condensed Light"/>
              </a:rPr>
              <a:t>Huidige afvalverwerkers zijn niet goed genoeg uitgerust voor de laatste stappen van verwerkingslogistiek</a:t>
            </a:r>
            <a:endParaRPr sz="1600" dirty="0">
              <a:latin typeface="Barlow Condensed Light"/>
              <a:ea typeface="Barlow Condensed Light"/>
              <a:cs typeface="Barlow Condensed Light"/>
              <a:sym typeface="Barlow Condensed Light"/>
            </a:endParaRPr>
          </a:p>
          <a:p>
            <a:pPr marL="457200" lvl="0" indent="-330200" algn="l" rtl="0">
              <a:spcBef>
                <a:spcPts val="1000"/>
              </a:spcBef>
              <a:spcAft>
                <a:spcPts val="0"/>
              </a:spcAft>
              <a:buSzPts val="1600"/>
              <a:buFont typeface="Barlow Condensed Light"/>
              <a:buChar char="●"/>
            </a:pPr>
            <a:r>
              <a:rPr lang="nl" sz="1600" dirty="0">
                <a:latin typeface="Barlow Condensed Light"/>
                <a:ea typeface="Barlow Condensed Light"/>
                <a:cs typeface="Barlow Condensed Light"/>
                <a:sym typeface="Barlow Condensed Light"/>
              </a:rPr>
              <a:t>Vrachtwagens worden geweerd uit het centrum van steden.</a:t>
            </a:r>
            <a:endParaRPr sz="1600" dirty="0">
              <a:latin typeface="Barlow Condensed Light"/>
              <a:ea typeface="Barlow Condensed Light"/>
              <a:cs typeface="Barlow Condensed Light"/>
              <a:sym typeface="Barlow Condensed Light"/>
            </a:endParaRPr>
          </a:p>
          <a:p>
            <a:pPr marL="457200" lvl="0" indent="-330200" algn="l" rtl="0">
              <a:spcBef>
                <a:spcPts val="1000"/>
              </a:spcBef>
              <a:spcAft>
                <a:spcPts val="0"/>
              </a:spcAft>
              <a:buSzPts val="1600"/>
              <a:buFont typeface="Barlow Condensed Light"/>
              <a:buChar char="●"/>
            </a:pPr>
            <a:r>
              <a:rPr lang="nl" sz="1600" dirty="0">
                <a:latin typeface="Barlow Condensed Light"/>
                <a:ea typeface="Barlow Condensed Light"/>
                <a:cs typeface="Barlow Condensed Light"/>
                <a:sym typeface="Barlow Condensed Light"/>
              </a:rPr>
              <a:t>Steeds meer producenten gebruiken met succes organische reststromen als grondstoffen voor nieuwe producten.</a:t>
            </a:r>
            <a:endParaRPr sz="1600" dirty="0">
              <a:latin typeface="Barlow Condensed Light"/>
              <a:ea typeface="Barlow Condensed Light"/>
              <a:cs typeface="Barlow Condensed Light"/>
              <a:sym typeface="Barlow Condensed Light"/>
            </a:endParaRPr>
          </a:p>
          <a:p>
            <a:pPr marL="457200" lvl="0" indent="-330200" algn="l" rtl="0">
              <a:spcBef>
                <a:spcPts val="1000"/>
              </a:spcBef>
              <a:spcAft>
                <a:spcPts val="0"/>
              </a:spcAft>
              <a:buSzPts val="1600"/>
              <a:buFont typeface="Barlow Condensed Light"/>
              <a:buChar char="●"/>
            </a:pPr>
            <a:r>
              <a:rPr lang="nl" sz="1600" dirty="0">
                <a:latin typeface="Barlow Condensed Light"/>
                <a:ea typeface="Barlow Condensed Light"/>
                <a:cs typeface="Barlow Condensed Light"/>
                <a:sym typeface="Barlow Condensed Light"/>
              </a:rPr>
              <a:t>Regelgeving en financieringsopties moedigen opwerken van reststromen aan en en verhogen belastingen op vernietiging van restmaterialen.</a:t>
            </a:r>
            <a:endParaRPr sz="1600" dirty="0">
              <a:solidFill>
                <a:srgbClr val="9900FF"/>
              </a:solidFill>
              <a:latin typeface="Barlow Condensed Light"/>
              <a:ea typeface="Barlow Condensed Light"/>
              <a:cs typeface="Barlow Condensed Light"/>
              <a:sym typeface="Barlow Condensed Light"/>
            </a:endParaRPr>
          </a:p>
          <a:p>
            <a:pPr marL="457200" lvl="0" indent="-330200" algn="l" rtl="0">
              <a:spcBef>
                <a:spcPts val="1000"/>
              </a:spcBef>
              <a:spcAft>
                <a:spcPts val="1000"/>
              </a:spcAft>
              <a:buSzPts val="1600"/>
              <a:buFont typeface="Barlow Condensed Light"/>
              <a:buChar char="●"/>
            </a:pPr>
            <a:r>
              <a:rPr lang="nl" sz="1600" dirty="0">
                <a:latin typeface="Barlow Condensed Light"/>
                <a:ea typeface="Barlow Condensed Light"/>
                <a:cs typeface="Barlow Condensed Light"/>
                <a:sym typeface="Barlow Condensed Light"/>
              </a:rPr>
              <a:t>Circulariteit wordt steeds belangrijker als inkoopcriteria voor zakelijk afvalmanagement en catering. </a:t>
            </a:r>
            <a:endParaRPr sz="1600" dirty="0">
              <a:latin typeface="Barlow Condensed Light"/>
              <a:ea typeface="Barlow Condensed Light"/>
              <a:cs typeface="Barlow Condensed Light"/>
              <a:sym typeface="Barlow Condensed Light"/>
            </a:endParaRPr>
          </a:p>
        </p:txBody>
      </p:sp>
      <p:sp>
        <p:nvSpPr>
          <p:cNvPr id="174" name="Google Shape;174;p30"/>
          <p:cNvSpPr txBox="1"/>
          <p:nvPr/>
        </p:nvSpPr>
        <p:spPr>
          <a:xfrm>
            <a:off x="427300" y="4758000"/>
            <a:ext cx="5300700" cy="385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nl" sz="1000">
                <a:latin typeface="Barlow Condensed Thin"/>
                <a:ea typeface="Barlow Condensed Thin"/>
                <a:cs typeface="Barlow Condensed Thin"/>
                <a:sym typeface="Barlow Condensed Thin"/>
              </a:rPr>
              <a:t>Limonade van onze productiepartner Roze Bunker. Roze Bunker gaat onze compost gebruiken om ice tea kruiden op te laten groeien. </a:t>
            </a:r>
            <a:endParaRPr sz="1000">
              <a:latin typeface="Barlow Condensed Thin"/>
              <a:ea typeface="Barlow Condensed Thin"/>
              <a:cs typeface="Barlow Condensed Thin"/>
              <a:sym typeface="Barlow Condensed Thin"/>
            </a:endParaRPr>
          </a:p>
        </p:txBody>
      </p:sp>
      <p:pic>
        <p:nvPicPr>
          <p:cNvPr id="175" name="Google Shape;175;p30"/>
          <p:cNvPicPr preferRelativeResize="0"/>
          <p:nvPr/>
        </p:nvPicPr>
        <p:blipFill rotWithShape="1">
          <a:blip r:embed="rId3">
            <a:alphaModFix/>
          </a:blip>
          <a:srcRect l="26914" r="10069"/>
          <a:stretch/>
        </p:blipFill>
        <p:spPr>
          <a:xfrm>
            <a:off x="5956425" y="-11525"/>
            <a:ext cx="3241174"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4"/>
          <p:cNvSpPr txBox="1">
            <a:spLocks noGrp="1"/>
          </p:cNvSpPr>
          <p:nvPr>
            <p:ph type="title" idx="4294967295"/>
          </p:nvPr>
        </p:nvSpPr>
        <p:spPr>
          <a:xfrm>
            <a:off x="383800" y="439075"/>
            <a:ext cx="4837800" cy="424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sz="1800" dirty="0">
                <a:latin typeface="Barlow Condensed Medium"/>
                <a:ea typeface="Barlow Condensed Medium"/>
                <a:cs typeface="Barlow Condensed Medium"/>
                <a:sym typeface="Barlow Condensed Medium"/>
              </a:rPr>
              <a:t>Waar staa</a:t>
            </a:r>
            <a:r>
              <a:rPr lang="nl-NL" sz="1800" dirty="0">
                <a:latin typeface="Barlow Condensed Medium"/>
                <a:ea typeface="Barlow Condensed Medium"/>
                <a:cs typeface="Barlow Condensed Medium"/>
                <a:sym typeface="Barlow Condensed Medium"/>
              </a:rPr>
              <a:t>t De Clique</a:t>
            </a:r>
            <a:endParaRPr sz="1400" dirty="0">
              <a:latin typeface="Barlow Condensed Light"/>
              <a:ea typeface="Barlow Condensed Light"/>
              <a:cs typeface="Barlow Condensed Light"/>
              <a:sym typeface="Barlow Condensed Light"/>
            </a:endParaRPr>
          </a:p>
          <a:p>
            <a:pPr marL="0" lvl="0" indent="0" algn="l" rtl="0">
              <a:spcBef>
                <a:spcPts val="0"/>
              </a:spcBef>
              <a:spcAft>
                <a:spcPts val="0"/>
              </a:spcAft>
              <a:buNone/>
            </a:pPr>
            <a:endParaRPr sz="1400" dirty="0">
              <a:latin typeface="Barlow Condensed Light"/>
              <a:ea typeface="Barlow Condensed Light"/>
              <a:cs typeface="Barlow Condensed Light"/>
              <a:sym typeface="Barlow Condensed Light"/>
            </a:endParaRPr>
          </a:p>
          <a:p>
            <a:pPr marL="457200" lvl="0" indent="-317500" algn="l" rtl="0">
              <a:spcBef>
                <a:spcPts val="0"/>
              </a:spcBef>
              <a:spcAft>
                <a:spcPts val="0"/>
              </a:spcAft>
              <a:buSzPts val="1400"/>
              <a:buFont typeface="Barlow Condensed Light"/>
              <a:buChar char="●"/>
            </a:pPr>
            <a:r>
              <a:rPr lang="nl" sz="1400" dirty="0">
                <a:latin typeface="Barlow Condensed Light"/>
                <a:ea typeface="Barlow Condensed Light"/>
                <a:cs typeface="Barlow Condensed Light"/>
                <a:sym typeface="Barlow Condensed Light"/>
              </a:rPr>
              <a:t>Er is duidelijke vraag naar </a:t>
            </a:r>
            <a:r>
              <a:rPr lang="nl-NL" sz="1400" dirty="0">
                <a:latin typeface="Barlow Condensed Light"/>
                <a:ea typeface="Barlow Condensed Light"/>
                <a:cs typeface="Barlow Condensed Light"/>
                <a:sym typeface="Barlow Condensed Light"/>
              </a:rPr>
              <a:t>de</a:t>
            </a:r>
            <a:r>
              <a:rPr lang="nl" sz="1400" dirty="0">
                <a:latin typeface="Barlow Condensed Light"/>
                <a:ea typeface="Barlow Condensed Light"/>
                <a:cs typeface="Barlow Condensed Light"/>
                <a:sym typeface="Barlow Condensed Light"/>
              </a:rPr>
              <a:t> service en producten</a:t>
            </a:r>
            <a:r>
              <a:rPr lang="nl-NL" sz="1400" dirty="0">
                <a:latin typeface="Barlow Condensed Light"/>
                <a:ea typeface="Barlow Condensed Light"/>
                <a:cs typeface="Barlow Condensed Light"/>
                <a:sym typeface="Barlow Condensed Light"/>
              </a:rPr>
              <a:t>. </a:t>
            </a:r>
          </a:p>
          <a:p>
            <a:pPr marL="457200" lvl="0" indent="-317500" algn="l" rtl="0">
              <a:spcBef>
                <a:spcPts val="1000"/>
              </a:spcBef>
              <a:spcAft>
                <a:spcPts val="0"/>
              </a:spcAft>
              <a:buSzPts val="1400"/>
              <a:buFont typeface="Barlow Condensed Light"/>
              <a:buChar char="●"/>
            </a:pPr>
            <a:r>
              <a:rPr lang="nl-NL" sz="1400" dirty="0">
                <a:latin typeface="Barlow Condensed Light"/>
                <a:ea typeface="Barlow Condensed Light"/>
                <a:cs typeface="Barlow Condensed Light"/>
                <a:sym typeface="Barlow Condensed Light"/>
              </a:rPr>
              <a:t>Een volledig opererende </a:t>
            </a:r>
            <a:r>
              <a:rPr lang="nl-NL" sz="1400" dirty="0" err="1">
                <a:latin typeface="Barlow Condensed Light"/>
                <a:ea typeface="Barlow Condensed Light"/>
                <a:cs typeface="Barlow Condensed Light"/>
                <a:sym typeface="Barlow Condensed Light"/>
              </a:rPr>
              <a:t>grondstoffenhub</a:t>
            </a:r>
            <a:r>
              <a:rPr lang="nl-NL" sz="1400" dirty="0">
                <a:latin typeface="Barlow Condensed Light"/>
                <a:ea typeface="Barlow Condensed Light"/>
                <a:cs typeface="Barlow Condensed Light"/>
                <a:sym typeface="Barlow Condensed Light"/>
              </a:rPr>
              <a:t> in Utrecht</a:t>
            </a:r>
          </a:p>
          <a:p>
            <a:pPr marL="457200" lvl="0" indent="-317500" algn="l" rtl="0">
              <a:spcBef>
                <a:spcPts val="1000"/>
              </a:spcBef>
              <a:spcAft>
                <a:spcPts val="0"/>
              </a:spcAft>
              <a:buSzPts val="1400"/>
              <a:buFont typeface="Barlow Condensed Light"/>
              <a:buChar char="●"/>
            </a:pPr>
            <a:r>
              <a:rPr lang="nl" sz="1400" dirty="0">
                <a:latin typeface="Barlow Condensed Light"/>
                <a:ea typeface="Barlow Condensed Light"/>
                <a:cs typeface="Barlow Condensed Light"/>
                <a:sym typeface="Barlow Condensed Light"/>
              </a:rPr>
              <a:t>Met succes financieringen van meer dan 1 miljoen euro binnengehaald.</a:t>
            </a:r>
            <a:endParaRPr sz="1400" dirty="0">
              <a:latin typeface="Barlow Condensed Light"/>
              <a:ea typeface="Barlow Condensed Light"/>
              <a:cs typeface="Barlow Condensed Light"/>
              <a:sym typeface="Barlow Condensed Light"/>
            </a:endParaRPr>
          </a:p>
          <a:p>
            <a:pPr marL="457200" lvl="0" indent="-317500" algn="l" rtl="0">
              <a:spcBef>
                <a:spcPts val="1000"/>
              </a:spcBef>
              <a:spcAft>
                <a:spcPts val="0"/>
              </a:spcAft>
              <a:buSzPts val="1400"/>
              <a:buFont typeface="Barlow Condensed Light"/>
              <a:buChar char="●"/>
            </a:pPr>
            <a:r>
              <a:rPr lang="nl-NL" sz="1400" dirty="0">
                <a:latin typeface="Barlow Condensed Light"/>
                <a:ea typeface="Barlow Condensed Light"/>
                <a:cs typeface="Barlow Condensed Light"/>
                <a:sym typeface="Barlow Condensed Light"/>
              </a:rPr>
              <a:t>S</a:t>
            </a:r>
            <a:r>
              <a:rPr lang="nl" sz="1400" dirty="0">
                <a:latin typeface="Barlow Condensed Light"/>
                <a:ea typeface="Barlow Condensed Light"/>
                <a:cs typeface="Barlow Condensed Light"/>
                <a:sym typeface="Barlow Condensed Light"/>
              </a:rPr>
              <a:t>amenwerkingsverbanden met cateraars en facility managers opgezet om de sales van onze grondstoffenservice en producten uit te breiden.</a:t>
            </a:r>
            <a:endParaRPr sz="1400" dirty="0">
              <a:latin typeface="Barlow Condensed Light"/>
              <a:ea typeface="Barlow Condensed Light"/>
              <a:cs typeface="Barlow Condensed Light"/>
              <a:sym typeface="Barlow Condensed Light"/>
            </a:endParaRPr>
          </a:p>
          <a:p>
            <a:pPr marL="457200" lvl="0" indent="-317500" algn="l" rtl="0">
              <a:spcBef>
                <a:spcPts val="1000"/>
              </a:spcBef>
              <a:spcAft>
                <a:spcPts val="0"/>
              </a:spcAft>
              <a:buSzPts val="1400"/>
              <a:buFont typeface="Barlow Condensed Light"/>
              <a:buChar char="●"/>
            </a:pPr>
            <a:r>
              <a:rPr lang="nl-NL" sz="1400" dirty="0">
                <a:latin typeface="Barlow Condensed Light"/>
                <a:ea typeface="Barlow Condensed Light"/>
                <a:cs typeface="Barlow Condensed Light"/>
                <a:sym typeface="Barlow Condensed Light"/>
              </a:rPr>
              <a:t>De Clique is </a:t>
            </a:r>
            <a:r>
              <a:rPr lang="nl" sz="1400" dirty="0">
                <a:latin typeface="Barlow Condensed Light"/>
                <a:ea typeface="Barlow Condensed Light"/>
                <a:cs typeface="Barlow Condensed Light"/>
                <a:sym typeface="Barlow Condensed Light"/>
              </a:rPr>
              <a:t>Sprout/MT finalist voor for Start-up van het jaar 2021 en genomimeerd door Start-up Utrecht als Utrecht Start-up van het jaar 2020.</a:t>
            </a:r>
            <a:endParaRPr sz="1400" dirty="0">
              <a:latin typeface="Barlow Condensed Light"/>
              <a:ea typeface="Barlow Condensed Light"/>
              <a:cs typeface="Barlow Condensed Light"/>
              <a:sym typeface="Barlow Condensed Light"/>
            </a:endParaRPr>
          </a:p>
          <a:p>
            <a:pPr marL="457200" lvl="0" indent="-317500" algn="l" rtl="0">
              <a:spcBef>
                <a:spcPts val="1000"/>
              </a:spcBef>
              <a:spcAft>
                <a:spcPts val="0"/>
              </a:spcAft>
              <a:buSzPts val="1400"/>
              <a:buFont typeface="Barlow Condensed Light"/>
              <a:buChar char="●"/>
            </a:pPr>
            <a:r>
              <a:rPr lang="nl" sz="1400" dirty="0">
                <a:latin typeface="Barlow Condensed Light"/>
                <a:ea typeface="Barlow Condensed Light"/>
                <a:cs typeface="Barlow Condensed Light"/>
                <a:sym typeface="Barlow Condensed Light"/>
              </a:rPr>
              <a:t>Wij hebben media-aandacht in kranten, online en op nationale televisie</a:t>
            </a:r>
            <a:endParaRPr sz="1400" dirty="0">
              <a:latin typeface="Barlow Condensed Light"/>
              <a:ea typeface="Barlow Condensed Light"/>
              <a:cs typeface="Barlow Condensed Light"/>
              <a:sym typeface="Barlow Condensed Light"/>
            </a:endParaRPr>
          </a:p>
          <a:p>
            <a:pPr marL="457200" lvl="0" indent="0" algn="l" rtl="0">
              <a:spcBef>
                <a:spcPts val="1000"/>
              </a:spcBef>
              <a:spcAft>
                <a:spcPts val="1000"/>
              </a:spcAft>
              <a:buNone/>
            </a:pPr>
            <a:endParaRPr sz="1400" dirty="0">
              <a:latin typeface="Barlow Condensed Light"/>
              <a:ea typeface="Barlow Condensed Light"/>
              <a:cs typeface="Barlow Condensed Light"/>
              <a:sym typeface="Barlow Condensed Light"/>
            </a:endParaRPr>
          </a:p>
        </p:txBody>
      </p:sp>
      <p:pic>
        <p:nvPicPr>
          <p:cNvPr id="213" name="Google Shape;213;p34"/>
          <p:cNvPicPr preferRelativeResize="0"/>
          <p:nvPr/>
        </p:nvPicPr>
        <p:blipFill rotWithShape="1">
          <a:blip r:embed="rId3">
            <a:alphaModFix/>
          </a:blip>
          <a:srcRect t="9873" b="856"/>
          <a:stretch/>
        </p:blipFill>
        <p:spPr>
          <a:xfrm>
            <a:off x="5546225" y="0"/>
            <a:ext cx="3597774" cy="5143501"/>
          </a:xfrm>
          <a:prstGeom prst="rect">
            <a:avLst/>
          </a:prstGeom>
          <a:noFill/>
          <a:ln>
            <a:noFill/>
          </a:ln>
        </p:spPr>
      </p:pic>
      <p:sp>
        <p:nvSpPr>
          <p:cNvPr id="214" name="Google Shape;214;p34"/>
          <p:cNvSpPr txBox="1"/>
          <p:nvPr/>
        </p:nvSpPr>
        <p:spPr>
          <a:xfrm>
            <a:off x="2363625" y="4598075"/>
            <a:ext cx="3133800" cy="385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nl" sz="1000" dirty="0">
                <a:latin typeface="Barlow Condensed Thin"/>
                <a:ea typeface="Barlow Condensed Thin"/>
                <a:cs typeface="Barlow Condensed Thin"/>
                <a:sym typeface="Barlow Condensed Thin"/>
              </a:rPr>
              <a:t>De Clique EV  speciaal ontworpen voor het ophalen van organische grondstoffen en verpakkingsmateriaal. </a:t>
            </a:r>
            <a:endParaRPr sz="1000" dirty="0">
              <a:latin typeface="Barlow Condensed Thin"/>
              <a:ea typeface="Barlow Condensed Thin"/>
              <a:cs typeface="Barlow Condensed Thin"/>
              <a:sym typeface="Barlow Condensed Thi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5"/>
          <p:cNvSpPr txBox="1">
            <a:spLocks noGrp="1"/>
          </p:cNvSpPr>
          <p:nvPr>
            <p:ph type="title" idx="4294967295"/>
          </p:nvPr>
        </p:nvSpPr>
        <p:spPr>
          <a:xfrm>
            <a:off x="3503025" y="439075"/>
            <a:ext cx="5393100" cy="424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sz="2000" dirty="0">
                <a:latin typeface="Barlow Condensed Medium"/>
                <a:ea typeface="Barlow Condensed Medium"/>
                <a:cs typeface="Barlow Condensed Medium"/>
                <a:sym typeface="Barlow Condensed Medium"/>
              </a:rPr>
              <a:t>Groei plannen</a:t>
            </a:r>
            <a:endParaRPr sz="1600" dirty="0">
              <a:latin typeface="Barlow Condensed Light"/>
              <a:ea typeface="Barlow Condensed Light"/>
              <a:cs typeface="Barlow Condensed Light"/>
              <a:sym typeface="Barlow Condensed Light"/>
            </a:endParaRPr>
          </a:p>
          <a:p>
            <a:pPr marL="0" lvl="0" indent="0" algn="l" rtl="0">
              <a:spcBef>
                <a:spcPts val="0"/>
              </a:spcBef>
              <a:spcAft>
                <a:spcPts val="0"/>
              </a:spcAft>
              <a:buNone/>
            </a:pPr>
            <a:endParaRPr sz="1600" dirty="0">
              <a:latin typeface="Barlow Condensed Light"/>
              <a:ea typeface="Barlow Condensed Light"/>
              <a:cs typeface="Barlow Condensed Light"/>
              <a:sym typeface="Barlow Condensed Light"/>
            </a:endParaRPr>
          </a:p>
          <a:p>
            <a:pPr marL="0" lvl="0" indent="0" algn="l" rtl="0">
              <a:spcBef>
                <a:spcPts val="1000"/>
              </a:spcBef>
              <a:spcAft>
                <a:spcPts val="0"/>
              </a:spcAft>
              <a:buNone/>
            </a:pPr>
            <a:r>
              <a:rPr lang="nl" sz="1600" dirty="0">
                <a:latin typeface="Barlow Condensed Light"/>
                <a:ea typeface="Barlow Condensed Light"/>
                <a:cs typeface="Barlow Condensed Light"/>
                <a:sym typeface="Barlow Condensed Light"/>
              </a:rPr>
              <a:t>Q2 2021 - lancering van </a:t>
            </a:r>
            <a:r>
              <a:rPr lang="nl-NL" sz="1600" dirty="0">
                <a:latin typeface="Barlow Condensed Light"/>
                <a:ea typeface="Barlow Condensed Light"/>
                <a:cs typeface="Barlow Condensed Light"/>
                <a:sym typeface="Barlow Condensed Light"/>
              </a:rPr>
              <a:t>de</a:t>
            </a:r>
            <a:r>
              <a:rPr lang="nl" sz="1600" dirty="0">
                <a:latin typeface="Barlow Condensed Light"/>
                <a:ea typeface="Barlow Condensed Light"/>
                <a:cs typeface="Barlow Condensed Light"/>
                <a:sym typeface="Barlow Condensed Light"/>
              </a:rPr>
              <a:t> merkproducten</a:t>
            </a:r>
            <a:endParaRPr sz="1600" dirty="0">
              <a:latin typeface="Barlow Condensed Light"/>
              <a:ea typeface="Barlow Condensed Light"/>
              <a:cs typeface="Barlow Condensed Light"/>
              <a:sym typeface="Barlow Condensed Light"/>
            </a:endParaRPr>
          </a:p>
          <a:p>
            <a:pPr marL="0" lvl="0" indent="0" algn="l" rtl="0">
              <a:spcBef>
                <a:spcPts val="1000"/>
              </a:spcBef>
              <a:spcAft>
                <a:spcPts val="0"/>
              </a:spcAft>
              <a:buNone/>
            </a:pPr>
            <a:r>
              <a:rPr lang="nl" sz="1600" dirty="0">
                <a:latin typeface="Barlow Condensed Light"/>
                <a:ea typeface="Barlow Condensed Light"/>
                <a:cs typeface="Barlow Condensed Light"/>
                <a:sym typeface="Barlow Condensed Light"/>
              </a:rPr>
              <a:t>Q3 2021 - Grote Composteermachine en oesterzwammenkwekerij in bedrijf.</a:t>
            </a:r>
            <a:endParaRPr sz="1600" dirty="0">
              <a:latin typeface="Barlow Condensed Light"/>
              <a:ea typeface="Barlow Condensed Light"/>
              <a:cs typeface="Barlow Condensed Light"/>
              <a:sym typeface="Barlow Condensed Light"/>
            </a:endParaRPr>
          </a:p>
          <a:p>
            <a:pPr marL="0" lvl="0" indent="0" algn="l" rtl="0">
              <a:spcBef>
                <a:spcPts val="1000"/>
              </a:spcBef>
              <a:spcAft>
                <a:spcPts val="0"/>
              </a:spcAft>
              <a:buNone/>
            </a:pPr>
            <a:r>
              <a:rPr lang="nl" sz="1600" dirty="0">
                <a:latin typeface="Barlow Condensed Light"/>
                <a:ea typeface="Barlow Condensed Light"/>
                <a:cs typeface="Barlow Condensed Light"/>
                <a:sym typeface="Barlow Condensed Light"/>
              </a:rPr>
              <a:t>Q4 2021 - Break-even in Utrecht</a:t>
            </a:r>
            <a:endParaRPr sz="1600" dirty="0">
              <a:latin typeface="Barlow Condensed Light"/>
              <a:ea typeface="Barlow Condensed Light"/>
              <a:cs typeface="Barlow Condensed Light"/>
              <a:sym typeface="Barlow Condensed Light"/>
            </a:endParaRPr>
          </a:p>
          <a:p>
            <a:pPr marL="0" lvl="0" indent="0" algn="l" rtl="0">
              <a:spcBef>
                <a:spcPts val="1000"/>
              </a:spcBef>
              <a:spcAft>
                <a:spcPts val="0"/>
              </a:spcAft>
              <a:buNone/>
            </a:pPr>
            <a:r>
              <a:rPr lang="nl" sz="1600" dirty="0">
                <a:latin typeface="Barlow Condensed Light"/>
                <a:ea typeface="Barlow Condensed Light"/>
                <a:cs typeface="Barlow Condensed Light"/>
                <a:sym typeface="Barlow Condensed Light"/>
              </a:rPr>
              <a:t>H1 2022 - Uitrollen van Circulair Ophaal Systeem</a:t>
            </a:r>
            <a:endParaRPr sz="1600" dirty="0">
              <a:latin typeface="Barlow Condensed Light"/>
              <a:ea typeface="Barlow Condensed Light"/>
              <a:cs typeface="Barlow Condensed Light"/>
              <a:sym typeface="Barlow Condensed Light"/>
            </a:endParaRPr>
          </a:p>
          <a:p>
            <a:pPr marL="0" lvl="0" indent="0" algn="l" rtl="0">
              <a:spcBef>
                <a:spcPts val="1000"/>
              </a:spcBef>
              <a:spcAft>
                <a:spcPts val="0"/>
              </a:spcAft>
              <a:buNone/>
            </a:pPr>
            <a:r>
              <a:rPr lang="nl" sz="1600" dirty="0">
                <a:latin typeface="Barlow Condensed Light"/>
                <a:ea typeface="Barlow Condensed Light"/>
                <a:cs typeface="Barlow Condensed Light"/>
                <a:sym typeface="Barlow Condensed Light"/>
              </a:rPr>
              <a:t>H1 2022 - Uitbreiding naar Amsterdam</a:t>
            </a:r>
            <a:endParaRPr sz="1600" dirty="0">
              <a:latin typeface="Barlow Condensed Light"/>
              <a:ea typeface="Barlow Condensed Light"/>
              <a:cs typeface="Barlow Condensed Light"/>
              <a:sym typeface="Barlow Condensed Light"/>
            </a:endParaRPr>
          </a:p>
          <a:p>
            <a:pPr marL="0" lvl="0" indent="0" algn="l" rtl="0">
              <a:spcBef>
                <a:spcPts val="1000"/>
              </a:spcBef>
              <a:spcAft>
                <a:spcPts val="0"/>
              </a:spcAft>
              <a:buNone/>
            </a:pPr>
            <a:r>
              <a:rPr lang="nl" sz="1600" dirty="0">
                <a:latin typeface="Barlow Condensed Light"/>
                <a:ea typeface="Barlow Condensed Light"/>
                <a:cs typeface="Barlow Condensed Light"/>
                <a:sym typeface="Barlow Condensed Light"/>
              </a:rPr>
              <a:t>H1 2022 - Urban farming pilots voor productverkoop in Utrecht</a:t>
            </a:r>
            <a:endParaRPr sz="1600" dirty="0">
              <a:latin typeface="Barlow Condensed Light"/>
              <a:ea typeface="Barlow Condensed Light"/>
              <a:cs typeface="Barlow Condensed Light"/>
              <a:sym typeface="Barlow Condensed Light"/>
            </a:endParaRPr>
          </a:p>
          <a:p>
            <a:pPr marL="0" lvl="0" indent="0" algn="l" rtl="0">
              <a:spcBef>
                <a:spcPts val="1000"/>
              </a:spcBef>
              <a:spcAft>
                <a:spcPts val="0"/>
              </a:spcAft>
              <a:buNone/>
            </a:pPr>
            <a:r>
              <a:rPr lang="nl" sz="1600" dirty="0">
                <a:latin typeface="Barlow Condensed Light"/>
                <a:ea typeface="Barlow Condensed Light"/>
                <a:cs typeface="Barlow Condensed Light"/>
                <a:sym typeface="Barlow Condensed Light"/>
              </a:rPr>
              <a:t>H2 2022 - Uitbreiding naar Rotterdam</a:t>
            </a:r>
            <a:endParaRPr sz="1600" dirty="0">
              <a:latin typeface="Barlow Condensed Light"/>
              <a:ea typeface="Barlow Condensed Light"/>
              <a:cs typeface="Barlow Condensed Light"/>
              <a:sym typeface="Barlow Condensed Light"/>
            </a:endParaRPr>
          </a:p>
          <a:p>
            <a:pPr marL="0" lvl="0" indent="0" algn="l" rtl="0">
              <a:spcBef>
                <a:spcPts val="1000"/>
              </a:spcBef>
              <a:spcAft>
                <a:spcPts val="0"/>
              </a:spcAft>
              <a:buNone/>
            </a:pPr>
            <a:r>
              <a:rPr lang="nl" sz="1600" dirty="0">
                <a:latin typeface="Barlow Condensed Light"/>
                <a:ea typeface="Barlow Condensed Light"/>
                <a:cs typeface="Barlow Condensed Light"/>
                <a:sym typeface="Barlow Condensed Light"/>
              </a:rPr>
              <a:t>H1 2023 - Uitbreiding naar Leuven (BE)</a:t>
            </a:r>
            <a:endParaRPr sz="1600" dirty="0">
              <a:latin typeface="Barlow Condensed Light"/>
              <a:ea typeface="Barlow Condensed Light"/>
              <a:cs typeface="Barlow Condensed Light"/>
              <a:sym typeface="Barlow Condensed Light"/>
            </a:endParaRPr>
          </a:p>
          <a:p>
            <a:pPr marL="0" lvl="0" indent="0" algn="l" rtl="0">
              <a:spcBef>
                <a:spcPts val="1000"/>
              </a:spcBef>
              <a:spcAft>
                <a:spcPts val="1000"/>
              </a:spcAft>
              <a:buNone/>
            </a:pPr>
            <a:endParaRPr sz="1600" dirty="0">
              <a:latin typeface="Barlow Condensed Light"/>
              <a:ea typeface="Barlow Condensed Light"/>
              <a:cs typeface="Barlow Condensed Light"/>
              <a:sym typeface="Barlow Condensed Light"/>
            </a:endParaRPr>
          </a:p>
        </p:txBody>
      </p:sp>
      <p:pic>
        <p:nvPicPr>
          <p:cNvPr id="220" name="Google Shape;220;p35"/>
          <p:cNvPicPr preferRelativeResize="0"/>
          <p:nvPr/>
        </p:nvPicPr>
        <p:blipFill rotWithShape="1">
          <a:blip r:embed="rId3">
            <a:alphaModFix/>
          </a:blip>
          <a:srcRect l="26179" t="684" r="33042" b="148"/>
          <a:stretch/>
        </p:blipFill>
        <p:spPr>
          <a:xfrm>
            <a:off x="0" y="0"/>
            <a:ext cx="3170877" cy="51434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6"/>
          <p:cNvSpPr txBox="1">
            <a:spLocks noGrp="1"/>
          </p:cNvSpPr>
          <p:nvPr>
            <p:ph type="title" idx="4294967295"/>
          </p:nvPr>
        </p:nvSpPr>
        <p:spPr>
          <a:xfrm>
            <a:off x="383800" y="439075"/>
            <a:ext cx="6410700" cy="424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sz="1900" dirty="0">
                <a:latin typeface="Barlow Condensed Medium"/>
                <a:ea typeface="Barlow Condensed Medium"/>
                <a:cs typeface="Barlow Condensed Medium"/>
                <a:sym typeface="Barlow Condensed Medium"/>
              </a:rPr>
              <a:t>De Clique is </a:t>
            </a:r>
            <a:r>
              <a:rPr lang="nl" sz="1900" dirty="0">
                <a:latin typeface="Barlow Condensed Medium"/>
                <a:ea typeface="Barlow Condensed Medium"/>
                <a:cs typeface="Barlow Condensed Medium"/>
                <a:sym typeface="Barlow Condensed Medium"/>
              </a:rPr>
              <a:t>op zoek naar...</a:t>
            </a:r>
            <a:endParaRPr sz="1500" dirty="0">
              <a:latin typeface="Barlow Condensed Light"/>
              <a:ea typeface="Barlow Condensed Light"/>
              <a:cs typeface="Barlow Condensed Light"/>
              <a:sym typeface="Barlow Condensed Light"/>
            </a:endParaRPr>
          </a:p>
          <a:p>
            <a:pPr marL="0" lvl="0" indent="0" algn="l" rtl="0">
              <a:spcBef>
                <a:spcPts val="0"/>
              </a:spcBef>
              <a:spcAft>
                <a:spcPts val="0"/>
              </a:spcAft>
              <a:buNone/>
            </a:pPr>
            <a:endParaRPr sz="1500" dirty="0">
              <a:latin typeface="Barlow Condensed Light"/>
              <a:ea typeface="Barlow Condensed Light"/>
              <a:cs typeface="Barlow Condensed Light"/>
              <a:sym typeface="Barlow Condensed Light"/>
            </a:endParaRPr>
          </a:p>
          <a:p>
            <a:pPr marL="0" lvl="0" indent="0" algn="l" rtl="0">
              <a:spcBef>
                <a:spcPts val="0"/>
              </a:spcBef>
              <a:spcAft>
                <a:spcPts val="0"/>
              </a:spcAft>
              <a:buNone/>
            </a:pPr>
            <a:r>
              <a:rPr lang="nl-NL" sz="1500" dirty="0">
                <a:latin typeface="Barlow Condensed Light"/>
                <a:ea typeface="Barlow Condensed Light"/>
                <a:cs typeface="Barlow Condensed Light"/>
                <a:sym typeface="Barlow Condensed Light"/>
              </a:rPr>
              <a:t>De Clique heeft de </a:t>
            </a:r>
            <a:r>
              <a:rPr lang="nl" sz="1500" dirty="0">
                <a:latin typeface="Barlow Condensed Light"/>
                <a:ea typeface="Barlow Condensed Light"/>
                <a:cs typeface="Barlow Condensed Light"/>
                <a:sym typeface="Barlow Condensed Light"/>
              </a:rPr>
              <a:t>ambitie om snel op te schalen. Dit is het juiste moment voor verduurzaming en de vraag naar </a:t>
            </a:r>
            <a:r>
              <a:rPr lang="nl-NL" sz="1500" dirty="0">
                <a:latin typeface="Barlow Condensed Light"/>
                <a:ea typeface="Barlow Condensed Light"/>
                <a:cs typeface="Barlow Condensed Light"/>
                <a:sym typeface="Barlow Condensed Light"/>
              </a:rPr>
              <a:t>de geboden</a:t>
            </a:r>
            <a:r>
              <a:rPr lang="nl" sz="1500" dirty="0">
                <a:latin typeface="Barlow Condensed Light"/>
                <a:ea typeface="Barlow Condensed Light"/>
                <a:cs typeface="Barlow Condensed Light"/>
                <a:sym typeface="Barlow Condensed Light"/>
              </a:rPr>
              <a:t> service groeit. Door op te schalen kan De Clique serieuze systeemverandering in gang zetten en significante positieve impact creëren. </a:t>
            </a:r>
            <a:br>
              <a:rPr lang="nl" sz="1500" dirty="0">
                <a:latin typeface="Barlow Condensed Light"/>
                <a:ea typeface="Barlow Condensed Light"/>
                <a:cs typeface="Barlow Condensed Light"/>
                <a:sym typeface="Barlow Condensed Light"/>
              </a:rPr>
            </a:br>
            <a:r>
              <a:rPr lang="nl" sz="1500" dirty="0">
                <a:latin typeface="Barlow Condensed Light"/>
                <a:ea typeface="Barlow Condensed Light"/>
                <a:cs typeface="Barlow Condensed Light"/>
                <a:sym typeface="Barlow Condensed Light"/>
              </a:rPr>
              <a:t>Dit kan De C</a:t>
            </a:r>
            <a:r>
              <a:rPr lang="nl-NL" sz="1500" dirty="0">
                <a:latin typeface="Barlow Condensed Light"/>
                <a:ea typeface="Barlow Condensed Light"/>
                <a:cs typeface="Barlow Condensed Light"/>
                <a:sym typeface="Barlow Condensed Light"/>
              </a:rPr>
              <a:t>l</a:t>
            </a:r>
            <a:r>
              <a:rPr lang="nl" sz="1500" dirty="0">
                <a:latin typeface="Barlow Condensed Light"/>
                <a:ea typeface="Barlow Condensed Light"/>
                <a:cs typeface="Barlow Condensed Light"/>
                <a:sym typeface="Barlow Condensed Light"/>
              </a:rPr>
              <a:t>ique niet zonder hulp. </a:t>
            </a:r>
            <a:r>
              <a:rPr lang="nl-NL" sz="1500" dirty="0">
                <a:latin typeface="Barlow Condensed Light"/>
                <a:ea typeface="Barlow Condensed Light"/>
                <a:cs typeface="Barlow Condensed Light"/>
                <a:sym typeface="Barlow Condensed Light"/>
              </a:rPr>
              <a:t>Daarom wordt voortdurend gezocht naar</a:t>
            </a:r>
            <a:r>
              <a:rPr lang="nl" sz="1500" dirty="0">
                <a:latin typeface="Barlow Condensed Light"/>
                <a:ea typeface="Barlow Condensed Light"/>
                <a:cs typeface="Barlow Condensed Light"/>
                <a:sym typeface="Barlow Condensed Light"/>
              </a:rPr>
              <a:t>:</a:t>
            </a:r>
            <a:endParaRPr sz="1500" dirty="0">
              <a:latin typeface="Barlow Condensed Light"/>
              <a:ea typeface="Barlow Condensed Light"/>
              <a:cs typeface="Barlow Condensed Light"/>
              <a:sym typeface="Barlow Condensed Light"/>
            </a:endParaRPr>
          </a:p>
          <a:p>
            <a:pPr marL="457200" lvl="0" indent="-323850" algn="l" rtl="0">
              <a:spcBef>
                <a:spcPts val="1000"/>
              </a:spcBef>
              <a:spcAft>
                <a:spcPts val="0"/>
              </a:spcAft>
              <a:buSzPts val="1500"/>
              <a:buFont typeface="Barlow Condensed Light"/>
              <a:buChar char="●"/>
            </a:pPr>
            <a:r>
              <a:rPr lang="nl" sz="1500" dirty="0">
                <a:latin typeface="Barlow Condensed Light"/>
                <a:ea typeface="Barlow Condensed Light"/>
                <a:cs typeface="Barlow Condensed Light"/>
                <a:sym typeface="Barlow Condensed Light"/>
              </a:rPr>
              <a:t>samenwerkingsverbanden met lokale producenten </a:t>
            </a:r>
            <a:r>
              <a:rPr lang="nl-NL" sz="1500" dirty="0">
                <a:latin typeface="Barlow Condensed Light"/>
                <a:ea typeface="Barlow Condensed Light"/>
                <a:cs typeface="Barlow Condensed Light"/>
                <a:sym typeface="Barlow Condensed Light"/>
              </a:rPr>
              <a:t>en</a:t>
            </a:r>
            <a:r>
              <a:rPr lang="nl" sz="1500" dirty="0">
                <a:latin typeface="Barlow Condensed Light"/>
                <a:ea typeface="Barlow Condensed Light"/>
                <a:cs typeface="Barlow Condensed Light"/>
                <a:sym typeface="Barlow Condensed Light"/>
              </a:rPr>
              <a:t> grote namen in de voedingsindustrie die opgehaalde organische reststromen en verpakkingen kunnen verwerken in nieuwe schaalbare producten. </a:t>
            </a:r>
            <a:endParaRPr sz="1500" dirty="0">
              <a:latin typeface="Barlow Condensed Light"/>
              <a:ea typeface="Barlow Condensed Light"/>
              <a:cs typeface="Barlow Condensed Light"/>
              <a:sym typeface="Barlow Condensed Light"/>
            </a:endParaRPr>
          </a:p>
          <a:p>
            <a:pPr marL="457200" lvl="0" indent="-323850" algn="l" rtl="0">
              <a:spcBef>
                <a:spcPts val="1000"/>
              </a:spcBef>
              <a:spcAft>
                <a:spcPts val="0"/>
              </a:spcAft>
              <a:buSzPts val="1500"/>
              <a:buFont typeface="Barlow Condensed Light"/>
              <a:buChar char="●"/>
            </a:pPr>
            <a:r>
              <a:rPr lang="nl" sz="1500" dirty="0">
                <a:latin typeface="Barlow Condensed Light"/>
                <a:ea typeface="Barlow Condensed Light"/>
                <a:cs typeface="Barlow Condensed Light"/>
                <a:sym typeface="Barlow Condensed Light"/>
              </a:rPr>
              <a:t>Samenwerkingsverbanden om afvalvrije verpakkingen voor de stad maken. </a:t>
            </a:r>
            <a:endParaRPr lang="nl-NL" sz="1500" dirty="0">
              <a:latin typeface="Barlow Condensed Light"/>
              <a:ea typeface="Barlow Condensed Light"/>
              <a:cs typeface="Barlow Condensed Light"/>
              <a:sym typeface="Barlow Condensed Light"/>
            </a:endParaRPr>
          </a:p>
          <a:p>
            <a:pPr marL="457200" lvl="0" indent="-323850" algn="l" rtl="0">
              <a:spcBef>
                <a:spcPts val="1000"/>
              </a:spcBef>
              <a:spcAft>
                <a:spcPts val="0"/>
              </a:spcAft>
              <a:buSzPts val="1500"/>
              <a:buFont typeface="Barlow Condensed Light"/>
              <a:buChar char="●"/>
            </a:pPr>
            <a:r>
              <a:rPr lang="nl-NL" sz="1500" dirty="0">
                <a:latin typeface="Barlow Condensed Light"/>
                <a:ea typeface="Barlow Condensed Light"/>
                <a:cs typeface="Barlow Condensed Light"/>
                <a:sym typeface="Barlow Condensed Light"/>
              </a:rPr>
              <a:t>Samenwerkingsverbanden om grondstoffenhubs in alle grote steden in NL te vestigen.</a:t>
            </a:r>
          </a:p>
          <a:p>
            <a:pPr marL="457200" lvl="0" indent="-323850" algn="l" rtl="0">
              <a:spcBef>
                <a:spcPts val="1000"/>
              </a:spcBef>
              <a:spcAft>
                <a:spcPts val="0"/>
              </a:spcAft>
              <a:buSzPts val="1500"/>
              <a:buFont typeface="Barlow Condensed Light"/>
              <a:buChar char="●"/>
            </a:pPr>
            <a:r>
              <a:rPr lang="nl" sz="1500" dirty="0">
                <a:latin typeface="Barlow Condensed Light"/>
                <a:ea typeface="Barlow Condensed Light"/>
                <a:cs typeface="Barlow Condensed Light"/>
                <a:sym typeface="Barlow Condensed Light"/>
              </a:rPr>
              <a:t>ontwikkelpartners voor een CirculairOphaalSysteem. Een “kliko systeem” voor de circulaire economie”).</a:t>
            </a:r>
            <a:endParaRPr sz="1500" dirty="0">
              <a:latin typeface="Barlow Condensed Light"/>
              <a:ea typeface="Barlow Condensed Light"/>
              <a:cs typeface="Barlow Condensed Light"/>
              <a:sym typeface="Barlow Condensed Light"/>
            </a:endParaRPr>
          </a:p>
          <a:p>
            <a:pPr marL="457200" lvl="0" indent="-323850" algn="l" rtl="0">
              <a:spcBef>
                <a:spcPts val="1000"/>
              </a:spcBef>
              <a:spcAft>
                <a:spcPts val="0"/>
              </a:spcAft>
              <a:buSzPts val="1500"/>
              <a:buFont typeface="Barlow Condensed Light"/>
              <a:buChar char="●"/>
            </a:pPr>
            <a:r>
              <a:rPr lang="nl" sz="1500" dirty="0">
                <a:latin typeface="Barlow Condensed Light"/>
                <a:ea typeface="Barlow Condensed Light"/>
                <a:cs typeface="Barlow Condensed Light"/>
                <a:sym typeface="Barlow Condensed Light"/>
              </a:rPr>
              <a:t>Financiering om op te schalen naar andere steden. </a:t>
            </a:r>
            <a:endParaRPr sz="1500" dirty="0">
              <a:latin typeface="Barlow Condensed Light"/>
              <a:ea typeface="Barlow Condensed Light"/>
              <a:cs typeface="Barlow Condensed Light"/>
              <a:sym typeface="Barlow Condensed Light"/>
            </a:endParaRPr>
          </a:p>
          <a:p>
            <a:pPr marL="0" lvl="0" indent="0" algn="l" rtl="0">
              <a:spcBef>
                <a:spcPts val="1000"/>
              </a:spcBef>
              <a:spcAft>
                <a:spcPts val="0"/>
              </a:spcAft>
              <a:buNone/>
            </a:pPr>
            <a:endParaRPr sz="1500" dirty="0">
              <a:latin typeface="Barlow Condensed Light"/>
              <a:ea typeface="Barlow Condensed Light"/>
              <a:cs typeface="Barlow Condensed Light"/>
              <a:sym typeface="Barlow Condensed Light"/>
            </a:endParaRPr>
          </a:p>
          <a:p>
            <a:pPr marL="457200" lvl="0" indent="0" algn="l" rtl="0">
              <a:spcBef>
                <a:spcPts val="1000"/>
              </a:spcBef>
              <a:spcAft>
                <a:spcPts val="1000"/>
              </a:spcAft>
              <a:buNone/>
            </a:pPr>
            <a:endParaRPr sz="1500" dirty="0">
              <a:latin typeface="Barlow Condensed Light"/>
              <a:ea typeface="Barlow Condensed Light"/>
              <a:cs typeface="Barlow Condensed Light"/>
              <a:sym typeface="Barlow Condensed Light"/>
            </a:endParaRPr>
          </a:p>
        </p:txBody>
      </p:sp>
      <p:pic>
        <p:nvPicPr>
          <p:cNvPr id="226" name="Google Shape;226;p36"/>
          <p:cNvPicPr preferRelativeResize="0"/>
          <p:nvPr/>
        </p:nvPicPr>
        <p:blipFill rotWithShape="1">
          <a:blip r:embed="rId3">
            <a:alphaModFix/>
          </a:blip>
          <a:srcRect l="45058" t="1980" r="34327" b="16850"/>
          <a:stretch/>
        </p:blipFill>
        <p:spPr>
          <a:xfrm>
            <a:off x="7184575" y="0"/>
            <a:ext cx="1959424" cy="5143501"/>
          </a:xfrm>
          <a:prstGeom prst="rect">
            <a:avLst/>
          </a:prstGeom>
          <a:noFill/>
          <a:ln>
            <a:noFill/>
          </a:ln>
        </p:spPr>
      </p:pic>
      <p:sp>
        <p:nvSpPr>
          <p:cNvPr id="227" name="Google Shape;227;p36"/>
          <p:cNvSpPr txBox="1"/>
          <p:nvPr/>
        </p:nvSpPr>
        <p:spPr>
          <a:xfrm>
            <a:off x="3904404" y="4758000"/>
            <a:ext cx="3133800" cy="385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nl" sz="1000">
                <a:latin typeface="Barlow Condensed Thin"/>
                <a:ea typeface="Barlow Condensed Thin"/>
                <a:cs typeface="Barlow Condensed Thin"/>
                <a:sym typeface="Barlow Condensed Thin"/>
              </a:rPr>
              <a:t>Verse wilde thee van onze theeplantage op de hub</a:t>
            </a:r>
            <a:endParaRPr sz="1000">
              <a:latin typeface="Barlow Condensed Thin"/>
              <a:ea typeface="Barlow Condensed Thin"/>
              <a:cs typeface="Barlow Condensed Thin"/>
              <a:sym typeface="Barlow Condensed Thi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37"/>
          <p:cNvPicPr preferRelativeResize="0"/>
          <p:nvPr/>
        </p:nvPicPr>
        <p:blipFill>
          <a:blip r:embed="rId3">
            <a:alphaModFix/>
          </a:blip>
          <a:stretch>
            <a:fillRect/>
          </a:stretch>
        </p:blipFill>
        <p:spPr>
          <a:xfrm>
            <a:off x="4057472" y="3660901"/>
            <a:ext cx="1175699" cy="832199"/>
          </a:xfrm>
          <a:prstGeom prst="rect">
            <a:avLst/>
          </a:prstGeom>
          <a:noFill/>
          <a:ln>
            <a:noFill/>
          </a:ln>
        </p:spPr>
      </p:pic>
      <p:sp>
        <p:nvSpPr>
          <p:cNvPr id="233" name="Google Shape;233;p37"/>
          <p:cNvSpPr txBox="1"/>
          <p:nvPr/>
        </p:nvSpPr>
        <p:spPr>
          <a:xfrm>
            <a:off x="1286100" y="4493100"/>
            <a:ext cx="6571800" cy="57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nl" sz="1300">
                <a:solidFill>
                  <a:srgbClr val="434343"/>
                </a:solidFill>
                <a:uFill>
                  <a:noFill/>
                </a:uFill>
                <a:latin typeface="Barlow Condensed Medium"/>
                <a:ea typeface="Barlow Condensed Medium"/>
                <a:cs typeface="Barlow Condensed Medium"/>
                <a:sym typeface="Barlow Condensed Medium"/>
                <a:hlinkClick r:id="rId4">
                  <a:extLst>
                    <a:ext uri="{A12FA001-AC4F-418D-AE19-62706E023703}">
                      <ahyp:hlinkClr xmlns:ahyp="http://schemas.microsoft.com/office/drawing/2018/hyperlinkcolor" val="tx"/>
                    </a:ext>
                  </a:extLst>
                </a:hlinkClick>
              </a:rPr>
              <a:t>anja@declique.nl</a:t>
            </a:r>
            <a:r>
              <a:rPr lang="nl" sz="1300">
                <a:solidFill>
                  <a:srgbClr val="434343"/>
                </a:solidFill>
                <a:latin typeface="Barlow Condensed Medium"/>
                <a:ea typeface="Barlow Condensed Medium"/>
                <a:cs typeface="Barlow Condensed Medium"/>
                <a:sym typeface="Barlow Condensed Medium"/>
              </a:rPr>
              <a:t> | </a:t>
            </a:r>
            <a:r>
              <a:rPr lang="nl" sz="1300">
                <a:solidFill>
                  <a:srgbClr val="434343"/>
                </a:solidFill>
                <a:uFill>
                  <a:noFill/>
                </a:uFill>
                <a:latin typeface="Barlow Condensed Medium"/>
                <a:ea typeface="Barlow Condensed Medium"/>
                <a:cs typeface="Barlow Condensed Medium"/>
                <a:sym typeface="Barlow Condensed Medium"/>
                <a:hlinkClick r:id="rId5">
                  <a:extLst>
                    <a:ext uri="{A12FA001-AC4F-418D-AE19-62706E023703}">
                      <ahyp:hlinkClr xmlns:ahyp="http://schemas.microsoft.com/office/drawing/2018/hyperlinkcolor" val="tx"/>
                    </a:ext>
                  </a:extLst>
                </a:hlinkClick>
              </a:rPr>
              <a:t>bas@declique.nl</a:t>
            </a:r>
            <a:r>
              <a:rPr lang="nl" sz="1300">
                <a:solidFill>
                  <a:srgbClr val="434343"/>
                </a:solidFill>
                <a:latin typeface="Barlow Condensed Medium"/>
                <a:ea typeface="Barlow Condensed Medium"/>
                <a:cs typeface="Barlow Condensed Medium"/>
                <a:sym typeface="Barlow Condensed Medium"/>
              </a:rPr>
              <a:t> | 0655246479 | declique.nl</a:t>
            </a:r>
            <a:endParaRPr sz="1300">
              <a:solidFill>
                <a:srgbClr val="434343"/>
              </a:solidFill>
              <a:latin typeface="Barlow Condensed Medium"/>
              <a:ea typeface="Barlow Condensed Medium"/>
              <a:cs typeface="Barlow Condensed Medium"/>
              <a:sym typeface="Barlow Condensed Medium"/>
            </a:endParaRPr>
          </a:p>
        </p:txBody>
      </p:sp>
      <p:pic>
        <p:nvPicPr>
          <p:cNvPr id="234" name="Google Shape;234;p37"/>
          <p:cNvPicPr preferRelativeResize="0"/>
          <p:nvPr/>
        </p:nvPicPr>
        <p:blipFill>
          <a:blip r:embed="rId6">
            <a:alphaModFix/>
          </a:blip>
          <a:stretch>
            <a:fillRect/>
          </a:stretch>
        </p:blipFill>
        <p:spPr>
          <a:xfrm>
            <a:off x="321103" y="380879"/>
            <a:ext cx="8504318" cy="33044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A92DD954-BE2A-4640-A4EB-748B5735F011}"/>
              </a:ext>
            </a:extLst>
          </p:cNvPr>
          <p:cNvSpPr txBox="1">
            <a:spLocks/>
          </p:cNvSpPr>
          <p:nvPr/>
        </p:nvSpPr>
        <p:spPr>
          <a:xfrm>
            <a:off x="413538" y="1971675"/>
            <a:ext cx="2391283" cy="1200151"/>
          </a:xfrm>
          <a:prstGeom prst="rect">
            <a:avLst/>
          </a:prstGeom>
        </p:spPr>
        <p:txBody>
          <a:bodyPr vert="horz" lIns="68580" tIns="34290" rIns="68580" bIns="34290" rtlCol="0" anchor="b">
            <a:normAutofit/>
          </a:bodyPr>
          <a:lstStyle>
            <a:lvl1pPr algn="l" defTabSz="914312" rtl="0" eaLnBrk="1" latinLnBrk="0" hangingPunct="1">
              <a:lnSpc>
                <a:spcPct val="90000"/>
              </a:lnSpc>
              <a:spcBef>
                <a:spcPct val="0"/>
              </a:spcBef>
              <a:buNone/>
              <a:tabLst/>
              <a:defRPr sz="4000" b="1" kern="1200">
                <a:solidFill>
                  <a:srgbClr val="CC0000"/>
                </a:solidFill>
                <a:latin typeface="+mj-lt"/>
                <a:ea typeface="+mj-ea"/>
                <a:cs typeface="+mj-cs"/>
              </a:defRPr>
            </a:lvl1pPr>
          </a:lstStyle>
          <a:p>
            <a:pPr defTabSz="685734">
              <a:buClrTx/>
            </a:pPr>
            <a:endParaRPr lang="nl-NL" sz="2100" dirty="0">
              <a:latin typeface="Arial" panose="020B0604020202020204"/>
            </a:endParaRPr>
          </a:p>
        </p:txBody>
      </p:sp>
      <p:sp>
        <p:nvSpPr>
          <p:cNvPr id="8" name="Rechthoek 7">
            <a:extLst>
              <a:ext uri="{FF2B5EF4-FFF2-40B4-BE49-F238E27FC236}">
                <a16:creationId xmlns:a16="http://schemas.microsoft.com/office/drawing/2014/main" id="{5B6A22DB-C19A-4316-8494-F7E98C148168}"/>
              </a:ext>
            </a:extLst>
          </p:cNvPr>
          <p:cNvSpPr/>
          <p:nvPr/>
        </p:nvSpPr>
        <p:spPr>
          <a:xfrm>
            <a:off x="-18510" y="1"/>
            <a:ext cx="284188" cy="4353947"/>
          </a:xfrm>
          <a:prstGeom prst="rect">
            <a:avLst/>
          </a:prstGeom>
          <a:solidFill>
            <a:schemeClr val="accent1">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nl-NL" sz="1350" kern="1200" dirty="0">
              <a:solidFill>
                <a:prstClr val="white"/>
              </a:solidFill>
              <a:latin typeface="Arial" panose="020B0604020202020204"/>
            </a:endParaRPr>
          </a:p>
        </p:txBody>
      </p:sp>
      <p:sp>
        <p:nvSpPr>
          <p:cNvPr id="2" name="Titel 1">
            <a:extLst>
              <a:ext uri="{FF2B5EF4-FFF2-40B4-BE49-F238E27FC236}">
                <a16:creationId xmlns:a16="http://schemas.microsoft.com/office/drawing/2014/main" id="{0972A347-763A-47C7-BDD2-2C3627FD3A27}"/>
              </a:ext>
            </a:extLst>
          </p:cNvPr>
          <p:cNvSpPr>
            <a:spLocks noGrp="1"/>
          </p:cNvSpPr>
          <p:nvPr>
            <p:ph type="title"/>
          </p:nvPr>
        </p:nvSpPr>
        <p:spPr>
          <a:xfrm>
            <a:off x="1007604" y="-74544"/>
            <a:ext cx="7437036" cy="911250"/>
          </a:xfrm>
        </p:spPr>
        <p:txBody>
          <a:bodyPr>
            <a:normAutofit/>
          </a:bodyPr>
          <a:lstStyle/>
          <a:p>
            <a:r>
              <a:rPr lang="nl-NL" sz="2100" dirty="0"/>
              <a:t>Ambitieus actieplan ‘Utrecht Circulair’ (2021-2023)</a:t>
            </a:r>
          </a:p>
        </p:txBody>
      </p:sp>
      <p:sp>
        <p:nvSpPr>
          <p:cNvPr id="3" name="Tijdelijke aanduiding voor inhoud 2">
            <a:extLst>
              <a:ext uri="{FF2B5EF4-FFF2-40B4-BE49-F238E27FC236}">
                <a16:creationId xmlns:a16="http://schemas.microsoft.com/office/drawing/2014/main" id="{E579D40A-BCC4-4B6F-89A6-2CC2CF201E20}"/>
              </a:ext>
            </a:extLst>
          </p:cNvPr>
          <p:cNvSpPr>
            <a:spLocks noGrp="1"/>
          </p:cNvSpPr>
          <p:nvPr>
            <p:ph idx="1"/>
          </p:nvPr>
        </p:nvSpPr>
        <p:spPr>
          <a:xfrm>
            <a:off x="4816445" y="836706"/>
            <a:ext cx="4327555" cy="3772866"/>
          </a:xfrm>
        </p:spPr>
        <p:txBody>
          <a:bodyPr>
            <a:noAutofit/>
          </a:bodyPr>
          <a:lstStyle/>
          <a:p>
            <a:pPr marL="0" indent="0">
              <a:buNone/>
            </a:pPr>
            <a:r>
              <a:rPr lang="nl-NL" sz="1600" b="1" dirty="0"/>
              <a:t>5 prioritaire circulaire ambities:</a:t>
            </a:r>
          </a:p>
          <a:p>
            <a:r>
              <a:rPr lang="nl-NL" sz="1600" b="1" dirty="0"/>
              <a:t>a </a:t>
            </a:r>
            <a:r>
              <a:rPr lang="nl-NL" sz="1600" dirty="0"/>
              <a:t>Utrecht versterkt het vestigingsklimaat voor circulaire bedrijven </a:t>
            </a:r>
          </a:p>
          <a:p>
            <a:r>
              <a:rPr lang="nl-NL" sz="1600" b="1" dirty="0"/>
              <a:t>b </a:t>
            </a:r>
            <a:r>
              <a:rPr lang="nl-NL" sz="1600" dirty="0"/>
              <a:t>Utrecht versterkt het investeringsklimaat en koopt circulair in </a:t>
            </a:r>
          </a:p>
          <a:p>
            <a:r>
              <a:rPr lang="nl-NL" sz="1600" b="1" dirty="0"/>
              <a:t>c </a:t>
            </a:r>
            <a:r>
              <a:rPr lang="nl-NL" sz="1600" dirty="0"/>
              <a:t>Utrecht stimuleert circulair gebiedsontwikkeling en circulair bouwen </a:t>
            </a:r>
          </a:p>
          <a:p>
            <a:r>
              <a:rPr lang="nl-NL" sz="1600" b="1" dirty="0"/>
              <a:t>d </a:t>
            </a:r>
            <a:r>
              <a:rPr lang="nl-NL" sz="1600" dirty="0"/>
              <a:t>Utrecht wordt </a:t>
            </a:r>
            <a:r>
              <a:rPr lang="nl-NL" sz="1600" b="1" dirty="0"/>
              <a:t>afvalvrij (</a:t>
            </a:r>
            <a:r>
              <a:rPr lang="nl-NL" sz="1600" dirty="0"/>
              <a:t>van</a:t>
            </a:r>
            <a:r>
              <a:rPr lang="nl-NL" sz="1600" b="1" dirty="0"/>
              <a:t> afval naar grondstof) </a:t>
            </a:r>
          </a:p>
          <a:p>
            <a:r>
              <a:rPr lang="nl-NL" sz="1600" b="1" dirty="0"/>
              <a:t>e </a:t>
            </a:r>
            <a:r>
              <a:rPr lang="nl-NL" sz="1600" dirty="0"/>
              <a:t>Utrecht stimuleert opleiden voor circulair bouwen en circulair ondernemen en werkt aan een circulaire kennisagenda</a:t>
            </a:r>
          </a:p>
        </p:txBody>
      </p:sp>
      <p:sp>
        <p:nvSpPr>
          <p:cNvPr id="10" name="Rechthoek 9">
            <a:extLst>
              <a:ext uri="{FF2B5EF4-FFF2-40B4-BE49-F238E27FC236}">
                <a16:creationId xmlns:a16="http://schemas.microsoft.com/office/drawing/2014/main" id="{F5CFCB92-7F46-4576-AE58-89A24814646E}"/>
              </a:ext>
            </a:extLst>
          </p:cNvPr>
          <p:cNvSpPr/>
          <p:nvPr/>
        </p:nvSpPr>
        <p:spPr>
          <a:xfrm>
            <a:off x="413538" y="871432"/>
            <a:ext cx="4094452" cy="2197525"/>
          </a:xfrm>
          <a:prstGeom prst="rect">
            <a:avLst/>
          </a:prstGeom>
          <a:effectLst/>
        </p:spPr>
        <p:txBody>
          <a:bodyPr wrap="square">
            <a:spAutoFit/>
          </a:bodyPr>
          <a:lstStyle/>
          <a:p>
            <a:r>
              <a:rPr lang="nl-NL" sz="1600" b="1" dirty="0"/>
              <a:t>In het kort: </a:t>
            </a:r>
          </a:p>
          <a:p>
            <a:pPr marL="171433" lvl="0" indent="-171433" defTabSz="685734">
              <a:lnSpc>
                <a:spcPct val="90000"/>
              </a:lnSpc>
              <a:spcBef>
                <a:spcPts val="751"/>
              </a:spcBef>
              <a:buClr>
                <a:srgbClr val="CC0000"/>
              </a:buClr>
              <a:buFont typeface="Arial" panose="020B0604020202020204" pitchFamily="34" charset="0"/>
              <a:buChar char="•"/>
            </a:pPr>
            <a:r>
              <a:rPr lang="nl-NL" sz="1600" kern="1200" dirty="0">
                <a:solidFill>
                  <a:prstClr val="black"/>
                </a:solidFill>
                <a:ea typeface="+mn-ea"/>
                <a:cs typeface="+mn-cs"/>
              </a:rPr>
              <a:t>Utrecht wil in 2050 een circulaire stad zijn</a:t>
            </a:r>
          </a:p>
          <a:p>
            <a:pPr marL="171433" lvl="0" indent="-171433" defTabSz="685734">
              <a:lnSpc>
                <a:spcPct val="90000"/>
              </a:lnSpc>
              <a:spcBef>
                <a:spcPts val="751"/>
              </a:spcBef>
              <a:buClr>
                <a:srgbClr val="CC0000"/>
              </a:buClr>
              <a:buFont typeface="Arial" panose="020B0604020202020204" pitchFamily="34" charset="0"/>
              <a:buChar char="•"/>
            </a:pPr>
            <a:r>
              <a:rPr lang="nl-NL" sz="1600" kern="1200" dirty="0">
                <a:solidFill>
                  <a:prstClr val="black"/>
                </a:solidFill>
                <a:ea typeface="+mn-ea"/>
                <a:cs typeface="+mn-cs"/>
              </a:rPr>
              <a:t>5 ambities met prioriteit </a:t>
            </a:r>
          </a:p>
          <a:p>
            <a:pPr marL="171433" lvl="0" indent="-171433" defTabSz="685734">
              <a:lnSpc>
                <a:spcPct val="90000"/>
              </a:lnSpc>
              <a:spcBef>
                <a:spcPts val="751"/>
              </a:spcBef>
              <a:buClr>
                <a:srgbClr val="CC0000"/>
              </a:buClr>
              <a:buFont typeface="Arial" panose="020B0604020202020204" pitchFamily="34" charset="0"/>
              <a:buChar char="•"/>
            </a:pPr>
            <a:r>
              <a:rPr lang="nl-NL" sz="1600" kern="1200" dirty="0">
                <a:solidFill>
                  <a:prstClr val="black"/>
                </a:solidFill>
                <a:ea typeface="+mn-ea"/>
                <a:cs typeface="+mn-cs"/>
              </a:rPr>
              <a:t>3 stappen: t</a:t>
            </a:r>
            <a:r>
              <a:rPr lang="nl-NL" sz="1600" dirty="0"/>
              <a:t>ot 2023 zetten we vnl. in op leren en experimenteren (basis op orde), na 2023 zetten we in op versnellen (tot 2030) waarna we tussen 2030-2050 volledig circulair willen worden. </a:t>
            </a:r>
            <a:endParaRPr lang="nl-NL" sz="1600" kern="1200" dirty="0">
              <a:solidFill>
                <a:prstClr val="black"/>
              </a:solidFill>
              <a:ea typeface="+mn-ea"/>
              <a:cs typeface="+mn-cs"/>
            </a:endParaRPr>
          </a:p>
        </p:txBody>
      </p:sp>
      <p:cxnSp>
        <p:nvCxnSpPr>
          <p:cNvPr id="13" name="Rechte verbindingslijn 12">
            <a:extLst>
              <a:ext uri="{FF2B5EF4-FFF2-40B4-BE49-F238E27FC236}">
                <a16:creationId xmlns:a16="http://schemas.microsoft.com/office/drawing/2014/main" id="{C25C13DB-19E2-4EB6-B7CF-15869244F3B4}"/>
              </a:ext>
            </a:extLst>
          </p:cNvPr>
          <p:cNvCxnSpPr>
            <a:cxnSpLocks/>
          </p:cNvCxnSpPr>
          <p:nvPr/>
        </p:nvCxnSpPr>
        <p:spPr>
          <a:xfrm>
            <a:off x="4507990" y="836706"/>
            <a:ext cx="0" cy="3371672"/>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6061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0695A88A-5F67-463A-8982-CFAF9CEEC02F}"/>
              </a:ext>
            </a:extLst>
          </p:cNvPr>
          <p:cNvPicPr>
            <a:picLocks noChangeAspect="1"/>
          </p:cNvPicPr>
          <p:nvPr/>
        </p:nvPicPr>
        <p:blipFill>
          <a:blip r:embed="rId3"/>
          <a:stretch>
            <a:fillRect/>
          </a:stretch>
        </p:blipFill>
        <p:spPr>
          <a:xfrm>
            <a:off x="1593409" y="194840"/>
            <a:ext cx="5175982" cy="4586521"/>
          </a:xfrm>
          <a:prstGeom prst="rect">
            <a:avLst/>
          </a:prstGeom>
        </p:spPr>
      </p:pic>
    </p:spTree>
    <p:extLst>
      <p:ext uri="{BB962C8B-B14F-4D97-AF65-F5344CB8AC3E}">
        <p14:creationId xmlns:p14="http://schemas.microsoft.com/office/powerpoint/2010/main" val="2825054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A92DD954-BE2A-4640-A4EB-748B5735F011}"/>
              </a:ext>
            </a:extLst>
          </p:cNvPr>
          <p:cNvSpPr txBox="1">
            <a:spLocks/>
          </p:cNvSpPr>
          <p:nvPr/>
        </p:nvSpPr>
        <p:spPr>
          <a:xfrm>
            <a:off x="413538" y="1971675"/>
            <a:ext cx="2391283" cy="1200151"/>
          </a:xfrm>
          <a:prstGeom prst="rect">
            <a:avLst/>
          </a:prstGeom>
        </p:spPr>
        <p:txBody>
          <a:bodyPr vert="horz" lIns="68580" tIns="34290" rIns="68580" bIns="34290" rtlCol="0" anchor="b">
            <a:normAutofit/>
          </a:bodyPr>
          <a:lstStyle>
            <a:lvl1pPr algn="l" defTabSz="914312" rtl="0" eaLnBrk="1" latinLnBrk="0" hangingPunct="1">
              <a:lnSpc>
                <a:spcPct val="90000"/>
              </a:lnSpc>
              <a:spcBef>
                <a:spcPct val="0"/>
              </a:spcBef>
              <a:buNone/>
              <a:tabLst/>
              <a:defRPr sz="4000" b="1" kern="1200">
                <a:solidFill>
                  <a:srgbClr val="CC0000"/>
                </a:solidFill>
                <a:latin typeface="+mj-lt"/>
                <a:ea typeface="+mj-ea"/>
                <a:cs typeface="+mj-cs"/>
              </a:defRPr>
            </a:lvl1pPr>
          </a:lstStyle>
          <a:p>
            <a:pPr defTabSz="685734">
              <a:buClrTx/>
            </a:pPr>
            <a:endParaRPr lang="nl-NL" sz="2100" dirty="0">
              <a:latin typeface="Arial" panose="020B0604020202020204"/>
            </a:endParaRPr>
          </a:p>
        </p:txBody>
      </p:sp>
      <p:sp>
        <p:nvSpPr>
          <p:cNvPr id="8" name="Rechthoek 7">
            <a:extLst>
              <a:ext uri="{FF2B5EF4-FFF2-40B4-BE49-F238E27FC236}">
                <a16:creationId xmlns:a16="http://schemas.microsoft.com/office/drawing/2014/main" id="{5B6A22DB-C19A-4316-8494-F7E98C148168}"/>
              </a:ext>
            </a:extLst>
          </p:cNvPr>
          <p:cNvSpPr/>
          <p:nvPr/>
        </p:nvSpPr>
        <p:spPr>
          <a:xfrm>
            <a:off x="-18510" y="1"/>
            <a:ext cx="284188" cy="4353947"/>
          </a:xfrm>
          <a:prstGeom prst="rect">
            <a:avLst/>
          </a:prstGeom>
          <a:solidFill>
            <a:schemeClr val="accent1">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nl-NL" sz="1350" kern="1200" dirty="0">
              <a:solidFill>
                <a:prstClr val="white"/>
              </a:solidFill>
              <a:latin typeface="Arial" panose="020B0604020202020204"/>
            </a:endParaRPr>
          </a:p>
        </p:txBody>
      </p:sp>
      <p:sp>
        <p:nvSpPr>
          <p:cNvPr id="2" name="Titel 1">
            <a:extLst>
              <a:ext uri="{FF2B5EF4-FFF2-40B4-BE49-F238E27FC236}">
                <a16:creationId xmlns:a16="http://schemas.microsoft.com/office/drawing/2014/main" id="{0972A347-763A-47C7-BDD2-2C3627FD3A27}"/>
              </a:ext>
            </a:extLst>
          </p:cNvPr>
          <p:cNvSpPr>
            <a:spLocks noGrp="1"/>
          </p:cNvSpPr>
          <p:nvPr>
            <p:ph type="title"/>
          </p:nvPr>
        </p:nvSpPr>
        <p:spPr>
          <a:xfrm>
            <a:off x="853482" y="-208850"/>
            <a:ext cx="7437036" cy="911250"/>
          </a:xfrm>
        </p:spPr>
        <p:txBody>
          <a:bodyPr>
            <a:normAutofit/>
          </a:bodyPr>
          <a:lstStyle/>
          <a:p>
            <a:r>
              <a:rPr lang="nl-NL" sz="2100" dirty="0"/>
              <a:t>EFRO subsidieprogramma ‘Kansen voor West’</a:t>
            </a:r>
          </a:p>
        </p:txBody>
      </p:sp>
      <p:sp>
        <p:nvSpPr>
          <p:cNvPr id="10" name="Rechthoek 9">
            <a:extLst>
              <a:ext uri="{FF2B5EF4-FFF2-40B4-BE49-F238E27FC236}">
                <a16:creationId xmlns:a16="http://schemas.microsoft.com/office/drawing/2014/main" id="{F5CFCB92-7F46-4576-AE58-89A24814646E}"/>
              </a:ext>
            </a:extLst>
          </p:cNvPr>
          <p:cNvSpPr/>
          <p:nvPr/>
        </p:nvSpPr>
        <p:spPr>
          <a:xfrm>
            <a:off x="546086" y="702400"/>
            <a:ext cx="7717430" cy="4101636"/>
          </a:xfrm>
          <a:prstGeom prst="rect">
            <a:avLst/>
          </a:prstGeom>
          <a:effectLst/>
        </p:spPr>
        <p:txBody>
          <a:bodyPr wrap="square">
            <a:spAutoFit/>
          </a:bodyPr>
          <a:lstStyle/>
          <a:p>
            <a:pPr marL="171433" lvl="0" indent="-171433" defTabSz="685734">
              <a:lnSpc>
                <a:spcPct val="90000"/>
              </a:lnSpc>
              <a:spcBef>
                <a:spcPts val="751"/>
              </a:spcBef>
              <a:buClr>
                <a:srgbClr val="CC0000"/>
              </a:buClr>
              <a:buFont typeface="Arial" panose="020B0604020202020204" pitchFamily="34" charset="0"/>
              <a:buChar char="•"/>
            </a:pPr>
            <a:r>
              <a:rPr lang="nl-NL" sz="1600" kern="1200" dirty="0">
                <a:solidFill>
                  <a:prstClr val="black"/>
                </a:solidFill>
                <a:ea typeface="+mn-ea"/>
                <a:cs typeface="+mn-cs"/>
              </a:rPr>
              <a:t>EFRO Nederland: decentrale uitvoering via 4 landsdelen</a:t>
            </a:r>
          </a:p>
          <a:p>
            <a:pPr marL="171433" lvl="2" indent="-171433" defTabSz="685734">
              <a:lnSpc>
                <a:spcPct val="90000"/>
              </a:lnSpc>
              <a:spcBef>
                <a:spcPts val="751"/>
              </a:spcBef>
              <a:buClr>
                <a:srgbClr val="CC0000"/>
              </a:buClr>
              <a:buFont typeface="Arial" panose="020B0604020202020204" pitchFamily="34" charset="0"/>
              <a:buChar char="•"/>
            </a:pPr>
            <a:r>
              <a:rPr lang="nl-NL" sz="1600" kern="1200" dirty="0">
                <a:solidFill>
                  <a:prstClr val="black"/>
                </a:solidFill>
                <a:ea typeface="+mn-ea"/>
                <a:cs typeface="+mn-cs"/>
              </a:rPr>
              <a:t>Landsdeel West-Nederland, programma getiteld “Kansen voor West”</a:t>
            </a:r>
          </a:p>
          <a:p>
            <a:pPr marL="171433" lvl="2" indent="-171433" defTabSz="685734">
              <a:lnSpc>
                <a:spcPct val="90000"/>
              </a:lnSpc>
              <a:spcBef>
                <a:spcPts val="751"/>
              </a:spcBef>
              <a:buClr>
                <a:srgbClr val="CC0000"/>
              </a:buClr>
              <a:buFont typeface="Arial" panose="020B0604020202020204" pitchFamily="34" charset="0"/>
              <a:buChar char="•"/>
            </a:pPr>
            <a:r>
              <a:rPr lang="nl-NL" sz="1600" kern="1200" dirty="0">
                <a:solidFill>
                  <a:prstClr val="black"/>
                </a:solidFill>
                <a:ea typeface="+mn-ea"/>
                <a:cs typeface="+mn-cs"/>
              </a:rPr>
              <a:t>Merendeel EFRO voor innovatie en overgang naar koolstofarme economie</a:t>
            </a:r>
          </a:p>
          <a:p>
            <a:pPr marL="171433" lvl="0" indent="-171433" defTabSz="685734">
              <a:lnSpc>
                <a:spcPct val="90000"/>
              </a:lnSpc>
              <a:spcBef>
                <a:spcPts val="751"/>
              </a:spcBef>
              <a:buClr>
                <a:srgbClr val="CC0000"/>
              </a:buClr>
              <a:buFont typeface="Arial" panose="020B0604020202020204" pitchFamily="34" charset="0"/>
              <a:buChar char="•"/>
            </a:pPr>
            <a:r>
              <a:rPr lang="nl-NL" sz="1600" kern="1200" dirty="0">
                <a:solidFill>
                  <a:prstClr val="black"/>
                </a:solidFill>
                <a:ea typeface="+mn-ea"/>
                <a:cs typeface="+mn-cs"/>
              </a:rPr>
              <a:t>Maar ook: duurzame stedelijke ontwikkeling </a:t>
            </a:r>
          </a:p>
          <a:p>
            <a:pPr marL="285750" lvl="3" indent="-285750" defTabSz="685734">
              <a:lnSpc>
                <a:spcPct val="90000"/>
              </a:lnSpc>
              <a:spcBef>
                <a:spcPts val="751"/>
              </a:spcBef>
              <a:buClr>
                <a:srgbClr val="CC0000"/>
              </a:buClr>
              <a:buFont typeface="Wingdings" panose="05000000000000000000" pitchFamily="2" charset="2"/>
              <a:buChar char="Ø"/>
            </a:pPr>
            <a:r>
              <a:rPr lang="nl-NL" sz="1600" kern="1200" dirty="0">
                <a:solidFill>
                  <a:prstClr val="black"/>
                </a:solidFill>
                <a:ea typeface="+mn-ea"/>
                <a:cs typeface="+mn-cs"/>
              </a:rPr>
              <a:t>Utrecht heeft een eigen stedelijk programma in de vorm van een </a:t>
            </a:r>
            <a:r>
              <a:rPr lang="nl-NL" sz="1600" kern="1200" dirty="0" err="1">
                <a:solidFill>
                  <a:prstClr val="black"/>
                </a:solidFill>
                <a:ea typeface="+mn-ea"/>
                <a:cs typeface="+mn-cs"/>
              </a:rPr>
              <a:t>zgh</a:t>
            </a:r>
            <a:r>
              <a:rPr lang="nl-NL" sz="1600" kern="1200" dirty="0">
                <a:solidFill>
                  <a:prstClr val="black"/>
                </a:solidFill>
                <a:ea typeface="+mn-ea"/>
                <a:cs typeface="+mn-cs"/>
              </a:rPr>
              <a:t>. “ITI” (</a:t>
            </a:r>
            <a:r>
              <a:rPr lang="nl-NL" sz="1600" kern="1200" dirty="0" err="1">
                <a:solidFill>
                  <a:prstClr val="black"/>
                </a:solidFill>
                <a:ea typeface="+mn-ea"/>
                <a:cs typeface="+mn-cs"/>
              </a:rPr>
              <a:t>Integrated</a:t>
            </a:r>
            <a:r>
              <a:rPr lang="nl-NL" sz="1600" kern="1200" dirty="0">
                <a:solidFill>
                  <a:prstClr val="black"/>
                </a:solidFill>
                <a:ea typeface="+mn-ea"/>
                <a:cs typeface="+mn-cs"/>
              </a:rPr>
              <a:t> </a:t>
            </a:r>
            <a:r>
              <a:rPr lang="nl-NL" sz="1600" kern="1200" dirty="0" err="1">
                <a:solidFill>
                  <a:prstClr val="black"/>
                </a:solidFill>
                <a:ea typeface="+mn-ea"/>
                <a:cs typeface="+mn-cs"/>
              </a:rPr>
              <a:t>Territorial</a:t>
            </a:r>
            <a:r>
              <a:rPr lang="nl-NL" sz="1600" kern="1200" dirty="0">
                <a:solidFill>
                  <a:prstClr val="black"/>
                </a:solidFill>
                <a:ea typeface="+mn-ea"/>
                <a:cs typeface="+mn-cs"/>
              </a:rPr>
              <a:t> Investment </a:t>
            </a:r>
            <a:r>
              <a:rPr lang="nl-NL" sz="1600" kern="1200" dirty="0" err="1">
                <a:solidFill>
                  <a:prstClr val="black"/>
                </a:solidFill>
                <a:ea typeface="+mn-ea"/>
                <a:cs typeface="+mn-cs"/>
              </a:rPr>
              <a:t>Strategy</a:t>
            </a:r>
            <a:r>
              <a:rPr lang="nl-NL" sz="1600" kern="1200" dirty="0">
                <a:solidFill>
                  <a:prstClr val="black"/>
                </a:solidFill>
                <a:ea typeface="+mn-ea"/>
                <a:cs typeface="+mn-cs"/>
              </a:rPr>
              <a:t> </a:t>
            </a:r>
            <a:r>
              <a:rPr lang="nl-NL" sz="1600" kern="1200" dirty="0" err="1">
                <a:solidFill>
                  <a:prstClr val="black"/>
                </a:solidFill>
                <a:ea typeface="+mn-ea"/>
                <a:cs typeface="+mn-cs"/>
              </a:rPr>
              <a:t>for</a:t>
            </a:r>
            <a:r>
              <a:rPr lang="nl-NL" sz="1600" kern="1200" dirty="0">
                <a:solidFill>
                  <a:prstClr val="black"/>
                </a:solidFill>
                <a:ea typeface="+mn-ea"/>
                <a:cs typeface="+mn-cs"/>
              </a:rPr>
              <a:t> </a:t>
            </a:r>
            <a:r>
              <a:rPr lang="nl-NL" sz="1600" kern="1200" dirty="0" err="1">
                <a:solidFill>
                  <a:prstClr val="black"/>
                </a:solidFill>
                <a:ea typeface="+mn-ea"/>
                <a:cs typeface="+mn-cs"/>
              </a:rPr>
              <a:t>sustainable</a:t>
            </a:r>
            <a:r>
              <a:rPr lang="nl-NL" sz="1600" kern="1200" dirty="0">
                <a:solidFill>
                  <a:prstClr val="black"/>
                </a:solidFill>
                <a:ea typeface="+mn-ea"/>
                <a:cs typeface="+mn-cs"/>
              </a:rPr>
              <a:t> </a:t>
            </a:r>
            <a:r>
              <a:rPr lang="nl-NL" sz="1600" kern="1200" dirty="0" err="1">
                <a:solidFill>
                  <a:prstClr val="black"/>
                </a:solidFill>
                <a:ea typeface="+mn-ea"/>
                <a:cs typeface="+mn-cs"/>
              </a:rPr>
              <a:t>urban</a:t>
            </a:r>
            <a:r>
              <a:rPr lang="nl-NL" sz="1600" kern="1200" dirty="0">
                <a:solidFill>
                  <a:prstClr val="black"/>
                </a:solidFill>
                <a:ea typeface="+mn-ea"/>
                <a:cs typeface="+mn-cs"/>
              </a:rPr>
              <a:t> development)</a:t>
            </a:r>
          </a:p>
          <a:p>
            <a:pPr defTabSz="685734">
              <a:lnSpc>
                <a:spcPct val="90000"/>
              </a:lnSpc>
              <a:spcBef>
                <a:spcPts val="751"/>
              </a:spcBef>
              <a:buClr>
                <a:srgbClr val="CC0000"/>
              </a:buClr>
            </a:pPr>
            <a:r>
              <a:rPr lang="nl-NL" altLang="nl-NL" sz="1600" dirty="0"/>
              <a:t>	Ofwel: </a:t>
            </a:r>
          </a:p>
          <a:p>
            <a:pPr marL="285750" indent="-285750" defTabSz="685734">
              <a:lnSpc>
                <a:spcPct val="90000"/>
              </a:lnSpc>
              <a:spcBef>
                <a:spcPts val="751"/>
              </a:spcBef>
              <a:buClr>
                <a:srgbClr val="CC0000"/>
              </a:buClr>
              <a:buFont typeface="Wingdings" panose="05000000000000000000" pitchFamily="2" charset="2"/>
              <a:buChar char="Ø"/>
            </a:pPr>
            <a:r>
              <a:rPr lang="nl-NL" altLang="nl-NL" sz="1600" i="1" dirty="0"/>
              <a:t>Utrecht zet gebiedsgericht en aanvullend op elkaar EFRO en ESF geld in voor:</a:t>
            </a:r>
          </a:p>
          <a:p>
            <a:pPr defTabSz="685734">
              <a:lnSpc>
                <a:spcPct val="90000"/>
              </a:lnSpc>
              <a:spcBef>
                <a:spcPts val="751"/>
              </a:spcBef>
              <a:buClr>
                <a:srgbClr val="CC0000"/>
              </a:buClr>
            </a:pPr>
            <a:r>
              <a:rPr lang="nl-NL" altLang="nl-NL" sz="1600" i="1" dirty="0"/>
              <a:t>	- overgang naar een koolstofarme economie in alle sectoren</a:t>
            </a:r>
          </a:p>
          <a:p>
            <a:pPr defTabSz="685734">
              <a:lnSpc>
                <a:spcPct val="90000"/>
              </a:lnSpc>
              <a:spcBef>
                <a:spcPts val="751"/>
              </a:spcBef>
              <a:buClr>
                <a:srgbClr val="CC0000"/>
              </a:buClr>
            </a:pPr>
            <a:r>
              <a:rPr lang="nl-NL" altLang="nl-NL" sz="1600" i="1" dirty="0"/>
              <a:t>	- betere benutting arbeidspotentieel (ESF)</a:t>
            </a:r>
          </a:p>
          <a:p>
            <a:pPr defTabSz="685734">
              <a:lnSpc>
                <a:spcPct val="90000"/>
              </a:lnSpc>
              <a:spcBef>
                <a:spcPts val="751"/>
              </a:spcBef>
              <a:buClr>
                <a:srgbClr val="CC0000"/>
              </a:buClr>
            </a:pPr>
            <a:r>
              <a:rPr lang="nl-NL" altLang="nl-NL" sz="1600" i="1" dirty="0"/>
              <a:t>	- verkleining mismatch onderwijs-arbeidsmarkt (EFRO</a:t>
            </a:r>
          </a:p>
          <a:p>
            <a:pPr defTabSz="685734">
              <a:lnSpc>
                <a:spcPct val="90000"/>
              </a:lnSpc>
              <a:spcBef>
                <a:spcPts val="751"/>
              </a:spcBef>
              <a:buClr>
                <a:srgbClr val="CC0000"/>
              </a:buClr>
            </a:pPr>
            <a:r>
              <a:rPr lang="nl-NL" altLang="nl-NL" sz="1600" i="1" dirty="0"/>
              <a:t>	- verbeteren van het vestigingsklimaat voor bedrijven (EFRO)</a:t>
            </a:r>
          </a:p>
          <a:p>
            <a:pPr marL="171433" lvl="0" indent="-171433" defTabSz="685734">
              <a:lnSpc>
                <a:spcPct val="90000"/>
              </a:lnSpc>
              <a:spcBef>
                <a:spcPts val="751"/>
              </a:spcBef>
              <a:buClr>
                <a:srgbClr val="CC0000"/>
              </a:buClr>
              <a:buFont typeface="Arial" panose="020B0604020202020204" pitchFamily="34" charset="0"/>
              <a:buChar char="•"/>
            </a:pPr>
            <a:endParaRPr lang="nl-NL" sz="1600" kern="1200" dirty="0">
              <a:solidFill>
                <a:prstClr val="black"/>
              </a:solidFill>
              <a:ea typeface="+mn-ea"/>
              <a:cs typeface="+mn-cs"/>
            </a:endParaRPr>
          </a:p>
        </p:txBody>
      </p:sp>
      <p:sp>
        <p:nvSpPr>
          <p:cNvPr id="6" name="Rectangle 2">
            <a:extLst>
              <a:ext uri="{FF2B5EF4-FFF2-40B4-BE49-F238E27FC236}">
                <a16:creationId xmlns:a16="http://schemas.microsoft.com/office/drawing/2014/main" id="{4B7BAC56-EA9A-4AC1-85F4-81069E9B54F3}"/>
              </a:ext>
            </a:extLst>
          </p:cNvPr>
          <p:cNvSpPr>
            <a:spLocks noChangeArrowheads="1"/>
          </p:cNvSpPr>
          <p:nvPr/>
        </p:nvSpPr>
        <p:spPr bwMode="auto">
          <a:xfrm>
            <a:off x="1502875" y="449497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14" name="Picture 1" descr="logo_kansenvoorwest-2104_ pixels">
            <a:extLst>
              <a:ext uri="{FF2B5EF4-FFF2-40B4-BE49-F238E27FC236}">
                <a16:creationId xmlns:a16="http://schemas.microsoft.com/office/drawing/2014/main" id="{C56CFCB8-AA8B-4E43-8231-A7372E6A92D5}"/>
              </a:ext>
            </a:extLst>
          </p:cNvPr>
          <p:cNvPicPr/>
          <p:nvPr/>
        </p:nvPicPr>
        <p:blipFill>
          <a:blip r:embed="rId3"/>
          <a:srcRect/>
          <a:stretch>
            <a:fillRect/>
          </a:stretch>
        </p:blipFill>
        <p:spPr bwMode="auto">
          <a:xfrm>
            <a:off x="2946622" y="4747036"/>
            <a:ext cx="2648121" cy="288025"/>
          </a:xfrm>
          <a:prstGeom prst="rect">
            <a:avLst/>
          </a:prstGeom>
          <a:noFill/>
          <a:ln w="9525">
            <a:noFill/>
            <a:miter lim="800000"/>
            <a:headEnd/>
            <a:tailEnd/>
          </a:ln>
        </p:spPr>
      </p:pic>
      <p:pic>
        <p:nvPicPr>
          <p:cNvPr id="15" name="Picture 2" descr="EUROPA_RGB">
            <a:extLst>
              <a:ext uri="{FF2B5EF4-FFF2-40B4-BE49-F238E27FC236}">
                <a16:creationId xmlns:a16="http://schemas.microsoft.com/office/drawing/2014/main" id="{67FA58EA-AE89-4844-B45C-F23CB29F0D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6006" y="4608078"/>
            <a:ext cx="615635" cy="403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448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p18"/>
          <p:cNvPicPr preferRelativeResize="0"/>
          <p:nvPr/>
        </p:nvPicPr>
        <p:blipFill rotWithShape="1">
          <a:blip r:embed="rId3">
            <a:alphaModFix/>
          </a:blip>
          <a:srcRect t="9739" b="4142"/>
          <a:stretch/>
        </p:blipFill>
        <p:spPr>
          <a:xfrm>
            <a:off x="525098" y="137345"/>
            <a:ext cx="8084748" cy="3894231"/>
          </a:xfrm>
          <a:prstGeom prst="rect">
            <a:avLst/>
          </a:prstGeom>
          <a:noFill/>
          <a:ln>
            <a:noFill/>
          </a:ln>
        </p:spPr>
      </p:pic>
      <p:sp>
        <p:nvSpPr>
          <p:cNvPr id="3" name="Titel 1">
            <a:extLst>
              <a:ext uri="{FF2B5EF4-FFF2-40B4-BE49-F238E27FC236}">
                <a16:creationId xmlns:a16="http://schemas.microsoft.com/office/drawing/2014/main" id="{6CA1DAA0-8CCE-4D40-9ABE-5342F961A32E}"/>
              </a:ext>
            </a:extLst>
          </p:cNvPr>
          <p:cNvSpPr txBox="1">
            <a:spLocks/>
          </p:cNvSpPr>
          <p:nvPr/>
        </p:nvSpPr>
        <p:spPr>
          <a:xfrm>
            <a:off x="529626" y="265700"/>
            <a:ext cx="7437036" cy="585326"/>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nl-NL" sz="1600" b="1" dirty="0"/>
              <a:t>Circulair Ecosysteem in Utrecht – De Clique</a:t>
            </a:r>
          </a:p>
        </p:txBody>
      </p:sp>
      <p:pic>
        <p:nvPicPr>
          <p:cNvPr id="4" name="Picture 2" descr="EUROPA_RGB">
            <a:extLst>
              <a:ext uri="{FF2B5EF4-FFF2-40B4-BE49-F238E27FC236}">
                <a16:creationId xmlns:a16="http://schemas.microsoft.com/office/drawing/2014/main" id="{49D13C63-E50A-42BF-81C9-52C5FC0C98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099" y="4159191"/>
            <a:ext cx="588478" cy="385555"/>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4C25EA82-81D2-459D-8A6C-442244DF980A}"/>
              </a:ext>
            </a:extLst>
          </p:cNvPr>
          <p:cNvSpPr txBox="1"/>
          <p:nvPr/>
        </p:nvSpPr>
        <p:spPr>
          <a:xfrm>
            <a:off x="1124892" y="4169857"/>
            <a:ext cx="6246504" cy="307777"/>
          </a:xfrm>
          <a:prstGeom prst="rect">
            <a:avLst/>
          </a:prstGeom>
          <a:noFill/>
        </p:spPr>
        <p:txBody>
          <a:bodyPr wrap="square" rtlCol="0">
            <a:spAutoFit/>
          </a:bodyPr>
          <a:lstStyle/>
          <a:p>
            <a:pPr lvl="0" eaLnBrk="0" fontAlgn="base" hangingPunct="0">
              <a:spcBef>
                <a:spcPct val="0"/>
              </a:spcBef>
              <a:spcAft>
                <a:spcPct val="0"/>
              </a:spcAft>
              <a:buClrTx/>
              <a:tabLst>
                <a:tab pos="2636838" algn="ctr"/>
                <a:tab pos="5273675" algn="r"/>
              </a:tabLst>
            </a:pPr>
            <a:r>
              <a:rPr lang="nl-NL" altLang="nl-NL" sz="700" dirty="0">
                <a:solidFill>
                  <a:schemeClr val="accent5"/>
                </a:solidFill>
                <a:latin typeface="Arial" panose="020B0604020202020204" pitchFamily="34" charset="0"/>
                <a:ea typeface="Verdana" panose="020B0604030504040204" pitchFamily="34" charset="0"/>
                <a:cs typeface="Arial" panose="020B0604020202020204" pitchFamily="34" charset="0"/>
              </a:rPr>
              <a:t>Europa investeert in uw toekomst. </a:t>
            </a:r>
          </a:p>
          <a:p>
            <a:pPr lvl="0" eaLnBrk="0" fontAlgn="base" hangingPunct="0">
              <a:spcBef>
                <a:spcPct val="0"/>
              </a:spcBef>
              <a:spcAft>
                <a:spcPct val="0"/>
              </a:spcAft>
              <a:buClrTx/>
              <a:tabLst>
                <a:tab pos="2636838" algn="ctr"/>
                <a:tab pos="5273675" algn="r"/>
              </a:tabLst>
            </a:pPr>
            <a:r>
              <a:rPr lang="nl-NL" altLang="nl-NL" sz="700" dirty="0">
                <a:solidFill>
                  <a:schemeClr val="accent5"/>
                </a:solidFill>
                <a:latin typeface="Arial" panose="020B0604020202020204" pitchFamily="34" charset="0"/>
                <a:ea typeface="Verdana" panose="020B0604030504040204" pitchFamily="34" charset="0"/>
                <a:cs typeface="Arial" panose="020B0604020202020204" pitchFamily="34" charset="0"/>
              </a:rPr>
              <a:t>Dit project kwam tot stand met steun van het Europees Fonds voor Regionale Ontwikkeling van de Europese Unie</a:t>
            </a:r>
            <a:endParaRPr lang="nl-NL" sz="700" dirty="0">
              <a:solidFill>
                <a:schemeClr val="accent5"/>
              </a:solidFill>
              <a:latin typeface="Arial" panose="020B0604020202020204" pitchFamily="34" charset="0"/>
              <a:ea typeface="Verdana" panose="020B0604030504040204" pitchFamily="34" charset="0"/>
              <a:cs typeface="Arial" panose="020B0604020202020204" pitchFamily="34" charset="0"/>
            </a:endParaRPr>
          </a:p>
        </p:txBody>
      </p:sp>
      <p:pic>
        <p:nvPicPr>
          <p:cNvPr id="7" name="Picture 1" descr="logo_kansenvoorwest-2104_ pixels">
            <a:extLst>
              <a:ext uri="{FF2B5EF4-FFF2-40B4-BE49-F238E27FC236}">
                <a16:creationId xmlns:a16="http://schemas.microsoft.com/office/drawing/2014/main" id="{F726E526-D016-432B-88DE-22482ED28C36}"/>
              </a:ext>
            </a:extLst>
          </p:cNvPr>
          <p:cNvPicPr/>
          <p:nvPr/>
        </p:nvPicPr>
        <p:blipFill>
          <a:blip r:embed="rId5"/>
          <a:srcRect/>
          <a:stretch>
            <a:fillRect/>
          </a:stretch>
        </p:blipFill>
        <p:spPr bwMode="auto">
          <a:xfrm>
            <a:off x="5966234" y="4159190"/>
            <a:ext cx="2797520" cy="289633"/>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9"/>
          <p:cNvSpPr txBox="1">
            <a:spLocks noGrp="1"/>
          </p:cNvSpPr>
          <p:nvPr>
            <p:ph type="title"/>
          </p:nvPr>
        </p:nvSpPr>
        <p:spPr>
          <a:xfrm>
            <a:off x="1141200" y="1383575"/>
            <a:ext cx="6861600" cy="1470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sz="2100" dirty="0"/>
          </a:p>
          <a:p>
            <a:pPr marL="0" lvl="0" indent="0" algn="l" rtl="0">
              <a:spcBef>
                <a:spcPts val="0"/>
              </a:spcBef>
              <a:spcAft>
                <a:spcPts val="0"/>
              </a:spcAft>
              <a:buNone/>
            </a:pPr>
            <a:endParaRPr sz="2100" dirty="0"/>
          </a:p>
          <a:p>
            <a:pPr marL="0" lvl="0" indent="0" algn="ctr" rtl="0">
              <a:spcBef>
                <a:spcPts val="0"/>
              </a:spcBef>
              <a:spcAft>
                <a:spcPts val="0"/>
              </a:spcAft>
              <a:buNone/>
            </a:pPr>
            <a:r>
              <a:rPr lang="nl" sz="2100" dirty="0">
                <a:latin typeface="Barlow Condensed Light"/>
                <a:ea typeface="Barlow Condensed Light"/>
                <a:cs typeface="Barlow Condensed Light"/>
                <a:sym typeface="Barlow Condensed Light"/>
              </a:rPr>
              <a:t>Het probleem</a:t>
            </a:r>
            <a:endParaRPr sz="2100" dirty="0">
              <a:latin typeface="Barlow Condensed Light"/>
              <a:ea typeface="Barlow Condensed Light"/>
              <a:cs typeface="Barlow Condensed Light"/>
              <a:sym typeface="Barlow Condensed Light"/>
            </a:endParaRPr>
          </a:p>
          <a:p>
            <a:pPr marL="0" lvl="0" indent="0" algn="ctr" rtl="0">
              <a:spcBef>
                <a:spcPts val="0"/>
              </a:spcBef>
              <a:spcAft>
                <a:spcPts val="0"/>
              </a:spcAft>
              <a:buNone/>
            </a:pPr>
            <a:endParaRPr sz="2100" dirty="0"/>
          </a:p>
          <a:p>
            <a:pPr marL="0" lvl="0" indent="0" algn="ctr" rtl="0">
              <a:spcBef>
                <a:spcPts val="0"/>
              </a:spcBef>
              <a:spcAft>
                <a:spcPts val="0"/>
              </a:spcAft>
              <a:buNone/>
            </a:pPr>
            <a:r>
              <a:rPr lang="nl" sz="2100" dirty="0"/>
              <a:t>Op dit moment worden organische reststromen uit de stad, zoals koffiedik, snijresten en andere voedselresten weggegooid bij het restafval.</a:t>
            </a:r>
            <a:endParaRPr sz="2100" dirty="0"/>
          </a:p>
          <a:p>
            <a:pPr marL="0" lvl="0" indent="0" algn="ctr" rtl="0">
              <a:spcBef>
                <a:spcPts val="0"/>
              </a:spcBef>
              <a:spcAft>
                <a:spcPts val="0"/>
              </a:spcAft>
              <a:buNone/>
            </a:pPr>
            <a:endParaRPr sz="2100" dirty="0"/>
          </a:p>
          <a:p>
            <a:pPr marL="0" lvl="0" indent="0" algn="l" rtl="0">
              <a:spcBef>
                <a:spcPts val="0"/>
              </a:spcBef>
              <a:spcAft>
                <a:spcPts val="0"/>
              </a:spcAft>
              <a:buNone/>
            </a:pPr>
            <a:r>
              <a:rPr lang="nl" sz="2100" dirty="0"/>
              <a:t>Hierdoor worden deze waardevolle organische resten vernietigd in verbrandingsovens. Dit betekent dat de waardevolle nutriënten die deze organische reststromen nog hebben, niet goed genoeg benut worden.</a:t>
            </a:r>
            <a:endParaRPr sz="21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1231950" y="1254425"/>
            <a:ext cx="6680100" cy="271467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nl" sz="2200" dirty="0">
                <a:latin typeface="Barlow Condensed Light"/>
                <a:ea typeface="Barlow Condensed Light"/>
                <a:cs typeface="Barlow Condensed Light"/>
                <a:sym typeface="Barlow Condensed Light"/>
              </a:rPr>
              <a:t>De oplossing</a:t>
            </a:r>
            <a:endParaRPr sz="2200" dirty="0">
              <a:latin typeface="Barlow Condensed Light"/>
              <a:ea typeface="Barlow Condensed Light"/>
              <a:cs typeface="Barlow Condensed Light"/>
              <a:sym typeface="Barlow Condensed Light"/>
            </a:endParaRPr>
          </a:p>
          <a:p>
            <a:pPr marL="0" lvl="0" indent="0" algn="ctr" rtl="0">
              <a:spcBef>
                <a:spcPts val="0"/>
              </a:spcBef>
              <a:spcAft>
                <a:spcPts val="0"/>
              </a:spcAft>
              <a:buNone/>
            </a:pPr>
            <a:endParaRPr sz="2200" dirty="0"/>
          </a:p>
          <a:p>
            <a:pPr marL="0" lvl="0" indent="0" algn="ctr" rtl="0">
              <a:spcBef>
                <a:spcPts val="0"/>
              </a:spcBef>
              <a:spcAft>
                <a:spcPts val="0"/>
              </a:spcAft>
              <a:buNone/>
            </a:pPr>
            <a:r>
              <a:rPr lang="nl" sz="2200" dirty="0"/>
              <a:t>Door organische reststromen bij de bron van het restafval te scheiden, zijn ze te gebruiken als grondstof voor nieuwe voedselproducten. Zo creëren we waardevolle, kortere en circulaire ketens</a:t>
            </a:r>
            <a:endParaRPr sz="2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1"/>
          <p:cNvSpPr txBox="1">
            <a:spLocks noGrp="1"/>
          </p:cNvSpPr>
          <p:nvPr>
            <p:ph type="title" idx="4294967295"/>
          </p:nvPr>
        </p:nvSpPr>
        <p:spPr>
          <a:xfrm>
            <a:off x="0" y="-1"/>
            <a:ext cx="4571999" cy="49341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sz="2000" dirty="0">
                <a:latin typeface="Barlow Condensed Medium"/>
                <a:ea typeface="Barlow Condensed Medium"/>
                <a:cs typeface="Barlow Condensed Medium"/>
                <a:sym typeface="Barlow Condensed Medium"/>
              </a:rPr>
              <a:t>Over De Clique</a:t>
            </a:r>
            <a:endParaRPr sz="2000" dirty="0">
              <a:latin typeface="Barlow Condensed Medium"/>
              <a:ea typeface="Barlow Condensed Medium"/>
              <a:cs typeface="Barlow Condensed Medium"/>
              <a:sym typeface="Barlow Condensed Medium"/>
            </a:endParaRPr>
          </a:p>
          <a:p>
            <a:pPr marL="0" lvl="0" indent="0" algn="l" rtl="0">
              <a:spcBef>
                <a:spcPts val="0"/>
              </a:spcBef>
              <a:spcAft>
                <a:spcPts val="0"/>
              </a:spcAft>
              <a:buNone/>
            </a:pPr>
            <a:endParaRPr sz="1900" dirty="0">
              <a:latin typeface="Barlow Condensed Light"/>
              <a:ea typeface="Barlow Condensed Light"/>
              <a:cs typeface="Barlow Condensed Light"/>
              <a:sym typeface="Barlow Condensed Light"/>
            </a:endParaRPr>
          </a:p>
          <a:p>
            <a:pPr marL="0" lvl="0" indent="0" algn="l" rtl="0">
              <a:spcBef>
                <a:spcPts val="0"/>
              </a:spcBef>
              <a:spcAft>
                <a:spcPts val="0"/>
              </a:spcAft>
              <a:buNone/>
            </a:pPr>
            <a:r>
              <a:rPr lang="nl" sz="1400" dirty="0">
                <a:latin typeface="Barlow Condensed Light"/>
                <a:ea typeface="Barlow Condensed Light"/>
                <a:cs typeface="Barlow Condensed Light"/>
                <a:sym typeface="Barlow Condensed Light"/>
              </a:rPr>
              <a:t>- </a:t>
            </a:r>
            <a:r>
              <a:rPr lang="nl-NL" sz="1400" dirty="0">
                <a:latin typeface="Barlow Condensed" panose="020B0604020202020204" charset="0"/>
                <a:ea typeface="Barlow Condensed Light"/>
                <a:cs typeface="Barlow Condensed Light"/>
                <a:sym typeface="Barlow Condensed Light"/>
              </a:rPr>
              <a:t>Opgericht </a:t>
            </a:r>
            <a:r>
              <a:rPr lang="nl" sz="1400" dirty="0">
                <a:latin typeface="Barlow Condensed" panose="020B0604020202020204" charset="0"/>
                <a:ea typeface="Barlow Condensed Light"/>
                <a:cs typeface="Barlow Condensed Light"/>
                <a:sym typeface="Barlow Condensed Light"/>
              </a:rPr>
              <a:t>in 2019 in Utrecht, door een groep gedreven en ervaren ondernemers.</a:t>
            </a:r>
            <a:endParaRPr sz="1400" dirty="0">
              <a:latin typeface="Barlow Condensed" panose="020B0604020202020204" charset="0"/>
              <a:ea typeface="Barlow Condensed Light"/>
              <a:cs typeface="Barlow Condensed Light"/>
              <a:sym typeface="Barlow Condensed Light"/>
            </a:endParaRPr>
          </a:p>
          <a:p>
            <a:pPr marL="0" lvl="0" indent="0" algn="l" rtl="0">
              <a:spcBef>
                <a:spcPts val="0"/>
              </a:spcBef>
              <a:spcAft>
                <a:spcPts val="0"/>
              </a:spcAft>
              <a:buNone/>
            </a:pPr>
            <a:endParaRPr sz="1400" dirty="0">
              <a:latin typeface="Barlow Condensed" panose="020B0604020202020204" charset="0"/>
              <a:ea typeface="Barlow Condensed Light"/>
              <a:cs typeface="Barlow Condensed Light"/>
              <a:sym typeface="Barlow Condensed Light"/>
            </a:endParaRPr>
          </a:p>
          <a:p>
            <a:pPr marL="0" lvl="0" indent="0" algn="l" rtl="0">
              <a:spcBef>
                <a:spcPts val="0"/>
              </a:spcBef>
              <a:spcAft>
                <a:spcPts val="0"/>
              </a:spcAft>
              <a:buNone/>
            </a:pPr>
            <a:r>
              <a:rPr lang="nl" sz="1400" dirty="0">
                <a:latin typeface="Barlow Condensed" panose="020B0604020202020204" charset="0"/>
                <a:ea typeface="Barlow Condensed Light"/>
                <a:cs typeface="Barlow Condensed Light"/>
                <a:sym typeface="Barlow Condensed Light"/>
              </a:rPr>
              <a:t>- Momenteel meer dan 100 klanten waar organische reststromen en verpakkingsmateriaal opgehaald wordt. De reststromen worden daarna gebruikt om lokale producten te ontwikkelen.</a:t>
            </a:r>
            <a:endParaRPr sz="1400" dirty="0">
              <a:latin typeface="Barlow Condensed" panose="020B0604020202020204" charset="0"/>
              <a:ea typeface="Barlow Condensed Light"/>
              <a:cs typeface="Barlow Condensed Light"/>
              <a:sym typeface="Barlow Condensed Light"/>
            </a:endParaRPr>
          </a:p>
          <a:p>
            <a:pPr marL="0" lvl="0" indent="0" algn="l" rtl="0">
              <a:spcBef>
                <a:spcPts val="0"/>
              </a:spcBef>
              <a:spcAft>
                <a:spcPts val="0"/>
              </a:spcAft>
              <a:buNone/>
            </a:pPr>
            <a:endParaRPr sz="1400" dirty="0">
              <a:latin typeface="Barlow Condensed" panose="020B0604020202020204" charset="0"/>
              <a:ea typeface="Barlow Condensed Light"/>
              <a:cs typeface="Barlow Condensed Light"/>
              <a:sym typeface="Barlow Condensed Light"/>
            </a:endParaRPr>
          </a:p>
          <a:p>
            <a:pPr marL="0" lvl="0" indent="0" algn="l" rtl="0">
              <a:spcBef>
                <a:spcPts val="0"/>
              </a:spcBef>
              <a:spcAft>
                <a:spcPts val="0"/>
              </a:spcAft>
              <a:buNone/>
            </a:pPr>
            <a:r>
              <a:rPr lang="nl" sz="1400" dirty="0">
                <a:latin typeface="Barlow Condensed" panose="020B0604020202020204" charset="0"/>
                <a:ea typeface="Barlow Condensed Light"/>
                <a:cs typeface="Barlow Condensed Light"/>
                <a:sym typeface="Barlow Condensed Light"/>
              </a:rPr>
              <a:t>- </a:t>
            </a:r>
            <a:r>
              <a:rPr lang="nl-NL" sz="1400" dirty="0">
                <a:latin typeface="Barlow Condensed" panose="020B0604020202020204" charset="0"/>
                <a:ea typeface="Barlow Condensed Light"/>
                <a:cs typeface="Barlow Condensed Light"/>
                <a:sym typeface="Barlow Condensed Light"/>
              </a:rPr>
              <a:t>A</a:t>
            </a:r>
            <a:r>
              <a:rPr lang="nl" sz="1400" dirty="0">
                <a:latin typeface="Barlow Condensed" panose="020B0604020202020204" charset="0"/>
                <a:ea typeface="Barlow Condensed Light"/>
                <a:cs typeface="Barlow Condensed Light"/>
                <a:sym typeface="Barlow Condensed Light"/>
              </a:rPr>
              <a:t>mbitie: </a:t>
            </a:r>
            <a:r>
              <a:rPr lang="nl-NL" sz="1400" dirty="0">
                <a:latin typeface="Barlow Condensed" panose="020B0604020202020204" charset="0"/>
                <a:ea typeface="Barlow Condensed Light"/>
                <a:cs typeface="Barlow Condensed Light"/>
                <a:sym typeface="Barlow Condensed Light"/>
              </a:rPr>
              <a:t>Utrecht als blauwdruk voor </a:t>
            </a:r>
            <a:r>
              <a:rPr lang="nl" sz="1400" dirty="0">
                <a:latin typeface="Barlow Condensed" panose="020B0604020202020204" charset="0"/>
                <a:ea typeface="Barlow Condensed Light"/>
                <a:cs typeface="Barlow Condensed Light"/>
                <a:sym typeface="Barlow Condensed Light"/>
              </a:rPr>
              <a:t>businessmodel. </a:t>
            </a:r>
            <a:r>
              <a:rPr lang="nl-NL" sz="1400" dirty="0" err="1">
                <a:latin typeface="Barlow Condensed" panose="020B0604020202020204" charset="0"/>
                <a:ea typeface="Barlow Condensed Light"/>
                <a:cs typeface="Barlow Condensed Light"/>
                <a:sym typeface="Barlow Condensed Light"/>
              </a:rPr>
              <a:t>Tzt</a:t>
            </a:r>
            <a:r>
              <a:rPr lang="nl-NL" sz="1400" dirty="0">
                <a:latin typeface="Barlow Condensed" panose="020B0604020202020204" charset="0"/>
                <a:ea typeface="Barlow Condensed Light"/>
                <a:cs typeface="Barlow Condensed Light"/>
                <a:sym typeface="Barlow Condensed Light"/>
              </a:rPr>
              <a:t> </a:t>
            </a:r>
            <a:r>
              <a:rPr lang="nl" sz="1400" dirty="0">
                <a:latin typeface="Barlow Condensed" panose="020B0604020202020204" charset="0"/>
                <a:ea typeface="Barlow Condensed Light"/>
                <a:cs typeface="Barlow Condensed Light"/>
                <a:sym typeface="Barlow Condensed Light"/>
              </a:rPr>
              <a:t>uitrol naar andere steden (Amsterdam, Rotterdam). </a:t>
            </a:r>
            <a:br>
              <a:rPr lang="nl" sz="1400" dirty="0">
                <a:latin typeface="Barlow Condensed" panose="020B0604020202020204" charset="0"/>
                <a:ea typeface="Barlow Condensed Light"/>
                <a:cs typeface="Barlow Condensed Light"/>
                <a:sym typeface="Barlow Condensed Light"/>
              </a:rPr>
            </a:br>
            <a:br>
              <a:rPr lang="nl" sz="1400" dirty="0">
                <a:latin typeface="Barlow Condensed" panose="020B0604020202020204" charset="0"/>
                <a:ea typeface="Barlow Condensed Light"/>
                <a:cs typeface="Barlow Condensed Light"/>
                <a:sym typeface="Barlow Condensed Light"/>
              </a:rPr>
            </a:br>
            <a:r>
              <a:rPr lang="nl-NL" sz="1400" dirty="0">
                <a:latin typeface="Barlow Condensed" panose="020B0604020202020204" charset="0"/>
                <a:ea typeface="Barlow Condensed Light"/>
                <a:cs typeface="Barlow Condensed Light"/>
                <a:sym typeface="Barlow Condensed Light"/>
              </a:rPr>
              <a:t>D</a:t>
            </a:r>
            <a:r>
              <a:rPr lang="nl" sz="1400" dirty="0">
                <a:latin typeface="Barlow Condensed" panose="020B0604020202020204" charset="0"/>
                <a:ea typeface="Barlow Condensed Light"/>
                <a:cs typeface="Barlow Condensed Light"/>
                <a:sym typeface="Barlow Condensed Light"/>
              </a:rPr>
              <a:t>e </a:t>
            </a:r>
            <a:r>
              <a:rPr lang="nl-NL" sz="1400" dirty="0">
                <a:latin typeface="Barlow Condensed" panose="020B0604020202020204" charset="0"/>
                <a:ea typeface="Barlow Condensed Light"/>
                <a:cs typeface="Barlow Condensed Light"/>
                <a:sym typeface="Barlow Condensed Light"/>
              </a:rPr>
              <a:t>EFRO bijdrage voor ‘circulair ecosysteem in Utrecht’</a:t>
            </a:r>
            <a:r>
              <a:rPr lang="nl" sz="1400" dirty="0">
                <a:latin typeface="Barlow Condensed" panose="020B0604020202020204" charset="0"/>
                <a:ea typeface="Barlow Condensed Light"/>
                <a:cs typeface="Barlow Condensed Light"/>
                <a:sym typeface="Barlow Condensed Light"/>
              </a:rPr>
              <a:t> is gericht op:</a:t>
            </a:r>
            <a:br>
              <a:rPr lang="nl" sz="1400" dirty="0">
                <a:latin typeface="Barlow Condensed" panose="020B0604020202020204" charset="0"/>
                <a:ea typeface="Barlow Condensed Light"/>
                <a:cs typeface="Barlow Condensed Light"/>
                <a:sym typeface="Barlow Condensed Light"/>
              </a:rPr>
            </a:br>
            <a:br>
              <a:rPr lang="nl" sz="1400" dirty="0">
                <a:latin typeface="Barlow Condensed" panose="020B0604020202020204" charset="0"/>
                <a:ea typeface="Barlow Condensed Light"/>
                <a:cs typeface="Barlow Condensed Light"/>
                <a:sym typeface="Barlow Condensed Light"/>
              </a:rPr>
            </a:br>
            <a:r>
              <a:rPr lang="nl" sz="1400" dirty="0">
                <a:latin typeface="Barlow Condensed" panose="020B0604020202020204" charset="0"/>
                <a:ea typeface="Barlow Condensed Light"/>
                <a:cs typeface="Barlow Condensed Light"/>
                <a:sym typeface="Barlow Condensed Light"/>
              </a:rPr>
              <a:t>- (</a:t>
            </a:r>
            <a:r>
              <a:rPr lang="nl-NL" sz="1400" dirty="0">
                <a:latin typeface="Barlow Condensed" panose="020B0604020202020204" charset="0"/>
                <a:ea typeface="Barlow Condensed Light"/>
                <a:cs typeface="Barlow Condensed Light"/>
                <a:sym typeface="Barlow Condensed Light"/>
              </a:rPr>
              <a:t>door) </a:t>
            </a:r>
            <a:r>
              <a:rPr lang="nl-NL" sz="1400" dirty="0">
                <a:latin typeface="Barlow Condensed" panose="020B0604020202020204" charset="0"/>
              </a:rPr>
              <a:t>ontwikkeling lokale hub waar herbruikbare reststromen worden geleverd, gesorteerd, verwerkt of opgeslagen</a:t>
            </a:r>
            <a:br>
              <a:rPr lang="nl-NL" sz="1400" dirty="0">
                <a:latin typeface="Barlow Condensed" panose="020B0604020202020204" charset="0"/>
              </a:rPr>
            </a:br>
            <a:r>
              <a:rPr lang="nl-NL" sz="1400" dirty="0">
                <a:latin typeface="Barlow Condensed" panose="020B0604020202020204" charset="0"/>
              </a:rPr>
              <a:t>- (door) ontwikkeling lokale circulaire productieketens</a:t>
            </a:r>
            <a:br>
              <a:rPr lang="nl-NL" sz="1400" dirty="0">
                <a:latin typeface="Barlow Condensed" panose="020B0604020202020204" charset="0"/>
              </a:rPr>
            </a:br>
            <a:r>
              <a:rPr lang="nl-NL" sz="1400" dirty="0">
                <a:latin typeface="Barlow Condensed" panose="020B0604020202020204" charset="0"/>
              </a:rPr>
              <a:t>- (door) ontwikkeling logistieke oplossingen voor inzamelen mono- stromen en leveren nieuwe producten</a:t>
            </a:r>
            <a:br>
              <a:rPr lang="nl-NL" sz="1400" dirty="0">
                <a:latin typeface="Barlow Condensed" panose="020B0604020202020204" charset="0"/>
              </a:rPr>
            </a:br>
            <a:br>
              <a:rPr lang="nl-NL" sz="1400" dirty="0">
                <a:latin typeface="Barlow Condensed" panose="020B0604020202020204" charset="0"/>
              </a:rPr>
            </a:br>
            <a:br>
              <a:rPr lang="nl-NL" sz="1600" dirty="0">
                <a:latin typeface="Barlow Condensed Light"/>
                <a:ea typeface="Barlow Condensed Light"/>
                <a:cs typeface="Barlow Condensed Light"/>
                <a:sym typeface="Barlow Condensed Light"/>
              </a:rPr>
            </a:br>
            <a:endParaRPr sz="1600" dirty="0">
              <a:latin typeface="Barlow Condensed Light"/>
              <a:ea typeface="Barlow Condensed Light"/>
              <a:cs typeface="Barlow Condensed Light"/>
              <a:sym typeface="Barlow Condensed Light"/>
            </a:endParaRPr>
          </a:p>
        </p:txBody>
      </p:sp>
      <p:pic>
        <p:nvPicPr>
          <p:cNvPr id="94" name="Google Shape;94;p21"/>
          <p:cNvPicPr preferRelativeResize="0"/>
          <p:nvPr/>
        </p:nvPicPr>
        <p:blipFill rotWithShape="1">
          <a:blip r:embed="rId3">
            <a:alphaModFix/>
          </a:blip>
          <a:srcRect r="31600"/>
          <a:stretch/>
        </p:blipFill>
        <p:spPr>
          <a:xfrm>
            <a:off x="4571999" y="0"/>
            <a:ext cx="4572000" cy="5143499"/>
          </a:xfrm>
          <a:prstGeom prst="rect">
            <a:avLst/>
          </a:prstGeom>
          <a:noFill/>
          <a:ln>
            <a:noFill/>
          </a:ln>
        </p:spPr>
      </p:pic>
      <p:sp>
        <p:nvSpPr>
          <p:cNvPr id="95" name="Google Shape;95;p21"/>
          <p:cNvSpPr txBox="1"/>
          <p:nvPr/>
        </p:nvSpPr>
        <p:spPr>
          <a:xfrm>
            <a:off x="735749" y="4846069"/>
            <a:ext cx="3133800" cy="385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nl" sz="1000" dirty="0">
                <a:latin typeface="Barlow Condensed Thin"/>
                <a:ea typeface="Barlow Condensed Thin"/>
                <a:cs typeface="Barlow Condensed Thin"/>
                <a:sym typeface="Barlow Condensed Thin"/>
              </a:rPr>
              <a:t>Wegen van koffiedik op </a:t>
            </a:r>
            <a:r>
              <a:rPr lang="nl-NL" sz="1000" dirty="0">
                <a:latin typeface="Barlow Condensed Thin"/>
                <a:ea typeface="Barlow Condensed Thin"/>
                <a:cs typeface="Barlow Condensed Thin"/>
                <a:sym typeface="Barlow Condensed Thin"/>
              </a:rPr>
              <a:t>de grondstoffen</a:t>
            </a:r>
            <a:r>
              <a:rPr lang="nl" sz="1000" dirty="0">
                <a:latin typeface="Barlow Condensed Thin"/>
                <a:ea typeface="Barlow Condensed Thin"/>
                <a:cs typeface="Barlow Condensed Thin"/>
                <a:sym typeface="Barlow Condensed Thin"/>
              </a:rPr>
              <a:t>hub </a:t>
            </a:r>
            <a:endParaRPr sz="1000" dirty="0">
              <a:latin typeface="Barlow Condensed Thin"/>
              <a:ea typeface="Barlow Condensed Thin"/>
              <a:cs typeface="Barlow Condensed Thin"/>
              <a:sym typeface="Barlow Condensed Thi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2"/>
          <p:cNvSpPr txBox="1">
            <a:spLocks noGrp="1"/>
          </p:cNvSpPr>
          <p:nvPr>
            <p:ph type="title" idx="4294967295"/>
          </p:nvPr>
        </p:nvSpPr>
        <p:spPr>
          <a:xfrm>
            <a:off x="3898761" y="0"/>
            <a:ext cx="5245240" cy="502417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sz="1600" dirty="0">
                <a:latin typeface="Barlow Condensed Medium"/>
                <a:ea typeface="Barlow Condensed Medium"/>
                <a:cs typeface="Barlow Condensed Medium"/>
                <a:sym typeface="Barlow Condensed Medium"/>
              </a:rPr>
              <a:t>De</a:t>
            </a:r>
            <a:r>
              <a:rPr lang="nl" sz="1600" dirty="0">
                <a:latin typeface="Barlow Condensed Medium"/>
                <a:ea typeface="Barlow Condensed Medium"/>
                <a:cs typeface="Barlow Condensed Medium"/>
                <a:sym typeface="Barlow Condensed Medium"/>
              </a:rPr>
              <a:t> service</a:t>
            </a:r>
            <a:endParaRPr sz="1600" dirty="0">
              <a:latin typeface="Barlow Condensed Medium"/>
              <a:ea typeface="Barlow Condensed Medium"/>
              <a:cs typeface="Barlow Condensed Medium"/>
              <a:sym typeface="Barlow Condensed Medium"/>
            </a:endParaRPr>
          </a:p>
          <a:p>
            <a:pPr marL="0" lvl="0" indent="0" algn="l" rtl="0">
              <a:spcBef>
                <a:spcPts val="0"/>
              </a:spcBef>
              <a:spcAft>
                <a:spcPts val="0"/>
              </a:spcAft>
              <a:buNone/>
            </a:pPr>
            <a:endParaRPr sz="1600" dirty="0">
              <a:latin typeface="Barlow Condensed Light"/>
              <a:ea typeface="Barlow Condensed Light"/>
              <a:cs typeface="Barlow Condensed Light"/>
              <a:sym typeface="Barlow Condensed Light"/>
            </a:endParaRPr>
          </a:p>
          <a:p>
            <a:pPr marL="0" lvl="0" indent="0" algn="l" rtl="0">
              <a:spcBef>
                <a:spcPts val="0"/>
              </a:spcBef>
              <a:spcAft>
                <a:spcPts val="0"/>
              </a:spcAft>
              <a:buNone/>
            </a:pPr>
            <a:r>
              <a:rPr lang="nl" sz="1600" dirty="0">
                <a:latin typeface="Barlow Condensed Light"/>
                <a:ea typeface="Barlow Condensed Light"/>
                <a:cs typeface="Barlow Condensed Light"/>
                <a:sym typeface="Barlow Condensed Light"/>
              </a:rPr>
              <a:t>Met </a:t>
            </a:r>
            <a:r>
              <a:rPr lang="nl-NL" sz="1600" dirty="0">
                <a:latin typeface="Barlow Condensed Light"/>
                <a:ea typeface="Barlow Condensed Light"/>
                <a:cs typeface="Barlow Condensed Light"/>
                <a:sym typeface="Barlow Condensed Light"/>
              </a:rPr>
              <a:t>haar </a:t>
            </a:r>
            <a:r>
              <a:rPr lang="nl" sz="1600" dirty="0">
                <a:latin typeface="Barlow Condensed Light"/>
                <a:ea typeface="Barlow Condensed Light"/>
                <a:cs typeface="Barlow Condensed Light"/>
                <a:sym typeface="Barlow Condensed Light"/>
              </a:rPr>
              <a:t>grondstoffenservice haalt De Clique CO2-neutraal gescheiden organische grondstoffen zoals koffiedik, snijresten en voedselresten op bij bedrijven, supermarkten en horeca in stedelijk gebied.</a:t>
            </a:r>
            <a:endParaRPr sz="1600" dirty="0">
              <a:latin typeface="Barlow Condensed Light"/>
              <a:ea typeface="Barlow Condensed Light"/>
              <a:cs typeface="Barlow Condensed Light"/>
              <a:sym typeface="Barlow Condensed Light"/>
            </a:endParaRPr>
          </a:p>
          <a:p>
            <a:pPr marL="0" lvl="0" indent="0" algn="l" rtl="0">
              <a:spcBef>
                <a:spcPts val="0"/>
              </a:spcBef>
              <a:spcAft>
                <a:spcPts val="0"/>
              </a:spcAft>
              <a:buNone/>
            </a:pPr>
            <a:endParaRPr sz="1600" dirty="0">
              <a:latin typeface="Barlow Condensed Light"/>
              <a:ea typeface="Barlow Condensed Light"/>
              <a:cs typeface="Barlow Condensed Light"/>
              <a:sym typeface="Barlow Condensed Light"/>
            </a:endParaRPr>
          </a:p>
          <a:p>
            <a:pPr marL="0" lvl="0" indent="0" algn="l" rtl="0">
              <a:spcBef>
                <a:spcPts val="0"/>
              </a:spcBef>
              <a:spcAft>
                <a:spcPts val="0"/>
              </a:spcAft>
              <a:buNone/>
            </a:pPr>
            <a:r>
              <a:rPr lang="nl-NL" sz="1600" dirty="0">
                <a:latin typeface="Barlow Condensed Light"/>
                <a:ea typeface="Barlow Condensed Light"/>
                <a:cs typeface="Barlow Condensed Light"/>
                <a:sym typeface="Barlow Condensed Light"/>
              </a:rPr>
              <a:t>Het </a:t>
            </a:r>
            <a:r>
              <a:rPr lang="nl" sz="1600" dirty="0">
                <a:latin typeface="Barlow Condensed Light"/>
                <a:ea typeface="Barlow Condensed Light"/>
                <a:cs typeface="Barlow Condensed Light"/>
                <a:sym typeface="Barlow Condensed Light"/>
              </a:rPr>
              <a:t>scheiden van organische reststromen resulteert in</a:t>
            </a:r>
            <a:r>
              <a:rPr lang="nl" sz="1600" dirty="0"/>
              <a:t> </a:t>
            </a:r>
            <a:r>
              <a:rPr lang="nl" sz="1600" dirty="0">
                <a:latin typeface="Barlow Condensed Medium"/>
                <a:ea typeface="Barlow Condensed Medium"/>
                <a:cs typeface="Barlow Condensed Medium"/>
                <a:sym typeface="Barlow Condensed Medium"/>
              </a:rPr>
              <a:t>70% waardevolle grondstoffen voor nieuwe producten na drie maanden. </a:t>
            </a:r>
            <a:endParaRPr sz="1600" dirty="0">
              <a:latin typeface="Barlow Condensed Medium"/>
              <a:ea typeface="Barlow Condensed Medium"/>
              <a:cs typeface="Barlow Condensed Medium"/>
              <a:sym typeface="Barlow Condensed Medium"/>
            </a:endParaRPr>
          </a:p>
          <a:p>
            <a:pPr marL="0" lvl="0" indent="0" algn="l" rtl="0">
              <a:spcBef>
                <a:spcPts val="0"/>
              </a:spcBef>
              <a:spcAft>
                <a:spcPts val="0"/>
              </a:spcAft>
              <a:buNone/>
            </a:pPr>
            <a:endParaRPr sz="1600" dirty="0">
              <a:latin typeface="Barlow Condensed Medium"/>
              <a:ea typeface="Barlow Condensed Medium"/>
              <a:cs typeface="Barlow Condensed Medium"/>
              <a:sym typeface="Barlow Condensed Medium"/>
            </a:endParaRPr>
          </a:p>
          <a:p>
            <a:pPr lvl="0">
              <a:buSzPts val="1100"/>
            </a:pPr>
            <a:r>
              <a:rPr lang="nl" sz="1600" dirty="0">
                <a:latin typeface="Barlow Condensed Light"/>
                <a:ea typeface="Barlow Condensed Light"/>
                <a:cs typeface="Barlow Condensed Light"/>
                <a:sym typeface="Barlow Condensed Light"/>
              </a:rPr>
              <a:t>Bedrijven besparen op afvalkosten want de hoeveelheid </a:t>
            </a:r>
            <a:r>
              <a:rPr lang="nl-NL" sz="1600" dirty="0">
                <a:latin typeface="Barlow Condensed Light"/>
                <a:ea typeface="Barlow Condensed Light"/>
                <a:cs typeface="Barlow Condensed Light"/>
                <a:sym typeface="Barlow Condensed Light"/>
              </a:rPr>
              <a:t>afval </a:t>
            </a:r>
            <a:r>
              <a:rPr lang="nl" sz="1600" dirty="0">
                <a:latin typeface="Barlow Condensed Light"/>
                <a:ea typeface="Barlow Condensed Light"/>
                <a:cs typeface="Barlow Condensed Light"/>
                <a:sym typeface="Barlow Condensed Light"/>
              </a:rPr>
              <a:t>gaat naar beneden (en de prijs van restafval stijgt). </a:t>
            </a:r>
            <a:br>
              <a:rPr lang="nl" sz="1600" dirty="0">
                <a:latin typeface="Barlow Condensed Light"/>
                <a:ea typeface="Barlow Condensed Light"/>
                <a:cs typeface="Barlow Condensed Light"/>
                <a:sym typeface="Barlow Condensed Light"/>
              </a:rPr>
            </a:br>
            <a:br>
              <a:rPr lang="nl" sz="1600" dirty="0">
                <a:latin typeface="Barlow Condensed Light"/>
                <a:ea typeface="Barlow Condensed Light"/>
                <a:cs typeface="Barlow Condensed Light"/>
                <a:sym typeface="Barlow Condensed Light"/>
              </a:rPr>
            </a:br>
            <a:r>
              <a:rPr lang="nl-NL" sz="1600" dirty="0">
                <a:latin typeface="Barlow Condensed Light"/>
                <a:ea typeface="Barlow Condensed Light"/>
                <a:cs typeface="Barlow Condensed Light"/>
                <a:sym typeface="Barlow Condensed Light"/>
              </a:rPr>
              <a:t>Met een dataregistratie-app levert De Clique de klant rapportages, zodat duurzaamheidsdoelen behaald kunnen worden.</a:t>
            </a:r>
            <a:br>
              <a:rPr lang="nl-NL" sz="1600" dirty="0">
                <a:latin typeface="Barlow Condensed Light"/>
                <a:ea typeface="Barlow Condensed Light"/>
                <a:cs typeface="Barlow Condensed Light"/>
                <a:sym typeface="Barlow Condensed Light"/>
              </a:rPr>
            </a:br>
            <a:br>
              <a:rPr lang="nl-NL" sz="1600" dirty="0">
                <a:latin typeface="Barlow Condensed Light"/>
                <a:ea typeface="Barlow Condensed Light"/>
                <a:cs typeface="Barlow Condensed Light"/>
                <a:sym typeface="Barlow Condensed Light"/>
              </a:rPr>
            </a:br>
            <a:r>
              <a:rPr lang="nl-NL" sz="1600" dirty="0">
                <a:latin typeface="Barlow Condensed Light"/>
                <a:ea typeface="Barlow Condensed Light"/>
                <a:cs typeface="Barlow Condensed Light"/>
                <a:sym typeface="Barlow Condensed Light"/>
              </a:rPr>
              <a:t>De grondstoffen die de stad biedt, zijn de basis voor nieuwe producten die vervolgens terug verkocht worden aan klanten in de stad.</a:t>
            </a:r>
            <a:br>
              <a:rPr lang="nl-NL" sz="1600" dirty="0">
                <a:latin typeface="Barlow Condensed Light"/>
                <a:ea typeface="Barlow Condensed Light"/>
                <a:cs typeface="Barlow Condensed Light"/>
                <a:sym typeface="Barlow Condensed Light"/>
              </a:rPr>
            </a:br>
            <a:br>
              <a:rPr lang="nl-NL" sz="1600" dirty="0">
                <a:latin typeface="Barlow Condensed Light"/>
                <a:ea typeface="Barlow Condensed Light"/>
                <a:cs typeface="Barlow Condensed Light"/>
                <a:sym typeface="Barlow Condensed Light"/>
              </a:rPr>
            </a:br>
            <a:r>
              <a:rPr lang="nl-NL" sz="1600" dirty="0">
                <a:latin typeface="Barlow Condensed Medium"/>
                <a:ea typeface="Barlow Condensed Medium"/>
                <a:cs typeface="Barlow Condensed Medium"/>
                <a:sym typeface="Barlow Condensed Medium"/>
              </a:rPr>
              <a:t>Omzet uit een maandelijks servicecontract per klant, gecombineerd met de doorgaande verkoop van circulaire producten.</a:t>
            </a:r>
            <a:endParaRPr sz="1600" dirty="0">
              <a:latin typeface="Barlow Condensed Light"/>
              <a:ea typeface="Barlow Condensed Light"/>
              <a:cs typeface="Barlow Condensed Light"/>
              <a:sym typeface="Barlow Condensed Light"/>
            </a:endParaRPr>
          </a:p>
        </p:txBody>
      </p:sp>
      <p:pic>
        <p:nvPicPr>
          <p:cNvPr id="101" name="Google Shape;101;p22"/>
          <p:cNvPicPr preferRelativeResize="0"/>
          <p:nvPr/>
        </p:nvPicPr>
        <p:blipFill rotWithShape="1">
          <a:blip r:embed="rId3">
            <a:alphaModFix/>
          </a:blip>
          <a:srcRect l="14021" r="23742"/>
          <a:stretch/>
        </p:blipFill>
        <p:spPr>
          <a:xfrm>
            <a:off x="0" y="0"/>
            <a:ext cx="3687746" cy="5165048"/>
          </a:xfrm>
          <a:prstGeom prst="rect">
            <a:avLst/>
          </a:prstGeom>
          <a:noFill/>
          <a:ln>
            <a:noFill/>
          </a:ln>
        </p:spPr>
      </p:pic>
      <p:sp>
        <p:nvSpPr>
          <p:cNvPr id="102" name="Google Shape;102;p22"/>
          <p:cNvSpPr txBox="1"/>
          <p:nvPr/>
        </p:nvSpPr>
        <p:spPr>
          <a:xfrm>
            <a:off x="0" y="4878581"/>
            <a:ext cx="3133800" cy="38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 sz="1000">
                <a:latin typeface="Barlow Condensed Thin"/>
                <a:ea typeface="Barlow Condensed Thin"/>
                <a:cs typeface="Barlow Condensed Thin"/>
                <a:sym typeface="Barlow Condensed Thin"/>
              </a:rPr>
              <a:t>Ophalen van sinaasappelschillen bij  Bigoli</a:t>
            </a:r>
            <a:endParaRPr sz="1000">
              <a:latin typeface="Barlow Condensed Thin"/>
              <a:ea typeface="Barlow Condensed Thin"/>
              <a:cs typeface="Barlow Condensed Thin"/>
              <a:sym typeface="Barlow Condensed Thin"/>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Theme">
  <a:themeElements>
    <a:clrScheme name="Default Theme">
      <a:dk1>
        <a:srgbClr val="7F7F7F"/>
      </a:dk1>
      <a:lt1>
        <a:srgbClr val="FFFFFF"/>
      </a:lt1>
      <a:dk2>
        <a:srgbClr val="A7A7A7"/>
      </a:dk2>
      <a:lt2>
        <a:srgbClr val="535353"/>
      </a:lt2>
      <a:accent1>
        <a:srgbClr val="707070"/>
      </a:accent1>
      <a:accent2>
        <a:srgbClr val="B0B1B3"/>
      </a:accent2>
      <a:accent3>
        <a:srgbClr val="919191"/>
      </a:accent3>
      <a:accent4>
        <a:srgbClr val="91969B"/>
      </a:accent4>
      <a:accent5>
        <a:srgbClr val="4B5050"/>
      </a:accent5>
      <a:accent6>
        <a:srgbClr val="51545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Gemeente Utrecht">
      <a:dk1>
        <a:sysClr val="windowText" lastClr="000000"/>
      </a:dk1>
      <a:lt1>
        <a:sysClr val="window" lastClr="FFFFFF"/>
      </a:lt1>
      <a:dk2>
        <a:srgbClr val="7F7F7F"/>
      </a:dk2>
      <a:lt2>
        <a:srgbClr val="E7E6E6"/>
      </a:lt2>
      <a:accent1>
        <a:srgbClr val="CC0000"/>
      </a:accent1>
      <a:accent2>
        <a:srgbClr val="FFB70B"/>
      </a:accent2>
      <a:accent3>
        <a:srgbClr val="006DFF"/>
      </a:accent3>
      <a:accent4>
        <a:srgbClr val="FFC000"/>
      </a:accent4>
      <a:accent5>
        <a:srgbClr val="75757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alpha val="75000"/>
          </a:srgbClr>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91440" tIns="45720" rIns="91440" bIns="45720" rtlCol="0" anchor="ctr">
        <a:normAutofit fontScale="32500" lnSpcReduction="20000"/>
      </a:bodyPr>
      <a:lstStyle>
        <a:defPPr algn="l">
          <a:defRPr dirty="0" smtClean="0"/>
        </a:defPPr>
      </a:lstStyle>
    </a:txDef>
  </a:objectDefaults>
  <a:extraClrSchemeLst/>
  <a:extLst>
    <a:ext uri="{05A4C25C-085E-4340-85A3-A5531E510DB2}">
      <thm15:themeFamily xmlns:thm15="http://schemas.microsoft.com/office/thememl/2012/main" name="PP-GU-new  -  Alleen-lezen" id="{CE5F2A7C-68F3-4535-A802-27E07E7F7CA2}" vid="{FDE71D26-C596-44FA-BFDD-478EE8709F7B}"/>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238</TotalTime>
  <Words>1730</Words>
  <Application>Microsoft Office PowerPoint</Application>
  <PresentationFormat>Diavoorstelling (16:9)</PresentationFormat>
  <Paragraphs>144</Paragraphs>
  <Slides>18</Slides>
  <Notes>18</Notes>
  <HiddenSlides>0</HiddenSlides>
  <MMClips>0</MMClips>
  <ScaleCrop>false</ScaleCrop>
  <HeadingPairs>
    <vt:vector size="6" baseType="variant">
      <vt:variant>
        <vt:lpstr>Gebruikte lettertypen</vt:lpstr>
      </vt:variant>
      <vt:variant>
        <vt:i4>14</vt:i4>
      </vt:variant>
      <vt:variant>
        <vt:lpstr>Thema</vt:lpstr>
      </vt:variant>
      <vt:variant>
        <vt:i4>3</vt:i4>
      </vt:variant>
      <vt:variant>
        <vt:lpstr>Diatitels</vt:lpstr>
      </vt:variant>
      <vt:variant>
        <vt:i4>18</vt:i4>
      </vt:variant>
    </vt:vector>
  </HeadingPairs>
  <TitlesOfParts>
    <vt:vector size="35" baseType="lpstr">
      <vt:lpstr>Arial</vt:lpstr>
      <vt:lpstr>Barlow Condensed</vt:lpstr>
      <vt:lpstr>Helvetica Neue Light</vt:lpstr>
      <vt:lpstr>Barlow Condensed Thin</vt:lpstr>
      <vt:lpstr>Barlow Condensed Medium</vt:lpstr>
      <vt:lpstr>Barlow Condensed Light</vt:lpstr>
      <vt:lpstr>Montserrat</vt:lpstr>
      <vt:lpstr>Barlow Condensed SemiBold</vt:lpstr>
      <vt:lpstr>Calibri</vt:lpstr>
      <vt:lpstr>Helvetica Neue</vt:lpstr>
      <vt:lpstr>Wingdings</vt:lpstr>
      <vt:lpstr>Lato Light</vt:lpstr>
      <vt:lpstr>Lato Black</vt:lpstr>
      <vt:lpstr>Barlow Condensed ExtraLight</vt:lpstr>
      <vt:lpstr>Simple Light</vt:lpstr>
      <vt:lpstr>Default Theme</vt:lpstr>
      <vt:lpstr>Kantoorthema</vt:lpstr>
      <vt:lpstr> Circulair Ecosysteem Utrecht – De Clique  Utrecht Circulair </vt:lpstr>
      <vt:lpstr>Ambitieus actieplan ‘Utrecht Circulair’ (2021-2023)</vt:lpstr>
      <vt:lpstr>PowerPoint-presentatie</vt:lpstr>
      <vt:lpstr>EFRO subsidieprogramma ‘Kansen voor West’</vt:lpstr>
      <vt:lpstr>PowerPoint-presentatie</vt:lpstr>
      <vt:lpstr>  Het probleem  Op dit moment worden organische reststromen uit de stad, zoals koffiedik, snijresten en andere voedselresten weggegooid bij het restafval.  Hierdoor worden deze waardevolle organische resten vernietigd in verbrandingsovens. Dit betekent dat de waardevolle nutriënten die deze organische reststromen nog hebben, niet goed genoeg benut worden.</vt:lpstr>
      <vt:lpstr>De oplossing  Door organische reststromen bij de bron van het restafval te scheiden, zijn ze te gebruiken als grondstof voor nieuwe voedselproducten. Zo creëren we waardevolle, kortere en circulaire ketens</vt:lpstr>
      <vt:lpstr>Over De Clique  - Opgericht in 2019 in Utrecht, door een groep gedreven en ervaren ondernemers.  - Momenteel meer dan 100 klanten waar organische reststromen en verpakkingsmateriaal opgehaald wordt. De reststromen worden daarna gebruikt om lokale producten te ontwikkelen.  - Ambitie: Utrecht als blauwdruk voor businessmodel. Tzt uitrol naar andere steden (Amsterdam, Rotterdam).   De EFRO bijdrage voor ‘circulair ecosysteem in Utrecht’ is gericht op:  - (door) ontwikkeling lokale hub waar herbruikbare reststromen worden geleverd, gesorteerd, verwerkt of opgeslagen - (door) ontwikkeling lokale circulaire productieketens - (door) ontwikkeling logistieke oplossingen voor inzamelen mono- stromen en leveren nieuwe producten   </vt:lpstr>
      <vt:lpstr>De service  Met haar grondstoffenservice haalt De Clique CO2-neutraal gescheiden organische grondstoffen zoals koffiedik, snijresten en voedselresten op bij bedrijven, supermarkten en horeca in stedelijk gebied.  Het scheiden van organische reststromen resulteert in 70% waardevolle grondstoffen voor nieuwe producten na drie maanden.   Bedrijven besparen op afvalkosten want de hoeveelheid afval gaat naar beneden (en de prijs van restafval stijgt).   Met een dataregistratie-app levert De Clique de klant rapportages, zodat duurzaamheidsdoelen behaald kunnen worden.  De grondstoffen die de stad biedt, zijn de basis voor nieuwe producten die vervolgens terug verkocht worden aan klanten in de stad.  Omzet uit een maandelijks servicecontract per klant, gecombineerd met de doorgaande verkoop van circulaire producten.</vt:lpstr>
      <vt:lpstr>Klanten  De Clique biedt service en producten aan ieder bedrijf dat een keuken of cateringfaciliteit heeft. Voorbeelden hiervan zijn: restaurants, winkelcentra, grote bedrijven en scholen. Momenteel ligt de focus op Utrecht en omgeving.   Ondanks Covid-19 is de service succesvol uitgebreid naar verzorgingshuizen, supermarkten, universiteiten en ziekenhuizen.  Door strategische samenwerkingsverbanden met professionele en lokale bedrijven ontwikkelt De Clique nieuwe voedselproducten. </vt:lpstr>
      <vt:lpstr>De grondstoffenhub  Op de hub worden de geredde organische reststromen klaargemaakt voor verwerking en verspreiding. Opgehaald verpakkingsmateriaal gaat naar recycling faciliteiten nabij.  Met de eigen composteerinstallatie wordt een deel van de opgehaalde organische restromen omgezet tot compost en o.a. gebruikt om wilde thee voor Wilder Land en hop voor lokale brouwers te verbouwen.   Met de bouw van een oesterzwammenkwekerij kan De Clique vleesvervangers leveren aan producenten die daar weer verschillende producten van kunnen maken.  </vt:lpstr>
      <vt:lpstr>Onze waardeketen  Naast eigen faciliteiten, werkt De Clique samen met een netwerk van partners. Wij zorgen voor verse en ‘schone’ monostromen zodat onze partners de verdere verwerking van de opgehaalde organische componenten kunnen gebruiken in nieuwe producten.   Thee, bier, brood, oesterzwammenbitterballen, diervoeding en compost zijn hier enkele voorbeelden van.</vt:lpstr>
      <vt:lpstr>PowerPoint-presentatie</vt:lpstr>
      <vt:lpstr>Markt en industrie trends  De Clique als spin in het web van een snel veranderende industrie:   Huidige afvalverwerkers zijn niet goed genoeg uitgerust voor de laatste stappen van verwerkingslogistiek Vrachtwagens worden geweerd uit het centrum van steden. Steeds meer producenten gebruiken met succes organische reststromen als grondstoffen voor nieuwe producten. Regelgeving en financieringsopties moedigen opwerken van reststromen aan en en verhogen belastingen op vernietiging van restmaterialen. Circulariteit wordt steeds belangrijker als inkoopcriteria voor zakelijk afvalmanagement en catering. </vt:lpstr>
      <vt:lpstr>Waar staat De Clique  Er is duidelijke vraag naar de service en producten.  Een volledig opererende grondstoffenhub in Utrecht Met succes financieringen van meer dan 1 miljoen euro binnengehaald. Samenwerkingsverbanden met cateraars en facility managers opgezet om de sales van onze grondstoffenservice en producten uit te breiden. De Clique is Sprout/MT finalist voor for Start-up van het jaar 2021 en genomimeerd door Start-up Utrecht als Utrecht Start-up van het jaar 2020. Wij hebben media-aandacht in kranten, online en op nationale televisie </vt:lpstr>
      <vt:lpstr>Groei plannen  Q2 2021 - lancering van de merkproducten Q3 2021 - Grote Composteermachine en oesterzwammenkwekerij in bedrijf. Q4 2021 - Break-even in Utrecht H1 2022 - Uitrollen van Circulair Ophaal Systeem H1 2022 - Uitbreiding naar Amsterdam H1 2022 - Urban farming pilots voor productverkoop in Utrecht H2 2022 - Uitbreiding naar Rotterdam H1 2023 - Uitbreiding naar Leuven (BE) </vt:lpstr>
      <vt:lpstr>De Clique is op zoek naar...  De Clique heeft de ambitie om snel op te schalen. Dit is het juiste moment voor verduurzaming en de vraag naar de geboden service groeit. Door op te schalen kan De Clique serieuze systeemverandering in gang zetten en significante positieve impact creëren.  Dit kan De Clique niet zonder hulp. Daarom wordt voortdurend gezocht naar: samenwerkingsverbanden met lokale producenten en grote namen in de voedingsindustrie die opgehaalde organische reststromen en verpakkingen kunnen verwerken in nieuwe schaalbare producten.  Samenwerkingsverbanden om afvalvrije verpakkingen voor de stad maken.  Samenwerkingsverbanden om grondstoffenhubs in alle grote steden in NL te vestigen. ontwikkelpartners voor een CirculairOphaalSysteem. Een “kliko systeem” voor de circulaire economie”). Financiering om op te schalen naar andere steden.   </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Pastoors, Mariska</dc:creator>
  <cp:lastModifiedBy>Mariska Pastoors</cp:lastModifiedBy>
  <cp:revision>24</cp:revision>
  <dcterms:modified xsi:type="dcterms:W3CDTF">2021-06-15T18:32:26Z</dcterms:modified>
</cp:coreProperties>
</file>