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8"/>
  </p:notesMasterIdLst>
  <p:handoutMasterIdLst>
    <p:handoutMasterId r:id="rId9"/>
  </p:handoutMasterIdLst>
  <p:sldIdLst>
    <p:sldId id="261" r:id="rId2"/>
    <p:sldId id="343" r:id="rId3"/>
    <p:sldId id="344" r:id="rId4"/>
    <p:sldId id="345" r:id="rId5"/>
    <p:sldId id="346" r:id="rId6"/>
    <p:sldId id="347" r:id="rId7"/>
  </p:sldIdLst>
  <p:sldSz cx="9144000" cy="6858000" type="screen4x3"/>
  <p:notesSz cx="6797675" cy="9926638"/>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orient="horz" pos="3871">
          <p15:clr>
            <a:srgbClr val="A4A3A4"/>
          </p15:clr>
        </p15:guide>
        <p15:guide id="3" pos="2880">
          <p15:clr>
            <a:srgbClr val="A4A3A4"/>
          </p15:clr>
        </p15:guide>
        <p15:guide id="4" pos="310">
          <p15:clr>
            <a:srgbClr val="A4A3A4"/>
          </p15:clr>
        </p15:guide>
        <p15:guide id="5" pos="5498">
          <p15:clr>
            <a:srgbClr val="A4A3A4"/>
          </p15:clr>
        </p15:guide>
        <p15:guide id="6" orient="horz" pos="1026">
          <p15:clr>
            <a:srgbClr val="A4A3A4"/>
          </p15:clr>
        </p15:guide>
        <p15:guide id="7" pos="55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11" autoAdjust="0"/>
  </p:normalViewPr>
  <p:slideViewPr>
    <p:cSldViewPr>
      <p:cViewPr varScale="1">
        <p:scale>
          <a:sx n="57" d="100"/>
          <a:sy n="57" d="100"/>
        </p:scale>
        <p:origin x="2202" y="54"/>
      </p:cViewPr>
      <p:guideLst>
        <p:guide orient="horz" pos="1013"/>
        <p:guide orient="horz" pos="3871"/>
        <p:guide pos="2880"/>
        <p:guide pos="310"/>
        <p:guide pos="5498"/>
        <p:guide orient="horz" pos="1026"/>
        <p:guide pos="5545"/>
      </p:guideLst>
    </p:cSldViewPr>
  </p:slideViewPr>
  <p:notesTextViewPr>
    <p:cViewPr>
      <p:scale>
        <a:sx n="100" d="100"/>
        <a:sy n="100" d="100"/>
      </p:scale>
      <p:origin x="0" y="0"/>
    </p:cViewPr>
  </p:notesTextViewPr>
  <p:notesViewPr>
    <p:cSldViewPr>
      <p:cViewPr varScale="1">
        <p:scale>
          <a:sx n="62" d="100"/>
          <a:sy n="62" d="100"/>
        </p:scale>
        <p:origin x="-2626" y="-77"/>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E7F393C-6EC8-45EA-8A7B-CAE425F76153}" type="datetimeFigureOut">
              <a:rPr lang="nl-NL" smtClean="0"/>
              <a:pPr/>
              <a:t>16-3-2021</a:t>
            </a:fld>
            <a:endParaRPr lang="nl-NL"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57E2F9-E7B3-403F-BF57-C22921875C4F}" type="slidenum">
              <a:rPr lang="nl-NL" smtClean="0"/>
              <a:pPr/>
              <a:t>‹nr.›</a:t>
            </a:fld>
            <a:endParaRPr lang="nl-NL" dirty="0"/>
          </a:p>
        </p:txBody>
      </p:sp>
    </p:spTree>
    <p:extLst>
      <p:ext uri="{BB962C8B-B14F-4D97-AF65-F5344CB8AC3E}">
        <p14:creationId xmlns:p14="http://schemas.microsoft.com/office/powerpoint/2010/main" val="16998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16-3-2021</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18057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124535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5825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51171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136031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 name="Groep 8"/>
          <p:cNvGrpSpPr>
            <a:grpSpLocks noSelect="1"/>
          </p:cNvGrpSpPr>
          <p:nvPr userDrawn="1"/>
        </p:nvGrpSpPr>
        <p:grpSpPr bwMode="black">
          <a:xfrm>
            <a:off x="182563" y="108649"/>
            <a:ext cx="2563812"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8949"/>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81BF6DB9-17C0-47EF-88F4-8BFAD3A4D5DC}" type="datetime1">
              <a:rPr lang="nl-NL" noProof="1" smtClean="0"/>
              <a:t>16-3-2021</a:t>
            </a:fld>
            <a:endParaRPr lang="nl-NL" noProof="1"/>
          </a:p>
        </p:txBody>
      </p:sp>
      <p:sp>
        <p:nvSpPr>
          <p:cNvPr id="33" name="Afgeronde rechthoek 32"/>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datum 2"/>
          <p:cNvSpPr>
            <a:spLocks noGrp="1" noSelect="1"/>
          </p:cNvSpPr>
          <p:nvPr>
            <p:ph type="dt" sz="half" idx="10"/>
          </p:nvPr>
        </p:nvSpPr>
        <p:spPr bwMode="gray"/>
        <p:txBody>
          <a:bodyPr/>
          <a:lstStyle/>
          <a:p>
            <a:fld id="{18421BC1-DAAF-433D-8059-1A3CBCBA7966}" type="datetime1">
              <a:rPr lang="nl-NL" smtClean="0"/>
              <a:t>16-3-2021</a:t>
            </a:fld>
            <a:endParaRPr lang="nl-NL" dirty="0"/>
          </a:p>
        </p:txBody>
      </p:sp>
      <p:sp>
        <p:nvSpPr>
          <p:cNvPr id="4" name="Tijdelijke aanduiding voor voettekst 3"/>
          <p:cNvSpPr>
            <a:spLocks noGrp="1" noSelect="1"/>
          </p:cNvSpPr>
          <p:nvPr>
            <p:ph type="ftr" sz="quarter" idx="11"/>
          </p:nvPr>
        </p:nvSpPr>
        <p:spPr bwMode="gray"/>
        <p:txBody>
          <a:bodyPr/>
          <a:lstStyle/>
          <a:p>
            <a:endParaRPr lang="nl-NL" dirty="0"/>
          </a:p>
        </p:txBody>
      </p:sp>
      <p:sp>
        <p:nvSpPr>
          <p:cNvPr id="5" name="Tijdelijke aanduiding voor dianummer 4"/>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FA053175-49CA-4EA3-8E3B-9B3AA6B8F6A6}" type="datetime1">
              <a:rPr lang="nl-NL" smtClean="0"/>
              <a:t>16-3-2021</a:t>
            </a:fld>
            <a:endParaRPr lang="nl-NL" dirty="0"/>
          </a:p>
        </p:txBody>
      </p:sp>
      <p:sp>
        <p:nvSpPr>
          <p:cNvPr id="3" name="Tijdelijke aanduiding voor voettekst 2"/>
          <p:cNvSpPr>
            <a:spLocks noGrp="1" noSelect="1"/>
          </p:cNvSpPr>
          <p:nvPr>
            <p:ph type="ftr" sz="quarter" idx="11"/>
          </p:nvPr>
        </p:nvSpPr>
        <p:spPr bwMode="gray"/>
        <p:txBody>
          <a:bodyPr/>
          <a:lstStyle/>
          <a:p>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72CF2BD7-67E8-4188-9DC5-40CC3336640D}" type="datetime1">
              <a:rPr lang="nl-NL" smtClean="0"/>
              <a:t>16-3-2021</a:t>
            </a:fld>
            <a:endParaRPr lang="nl-NL" dirty="0"/>
          </a:p>
        </p:txBody>
      </p:sp>
      <p:sp>
        <p:nvSpPr>
          <p:cNvPr id="3" name="Tijdelijke aanduiding voor voettekst 2"/>
          <p:cNvSpPr>
            <a:spLocks noGrp="1" noSelect="1"/>
          </p:cNvSpPr>
          <p:nvPr>
            <p:ph type="ftr" sz="quarter" idx="11"/>
          </p:nvPr>
        </p:nvSpPr>
        <p:spPr bwMode="gray"/>
        <p:txBody>
          <a:bodyPr/>
          <a:lstStyle/>
          <a:p>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inhoud 2"/>
          <p:cNvSpPr>
            <a:spLocks noGrp="1" noSelect="1"/>
          </p:cNvSpPr>
          <p:nvPr>
            <p:ph idx="1"/>
          </p:nvPr>
        </p:nvSpPr>
        <p:spPr bwMode="gray"/>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4" name="Tijdelijke aanduiding voor datum 3"/>
          <p:cNvSpPr>
            <a:spLocks noGrp="1" noSelect="1"/>
          </p:cNvSpPr>
          <p:nvPr>
            <p:ph type="dt" sz="half" idx="10"/>
          </p:nvPr>
        </p:nvSpPr>
        <p:spPr bwMode="gray"/>
        <p:txBody>
          <a:bodyPr/>
          <a:lstStyle/>
          <a:p>
            <a:fld id="{1B112689-D543-4830-BD06-064C8D6C53EC}" type="datetime1">
              <a:rPr lang="nl-NL" smtClean="0"/>
              <a:t>16-3-2021</a:t>
            </a:fld>
            <a:endParaRPr lang="nl-NL" dirty="0"/>
          </a:p>
        </p:txBody>
      </p:sp>
      <p:sp>
        <p:nvSpPr>
          <p:cNvPr id="5" name="Tijdelijke aanduiding voor voettekst 4"/>
          <p:cNvSpPr>
            <a:spLocks noGrp="1" noSelect="1"/>
          </p:cNvSpPr>
          <p:nvPr>
            <p:ph type="ftr" sz="quarter" idx="11"/>
          </p:nvPr>
        </p:nvSpPr>
        <p:spPr bwMode="gray"/>
        <p:txBody>
          <a:bodyPr/>
          <a:lstStyle/>
          <a:p>
            <a:endParaRPr lang="nl-NL" dirty="0"/>
          </a:p>
        </p:txBody>
      </p:sp>
      <p:sp>
        <p:nvSpPr>
          <p:cNvPr id="6" name="Tijdelijke aanduiding voor dianummer 5"/>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0"/>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grpSp>
        <p:nvGrpSpPr>
          <p:cNvPr id="5" name="Groep 4"/>
          <p:cNvGrpSpPr>
            <a:grpSpLocks noSelect="1"/>
          </p:cNvGrpSpPr>
          <p:nvPr userDrawn="1"/>
        </p:nvGrpSpPr>
        <p:grpSpPr bwMode="black">
          <a:xfrm>
            <a:off x="182563" y="163513"/>
            <a:ext cx="2563812"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0071"/>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594908"/>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29DD4158-38BC-4E91-A328-AC62179469B3}" type="datetime1">
              <a:rPr lang="nl-NL" noProof="1" smtClean="0"/>
              <a:t>16-3-2021</a:t>
            </a:fld>
            <a:endParaRPr lang="nl-NL" noProof="1"/>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8"/>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noSelect="1"/>
          </p:cNvSpPr>
          <p:nvPr userDrawn="1">
            <p:ph type="subTitle" idx="1" hasCustomPrompt="1"/>
          </p:nvPr>
        </p:nvSpPr>
        <p:spPr bwMode="gray">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Subtitel</a:t>
            </a:r>
            <a:endParaRPr lang="nl-NL" noProof="1"/>
          </a:p>
        </p:txBody>
      </p:sp>
      <p:sp>
        <p:nvSpPr>
          <p:cNvPr id="2" name="Titel 1"/>
          <p:cNvSpPr>
            <a:spLocks noGrp="1" noSelect="1"/>
          </p:cNvSpPr>
          <p:nvPr userDrawn="1">
            <p:ph type="ctrTitle" hasCustomPrompt="1"/>
          </p:nvPr>
        </p:nvSpPr>
        <p:spPr bwMode="gray">
          <a:xfrm>
            <a:off x="981045" y="1758949"/>
            <a:ext cx="7344000" cy="1039967"/>
          </a:xfrm>
        </p:spPr>
        <p:txBody>
          <a:bodyPr anchor="t" anchorCtr="0"/>
          <a:lstStyle>
            <a:lvl1pPr algn="l">
              <a:defRPr sz="5500">
                <a:solidFill>
                  <a:schemeClr val="bg1"/>
                </a:solidFill>
              </a:defRPr>
            </a:lvl1pPr>
          </a:lstStyle>
          <a:p>
            <a:r>
              <a:rPr lang="nl-NL" noProof="1" smtClean="0"/>
              <a:t>Titel</a:t>
            </a:r>
            <a:endParaRPr lang="nl-NL" noProof="1"/>
          </a:p>
        </p:txBody>
      </p:sp>
      <p:grpSp>
        <p:nvGrpSpPr>
          <p:cNvPr id="31" name="Groep 4"/>
          <p:cNvGrpSpPr>
            <a:grpSpLocks noSelect="1"/>
          </p:cNvGrpSpPr>
          <p:nvPr userDrawn="1"/>
        </p:nvGrpSpPr>
        <p:grpSpPr bwMode="black">
          <a:xfrm>
            <a:off x="182563" y="163513"/>
            <a:ext cx="2563812"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4337934" y="2053441"/>
            <a:ext cx="4464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820800" y="2124000"/>
            <a:ext cx="3268800" cy="4248000"/>
          </a:xfrm>
        </p:spPr>
        <p:txBody>
          <a:bodyPr/>
          <a:lstStyle>
            <a:lvl1pPr marL="0" indent="0">
              <a:buNone/>
              <a:defRPr b="0" baseline="0"/>
            </a:lvl1pPr>
          </a:lstStyle>
          <a:p>
            <a:r>
              <a:rPr lang="nl-NL" dirty="0" smtClean="0"/>
              <a:t>Afbeelding formaat: 367 x 476 pixels.</a:t>
            </a:r>
            <a:endParaRPr lang="nl-NL" dirty="0"/>
          </a:p>
        </p:txBody>
      </p:sp>
      <p:sp>
        <p:nvSpPr>
          <p:cNvPr id="2" name="Tijdelijke aanduiding voor datum 1"/>
          <p:cNvSpPr>
            <a:spLocks noGrp="1" noSelect="1"/>
          </p:cNvSpPr>
          <p:nvPr>
            <p:ph type="dt" sz="half" idx="11"/>
          </p:nvPr>
        </p:nvSpPr>
        <p:spPr bwMode="gray"/>
        <p:txBody>
          <a:bodyPr/>
          <a:lstStyle/>
          <a:p>
            <a:fld id="{EE8EB39C-9339-4CE4-9EBF-716C01842273}" type="datetime1">
              <a:rPr lang="nl-NL" smtClean="0"/>
              <a:t>16-3-2021</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6689901" y="2053441"/>
            <a:ext cx="2088000" cy="4176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766800" y="2124000"/>
            <a:ext cx="5720400" cy="3812400"/>
          </a:xfrm>
        </p:spPr>
        <p:txBody>
          <a:bodyPr/>
          <a:lstStyle>
            <a:lvl1pPr marL="0" indent="0">
              <a:buNone/>
              <a:defRPr b="0" baseline="0"/>
            </a:lvl1pPr>
          </a:lstStyle>
          <a:p>
            <a:r>
              <a:rPr lang="nl-NL" dirty="0" smtClean="0"/>
              <a:t>Afbeelding formaat: 641 x 427 pixels.</a:t>
            </a:r>
            <a:endParaRPr lang="nl-NL" dirty="0"/>
          </a:p>
        </p:txBody>
      </p:sp>
      <p:sp>
        <p:nvSpPr>
          <p:cNvPr id="2" name="Tijdelijke aanduiding voor datum 1"/>
          <p:cNvSpPr>
            <a:spLocks noGrp="1" noSelect="1"/>
          </p:cNvSpPr>
          <p:nvPr>
            <p:ph type="dt" sz="half" idx="11"/>
          </p:nvPr>
        </p:nvSpPr>
        <p:spPr bwMode="gray"/>
        <p:txBody>
          <a:bodyPr/>
          <a:lstStyle/>
          <a:p>
            <a:fld id="{3E45455E-4629-4B99-B7C5-124CA02C93AE}" type="datetime1">
              <a:rPr lang="nl-NL" smtClean="0"/>
              <a:t>16-3-2021</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792000" y="0"/>
            <a:ext cx="4950000" cy="6858000"/>
          </a:xfrm>
        </p:spPr>
        <p:txBody>
          <a:bodyPr/>
          <a:lstStyle>
            <a:lvl1pPr marL="0" indent="0">
              <a:buNone/>
              <a:defRPr b="0" baseline="0"/>
            </a:lvl1pPr>
          </a:lstStyle>
          <a:p>
            <a:r>
              <a:rPr lang="nl-NL" dirty="0" smtClean="0"/>
              <a:t>Afbeelding formaat: 367 x 476 pixels.</a:t>
            </a:r>
            <a:endParaRPr lang="nl-NL" dirty="0"/>
          </a:p>
        </p:txBody>
      </p:sp>
      <p:sp>
        <p:nvSpPr>
          <p:cNvPr id="3" name="Tijdelijke aanduiding voor inhoud 2"/>
          <p:cNvSpPr>
            <a:spLocks noGrp="1" noSelect="1"/>
          </p:cNvSpPr>
          <p:nvPr>
            <p:ph idx="1"/>
          </p:nvPr>
        </p:nvSpPr>
        <p:spPr bwMode="gray">
          <a:xfrm>
            <a:off x="6040767" y="2053441"/>
            <a:ext cx="2736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1"/>
          </p:nvPr>
        </p:nvSpPr>
        <p:spPr bwMode="gray"/>
        <p:txBody>
          <a:bodyPr/>
          <a:lstStyle/>
          <a:p>
            <a:fld id="{D3D29926-0771-4006-BE3D-79E0C9F92E8A}" type="datetime1">
              <a:rPr lang="nl-NL" smtClean="0"/>
              <a:t>16-3-2021</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4975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11" name="Tijdelijke aanduiding voor inhoud 10"/>
          <p:cNvSpPr>
            <a:spLocks noGrp="1" noSelect="1"/>
          </p:cNvSpPr>
          <p:nvPr>
            <p:ph sz="quarter" idx="14"/>
          </p:nvPr>
        </p:nvSpPr>
        <p:spPr bwMode="gray">
          <a:xfrm>
            <a:off x="781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5"/>
          </p:nvPr>
        </p:nvSpPr>
        <p:spPr bwMode="gray"/>
        <p:txBody>
          <a:bodyPr/>
          <a:lstStyle/>
          <a:p>
            <a:fld id="{5972712F-E170-4AFA-A35F-BBD9E998F041}" type="datetime1">
              <a:rPr lang="nl-NL" smtClean="0"/>
              <a:t>16-3-2021</a:t>
            </a:fld>
            <a:endParaRPr lang="nl-NL" dirty="0"/>
          </a:p>
        </p:txBody>
      </p:sp>
      <p:sp>
        <p:nvSpPr>
          <p:cNvPr id="3" name="Tijdelijke aanduiding voor voettekst 2"/>
          <p:cNvSpPr>
            <a:spLocks noGrp="1" noSelect="1"/>
          </p:cNvSpPr>
          <p:nvPr>
            <p:ph type="ftr" sz="quarter" idx="16"/>
          </p:nvPr>
        </p:nvSpPr>
        <p:spPr bwMode="gray"/>
        <p:txBody>
          <a:bodyPr/>
          <a:lstStyle/>
          <a:p>
            <a:endParaRPr lang="nl-NL" dirty="0"/>
          </a:p>
        </p:txBody>
      </p:sp>
      <p:sp>
        <p:nvSpPr>
          <p:cNvPr id="4" name="Tijdelijke aanduiding voor dianummer 3"/>
          <p:cNvSpPr>
            <a:spLocks noGrp="1" noSelect="1"/>
          </p:cNvSpPr>
          <p:nvPr>
            <p:ph type="sldNum" sz="quarter" idx="17"/>
          </p:nvPr>
        </p:nvSpPr>
        <p:spPr bwMode="gray"/>
        <p:txBody>
          <a:bodyPr/>
          <a:lstStyle/>
          <a:p>
            <a:r>
              <a:rPr lang="nl-NL" dirty="0" smtClean="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781971" y="1998333"/>
            <a:ext cx="8010000" cy="1143000"/>
          </a:xfrm>
        </p:spPr>
        <p:txBody>
          <a:bodyPr/>
          <a:lstStyle>
            <a:lvl1pPr>
              <a:defRPr/>
            </a:lvl1pPr>
          </a:lstStyle>
          <a:p>
            <a:r>
              <a:rPr lang="nl-NL" dirty="0" smtClean="0"/>
              <a:t>Titel</a:t>
            </a:r>
            <a:endParaRPr lang="nl-N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3" name="Groep 30"/>
          <p:cNvGrpSpPr>
            <a:grpSpLocks noSelect="1"/>
          </p:cNvGrpSpPr>
          <p:nvPr userDrawn="1"/>
        </p:nvGrpSpPr>
        <p:grpSpPr bwMode="black">
          <a:xfrm>
            <a:off x="182563" y="163513"/>
            <a:ext cx="425450"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4" name="Tijdelijke aanduiding voor datum 3"/>
          <p:cNvSpPr>
            <a:spLocks noGrp="1" noSelect="1"/>
          </p:cNvSpPr>
          <p:nvPr userDrawn="1">
            <p:ph type="dt" sz="half" idx="10"/>
          </p:nvPr>
        </p:nvSpPr>
        <p:spPr bwMode="gray"/>
        <p:txBody>
          <a:bodyPr/>
          <a:lstStyle/>
          <a:p>
            <a:fld id="{B54F5DAC-14B9-47F6-82A2-572A9B069997}" type="datetime1">
              <a:rPr lang="nl-NL" smtClean="0"/>
              <a:t>16-3-2021</a:t>
            </a:fld>
            <a:endParaRPr lang="nl-NL" dirty="0"/>
          </a:p>
        </p:txBody>
      </p:sp>
      <p:sp>
        <p:nvSpPr>
          <p:cNvPr id="5" name="Tijdelijke aanduiding voor voettekst 4"/>
          <p:cNvSpPr>
            <a:spLocks noGrp="1" noSelect="1"/>
          </p:cNvSpPr>
          <p:nvPr userDrawn="1">
            <p:ph type="ftr" sz="quarter" idx="11"/>
          </p:nvPr>
        </p:nvSpPr>
        <p:spPr bwMode="gray"/>
        <p:txBody>
          <a:bodyPr/>
          <a:lstStyle/>
          <a:p>
            <a:endParaRPr lang="nl-NL" dirty="0"/>
          </a:p>
        </p:txBody>
      </p:sp>
      <p:sp>
        <p:nvSpPr>
          <p:cNvPr id="6" name="Tijdelijke aanduiding voor dianummer 5"/>
          <p:cNvSpPr>
            <a:spLocks noGrp="1" noSelect="1"/>
          </p:cNvSpPr>
          <p:nvPr userDrawn="1">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182563" y="163513"/>
            <a:ext cx="425450"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781971" y="1998333"/>
            <a:ext cx="8010000" cy="1143000"/>
          </a:xfrm>
          <a:prstGeom prst="rect">
            <a:avLst/>
          </a:prstGeom>
        </p:spPr>
        <p:txBody>
          <a:bodyPr vert="horz" lIns="0" tIns="0" rIns="0" bIns="0" rtlCol="0" anchor="t">
            <a:noAutofit/>
          </a:bodyPr>
          <a:lstStyle/>
          <a:p>
            <a:r>
              <a:rPr lang="nl-NL" noProof="1" smtClean="0"/>
              <a:t>Klik om de stijl te bewerken</a:t>
            </a:r>
            <a:endParaRPr lang="nl-NL" noProof="1"/>
          </a:p>
        </p:txBody>
      </p:sp>
      <p:sp>
        <p:nvSpPr>
          <p:cNvPr id="3" name="Tijdelijke aanduiding voor tekst 2"/>
          <p:cNvSpPr>
            <a:spLocks noGrp="1" noSelect="1"/>
          </p:cNvSpPr>
          <p:nvPr>
            <p:ph type="body" idx="1"/>
          </p:nvPr>
        </p:nvSpPr>
        <p:spPr bwMode="gray">
          <a:xfrm>
            <a:off x="781563" y="3367563"/>
            <a:ext cx="8010000" cy="2787175"/>
          </a:xfrm>
          <a:prstGeom prst="rect">
            <a:avLst/>
          </a:prstGeom>
        </p:spPr>
        <p:txBody>
          <a:bodyPr vert="horz" lIns="0" tIns="0" rIns="0" bIns="0" rtlCol="0">
            <a:noAutofit/>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p>
          <a:p>
            <a:pPr lvl="5"/>
            <a:r>
              <a:rPr lang="nl-NL" noProof="1" smtClean="0"/>
              <a:t>Zesde niveau</a:t>
            </a:r>
          </a:p>
          <a:p>
            <a:pPr lvl="6"/>
            <a:r>
              <a:rPr lang="nl-NL" noProof="1" smtClean="0"/>
              <a:t>Zevende niveau</a:t>
            </a:r>
          </a:p>
          <a:p>
            <a:pPr lvl="7"/>
            <a:r>
              <a:rPr lang="nl-NL" noProof="1" smtClean="0"/>
              <a:t>Achtste niveau</a:t>
            </a:r>
          </a:p>
          <a:p>
            <a:pPr lvl="8"/>
            <a:r>
              <a:rPr lang="nl-NL" noProof="1" smtClean="0"/>
              <a:t>Negende niveau</a:t>
            </a:r>
            <a:endParaRPr lang="nl-NL" noProof="1"/>
          </a:p>
        </p:txBody>
      </p:sp>
      <p:grpSp>
        <p:nvGrpSpPr>
          <p:cNvPr id="20" name="Groep 19"/>
          <p:cNvGrpSpPr>
            <a:grpSpLocks noSelect="1"/>
          </p:cNvGrpSpPr>
          <p:nvPr/>
        </p:nvGrpSpPr>
        <p:grpSpPr bwMode="gray">
          <a:xfrm>
            <a:off x="9252624" y="-47626"/>
            <a:ext cx="1609522"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smtClean="0">
                  <a:solidFill>
                    <a:schemeClr val="tx1"/>
                  </a:solidFill>
                </a:rPr>
                <a:t>Klik op het pijltje naast Nieuwe dia om een nieuwe dia aan te maken. Kies een van de indelingen.</a:t>
              </a:r>
            </a:p>
            <a:p>
              <a:pPr algn="l"/>
              <a:endParaRPr lang="nl-NL" sz="900" noProof="1" smtClean="0">
                <a:solidFill>
                  <a:schemeClr val="tx1"/>
                </a:solidFill>
              </a:endParaRPr>
            </a:p>
            <a:p>
              <a:pPr algn="l"/>
              <a:r>
                <a:rPr lang="nl-NL" sz="900" noProof="1" smtClean="0">
                  <a:solidFill>
                    <a:schemeClr val="tx1"/>
                  </a:solidFill>
                </a:rPr>
                <a:t>Klik op Indeling als de dia opnieuw moet worden aangepast aan de huidige indeling, of om een andere indeling toe te passen.</a:t>
              </a:r>
            </a:p>
            <a:p>
              <a:pPr algn="l"/>
              <a:endParaRPr lang="nl-NL" sz="900" noProof="1" smtClean="0">
                <a:solidFill>
                  <a:schemeClr val="tx1"/>
                </a:solidFill>
              </a:endParaRPr>
            </a:p>
            <a:p>
              <a:pPr algn="l"/>
              <a:r>
                <a:rPr lang="nl-NL" sz="900" noProof="1" smtClean="0">
                  <a:solidFill>
                    <a:schemeClr val="tx1"/>
                  </a:solidFill>
                </a:rPr>
                <a:t>De tekstvakken van de dia’s hebben allen 9 niveaus.</a:t>
              </a:r>
            </a:p>
            <a:p>
              <a:pPr algn="l"/>
              <a:r>
                <a:rPr lang="nl-NL" sz="900" noProof="1" smtClean="0">
                  <a:solidFill>
                    <a:schemeClr val="tx1"/>
                  </a:solidFill>
                </a:rPr>
                <a:t>Eerste, tweede en derde niveau hebben</a:t>
              </a:r>
              <a:r>
                <a:rPr lang="nl-NL" sz="900" baseline="0" noProof="1" smtClean="0">
                  <a:solidFill>
                    <a:schemeClr val="tx1"/>
                  </a:solidFill>
                </a:rPr>
                <a:t> een opsomming. Het vierde niveau is bold en geschikt voor een kopje.</a:t>
              </a:r>
            </a:p>
            <a:p>
              <a:pPr algn="l"/>
              <a:r>
                <a:rPr lang="nl-NL" sz="900" baseline="0" noProof="1" smtClean="0">
                  <a:solidFill>
                    <a:schemeClr val="tx1"/>
                  </a:solidFill>
                </a:rPr>
                <a:t>Het vijfde niveau is voor de basistekst. Zowel niveau  vier als vijf lijnen automatisch uit aan de linkerkantlijn.</a:t>
              </a:r>
            </a:p>
            <a:p>
              <a:pPr algn="l"/>
              <a:r>
                <a:rPr lang="nl-NL" sz="900" baseline="0" noProof="1" smtClean="0">
                  <a:solidFill>
                    <a:schemeClr val="tx1"/>
                  </a:solidFill>
                </a:rPr>
                <a:t>Het zesde, zevende en achtste niveau lijnen uit onder resp. eerste, tweede en derde opsomming.</a:t>
              </a:r>
            </a:p>
            <a:p>
              <a:pPr algn="l"/>
              <a:r>
                <a:rPr lang="nl-NL" sz="900" baseline="0" noProof="1" smtClean="0">
                  <a:solidFill>
                    <a:schemeClr val="tx1"/>
                  </a:solidFill>
                </a:rPr>
                <a:t>Het negende niveau is een kleiner lettertype dat uitlijnt aan de linkermarge. Deze is geschikt voor bijvoorbeeld een bijschrift.</a:t>
              </a:r>
            </a:p>
            <a:p>
              <a:pPr algn="l"/>
              <a:endParaRPr lang="nl-NL" sz="900" baseline="0" noProof="1" smtClean="0">
                <a:solidFill>
                  <a:schemeClr val="tx1"/>
                </a:solidFill>
              </a:endParaRPr>
            </a:p>
            <a:p>
              <a:pPr algn="l"/>
              <a:r>
                <a:rPr lang="nl-NL" sz="900" b="1" baseline="0" noProof="1" smtClean="0">
                  <a:solidFill>
                    <a:schemeClr val="tx1"/>
                  </a:solidFill>
                </a:rPr>
                <a:t>Let op:</a:t>
              </a:r>
              <a:r>
                <a:rPr lang="nl-NL" sz="900" b="0" baseline="0" noProof="1" smtClean="0">
                  <a:solidFill>
                    <a:schemeClr val="tx1"/>
                  </a:solidFill>
                </a:rPr>
                <a:t>  Let op: wissel van stijl met de knoppen              voor lijstniveau verhogen of verlagen, of in MS Office met verkorte toetscombinatie Alt+Shift+← of Alt+Shift+→</a:t>
              </a:r>
            </a:p>
            <a:p>
              <a:pPr algn="l"/>
              <a:endParaRPr lang="nl-NL" sz="900" b="0" baseline="0" noProof="1" smtClean="0">
                <a:solidFill>
                  <a:schemeClr val="tx1"/>
                </a:solidFill>
              </a:endParaRPr>
            </a:p>
            <a:p>
              <a:pPr algn="l"/>
              <a:endParaRPr lang="nl-NL" sz="900" b="0" baseline="0" noProof="1" smtClean="0">
                <a:solidFill>
                  <a:schemeClr val="tx1"/>
                </a:solidFill>
              </a:endParaRPr>
            </a:p>
            <a:p>
              <a:pPr algn="l"/>
              <a:r>
                <a:rPr lang="nl-NL" sz="900" b="0" baseline="0" noProof="1" smtClean="0">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7706281" y="6489408"/>
            <a:ext cx="756000" cy="180000"/>
          </a:xfrm>
          <a:prstGeom prst="rect">
            <a:avLst/>
          </a:prstGeom>
        </p:spPr>
        <p:txBody>
          <a:bodyPr vert="horz" lIns="0" tIns="0" rIns="0" bIns="0" rtlCol="0" anchor="t"/>
          <a:lstStyle>
            <a:lvl1pPr algn="r">
              <a:defRPr sz="1000">
                <a:solidFill>
                  <a:schemeClr val="bg2"/>
                </a:solidFill>
              </a:defRPr>
            </a:lvl1pPr>
          </a:lstStyle>
          <a:p>
            <a:fld id="{FB349537-925B-410E-B553-81EDCFA61736}" type="datetime1">
              <a:rPr lang="nl-NL" smtClean="0"/>
              <a:t>16-3-2021</a:t>
            </a:fld>
            <a:endParaRPr lang="nl-NL" dirty="0"/>
          </a:p>
        </p:txBody>
      </p:sp>
      <p:sp>
        <p:nvSpPr>
          <p:cNvPr id="5" name="Tijdelijke aanduiding voor voettekst 4"/>
          <p:cNvSpPr>
            <a:spLocks noGrp="1" noSelect="1"/>
          </p:cNvSpPr>
          <p:nvPr>
            <p:ph type="ftr" sz="quarter" idx="3"/>
          </p:nvPr>
        </p:nvSpPr>
        <p:spPr bwMode="gray">
          <a:xfrm>
            <a:off x="781563" y="6489408"/>
            <a:ext cx="6192000" cy="180000"/>
          </a:xfrm>
          <a:prstGeom prst="rect">
            <a:avLst/>
          </a:prstGeom>
        </p:spPr>
        <p:txBody>
          <a:bodyPr vert="horz" lIns="0" tIns="0" rIns="0" bIns="0" rtlCol="0" anchor="t"/>
          <a:lstStyle>
            <a:lvl1pPr algn="l">
              <a:defRPr sz="1000">
                <a:solidFill>
                  <a:schemeClr val="bg2"/>
                </a:solidFill>
              </a:defRPr>
            </a:lvl1pPr>
          </a:lstStyle>
          <a:p>
            <a:endParaRPr lang="nl-NL" dirty="0"/>
          </a:p>
        </p:txBody>
      </p:sp>
      <p:sp>
        <p:nvSpPr>
          <p:cNvPr id="6" name="Tijdelijke aanduiding voor dianummer 5"/>
          <p:cNvSpPr>
            <a:spLocks noGrp="1" noSelect="1"/>
          </p:cNvSpPr>
          <p:nvPr>
            <p:ph type="sldNum" sz="quarter" idx="4"/>
          </p:nvPr>
        </p:nvSpPr>
        <p:spPr bwMode="gray">
          <a:xfrm>
            <a:off x="8496808" y="6489408"/>
            <a:ext cx="288000" cy="180000"/>
          </a:xfrm>
          <a:prstGeom prst="rect">
            <a:avLst/>
          </a:prstGeom>
        </p:spPr>
        <p:txBody>
          <a:bodyPr vert="horz" lIns="0" tIns="0" rIns="0" bIns="0" rtlCol="0" anchor="t"/>
          <a:lstStyle>
            <a:lvl1pPr algn="l">
              <a:defRPr sz="1000">
                <a:solidFill>
                  <a:schemeClr val="bg2"/>
                </a:solidFill>
              </a:defRPr>
            </a:lvl1pPr>
          </a:lstStyle>
          <a:p>
            <a:r>
              <a:rPr lang="nl-NL" dirty="0" smtClean="0"/>
              <a:t>| </a:t>
            </a:r>
            <a:fld id="{5A73F218-DCB0-4894-9B51-05C25669D53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27" r:id="rId1"/>
    <p:sldLayoutId id="2147483719" r:id="rId2"/>
    <p:sldLayoutId id="2147483718" r:id="rId3"/>
    <p:sldLayoutId id="2147483728" r:id="rId4"/>
    <p:sldLayoutId id="2147483725" r:id="rId5"/>
    <p:sldLayoutId id="2147483730" r:id="rId6"/>
    <p:sldLayoutId id="2147483732" r:id="rId7"/>
    <p:sldLayoutId id="2147483720" r:id="rId8"/>
    <p:sldLayoutId id="2147483735" r:id="rId9"/>
    <p:sldLayoutId id="2147483722" r:id="rId10"/>
    <p:sldLayoutId id="2147483723" r:id="rId11"/>
    <p:sldLayoutId id="2147483736"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noRot="1" noMove="1" noResize="1" noEditPoints="1" noChangeShapeType="1"/>
          </p:cNvSpPr>
          <p:nvPr>
            <p:ph type="ctrTitle"/>
          </p:nvPr>
        </p:nvSpPr>
        <p:spPr bwMode="gray"/>
        <p:txBody>
          <a:bodyPr/>
          <a:lstStyle/>
          <a:p>
            <a:r>
              <a:rPr lang="nl-NL" dirty="0" err="1" smtClean="0">
                <a:solidFill>
                  <a:schemeClr val="tx1"/>
                </a:solidFill>
              </a:rPr>
              <a:t>Foodstrategy</a:t>
            </a:r>
            <a:r>
              <a:rPr lang="nl-NL" dirty="0" smtClean="0">
                <a:solidFill>
                  <a:schemeClr val="tx1"/>
                </a:solidFill>
              </a:rPr>
              <a:t/>
            </a:r>
            <a:br>
              <a:rPr lang="nl-NL" dirty="0" smtClean="0">
                <a:solidFill>
                  <a:schemeClr val="tx1"/>
                </a:solidFill>
              </a:rPr>
            </a:br>
            <a:endParaRPr lang="nl-NL" dirty="0">
              <a:solidFill>
                <a:schemeClr val="tx1"/>
              </a:solidFill>
            </a:endParaRPr>
          </a:p>
        </p:txBody>
      </p:sp>
      <p:sp>
        <p:nvSpPr>
          <p:cNvPr id="3" name="Ondertitel 2"/>
          <p:cNvSpPr>
            <a:spLocks noGrp="1" noRot="1" noMove="1" noResize="1" noEditPoints="1" noChangeShapeType="1"/>
          </p:cNvSpPr>
          <p:nvPr>
            <p:ph type="subTitle" idx="1"/>
          </p:nvPr>
        </p:nvSpPr>
        <p:spPr bwMode="gray"/>
        <p:txBody>
          <a:bodyPr/>
          <a:lstStyle/>
          <a:p>
            <a:r>
              <a:rPr lang="nl-NL" dirty="0" smtClean="0">
                <a:solidFill>
                  <a:schemeClr val="tx1"/>
                </a:solidFill>
              </a:rPr>
              <a:t>17 </a:t>
            </a:r>
            <a:r>
              <a:rPr lang="nl-NL" dirty="0" err="1" smtClean="0">
                <a:solidFill>
                  <a:schemeClr val="tx1"/>
                </a:solidFill>
              </a:rPr>
              <a:t>march</a:t>
            </a:r>
            <a:r>
              <a:rPr lang="nl-NL" dirty="0" smtClean="0">
                <a:solidFill>
                  <a:schemeClr val="tx1"/>
                </a:solidFill>
              </a:rPr>
              <a:t> 2021 - VVSG</a:t>
            </a:r>
            <a:endParaRPr lang="nl-NL" dirty="0" smtClean="0">
              <a:solidFill>
                <a:schemeClr val="tx1"/>
              </a:solidFill>
            </a:endParaRPr>
          </a:p>
          <a:p>
            <a:endParaRPr lang="nl-NL" dirty="0" smtClean="0">
              <a:solidFill>
                <a:schemeClr val="tx1"/>
              </a:solidFill>
            </a:endParaRPr>
          </a:p>
          <a:p>
            <a:endParaRPr lang="nl-NL" dirty="0" smtClean="0">
              <a:solidFill>
                <a:schemeClr val="tx1"/>
              </a:solidFill>
            </a:endParaRPr>
          </a:p>
          <a:p>
            <a:r>
              <a:rPr lang="nl-NL" dirty="0" smtClean="0">
                <a:solidFill>
                  <a:schemeClr val="tx1"/>
                </a:solidFill>
              </a:rPr>
              <a:t>Frank </a:t>
            </a:r>
            <a:r>
              <a:rPr lang="nl-NL" dirty="0" smtClean="0">
                <a:solidFill>
                  <a:schemeClr val="tx1"/>
                </a:solidFill>
              </a:rPr>
              <a:t>Bakkum</a:t>
            </a:r>
            <a:endParaRPr lang="nl-NL" dirty="0">
              <a:solidFill>
                <a:schemeClr val="tx1"/>
              </a:solidFill>
            </a:endParaRPr>
          </a:p>
          <a:p>
            <a:r>
              <a:rPr lang="nl-NL" dirty="0" smtClean="0">
                <a:solidFill>
                  <a:schemeClr val="tx1"/>
                </a:solidFill>
              </a:rPr>
              <a:t>Dep. Urban planning &amp; </a:t>
            </a:r>
            <a:r>
              <a:rPr lang="nl-NL" dirty="0" err="1" smtClean="0">
                <a:solidFill>
                  <a:schemeClr val="tx1"/>
                </a:solidFill>
              </a:rPr>
              <a:t>Sustainability</a:t>
            </a:r>
            <a:endParaRPr lang="nl-NL" dirty="0"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971600" y="1288935"/>
            <a:ext cx="8026107" cy="5359538"/>
          </a:xfrm>
          <a:prstGeom prst="rect">
            <a:avLst/>
          </a:prstGeom>
        </p:spPr>
      </p:pic>
      <p:sp>
        <p:nvSpPr>
          <p:cNvPr id="2" name="Titel 1"/>
          <p:cNvSpPr>
            <a:spLocks noGrp="1"/>
          </p:cNvSpPr>
          <p:nvPr>
            <p:ph type="title"/>
          </p:nvPr>
        </p:nvSpPr>
        <p:spPr>
          <a:xfrm>
            <a:off x="781563" y="692696"/>
            <a:ext cx="8010000" cy="1143000"/>
          </a:xfrm>
        </p:spPr>
        <p:txBody>
          <a:bodyPr/>
          <a:lstStyle/>
          <a:p>
            <a:r>
              <a:rPr lang="nl-NL" dirty="0" smtClean="0"/>
              <a:t>Identity – green </a:t>
            </a:r>
            <a:r>
              <a:rPr lang="nl-NL" dirty="0" err="1" smtClean="0"/>
              <a:t>city</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903245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563" y="548680"/>
            <a:ext cx="8010000" cy="1143000"/>
          </a:xfrm>
        </p:spPr>
        <p:txBody>
          <a:bodyPr/>
          <a:lstStyle/>
          <a:p>
            <a:r>
              <a:rPr lang="nl-NL" dirty="0" smtClean="0"/>
              <a:t>Culture</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1475656" y="1149028"/>
            <a:ext cx="6928113" cy="5546401"/>
          </a:xfrm>
          <a:prstGeom prst="rect">
            <a:avLst/>
          </a:prstGeom>
        </p:spPr>
      </p:pic>
    </p:spTree>
    <p:extLst>
      <p:ext uri="{BB962C8B-B14F-4D97-AF65-F5344CB8AC3E}">
        <p14:creationId xmlns:p14="http://schemas.microsoft.com/office/powerpoint/2010/main" val="231655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5838" y="620688"/>
            <a:ext cx="8010000" cy="1143000"/>
          </a:xfrm>
        </p:spPr>
        <p:txBody>
          <a:bodyPr/>
          <a:lstStyle/>
          <a:p>
            <a:r>
              <a:rPr lang="nl-NL" dirty="0" err="1" smtClean="0"/>
              <a:t>Region</a:t>
            </a:r>
            <a:r>
              <a:rPr lang="nl-NL" dirty="0" smtClean="0"/>
              <a:t> </a:t>
            </a:r>
            <a:r>
              <a:rPr lang="nl-NL" dirty="0" err="1" smtClean="0"/>
              <a:t>and</a:t>
            </a:r>
            <a:r>
              <a:rPr lang="nl-NL" dirty="0" smtClean="0"/>
              <a:t> landscape</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 y="2276872"/>
            <a:ext cx="9231075" cy="2592288"/>
          </a:xfrm>
          <a:prstGeom prst="rect">
            <a:avLst/>
          </a:prstGeom>
        </p:spPr>
      </p:pic>
    </p:spTree>
    <p:extLst>
      <p:ext uri="{BB962C8B-B14F-4D97-AF65-F5344CB8AC3E}">
        <p14:creationId xmlns:p14="http://schemas.microsoft.com/office/powerpoint/2010/main" val="59144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739" y="620688"/>
            <a:ext cx="8010000" cy="1143000"/>
          </a:xfrm>
        </p:spPr>
        <p:txBody>
          <a:bodyPr/>
          <a:lstStyle/>
          <a:p>
            <a:r>
              <a:rPr lang="nl-NL" dirty="0" smtClean="0"/>
              <a:t>Cooperation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370577" y="1556792"/>
            <a:ext cx="6806323" cy="5104743"/>
          </a:xfrm>
          <a:prstGeom prst="rect">
            <a:avLst/>
          </a:prstGeom>
        </p:spPr>
      </p:pic>
    </p:spTree>
    <p:extLst>
      <p:ext uri="{BB962C8B-B14F-4D97-AF65-F5344CB8AC3E}">
        <p14:creationId xmlns:p14="http://schemas.microsoft.com/office/powerpoint/2010/main" val="103238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4896" y="538741"/>
            <a:ext cx="8010000" cy="1143000"/>
          </a:xfrm>
        </p:spPr>
        <p:txBody>
          <a:bodyPr/>
          <a:lstStyle/>
          <a:p>
            <a:r>
              <a:rPr lang="nl-NL" dirty="0" err="1" smtClean="0"/>
              <a:t>Work</a:t>
            </a:r>
            <a:r>
              <a:rPr lang="nl-NL" dirty="0" smtClean="0"/>
              <a:t> in </a:t>
            </a:r>
            <a:r>
              <a:rPr lang="nl-NL" dirty="0" err="1" smtClean="0"/>
              <a:t>progress</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959465" y="1306276"/>
            <a:ext cx="7855431" cy="5551724"/>
          </a:xfrm>
          <a:prstGeom prst="rect">
            <a:avLst/>
          </a:prstGeom>
        </p:spPr>
      </p:pic>
    </p:spTree>
    <p:extLst>
      <p:ext uri="{BB962C8B-B14F-4D97-AF65-F5344CB8AC3E}">
        <p14:creationId xmlns:p14="http://schemas.microsoft.com/office/powerpoint/2010/main" val="2676423952"/>
      </p:ext>
    </p:extLst>
  </p:cSld>
  <p:clrMapOvr>
    <a:masterClrMapping/>
  </p:clrMapOvr>
</p:sld>
</file>

<file path=ppt/theme/theme1.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2.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1626</TotalTime>
  <Words>31</Words>
  <Application>Microsoft Office PowerPoint</Application>
  <PresentationFormat>Diavoorstelling (4:3)</PresentationFormat>
  <Paragraphs>15</Paragraphs>
  <Slides>6</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Corbel</vt:lpstr>
      <vt:lpstr>Wingdings</vt:lpstr>
      <vt:lpstr>blank</vt:lpstr>
      <vt:lpstr>Foodstrategy </vt:lpstr>
      <vt:lpstr>Identity – green city</vt:lpstr>
      <vt:lpstr>Culture</vt:lpstr>
      <vt:lpstr>Region and landscape</vt:lpstr>
      <vt:lpstr>Cooperation</vt:lpstr>
      <vt:lpstr>Work in progress</vt:lpstr>
    </vt:vector>
  </TitlesOfParts>
  <Company>Gemeente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Stadslandbouw</dc:title>
  <dc:creator>Bakkum, Frank</dc:creator>
  <dc:description>Versie 1.3 - 1 juli 2015_x000d_
Ontwikkeling sjabloon en macro's:_x000d_
www.JoulesUnlimited.nl</dc:description>
  <cp:lastModifiedBy>Bakkum, Frank</cp:lastModifiedBy>
  <cp:revision>87</cp:revision>
  <cp:lastPrinted>2017-06-22T15:59:35Z</cp:lastPrinted>
  <dcterms:created xsi:type="dcterms:W3CDTF">2017-05-29T08:07:02Z</dcterms:created>
  <dcterms:modified xsi:type="dcterms:W3CDTF">2021-03-16T15:07:36Z</dcterms:modified>
</cp:coreProperties>
</file>