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9"/>
  </p:notesMasterIdLst>
  <p:sldIdLst>
    <p:sldId id="266" r:id="rId5"/>
    <p:sldId id="267" r:id="rId6"/>
    <p:sldId id="505" r:id="rId7"/>
    <p:sldId id="271" r:id="rId8"/>
    <p:sldId id="504" r:id="rId9"/>
    <p:sldId id="272" r:id="rId10"/>
    <p:sldId id="273" r:id="rId11"/>
    <p:sldId id="506" r:id="rId12"/>
    <p:sldId id="507" r:id="rId13"/>
    <p:sldId id="268" r:id="rId14"/>
    <p:sldId id="269" r:id="rId15"/>
    <p:sldId id="264" r:id="rId16"/>
    <p:sldId id="270" r:id="rId17"/>
    <p:sldId id="265" r:id="rId1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5BD00"/>
    <a:srgbClr val="867F16"/>
    <a:srgbClr val="3D3935"/>
    <a:srgbClr val="80BF00"/>
    <a:srgbClr val="000000"/>
    <a:srgbClr val="CCCC1B"/>
    <a:srgbClr val="99352C"/>
    <a:srgbClr val="C32A1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D823F6-EDE8-4B05-B079-A1BC7BB7ED66}" v="1159" dt="2021-03-16T16:54:32.0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78" autoAdjust="0"/>
    <p:restoredTop sz="74031" autoAdjust="0"/>
  </p:normalViewPr>
  <p:slideViewPr>
    <p:cSldViewPr snapToGrid="0">
      <p:cViewPr varScale="1">
        <p:scale>
          <a:sx n="111" d="100"/>
          <a:sy n="111" d="100"/>
        </p:scale>
        <p:origin x="1650" y="10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6EF1F3-9A08-43FD-8FC1-000D6AB5FFA8}" type="doc">
      <dgm:prSet loTypeId="urn:microsoft.com/office/officeart/2005/8/layout/hProcess11" loCatId="process" qsTypeId="urn:microsoft.com/office/officeart/2005/8/quickstyle/simple1" qsCatId="simple" csTypeId="urn:microsoft.com/office/officeart/2005/8/colors/accent0_2" csCatId="mainScheme" phldr="1"/>
      <dgm:spPr/>
    </dgm:pt>
    <dgm:pt modelId="{DC9BEC04-D4F0-43F2-8B57-8111B472F394}">
      <dgm:prSet phldrT="[Text]" custT="1"/>
      <dgm:spPr/>
      <dgm:t>
        <a:bodyPr/>
        <a:lstStyle/>
        <a:p>
          <a:r>
            <a:rPr lang="en-US" sz="1000" dirty="0">
              <a:latin typeface="Trebuchet MS" panose="020B0603020202020204" pitchFamily="34" charset="0"/>
            </a:rPr>
            <a:t>- Launch of AGRUPAR – </a:t>
          </a:r>
          <a:r>
            <a:rPr lang="en-US" sz="1000" b="1" dirty="0">
              <a:solidFill>
                <a:srgbClr val="B5BD00"/>
              </a:solidFill>
              <a:latin typeface="Trebuchet MS" panose="020B0603020202020204" pitchFamily="34" charset="0"/>
            </a:rPr>
            <a:t>urban agriculture </a:t>
          </a:r>
          <a:r>
            <a:rPr lang="en-US" sz="1000" dirty="0">
              <a:latin typeface="Trebuchet MS" panose="020B0603020202020204" pitchFamily="34" charset="0"/>
            </a:rPr>
            <a:t>project</a:t>
          </a:r>
          <a:endParaRPr lang="en-GB" sz="1000" dirty="0">
            <a:latin typeface="Trebuchet MS" panose="020B0603020202020204" pitchFamily="34" charset="0"/>
          </a:endParaRPr>
        </a:p>
      </dgm:t>
    </dgm:pt>
    <dgm:pt modelId="{E806CAA2-92D3-48EB-8D6D-615A90F8C3B4}" type="parTrans" cxnId="{AA78F6AD-FAD4-424E-BAE7-7C00957B9B1C}">
      <dgm:prSet/>
      <dgm:spPr/>
      <dgm:t>
        <a:bodyPr/>
        <a:lstStyle/>
        <a:p>
          <a:endParaRPr lang="en-GB"/>
        </a:p>
      </dgm:t>
    </dgm:pt>
    <dgm:pt modelId="{1ADD1B34-A895-4C44-A9A1-EEB1C05E7272}" type="sibTrans" cxnId="{AA78F6AD-FAD4-424E-BAE7-7C00957B9B1C}">
      <dgm:prSet/>
      <dgm:spPr/>
      <dgm:t>
        <a:bodyPr/>
        <a:lstStyle/>
        <a:p>
          <a:endParaRPr lang="en-GB"/>
        </a:p>
      </dgm:t>
    </dgm:pt>
    <dgm:pt modelId="{902C9539-3620-4A81-90C5-387D4BA9A1D4}">
      <dgm:prSet phldrT="[Text]" custT="1"/>
      <dgm:spPr/>
      <dgm:t>
        <a:bodyPr/>
        <a:lstStyle/>
        <a:p>
          <a:r>
            <a:rPr lang="en-US" sz="1000" dirty="0">
              <a:latin typeface="Trebuchet MS" panose="020B0603020202020204" pitchFamily="34" charset="0"/>
            </a:rPr>
            <a:t>- Integration in </a:t>
          </a:r>
          <a:r>
            <a:rPr lang="en-US" sz="1000" b="1" dirty="0" err="1">
              <a:solidFill>
                <a:srgbClr val="B5BD00"/>
              </a:solidFill>
              <a:latin typeface="Trebuchet MS" panose="020B0603020202020204" pitchFamily="34" charset="0"/>
            </a:rPr>
            <a:t>Conquito</a:t>
          </a:r>
          <a:r>
            <a:rPr lang="en-US" sz="1000" dirty="0">
              <a:latin typeface="Trebuchet MS" panose="020B0603020202020204" pitchFamily="34" charset="0"/>
            </a:rPr>
            <a:t> (economic development, health &amp; economic development)</a:t>
          </a:r>
          <a:endParaRPr lang="en-GB" sz="1000" dirty="0">
            <a:latin typeface="Trebuchet MS" panose="020B0603020202020204" pitchFamily="34" charset="0"/>
          </a:endParaRPr>
        </a:p>
      </dgm:t>
    </dgm:pt>
    <dgm:pt modelId="{2F618F61-224A-4152-B065-BCBA15C511D6}" type="parTrans" cxnId="{8F14E625-DE96-45E3-8CB7-8E735F7B1A26}">
      <dgm:prSet/>
      <dgm:spPr/>
      <dgm:t>
        <a:bodyPr/>
        <a:lstStyle/>
        <a:p>
          <a:endParaRPr lang="en-GB"/>
        </a:p>
      </dgm:t>
    </dgm:pt>
    <dgm:pt modelId="{1E664213-4B56-45A9-B0BE-554646520E18}" type="sibTrans" cxnId="{8F14E625-DE96-45E3-8CB7-8E735F7B1A26}">
      <dgm:prSet/>
      <dgm:spPr/>
      <dgm:t>
        <a:bodyPr/>
        <a:lstStyle/>
        <a:p>
          <a:endParaRPr lang="en-GB"/>
        </a:p>
      </dgm:t>
    </dgm:pt>
    <dgm:pt modelId="{19C7996B-119F-4BB4-91E1-753F624D16C1}">
      <dgm:prSet phldrT="[Text]" custT="1"/>
      <dgm:spPr/>
      <dgm:t>
        <a:bodyPr/>
        <a:lstStyle/>
        <a:p>
          <a:r>
            <a:rPr lang="en-US" sz="1000" b="1" dirty="0">
              <a:solidFill>
                <a:srgbClr val="B5BD00"/>
              </a:solidFill>
              <a:latin typeface="Trebuchet MS" panose="020B0603020202020204" pitchFamily="34" charset="0"/>
            </a:rPr>
            <a:t>- Quito Food System Assessment </a:t>
          </a:r>
          <a:r>
            <a:rPr lang="en-US" sz="1000" dirty="0">
              <a:latin typeface="Trebuchet MS" panose="020B0603020202020204" pitchFamily="34" charset="0"/>
            </a:rPr>
            <a:t>– CRFS pilot city (FAO &amp; RUAF)</a:t>
          </a:r>
          <a:br>
            <a:rPr lang="en-US" sz="1000" dirty="0">
              <a:latin typeface="Trebuchet MS" panose="020B0603020202020204" pitchFamily="34" charset="0"/>
            </a:rPr>
          </a:br>
          <a:r>
            <a:rPr lang="en-US" sz="1000" dirty="0">
              <a:latin typeface="Trebuchet MS" panose="020B0603020202020204" pitchFamily="34" charset="0"/>
            </a:rPr>
            <a:t>- HABITAT III</a:t>
          </a:r>
          <a:br>
            <a:rPr lang="en-US" sz="1000" dirty="0">
              <a:latin typeface="Trebuchet MS" panose="020B0603020202020204" pitchFamily="34" charset="0"/>
            </a:rPr>
          </a:br>
          <a:r>
            <a:rPr lang="en-US" sz="1000" dirty="0">
              <a:latin typeface="Trebuchet MS" panose="020B0603020202020204" pitchFamily="34" charset="0"/>
            </a:rPr>
            <a:t>- Join MUFPP, RUAF, Rikolto FSC </a:t>
          </a:r>
          <a:r>
            <a:rPr lang="en-US" sz="1000" dirty="0" err="1">
              <a:latin typeface="Trebuchet MS" panose="020B0603020202020204" pitchFamily="34" charset="0"/>
            </a:rPr>
            <a:t>programme</a:t>
          </a:r>
          <a:r>
            <a:rPr lang="en-US" sz="1000" dirty="0">
              <a:latin typeface="Trebuchet MS" panose="020B0603020202020204" pitchFamily="34" charset="0"/>
            </a:rPr>
            <a:t>, C40 sustainable food systems boards</a:t>
          </a:r>
          <a:endParaRPr lang="en-GB" sz="1000" dirty="0">
            <a:latin typeface="Trebuchet MS" panose="020B0603020202020204" pitchFamily="34" charset="0"/>
          </a:endParaRPr>
        </a:p>
      </dgm:t>
    </dgm:pt>
    <dgm:pt modelId="{1E92C04D-A7B7-4A3C-BFA7-B00A1A3B82AD}" type="parTrans" cxnId="{FB3BDC7E-B0F4-49BE-8966-D242F4B3862A}">
      <dgm:prSet/>
      <dgm:spPr/>
      <dgm:t>
        <a:bodyPr/>
        <a:lstStyle/>
        <a:p>
          <a:endParaRPr lang="en-GB"/>
        </a:p>
      </dgm:t>
    </dgm:pt>
    <dgm:pt modelId="{1BCDED61-669A-4AC4-8AAE-A4A4C2071239}" type="sibTrans" cxnId="{FB3BDC7E-B0F4-49BE-8966-D242F4B3862A}">
      <dgm:prSet/>
      <dgm:spPr/>
      <dgm:t>
        <a:bodyPr/>
        <a:lstStyle/>
        <a:p>
          <a:endParaRPr lang="en-GB"/>
        </a:p>
      </dgm:t>
    </dgm:pt>
    <dgm:pt modelId="{10B15572-C4F2-4C98-A151-00632FE5CE78}">
      <dgm:prSet phldrT="[Text]" custT="1"/>
      <dgm:spPr/>
      <dgm:t>
        <a:bodyPr/>
        <a:lstStyle/>
        <a:p>
          <a:r>
            <a:rPr lang="en-US" sz="1000" dirty="0">
              <a:latin typeface="Trebuchet MS" panose="020B0603020202020204" pitchFamily="34" charset="0"/>
            </a:rPr>
            <a:t>- Launch of </a:t>
          </a:r>
          <a:r>
            <a:rPr lang="en-US" sz="1000" b="1" dirty="0">
              <a:solidFill>
                <a:srgbClr val="B5BD00"/>
              </a:solidFill>
              <a:latin typeface="Trebuchet MS" panose="020B0603020202020204" pitchFamily="34" charset="0"/>
            </a:rPr>
            <a:t>PAQ</a:t>
          </a:r>
          <a:r>
            <a:rPr lang="en-US" sz="1000" dirty="0">
              <a:latin typeface="Trebuchet MS" panose="020B0603020202020204" pitchFamily="34" charset="0"/>
            </a:rPr>
            <a:t> MSH platform</a:t>
          </a:r>
          <a:br>
            <a:rPr lang="en-US" sz="1000" dirty="0">
              <a:latin typeface="Trebuchet MS" panose="020B0603020202020204" pitchFamily="34" charset="0"/>
            </a:rPr>
          </a:br>
          <a:r>
            <a:rPr lang="en-US" sz="1000" dirty="0">
              <a:latin typeface="Trebuchet MS" panose="020B0603020202020204" pitchFamily="34" charset="0"/>
            </a:rPr>
            <a:t>- Core group for food policy</a:t>
          </a:r>
          <a:br>
            <a:rPr lang="en-US" sz="1000" dirty="0">
              <a:latin typeface="Trebuchet MS" panose="020B0603020202020204" pitchFamily="34" charset="0"/>
            </a:rPr>
          </a:br>
          <a:r>
            <a:rPr lang="en-US" sz="1000" dirty="0">
              <a:latin typeface="Trebuchet MS" panose="020B0603020202020204" pitchFamily="34" charset="0"/>
            </a:rPr>
            <a:t>- Signature of the </a:t>
          </a:r>
          <a:r>
            <a:rPr lang="en-US" sz="1000" b="1" dirty="0">
              <a:solidFill>
                <a:srgbClr val="B5BD00"/>
              </a:solidFill>
              <a:latin typeface="Trebuchet MS" panose="020B0603020202020204" pitchFamily="34" charset="0"/>
            </a:rPr>
            <a:t>Quito Food Charter</a:t>
          </a:r>
          <a:br>
            <a:rPr lang="en-US" sz="1000">
              <a:latin typeface="Trebuchet MS" panose="020B0603020202020204" pitchFamily="34" charset="0"/>
            </a:rPr>
          </a:br>
          <a:endParaRPr lang="en-GB" sz="1000" dirty="0">
            <a:latin typeface="Trebuchet MS" panose="020B0603020202020204" pitchFamily="34" charset="0"/>
          </a:endParaRPr>
        </a:p>
      </dgm:t>
    </dgm:pt>
    <dgm:pt modelId="{B1E70DBE-72F5-4717-9E29-A55082D96E38}" type="parTrans" cxnId="{C16EACA5-1BD0-4DAE-A4B8-61404AADB918}">
      <dgm:prSet/>
      <dgm:spPr/>
      <dgm:t>
        <a:bodyPr/>
        <a:lstStyle/>
        <a:p>
          <a:endParaRPr lang="en-GB"/>
        </a:p>
      </dgm:t>
    </dgm:pt>
    <dgm:pt modelId="{EC4B1A58-369C-48B1-B1DE-17D5978B7104}" type="sibTrans" cxnId="{C16EACA5-1BD0-4DAE-A4B8-61404AADB918}">
      <dgm:prSet/>
      <dgm:spPr/>
      <dgm:t>
        <a:bodyPr/>
        <a:lstStyle/>
        <a:p>
          <a:endParaRPr lang="en-GB"/>
        </a:p>
      </dgm:t>
    </dgm:pt>
    <dgm:pt modelId="{5D181BBC-E5CD-452F-AAA7-7A66678DC370}">
      <dgm:prSet phldrT="[Text]" custT="1"/>
      <dgm:spPr/>
      <dgm:t>
        <a:bodyPr/>
        <a:lstStyle/>
        <a:p>
          <a:r>
            <a:rPr lang="en-US" sz="1000" b="1" dirty="0">
              <a:solidFill>
                <a:srgbClr val="B5BD00"/>
              </a:solidFill>
              <a:latin typeface="Trebuchet MS" panose="020B0603020202020204" pitchFamily="34" charset="0"/>
            </a:rPr>
            <a:t>- Quito </a:t>
          </a:r>
          <a:r>
            <a:rPr lang="en-US" sz="1000" b="1" dirty="0" err="1">
              <a:solidFill>
                <a:srgbClr val="B5BD00"/>
              </a:solidFill>
              <a:latin typeface="Trebuchet MS" panose="020B0603020202020204" pitchFamily="34" charset="0"/>
            </a:rPr>
            <a:t>Agrifood</a:t>
          </a:r>
          <a:r>
            <a:rPr lang="en-US" sz="1000" b="1" dirty="0">
              <a:solidFill>
                <a:srgbClr val="B5BD00"/>
              </a:solidFill>
              <a:latin typeface="Trebuchet MS" panose="020B0603020202020204" pitchFamily="34" charset="0"/>
            </a:rPr>
            <a:t> Strategy</a:t>
          </a:r>
          <a:br>
            <a:rPr lang="en-US" sz="1000" dirty="0">
              <a:latin typeface="Trebuchet MS" panose="020B0603020202020204" pitchFamily="34" charset="0"/>
            </a:rPr>
          </a:br>
          <a:r>
            <a:rPr lang="en-US" sz="1000" dirty="0">
              <a:latin typeface="Trebuchet MS" panose="020B0603020202020204" pitchFamily="34" charset="0"/>
            </a:rPr>
            <a:t>- Vulnerability / Food resilience strategy</a:t>
          </a:r>
          <a:br>
            <a:rPr lang="en-US" sz="1000" dirty="0">
              <a:latin typeface="Trebuchet MS" panose="020B0603020202020204" pitchFamily="34" charset="0"/>
            </a:rPr>
          </a:br>
          <a:r>
            <a:rPr lang="en-US" sz="1000" dirty="0">
              <a:latin typeface="Trebuchet MS" panose="020B0603020202020204" pitchFamily="34" charset="0"/>
            </a:rPr>
            <a:t>- Pilot city for </a:t>
          </a:r>
          <a:r>
            <a:rPr lang="en-US" sz="1000" b="1" dirty="0">
              <a:solidFill>
                <a:srgbClr val="B5BD00"/>
              </a:solidFill>
              <a:latin typeface="Trebuchet MS" panose="020B0603020202020204" pitchFamily="34" charset="0"/>
            </a:rPr>
            <a:t>MUFPP indicators</a:t>
          </a:r>
          <a:endParaRPr lang="en-GB" sz="1000" dirty="0">
            <a:latin typeface="Trebuchet MS" panose="020B0603020202020204" pitchFamily="34" charset="0"/>
          </a:endParaRPr>
        </a:p>
      </dgm:t>
    </dgm:pt>
    <dgm:pt modelId="{D02A5B8F-AF7B-41DD-A45C-5C2893C8D9BB}" type="parTrans" cxnId="{F4D955DA-FC9B-4FFC-BE01-5E9AA3BB6520}">
      <dgm:prSet/>
      <dgm:spPr/>
      <dgm:t>
        <a:bodyPr/>
        <a:lstStyle/>
        <a:p>
          <a:endParaRPr lang="en-GB"/>
        </a:p>
      </dgm:t>
    </dgm:pt>
    <dgm:pt modelId="{B77311FB-73D7-4225-AFE5-3497A156A846}" type="sibTrans" cxnId="{F4D955DA-FC9B-4FFC-BE01-5E9AA3BB6520}">
      <dgm:prSet/>
      <dgm:spPr/>
      <dgm:t>
        <a:bodyPr/>
        <a:lstStyle/>
        <a:p>
          <a:endParaRPr lang="en-GB"/>
        </a:p>
      </dgm:t>
    </dgm:pt>
    <dgm:pt modelId="{7505B90D-EDE0-4F9A-A309-95CF795DFD37}">
      <dgm:prSet phldrT="[Text]" custT="1"/>
      <dgm:spPr/>
      <dgm:t>
        <a:bodyPr/>
        <a:lstStyle/>
        <a:p>
          <a:r>
            <a:rPr lang="en-US" sz="1000" dirty="0">
              <a:latin typeface="Trebuchet MS" panose="020B0603020202020204" pitchFamily="34" charset="0"/>
            </a:rPr>
            <a:t>- Project on </a:t>
          </a:r>
          <a:r>
            <a:rPr lang="en-US" sz="1000" b="1" dirty="0">
              <a:solidFill>
                <a:srgbClr val="B5BD00"/>
              </a:solidFill>
              <a:latin typeface="Trebuchet MS" panose="020B0603020202020204" pitchFamily="34" charset="0"/>
            </a:rPr>
            <a:t>food hubs </a:t>
          </a:r>
          <a:r>
            <a:rPr lang="en-US" sz="1000" dirty="0">
              <a:latin typeface="Trebuchet MS" panose="020B0603020202020204" pitchFamily="34" charset="0"/>
            </a:rPr>
            <a:t>with Lima, RUAF and Rikolto</a:t>
          </a:r>
          <a:br>
            <a:rPr lang="en-US" sz="1000" dirty="0">
              <a:latin typeface="Trebuchet MS" panose="020B0603020202020204" pitchFamily="34" charset="0"/>
            </a:rPr>
          </a:br>
          <a:endParaRPr lang="en-GB" sz="1000" dirty="0">
            <a:latin typeface="Trebuchet MS" panose="020B0603020202020204" pitchFamily="34" charset="0"/>
          </a:endParaRPr>
        </a:p>
      </dgm:t>
    </dgm:pt>
    <dgm:pt modelId="{E3A4D691-BB82-4471-8E51-438AA1A81661}" type="parTrans" cxnId="{C1649188-D24C-4F53-A282-C609F69F755F}">
      <dgm:prSet/>
      <dgm:spPr/>
      <dgm:t>
        <a:bodyPr/>
        <a:lstStyle/>
        <a:p>
          <a:endParaRPr lang="en-GB"/>
        </a:p>
      </dgm:t>
    </dgm:pt>
    <dgm:pt modelId="{22C5B9F9-6133-44EA-A945-04888473FDAD}" type="sibTrans" cxnId="{C1649188-D24C-4F53-A282-C609F69F755F}">
      <dgm:prSet/>
      <dgm:spPr/>
      <dgm:t>
        <a:bodyPr/>
        <a:lstStyle/>
        <a:p>
          <a:endParaRPr lang="en-GB"/>
        </a:p>
      </dgm:t>
    </dgm:pt>
    <dgm:pt modelId="{A56158E5-42E9-481E-A856-2F2F66323C7F}" type="pres">
      <dgm:prSet presAssocID="{1A6EF1F3-9A08-43FD-8FC1-000D6AB5FFA8}" presName="Name0" presStyleCnt="0">
        <dgm:presLayoutVars>
          <dgm:dir/>
          <dgm:resizeHandles val="exact"/>
        </dgm:presLayoutVars>
      </dgm:prSet>
      <dgm:spPr/>
    </dgm:pt>
    <dgm:pt modelId="{44C89CA9-A7B4-4A0E-8A73-46BE1A95BF1F}" type="pres">
      <dgm:prSet presAssocID="{1A6EF1F3-9A08-43FD-8FC1-000D6AB5FFA8}" presName="arrow" presStyleLbl="bgShp" presStyleIdx="0" presStyleCnt="1" custLinFactNeighborX="-10445" custLinFactNeighborY="621"/>
      <dgm:spPr>
        <a:solidFill>
          <a:srgbClr val="867F16"/>
        </a:solidFill>
        <a:ln>
          <a:solidFill>
            <a:srgbClr val="867F16"/>
          </a:solidFill>
        </a:ln>
      </dgm:spPr>
    </dgm:pt>
    <dgm:pt modelId="{71EF92D4-CEDD-472B-AE9F-1B1B90D6059D}" type="pres">
      <dgm:prSet presAssocID="{1A6EF1F3-9A08-43FD-8FC1-000D6AB5FFA8}" presName="points" presStyleCnt="0"/>
      <dgm:spPr/>
    </dgm:pt>
    <dgm:pt modelId="{7ED9D75E-ED6D-46A4-B569-42941306666D}" type="pres">
      <dgm:prSet presAssocID="{DC9BEC04-D4F0-43F2-8B57-8111B472F394}" presName="compositeA" presStyleCnt="0"/>
      <dgm:spPr/>
    </dgm:pt>
    <dgm:pt modelId="{72E3EF9B-FECB-4A79-9342-8FAAD038BD2D}" type="pres">
      <dgm:prSet presAssocID="{DC9BEC04-D4F0-43F2-8B57-8111B472F394}" presName="textA" presStyleLbl="revTx" presStyleIdx="0" presStyleCnt="6">
        <dgm:presLayoutVars>
          <dgm:bulletEnabled val="1"/>
        </dgm:presLayoutVars>
      </dgm:prSet>
      <dgm:spPr/>
    </dgm:pt>
    <dgm:pt modelId="{B6F9EF6A-3DFB-4B41-AE44-C49399EAA68C}" type="pres">
      <dgm:prSet presAssocID="{DC9BEC04-D4F0-43F2-8B57-8111B472F394}" presName="circleA" presStyleLbl="node1" presStyleIdx="0" presStyleCnt="6" custFlipHor="1" custScaleX="10751" custScaleY="76426" custLinFactNeighborX="11246" custLinFactNeighborY="-2028"/>
      <dgm:spPr>
        <a:solidFill>
          <a:srgbClr val="867F16"/>
        </a:solidFill>
        <a:ln>
          <a:solidFill>
            <a:srgbClr val="867F16"/>
          </a:solidFill>
        </a:ln>
      </dgm:spPr>
    </dgm:pt>
    <dgm:pt modelId="{407D5A85-B6C2-4DB9-BE02-31E123FAE828}" type="pres">
      <dgm:prSet presAssocID="{DC9BEC04-D4F0-43F2-8B57-8111B472F394}" presName="spaceA" presStyleCnt="0"/>
      <dgm:spPr/>
    </dgm:pt>
    <dgm:pt modelId="{012FAAA4-9A88-40DD-8B63-FE82359DF107}" type="pres">
      <dgm:prSet presAssocID="{1ADD1B34-A895-4C44-A9A1-EEB1C05E7272}" presName="space" presStyleCnt="0"/>
      <dgm:spPr/>
    </dgm:pt>
    <dgm:pt modelId="{CC7B3546-9DE0-4C37-A075-58AC5CB85E0C}" type="pres">
      <dgm:prSet presAssocID="{902C9539-3620-4A81-90C5-387D4BA9A1D4}" presName="compositeB" presStyleCnt="0"/>
      <dgm:spPr/>
    </dgm:pt>
    <dgm:pt modelId="{696EC29D-59EE-472E-89ED-9BF3B3B64ED6}" type="pres">
      <dgm:prSet presAssocID="{902C9539-3620-4A81-90C5-387D4BA9A1D4}" presName="textB" presStyleLbl="revTx" presStyleIdx="1" presStyleCnt="6" custScaleX="137623">
        <dgm:presLayoutVars>
          <dgm:bulletEnabled val="1"/>
        </dgm:presLayoutVars>
      </dgm:prSet>
      <dgm:spPr/>
    </dgm:pt>
    <dgm:pt modelId="{1C0DA171-5233-461D-9A20-0184CFE1D5AF}" type="pres">
      <dgm:prSet presAssocID="{902C9539-3620-4A81-90C5-387D4BA9A1D4}" presName="circleB" presStyleLbl="node1" presStyleIdx="1" presStyleCnt="6" custScaleX="53611" custScaleY="70616" custLinFactNeighborX="-1208" custLinFactNeighborY="-8114"/>
      <dgm:spPr>
        <a:solidFill>
          <a:srgbClr val="867F16"/>
        </a:solidFill>
        <a:ln>
          <a:solidFill>
            <a:srgbClr val="867F16"/>
          </a:solidFill>
        </a:ln>
      </dgm:spPr>
    </dgm:pt>
    <dgm:pt modelId="{9327245A-5E15-490C-ACD8-90E2006D4933}" type="pres">
      <dgm:prSet presAssocID="{902C9539-3620-4A81-90C5-387D4BA9A1D4}" presName="spaceB" presStyleCnt="0"/>
      <dgm:spPr/>
    </dgm:pt>
    <dgm:pt modelId="{2AC58EFF-A4DE-46E1-A402-69325A3DED9B}" type="pres">
      <dgm:prSet presAssocID="{1E664213-4B56-45A9-B0BE-554646520E18}" presName="space" presStyleCnt="0"/>
      <dgm:spPr/>
    </dgm:pt>
    <dgm:pt modelId="{197BD3B9-7D5C-4C0F-8323-AA5ED1E640CB}" type="pres">
      <dgm:prSet presAssocID="{19C7996B-119F-4BB4-91E1-753F624D16C1}" presName="compositeA" presStyleCnt="0"/>
      <dgm:spPr/>
    </dgm:pt>
    <dgm:pt modelId="{9968C6F0-2513-4E8F-99A6-64EA72849D81}" type="pres">
      <dgm:prSet presAssocID="{19C7996B-119F-4BB4-91E1-753F624D16C1}" presName="textA" presStyleLbl="revTx" presStyleIdx="2" presStyleCnt="6" custScaleX="165570">
        <dgm:presLayoutVars>
          <dgm:bulletEnabled val="1"/>
        </dgm:presLayoutVars>
      </dgm:prSet>
      <dgm:spPr/>
    </dgm:pt>
    <dgm:pt modelId="{51A7FF4D-6B46-4797-B8D9-BE3AF5E54E2A}" type="pres">
      <dgm:prSet presAssocID="{19C7996B-119F-4BB4-91E1-753F624D16C1}" presName="circleA" presStyleLbl="node1" presStyleIdx="2" presStyleCnt="6" custFlipHor="1" custScaleX="32638" custScaleY="13019"/>
      <dgm:spPr>
        <a:solidFill>
          <a:srgbClr val="867F16"/>
        </a:solidFill>
        <a:ln>
          <a:solidFill>
            <a:srgbClr val="867F16"/>
          </a:solidFill>
        </a:ln>
      </dgm:spPr>
    </dgm:pt>
    <dgm:pt modelId="{E0B254A4-8FF8-4D0C-B3B8-B7B9FB6580B5}" type="pres">
      <dgm:prSet presAssocID="{19C7996B-119F-4BB4-91E1-753F624D16C1}" presName="spaceA" presStyleCnt="0"/>
      <dgm:spPr/>
    </dgm:pt>
    <dgm:pt modelId="{27A2F73B-DDFB-4EDE-B20C-C5A451BAEF8B}" type="pres">
      <dgm:prSet presAssocID="{1BCDED61-669A-4AC4-8AAE-A4A4C2071239}" presName="space" presStyleCnt="0"/>
      <dgm:spPr/>
    </dgm:pt>
    <dgm:pt modelId="{0D2BF10F-EDB0-475E-9721-34B1F4EC8629}" type="pres">
      <dgm:prSet presAssocID="{10B15572-C4F2-4C98-A151-00632FE5CE78}" presName="compositeB" presStyleCnt="0"/>
      <dgm:spPr/>
    </dgm:pt>
    <dgm:pt modelId="{580494FC-AA71-4E66-B48E-59A3E3685C18}" type="pres">
      <dgm:prSet presAssocID="{10B15572-C4F2-4C98-A151-00632FE5CE78}" presName="textB" presStyleLbl="revTx" presStyleIdx="3" presStyleCnt="6" custScaleX="146043">
        <dgm:presLayoutVars>
          <dgm:bulletEnabled val="1"/>
        </dgm:presLayoutVars>
      </dgm:prSet>
      <dgm:spPr/>
    </dgm:pt>
    <dgm:pt modelId="{26DCE949-2679-4A72-AF5A-F9D8E5E245D0}" type="pres">
      <dgm:prSet presAssocID="{10B15572-C4F2-4C98-A151-00632FE5CE78}" presName="circleB" presStyleLbl="node1" presStyleIdx="3" presStyleCnt="6" custScaleX="21099" custScaleY="18256"/>
      <dgm:spPr>
        <a:solidFill>
          <a:srgbClr val="867F16"/>
        </a:solidFill>
        <a:ln>
          <a:solidFill>
            <a:srgbClr val="867F16"/>
          </a:solidFill>
        </a:ln>
      </dgm:spPr>
    </dgm:pt>
    <dgm:pt modelId="{80AE5E09-6EF7-402E-BFDD-388232F54247}" type="pres">
      <dgm:prSet presAssocID="{10B15572-C4F2-4C98-A151-00632FE5CE78}" presName="spaceB" presStyleCnt="0"/>
      <dgm:spPr/>
    </dgm:pt>
    <dgm:pt modelId="{429EB4DF-6055-4EFE-8E62-0F8F0113EC86}" type="pres">
      <dgm:prSet presAssocID="{EC4B1A58-369C-48B1-B1DE-17D5978B7104}" presName="space" presStyleCnt="0"/>
      <dgm:spPr/>
    </dgm:pt>
    <dgm:pt modelId="{AB7EA6FB-7102-4FDE-A6B6-F484BE87A2DC}" type="pres">
      <dgm:prSet presAssocID="{5D181BBC-E5CD-452F-AAA7-7A66678DC370}" presName="compositeA" presStyleCnt="0"/>
      <dgm:spPr/>
    </dgm:pt>
    <dgm:pt modelId="{B3AE694D-071C-4EBA-ACCD-E5E381C0F5D3}" type="pres">
      <dgm:prSet presAssocID="{5D181BBC-E5CD-452F-AAA7-7A66678DC370}" presName="textA" presStyleLbl="revTx" presStyleIdx="4" presStyleCnt="6" custScaleX="160125">
        <dgm:presLayoutVars>
          <dgm:bulletEnabled val="1"/>
        </dgm:presLayoutVars>
      </dgm:prSet>
      <dgm:spPr/>
    </dgm:pt>
    <dgm:pt modelId="{7F3E4951-7E7F-4F99-AC29-C2A1D3079AE1}" type="pres">
      <dgm:prSet presAssocID="{5D181BBC-E5CD-452F-AAA7-7A66678DC370}" presName="circleA" presStyleLbl="node1" presStyleIdx="4" presStyleCnt="6" custScaleX="27153" custScaleY="22313"/>
      <dgm:spPr>
        <a:solidFill>
          <a:srgbClr val="867F16"/>
        </a:solidFill>
        <a:ln>
          <a:solidFill>
            <a:srgbClr val="867F16"/>
          </a:solidFill>
        </a:ln>
      </dgm:spPr>
    </dgm:pt>
    <dgm:pt modelId="{8FFA6BAE-A0EA-4C32-BA07-7FF411D6F480}" type="pres">
      <dgm:prSet presAssocID="{5D181BBC-E5CD-452F-AAA7-7A66678DC370}" presName="spaceA" presStyleCnt="0"/>
      <dgm:spPr/>
    </dgm:pt>
    <dgm:pt modelId="{83804C04-B2BB-45E5-9C04-A09CDBAF65FC}" type="pres">
      <dgm:prSet presAssocID="{B77311FB-73D7-4225-AFE5-3497A156A846}" presName="space" presStyleCnt="0"/>
      <dgm:spPr/>
    </dgm:pt>
    <dgm:pt modelId="{B8629BC4-AB2C-4E41-8BA7-B488003A6656}" type="pres">
      <dgm:prSet presAssocID="{7505B90D-EDE0-4F9A-A309-95CF795DFD37}" presName="compositeB" presStyleCnt="0"/>
      <dgm:spPr/>
    </dgm:pt>
    <dgm:pt modelId="{5A9E5AB6-9022-4FB5-B784-0303573E1DF8}" type="pres">
      <dgm:prSet presAssocID="{7505B90D-EDE0-4F9A-A309-95CF795DFD37}" presName="textB" presStyleLbl="revTx" presStyleIdx="5" presStyleCnt="6">
        <dgm:presLayoutVars>
          <dgm:bulletEnabled val="1"/>
        </dgm:presLayoutVars>
      </dgm:prSet>
      <dgm:spPr/>
    </dgm:pt>
    <dgm:pt modelId="{235208DC-1837-49DD-BECD-FE2E2240B30A}" type="pres">
      <dgm:prSet presAssocID="{7505B90D-EDE0-4F9A-A309-95CF795DFD37}" presName="circleB" presStyleLbl="node1" presStyleIdx="5" presStyleCnt="6" custScaleX="17657" custScaleY="72370"/>
      <dgm:spPr>
        <a:solidFill>
          <a:srgbClr val="867F16"/>
        </a:solidFill>
        <a:ln>
          <a:solidFill>
            <a:srgbClr val="867F16"/>
          </a:solidFill>
        </a:ln>
      </dgm:spPr>
    </dgm:pt>
    <dgm:pt modelId="{C33EB58E-81EC-4DE9-BBD5-76E151DA63C7}" type="pres">
      <dgm:prSet presAssocID="{7505B90D-EDE0-4F9A-A309-95CF795DFD37}" presName="spaceB" presStyleCnt="0"/>
      <dgm:spPr/>
    </dgm:pt>
  </dgm:ptLst>
  <dgm:cxnLst>
    <dgm:cxn modelId="{88D76922-ABE6-47E1-84A4-9BC3C13B1A50}" type="presOf" srcId="{902C9539-3620-4A81-90C5-387D4BA9A1D4}" destId="{696EC29D-59EE-472E-89ED-9BF3B3B64ED6}" srcOrd="0" destOrd="0" presId="urn:microsoft.com/office/officeart/2005/8/layout/hProcess11"/>
    <dgm:cxn modelId="{8F14E625-DE96-45E3-8CB7-8E735F7B1A26}" srcId="{1A6EF1F3-9A08-43FD-8FC1-000D6AB5FFA8}" destId="{902C9539-3620-4A81-90C5-387D4BA9A1D4}" srcOrd="1" destOrd="0" parTransId="{2F618F61-224A-4152-B065-BCBA15C511D6}" sibTransId="{1E664213-4B56-45A9-B0BE-554646520E18}"/>
    <dgm:cxn modelId="{1C10A970-4C66-4932-974A-27E7A4063F93}" type="presOf" srcId="{7505B90D-EDE0-4F9A-A309-95CF795DFD37}" destId="{5A9E5AB6-9022-4FB5-B784-0303573E1DF8}" srcOrd="0" destOrd="0" presId="urn:microsoft.com/office/officeart/2005/8/layout/hProcess11"/>
    <dgm:cxn modelId="{330D1C7A-13F2-4A21-B0D5-8726EA7C3494}" type="presOf" srcId="{DC9BEC04-D4F0-43F2-8B57-8111B472F394}" destId="{72E3EF9B-FECB-4A79-9342-8FAAD038BD2D}" srcOrd="0" destOrd="0" presId="urn:microsoft.com/office/officeart/2005/8/layout/hProcess11"/>
    <dgm:cxn modelId="{FB3BDC7E-B0F4-49BE-8966-D242F4B3862A}" srcId="{1A6EF1F3-9A08-43FD-8FC1-000D6AB5FFA8}" destId="{19C7996B-119F-4BB4-91E1-753F624D16C1}" srcOrd="2" destOrd="0" parTransId="{1E92C04D-A7B7-4A3C-BFA7-B00A1A3B82AD}" sibTransId="{1BCDED61-669A-4AC4-8AAE-A4A4C2071239}"/>
    <dgm:cxn modelId="{C1649188-D24C-4F53-A282-C609F69F755F}" srcId="{1A6EF1F3-9A08-43FD-8FC1-000D6AB5FFA8}" destId="{7505B90D-EDE0-4F9A-A309-95CF795DFD37}" srcOrd="5" destOrd="0" parTransId="{E3A4D691-BB82-4471-8E51-438AA1A81661}" sibTransId="{22C5B9F9-6133-44EA-A945-04888473FDAD}"/>
    <dgm:cxn modelId="{C16EACA5-1BD0-4DAE-A4B8-61404AADB918}" srcId="{1A6EF1F3-9A08-43FD-8FC1-000D6AB5FFA8}" destId="{10B15572-C4F2-4C98-A151-00632FE5CE78}" srcOrd="3" destOrd="0" parTransId="{B1E70DBE-72F5-4717-9E29-A55082D96E38}" sibTransId="{EC4B1A58-369C-48B1-B1DE-17D5978B7104}"/>
    <dgm:cxn modelId="{AA78F6AD-FAD4-424E-BAE7-7C00957B9B1C}" srcId="{1A6EF1F3-9A08-43FD-8FC1-000D6AB5FFA8}" destId="{DC9BEC04-D4F0-43F2-8B57-8111B472F394}" srcOrd="0" destOrd="0" parTransId="{E806CAA2-92D3-48EB-8D6D-615A90F8C3B4}" sibTransId="{1ADD1B34-A895-4C44-A9A1-EEB1C05E7272}"/>
    <dgm:cxn modelId="{329ECDB0-5750-4EBF-9CB5-B915E956BF18}" type="presOf" srcId="{1A6EF1F3-9A08-43FD-8FC1-000D6AB5FFA8}" destId="{A56158E5-42E9-481E-A856-2F2F66323C7F}" srcOrd="0" destOrd="0" presId="urn:microsoft.com/office/officeart/2005/8/layout/hProcess11"/>
    <dgm:cxn modelId="{47EB04CE-A0CD-44C0-AA01-5C39818461BE}" type="presOf" srcId="{19C7996B-119F-4BB4-91E1-753F624D16C1}" destId="{9968C6F0-2513-4E8F-99A6-64EA72849D81}" srcOrd="0" destOrd="0" presId="urn:microsoft.com/office/officeart/2005/8/layout/hProcess11"/>
    <dgm:cxn modelId="{972DC8CE-21BA-4A1A-94AF-AC3D29835126}" type="presOf" srcId="{10B15572-C4F2-4C98-A151-00632FE5CE78}" destId="{580494FC-AA71-4E66-B48E-59A3E3685C18}" srcOrd="0" destOrd="0" presId="urn:microsoft.com/office/officeart/2005/8/layout/hProcess11"/>
    <dgm:cxn modelId="{4813E9CE-186F-42F3-A315-EAF3C1C5ECAC}" type="presOf" srcId="{5D181BBC-E5CD-452F-AAA7-7A66678DC370}" destId="{B3AE694D-071C-4EBA-ACCD-E5E381C0F5D3}" srcOrd="0" destOrd="0" presId="urn:microsoft.com/office/officeart/2005/8/layout/hProcess11"/>
    <dgm:cxn modelId="{F4D955DA-FC9B-4FFC-BE01-5E9AA3BB6520}" srcId="{1A6EF1F3-9A08-43FD-8FC1-000D6AB5FFA8}" destId="{5D181BBC-E5CD-452F-AAA7-7A66678DC370}" srcOrd="4" destOrd="0" parTransId="{D02A5B8F-AF7B-41DD-A45C-5C2893C8D9BB}" sibTransId="{B77311FB-73D7-4225-AFE5-3497A156A846}"/>
    <dgm:cxn modelId="{81EA2859-06EC-4671-8C2A-5CEB44050758}" type="presParOf" srcId="{A56158E5-42E9-481E-A856-2F2F66323C7F}" destId="{44C89CA9-A7B4-4A0E-8A73-46BE1A95BF1F}" srcOrd="0" destOrd="0" presId="urn:microsoft.com/office/officeart/2005/8/layout/hProcess11"/>
    <dgm:cxn modelId="{5A22E6F2-DD58-466E-8069-F0DCA1AAA21A}" type="presParOf" srcId="{A56158E5-42E9-481E-A856-2F2F66323C7F}" destId="{71EF92D4-CEDD-472B-AE9F-1B1B90D6059D}" srcOrd="1" destOrd="0" presId="urn:microsoft.com/office/officeart/2005/8/layout/hProcess11"/>
    <dgm:cxn modelId="{A298E93B-9856-4447-83B8-13413CEDF4ED}" type="presParOf" srcId="{71EF92D4-CEDD-472B-AE9F-1B1B90D6059D}" destId="{7ED9D75E-ED6D-46A4-B569-42941306666D}" srcOrd="0" destOrd="0" presId="urn:microsoft.com/office/officeart/2005/8/layout/hProcess11"/>
    <dgm:cxn modelId="{796AD5E2-C073-4B59-B852-69C97D05D235}" type="presParOf" srcId="{7ED9D75E-ED6D-46A4-B569-42941306666D}" destId="{72E3EF9B-FECB-4A79-9342-8FAAD038BD2D}" srcOrd="0" destOrd="0" presId="urn:microsoft.com/office/officeart/2005/8/layout/hProcess11"/>
    <dgm:cxn modelId="{7F0E690B-ECC9-4B84-AF42-D8D4DE628C10}" type="presParOf" srcId="{7ED9D75E-ED6D-46A4-B569-42941306666D}" destId="{B6F9EF6A-3DFB-4B41-AE44-C49399EAA68C}" srcOrd="1" destOrd="0" presId="urn:microsoft.com/office/officeart/2005/8/layout/hProcess11"/>
    <dgm:cxn modelId="{25DB32EB-0053-4F84-B295-F81B7AC2BEBC}" type="presParOf" srcId="{7ED9D75E-ED6D-46A4-B569-42941306666D}" destId="{407D5A85-B6C2-4DB9-BE02-31E123FAE828}" srcOrd="2" destOrd="0" presId="urn:microsoft.com/office/officeart/2005/8/layout/hProcess11"/>
    <dgm:cxn modelId="{5AF21F89-176A-40EC-91C1-BB4C6332E19A}" type="presParOf" srcId="{71EF92D4-CEDD-472B-AE9F-1B1B90D6059D}" destId="{012FAAA4-9A88-40DD-8B63-FE82359DF107}" srcOrd="1" destOrd="0" presId="urn:microsoft.com/office/officeart/2005/8/layout/hProcess11"/>
    <dgm:cxn modelId="{85BBE095-BBD8-4D71-880F-7D3E6464CC1E}" type="presParOf" srcId="{71EF92D4-CEDD-472B-AE9F-1B1B90D6059D}" destId="{CC7B3546-9DE0-4C37-A075-58AC5CB85E0C}" srcOrd="2" destOrd="0" presId="urn:microsoft.com/office/officeart/2005/8/layout/hProcess11"/>
    <dgm:cxn modelId="{A1BE1E68-395B-44D4-BCCC-E9E85AF51470}" type="presParOf" srcId="{CC7B3546-9DE0-4C37-A075-58AC5CB85E0C}" destId="{696EC29D-59EE-472E-89ED-9BF3B3B64ED6}" srcOrd="0" destOrd="0" presId="urn:microsoft.com/office/officeart/2005/8/layout/hProcess11"/>
    <dgm:cxn modelId="{CBFB6BEF-914A-457B-A298-E6266E65681C}" type="presParOf" srcId="{CC7B3546-9DE0-4C37-A075-58AC5CB85E0C}" destId="{1C0DA171-5233-461D-9A20-0184CFE1D5AF}" srcOrd="1" destOrd="0" presId="urn:microsoft.com/office/officeart/2005/8/layout/hProcess11"/>
    <dgm:cxn modelId="{C5EC2E52-25ED-4931-A67D-BBADBDD94BC5}" type="presParOf" srcId="{CC7B3546-9DE0-4C37-A075-58AC5CB85E0C}" destId="{9327245A-5E15-490C-ACD8-90E2006D4933}" srcOrd="2" destOrd="0" presId="urn:microsoft.com/office/officeart/2005/8/layout/hProcess11"/>
    <dgm:cxn modelId="{B5B147F6-850B-49D0-9966-2E26D85188B0}" type="presParOf" srcId="{71EF92D4-CEDD-472B-AE9F-1B1B90D6059D}" destId="{2AC58EFF-A4DE-46E1-A402-69325A3DED9B}" srcOrd="3" destOrd="0" presId="urn:microsoft.com/office/officeart/2005/8/layout/hProcess11"/>
    <dgm:cxn modelId="{3EF60EE4-B71B-4083-8733-3B9184121853}" type="presParOf" srcId="{71EF92D4-CEDD-472B-AE9F-1B1B90D6059D}" destId="{197BD3B9-7D5C-4C0F-8323-AA5ED1E640CB}" srcOrd="4" destOrd="0" presId="urn:microsoft.com/office/officeart/2005/8/layout/hProcess11"/>
    <dgm:cxn modelId="{6529F88D-30BB-40C3-A1E9-CFEE48121E8C}" type="presParOf" srcId="{197BD3B9-7D5C-4C0F-8323-AA5ED1E640CB}" destId="{9968C6F0-2513-4E8F-99A6-64EA72849D81}" srcOrd="0" destOrd="0" presId="urn:microsoft.com/office/officeart/2005/8/layout/hProcess11"/>
    <dgm:cxn modelId="{C0B6C52A-9549-4013-9EBB-D289020702A8}" type="presParOf" srcId="{197BD3B9-7D5C-4C0F-8323-AA5ED1E640CB}" destId="{51A7FF4D-6B46-4797-B8D9-BE3AF5E54E2A}" srcOrd="1" destOrd="0" presId="urn:microsoft.com/office/officeart/2005/8/layout/hProcess11"/>
    <dgm:cxn modelId="{0015BD28-8D6B-4C00-8B3C-2F11AA6EE766}" type="presParOf" srcId="{197BD3B9-7D5C-4C0F-8323-AA5ED1E640CB}" destId="{E0B254A4-8FF8-4D0C-B3B8-B7B9FB6580B5}" srcOrd="2" destOrd="0" presId="urn:microsoft.com/office/officeart/2005/8/layout/hProcess11"/>
    <dgm:cxn modelId="{5CE1B439-5822-4F7D-8029-934420A9DA59}" type="presParOf" srcId="{71EF92D4-CEDD-472B-AE9F-1B1B90D6059D}" destId="{27A2F73B-DDFB-4EDE-B20C-C5A451BAEF8B}" srcOrd="5" destOrd="0" presId="urn:microsoft.com/office/officeart/2005/8/layout/hProcess11"/>
    <dgm:cxn modelId="{A10FE20E-6408-4EAA-804A-C0C76A788A4B}" type="presParOf" srcId="{71EF92D4-CEDD-472B-AE9F-1B1B90D6059D}" destId="{0D2BF10F-EDB0-475E-9721-34B1F4EC8629}" srcOrd="6" destOrd="0" presId="urn:microsoft.com/office/officeart/2005/8/layout/hProcess11"/>
    <dgm:cxn modelId="{45AB333D-4EF4-4E4C-8E2A-29DDABDCF04C}" type="presParOf" srcId="{0D2BF10F-EDB0-475E-9721-34B1F4EC8629}" destId="{580494FC-AA71-4E66-B48E-59A3E3685C18}" srcOrd="0" destOrd="0" presId="urn:microsoft.com/office/officeart/2005/8/layout/hProcess11"/>
    <dgm:cxn modelId="{99306A4B-D819-4E69-ACA3-E711835A7728}" type="presParOf" srcId="{0D2BF10F-EDB0-475E-9721-34B1F4EC8629}" destId="{26DCE949-2679-4A72-AF5A-F9D8E5E245D0}" srcOrd="1" destOrd="0" presId="urn:microsoft.com/office/officeart/2005/8/layout/hProcess11"/>
    <dgm:cxn modelId="{02DA2BE4-72C1-49AE-8E19-712D094E3580}" type="presParOf" srcId="{0D2BF10F-EDB0-475E-9721-34B1F4EC8629}" destId="{80AE5E09-6EF7-402E-BFDD-388232F54247}" srcOrd="2" destOrd="0" presId="urn:microsoft.com/office/officeart/2005/8/layout/hProcess11"/>
    <dgm:cxn modelId="{E52CF658-F97E-4DB4-BDA6-6FF842C7B0CA}" type="presParOf" srcId="{71EF92D4-CEDD-472B-AE9F-1B1B90D6059D}" destId="{429EB4DF-6055-4EFE-8E62-0F8F0113EC86}" srcOrd="7" destOrd="0" presId="urn:microsoft.com/office/officeart/2005/8/layout/hProcess11"/>
    <dgm:cxn modelId="{E8EC5B90-4BFE-491C-8CBA-02632F574977}" type="presParOf" srcId="{71EF92D4-CEDD-472B-AE9F-1B1B90D6059D}" destId="{AB7EA6FB-7102-4FDE-A6B6-F484BE87A2DC}" srcOrd="8" destOrd="0" presId="urn:microsoft.com/office/officeart/2005/8/layout/hProcess11"/>
    <dgm:cxn modelId="{A9104A7D-7FDA-4AAA-9F9A-4A1A39B58BA7}" type="presParOf" srcId="{AB7EA6FB-7102-4FDE-A6B6-F484BE87A2DC}" destId="{B3AE694D-071C-4EBA-ACCD-E5E381C0F5D3}" srcOrd="0" destOrd="0" presId="urn:microsoft.com/office/officeart/2005/8/layout/hProcess11"/>
    <dgm:cxn modelId="{A89613AD-66D7-42B8-BA20-C2F9AC11491D}" type="presParOf" srcId="{AB7EA6FB-7102-4FDE-A6B6-F484BE87A2DC}" destId="{7F3E4951-7E7F-4F99-AC29-C2A1D3079AE1}" srcOrd="1" destOrd="0" presId="urn:microsoft.com/office/officeart/2005/8/layout/hProcess11"/>
    <dgm:cxn modelId="{80EBD978-A065-45F0-9D8D-06718286562E}" type="presParOf" srcId="{AB7EA6FB-7102-4FDE-A6B6-F484BE87A2DC}" destId="{8FFA6BAE-A0EA-4C32-BA07-7FF411D6F480}" srcOrd="2" destOrd="0" presId="urn:microsoft.com/office/officeart/2005/8/layout/hProcess11"/>
    <dgm:cxn modelId="{A163FCC9-F1D7-465A-8FAB-A7AF5AE8CA25}" type="presParOf" srcId="{71EF92D4-CEDD-472B-AE9F-1B1B90D6059D}" destId="{83804C04-B2BB-45E5-9C04-A09CDBAF65FC}" srcOrd="9" destOrd="0" presId="urn:microsoft.com/office/officeart/2005/8/layout/hProcess11"/>
    <dgm:cxn modelId="{1F902604-0E5A-4AEB-9C33-BF32461713B1}" type="presParOf" srcId="{71EF92D4-CEDD-472B-AE9F-1B1B90D6059D}" destId="{B8629BC4-AB2C-4E41-8BA7-B488003A6656}" srcOrd="10" destOrd="0" presId="urn:microsoft.com/office/officeart/2005/8/layout/hProcess11"/>
    <dgm:cxn modelId="{955412A1-D880-43D2-B5DE-38D27E86D4B0}" type="presParOf" srcId="{B8629BC4-AB2C-4E41-8BA7-B488003A6656}" destId="{5A9E5AB6-9022-4FB5-B784-0303573E1DF8}" srcOrd="0" destOrd="0" presId="urn:microsoft.com/office/officeart/2005/8/layout/hProcess11"/>
    <dgm:cxn modelId="{BF50EE15-3144-403B-8597-C52B78E962CA}" type="presParOf" srcId="{B8629BC4-AB2C-4E41-8BA7-B488003A6656}" destId="{235208DC-1837-49DD-BECD-FE2E2240B30A}" srcOrd="1" destOrd="0" presId="urn:microsoft.com/office/officeart/2005/8/layout/hProcess11"/>
    <dgm:cxn modelId="{5382C688-B621-4083-9F1E-9067ACAAB897}" type="presParOf" srcId="{B8629BC4-AB2C-4E41-8BA7-B488003A6656}" destId="{C33EB58E-81EC-4DE9-BBD5-76E151DA63C7}"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C89CA9-A7B4-4A0E-8A73-46BE1A95BF1F}">
      <dsp:nvSpPr>
        <dsp:cNvPr id="0" name=""/>
        <dsp:cNvSpPr/>
      </dsp:nvSpPr>
      <dsp:spPr>
        <a:xfrm>
          <a:off x="0" y="1286410"/>
          <a:ext cx="8229600" cy="1701128"/>
        </a:xfrm>
        <a:prstGeom prst="notchedRightArrow">
          <a:avLst/>
        </a:prstGeom>
        <a:solidFill>
          <a:srgbClr val="867F16"/>
        </a:solidFill>
        <a:ln>
          <a:solidFill>
            <a:srgbClr val="867F16"/>
          </a:solidFill>
        </a:ln>
        <a:effectLst/>
      </dsp:spPr>
      <dsp:style>
        <a:lnRef idx="0">
          <a:scrgbClr r="0" g="0" b="0"/>
        </a:lnRef>
        <a:fillRef idx="1">
          <a:scrgbClr r="0" g="0" b="0"/>
        </a:fillRef>
        <a:effectRef idx="0">
          <a:scrgbClr r="0" g="0" b="0"/>
        </a:effectRef>
        <a:fontRef idx="minor"/>
      </dsp:style>
    </dsp:sp>
    <dsp:sp modelId="{72E3EF9B-FECB-4A79-9342-8FAAD038BD2D}">
      <dsp:nvSpPr>
        <dsp:cNvPr id="0" name=""/>
        <dsp:cNvSpPr/>
      </dsp:nvSpPr>
      <dsp:spPr>
        <a:xfrm>
          <a:off x="3127" y="0"/>
          <a:ext cx="886952" cy="17011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en-US" sz="1000" kern="1200" dirty="0">
              <a:latin typeface="Trebuchet MS" panose="020B0603020202020204" pitchFamily="34" charset="0"/>
            </a:rPr>
            <a:t>- Launch of AGRUPAR – </a:t>
          </a:r>
          <a:r>
            <a:rPr lang="en-US" sz="1000" b="1" kern="1200" dirty="0">
              <a:solidFill>
                <a:srgbClr val="B5BD00"/>
              </a:solidFill>
              <a:latin typeface="Trebuchet MS" panose="020B0603020202020204" pitchFamily="34" charset="0"/>
            </a:rPr>
            <a:t>urban agriculture </a:t>
          </a:r>
          <a:r>
            <a:rPr lang="en-US" sz="1000" kern="1200" dirty="0">
              <a:latin typeface="Trebuchet MS" panose="020B0603020202020204" pitchFamily="34" charset="0"/>
            </a:rPr>
            <a:t>project</a:t>
          </a:r>
          <a:endParaRPr lang="en-GB" sz="1000" kern="1200" dirty="0">
            <a:latin typeface="Trebuchet MS" panose="020B0603020202020204" pitchFamily="34" charset="0"/>
          </a:endParaRPr>
        </a:p>
      </dsp:txBody>
      <dsp:txXfrm>
        <a:off x="3127" y="0"/>
        <a:ext cx="886952" cy="1701128"/>
      </dsp:txXfrm>
    </dsp:sp>
    <dsp:sp modelId="{B6F9EF6A-3DFB-4B41-AE44-C49399EAA68C}">
      <dsp:nvSpPr>
        <dsp:cNvPr id="0" name=""/>
        <dsp:cNvSpPr/>
      </dsp:nvSpPr>
      <dsp:spPr>
        <a:xfrm flipH="1">
          <a:off x="471570" y="1955273"/>
          <a:ext cx="45722" cy="325026"/>
        </a:xfrm>
        <a:prstGeom prst="ellipse">
          <a:avLst/>
        </a:prstGeom>
        <a:solidFill>
          <a:srgbClr val="867F16"/>
        </a:solidFill>
        <a:ln w="25400" cap="flat" cmpd="sng" algn="ctr">
          <a:solidFill>
            <a:srgbClr val="867F16"/>
          </a:solidFill>
          <a:prstDash val="solid"/>
        </a:ln>
        <a:effectLst/>
      </dsp:spPr>
      <dsp:style>
        <a:lnRef idx="2">
          <a:scrgbClr r="0" g="0" b="0"/>
        </a:lnRef>
        <a:fillRef idx="1">
          <a:scrgbClr r="0" g="0" b="0"/>
        </a:fillRef>
        <a:effectRef idx="0">
          <a:scrgbClr r="0" g="0" b="0"/>
        </a:effectRef>
        <a:fontRef idx="minor">
          <a:schemeClr val="lt1"/>
        </a:fontRef>
      </dsp:style>
    </dsp:sp>
    <dsp:sp modelId="{696EC29D-59EE-472E-89ED-9BF3B3B64ED6}">
      <dsp:nvSpPr>
        <dsp:cNvPr id="0" name=""/>
        <dsp:cNvSpPr/>
      </dsp:nvSpPr>
      <dsp:spPr>
        <a:xfrm>
          <a:off x="934427" y="2551693"/>
          <a:ext cx="1220650" cy="17011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en-US" sz="1000" kern="1200" dirty="0">
              <a:latin typeface="Trebuchet MS" panose="020B0603020202020204" pitchFamily="34" charset="0"/>
            </a:rPr>
            <a:t>- Integration in </a:t>
          </a:r>
          <a:r>
            <a:rPr lang="en-US" sz="1000" b="1" kern="1200" dirty="0" err="1">
              <a:solidFill>
                <a:srgbClr val="B5BD00"/>
              </a:solidFill>
              <a:latin typeface="Trebuchet MS" panose="020B0603020202020204" pitchFamily="34" charset="0"/>
            </a:rPr>
            <a:t>Conquito</a:t>
          </a:r>
          <a:r>
            <a:rPr lang="en-US" sz="1000" kern="1200" dirty="0">
              <a:latin typeface="Trebuchet MS" panose="020B0603020202020204" pitchFamily="34" charset="0"/>
            </a:rPr>
            <a:t> (economic development, health &amp; economic development)</a:t>
          </a:r>
          <a:endParaRPr lang="en-GB" sz="1000" kern="1200" dirty="0">
            <a:latin typeface="Trebuchet MS" panose="020B0603020202020204" pitchFamily="34" charset="0"/>
          </a:endParaRPr>
        </a:p>
      </dsp:txBody>
      <dsp:txXfrm>
        <a:off x="934427" y="2551693"/>
        <a:ext cx="1220650" cy="1701128"/>
      </dsp:txXfrm>
    </dsp:sp>
    <dsp:sp modelId="{1C0DA171-5233-461D-9A20-0184CFE1D5AF}">
      <dsp:nvSpPr>
        <dsp:cNvPr id="0" name=""/>
        <dsp:cNvSpPr/>
      </dsp:nvSpPr>
      <dsp:spPr>
        <a:xfrm>
          <a:off x="1425616" y="1941744"/>
          <a:ext cx="227998" cy="300317"/>
        </a:xfrm>
        <a:prstGeom prst="ellipse">
          <a:avLst/>
        </a:prstGeom>
        <a:solidFill>
          <a:srgbClr val="867F16"/>
        </a:solidFill>
        <a:ln w="25400" cap="flat" cmpd="sng" algn="ctr">
          <a:solidFill>
            <a:srgbClr val="867F16"/>
          </a:solidFill>
          <a:prstDash val="solid"/>
        </a:ln>
        <a:effectLst/>
      </dsp:spPr>
      <dsp:style>
        <a:lnRef idx="2">
          <a:scrgbClr r="0" g="0" b="0"/>
        </a:lnRef>
        <a:fillRef idx="1">
          <a:scrgbClr r="0" g="0" b="0"/>
        </a:fillRef>
        <a:effectRef idx="0">
          <a:scrgbClr r="0" g="0" b="0"/>
        </a:effectRef>
        <a:fontRef idx="minor">
          <a:schemeClr val="lt1"/>
        </a:fontRef>
      </dsp:style>
    </dsp:sp>
    <dsp:sp modelId="{9968C6F0-2513-4E8F-99A6-64EA72849D81}">
      <dsp:nvSpPr>
        <dsp:cNvPr id="0" name=""/>
        <dsp:cNvSpPr/>
      </dsp:nvSpPr>
      <dsp:spPr>
        <a:xfrm>
          <a:off x="2199425" y="0"/>
          <a:ext cx="1468527" cy="17011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en-US" sz="1000" b="1" kern="1200" dirty="0">
              <a:solidFill>
                <a:srgbClr val="B5BD00"/>
              </a:solidFill>
              <a:latin typeface="Trebuchet MS" panose="020B0603020202020204" pitchFamily="34" charset="0"/>
            </a:rPr>
            <a:t>- Quito Food System Assessment </a:t>
          </a:r>
          <a:r>
            <a:rPr lang="en-US" sz="1000" kern="1200" dirty="0">
              <a:latin typeface="Trebuchet MS" panose="020B0603020202020204" pitchFamily="34" charset="0"/>
            </a:rPr>
            <a:t>– CRFS pilot city (FAO &amp; RUAF)</a:t>
          </a:r>
          <a:br>
            <a:rPr lang="en-US" sz="1000" kern="1200" dirty="0">
              <a:latin typeface="Trebuchet MS" panose="020B0603020202020204" pitchFamily="34" charset="0"/>
            </a:rPr>
          </a:br>
          <a:r>
            <a:rPr lang="en-US" sz="1000" kern="1200" dirty="0">
              <a:latin typeface="Trebuchet MS" panose="020B0603020202020204" pitchFamily="34" charset="0"/>
            </a:rPr>
            <a:t>- HABITAT III</a:t>
          </a:r>
          <a:br>
            <a:rPr lang="en-US" sz="1000" kern="1200" dirty="0">
              <a:latin typeface="Trebuchet MS" panose="020B0603020202020204" pitchFamily="34" charset="0"/>
            </a:rPr>
          </a:br>
          <a:r>
            <a:rPr lang="en-US" sz="1000" kern="1200" dirty="0">
              <a:latin typeface="Trebuchet MS" panose="020B0603020202020204" pitchFamily="34" charset="0"/>
            </a:rPr>
            <a:t>- Join MUFPP, RUAF, Rikolto FSC </a:t>
          </a:r>
          <a:r>
            <a:rPr lang="en-US" sz="1000" kern="1200" dirty="0" err="1">
              <a:latin typeface="Trebuchet MS" panose="020B0603020202020204" pitchFamily="34" charset="0"/>
            </a:rPr>
            <a:t>programme</a:t>
          </a:r>
          <a:r>
            <a:rPr lang="en-US" sz="1000" kern="1200" dirty="0">
              <a:latin typeface="Trebuchet MS" panose="020B0603020202020204" pitchFamily="34" charset="0"/>
            </a:rPr>
            <a:t>, C40 sustainable food systems boards</a:t>
          </a:r>
          <a:endParaRPr lang="en-GB" sz="1000" kern="1200" dirty="0">
            <a:latin typeface="Trebuchet MS" panose="020B0603020202020204" pitchFamily="34" charset="0"/>
          </a:endParaRPr>
        </a:p>
      </dsp:txBody>
      <dsp:txXfrm>
        <a:off x="2199425" y="0"/>
        <a:ext cx="1468527" cy="1701128"/>
      </dsp:txXfrm>
    </dsp:sp>
    <dsp:sp modelId="{51A7FF4D-6B46-4797-B8D9-BE3AF5E54E2A}">
      <dsp:nvSpPr>
        <dsp:cNvPr id="0" name=""/>
        <dsp:cNvSpPr/>
      </dsp:nvSpPr>
      <dsp:spPr>
        <a:xfrm flipH="1">
          <a:off x="2864287" y="2098727"/>
          <a:ext cx="138803" cy="55367"/>
        </a:xfrm>
        <a:prstGeom prst="ellipse">
          <a:avLst/>
        </a:prstGeom>
        <a:solidFill>
          <a:srgbClr val="867F16"/>
        </a:solidFill>
        <a:ln w="25400" cap="flat" cmpd="sng" algn="ctr">
          <a:solidFill>
            <a:srgbClr val="867F16"/>
          </a:solidFill>
          <a:prstDash val="solid"/>
        </a:ln>
        <a:effectLst/>
      </dsp:spPr>
      <dsp:style>
        <a:lnRef idx="2">
          <a:scrgbClr r="0" g="0" b="0"/>
        </a:lnRef>
        <a:fillRef idx="1">
          <a:scrgbClr r="0" g="0" b="0"/>
        </a:fillRef>
        <a:effectRef idx="0">
          <a:scrgbClr r="0" g="0" b="0"/>
        </a:effectRef>
        <a:fontRef idx="minor">
          <a:schemeClr val="lt1"/>
        </a:fontRef>
      </dsp:style>
    </dsp:sp>
    <dsp:sp modelId="{580494FC-AA71-4E66-B48E-59A3E3685C18}">
      <dsp:nvSpPr>
        <dsp:cNvPr id="0" name=""/>
        <dsp:cNvSpPr/>
      </dsp:nvSpPr>
      <dsp:spPr>
        <a:xfrm>
          <a:off x="3712300" y="2551693"/>
          <a:ext cx="1295331" cy="17011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en-US" sz="1000" kern="1200" dirty="0">
              <a:latin typeface="Trebuchet MS" panose="020B0603020202020204" pitchFamily="34" charset="0"/>
            </a:rPr>
            <a:t>- Launch of </a:t>
          </a:r>
          <a:r>
            <a:rPr lang="en-US" sz="1000" b="1" kern="1200" dirty="0">
              <a:solidFill>
                <a:srgbClr val="B5BD00"/>
              </a:solidFill>
              <a:latin typeface="Trebuchet MS" panose="020B0603020202020204" pitchFamily="34" charset="0"/>
            </a:rPr>
            <a:t>PAQ</a:t>
          </a:r>
          <a:r>
            <a:rPr lang="en-US" sz="1000" kern="1200" dirty="0">
              <a:latin typeface="Trebuchet MS" panose="020B0603020202020204" pitchFamily="34" charset="0"/>
            </a:rPr>
            <a:t> MSH platform</a:t>
          </a:r>
          <a:br>
            <a:rPr lang="en-US" sz="1000" kern="1200" dirty="0">
              <a:latin typeface="Trebuchet MS" panose="020B0603020202020204" pitchFamily="34" charset="0"/>
            </a:rPr>
          </a:br>
          <a:r>
            <a:rPr lang="en-US" sz="1000" kern="1200" dirty="0">
              <a:latin typeface="Trebuchet MS" panose="020B0603020202020204" pitchFamily="34" charset="0"/>
            </a:rPr>
            <a:t>- Core group for food policy</a:t>
          </a:r>
          <a:br>
            <a:rPr lang="en-US" sz="1000" kern="1200" dirty="0">
              <a:latin typeface="Trebuchet MS" panose="020B0603020202020204" pitchFamily="34" charset="0"/>
            </a:rPr>
          </a:br>
          <a:r>
            <a:rPr lang="en-US" sz="1000" kern="1200" dirty="0">
              <a:latin typeface="Trebuchet MS" panose="020B0603020202020204" pitchFamily="34" charset="0"/>
            </a:rPr>
            <a:t>- Signature of the </a:t>
          </a:r>
          <a:r>
            <a:rPr lang="en-US" sz="1000" b="1" kern="1200" dirty="0">
              <a:solidFill>
                <a:srgbClr val="B5BD00"/>
              </a:solidFill>
              <a:latin typeface="Trebuchet MS" panose="020B0603020202020204" pitchFamily="34" charset="0"/>
            </a:rPr>
            <a:t>Quito Food Charter</a:t>
          </a:r>
          <a:br>
            <a:rPr lang="en-US" sz="1000" kern="1200">
              <a:latin typeface="Trebuchet MS" panose="020B0603020202020204" pitchFamily="34" charset="0"/>
            </a:rPr>
          </a:br>
          <a:endParaRPr lang="en-GB" sz="1000" kern="1200" dirty="0">
            <a:latin typeface="Trebuchet MS" panose="020B0603020202020204" pitchFamily="34" charset="0"/>
          </a:endParaRPr>
        </a:p>
      </dsp:txBody>
      <dsp:txXfrm>
        <a:off x="3712300" y="2551693"/>
        <a:ext cx="1295331" cy="1701128"/>
      </dsp:txXfrm>
    </dsp:sp>
    <dsp:sp modelId="{26DCE949-2679-4A72-AF5A-F9D8E5E245D0}">
      <dsp:nvSpPr>
        <dsp:cNvPr id="0" name=""/>
        <dsp:cNvSpPr/>
      </dsp:nvSpPr>
      <dsp:spPr>
        <a:xfrm>
          <a:off x="4315101" y="2087591"/>
          <a:ext cx="89730" cy="77639"/>
        </a:xfrm>
        <a:prstGeom prst="ellipse">
          <a:avLst/>
        </a:prstGeom>
        <a:solidFill>
          <a:srgbClr val="867F16"/>
        </a:solidFill>
        <a:ln w="25400" cap="flat" cmpd="sng" algn="ctr">
          <a:solidFill>
            <a:srgbClr val="867F16"/>
          </a:solidFill>
          <a:prstDash val="solid"/>
        </a:ln>
        <a:effectLst/>
      </dsp:spPr>
      <dsp:style>
        <a:lnRef idx="2">
          <a:scrgbClr r="0" g="0" b="0"/>
        </a:lnRef>
        <a:fillRef idx="1">
          <a:scrgbClr r="0" g="0" b="0"/>
        </a:fillRef>
        <a:effectRef idx="0">
          <a:scrgbClr r="0" g="0" b="0"/>
        </a:effectRef>
        <a:fontRef idx="minor">
          <a:schemeClr val="lt1"/>
        </a:fontRef>
      </dsp:style>
    </dsp:sp>
    <dsp:sp modelId="{B3AE694D-071C-4EBA-ACCD-E5E381C0F5D3}">
      <dsp:nvSpPr>
        <dsp:cNvPr id="0" name=""/>
        <dsp:cNvSpPr/>
      </dsp:nvSpPr>
      <dsp:spPr>
        <a:xfrm>
          <a:off x="5051979" y="0"/>
          <a:ext cx="1420232" cy="17011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en-US" sz="1000" b="1" kern="1200" dirty="0">
              <a:solidFill>
                <a:srgbClr val="B5BD00"/>
              </a:solidFill>
              <a:latin typeface="Trebuchet MS" panose="020B0603020202020204" pitchFamily="34" charset="0"/>
            </a:rPr>
            <a:t>- Quito </a:t>
          </a:r>
          <a:r>
            <a:rPr lang="en-US" sz="1000" b="1" kern="1200" dirty="0" err="1">
              <a:solidFill>
                <a:srgbClr val="B5BD00"/>
              </a:solidFill>
              <a:latin typeface="Trebuchet MS" panose="020B0603020202020204" pitchFamily="34" charset="0"/>
            </a:rPr>
            <a:t>Agrifood</a:t>
          </a:r>
          <a:r>
            <a:rPr lang="en-US" sz="1000" b="1" kern="1200" dirty="0">
              <a:solidFill>
                <a:srgbClr val="B5BD00"/>
              </a:solidFill>
              <a:latin typeface="Trebuchet MS" panose="020B0603020202020204" pitchFamily="34" charset="0"/>
            </a:rPr>
            <a:t> Strategy</a:t>
          </a:r>
          <a:br>
            <a:rPr lang="en-US" sz="1000" kern="1200" dirty="0">
              <a:latin typeface="Trebuchet MS" panose="020B0603020202020204" pitchFamily="34" charset="0"/>
            </a:rPr>
          </a:br>
          <a:r>
            <a:rPr lang="en-US" sz="1000" kern="1200" dirty="0">
              <a:latin typeface="Trebuchet MS" panose="020B0603020202020204" pitchFamily="34" charset="0"/>
            </a:rPr>
            <a:t>- Vulnerability / Food resilience strategy</a:t>
          </a:r>
          <a:br>
            <a:rPr lang="en-US" sz="1000" kern="1200" dirty="0">
              <a:latin typeface="Trebuchet MS" panose="020B0603020202020204" pitchFamily="34" charset="0"/>
            </a:rPr>
          </a:br>
          <a:r>
            <a:rPr lang="en-US" sz="1000" kern="1200" dirty="0">
              <a:latin typeface="Trebuchet MS" panose="020B0603020202020204" pitchFamily="34" charset="0"/>
            </a:rPr>
            <a:t>- Pilot city for </a:t>
          </a:r>
          <a:r>
            <a:rPr lang="en-US" sz="1000" b="1" kern="1200" dirty="0">
              <a:solidFill>
                <a:srgbClr val="B5BD00"/>
              </a:solidFill>
              <a:latin typeface="Trebuchet MS" panose="020B0603020202020204" pitchFamily="34" charset="0"/>
            </a:rPr>
            <a:t>MUFPP indicators</a:t>
          </a:r>
          <a:endParaRPr lang="en-GB" sz="1000" kern="1200" dirty="0">
            <a:latin typeface="Trebuchet MS" panose="020B0603020202020204" pitchFamily="34" charset="0"/>
          </a:endParaRPr>
        </a:p>
      </dsp:txBody>
      <dsp:txXfrm>
        <a:off x="5051979" y="0"/>
        <a:ext cx="1420232" cy="1701128"/>
      </dsp:txXfrm>
    </dsp:sp>
    <dsp:sp modelId="{7F3E4951-7E7F-4F99-AC29-C2A1D3079AE1}">
      <dsp:nvSpPr>
        <dsp:cNvPr id="0" name=""/>
        <dsp:cNvSpPr/>
      </dsp:nvSpPr>
      <dsp:spPr>
        <a:xfrm>
          <a:off x="5704357" y="2078964"/>
          <a:ext cx="115476" cy="94893"/>
        </a:xfrm>
        <a:prstGeom prst="ellipse">
          <a:avLst/>
        </a:prstGeom>
        <a:solidFill>
          <a:srgbClr val="867F16"/>
        </a:solidFill>
        <a:ln w="25400" cap="flat" cmpd="sng" algn="ctr">
          <a:solidFill>
            <a:srgbClr val="867F16"/>
          </a:solidFill>
          <a:prstDash val="solid"/>
        </a:ln>
        <a:effectLst/>
      </dsp:spPr>
      <dsp:style>
        <a:lnRef idx="2">
          <a:scrgbClr r="0" g="0" b="0"/>
        </a:lnRef>
        <a:fillRef idx="1">
          <a:scrgbClr r="0" g="0" b="0"/>
        </a:fillRef>
        <a:effectRef idx="0">
          <a:scrgbClr r="0" g="0" b="0"/>
        </a:effectRef>
        <a:fontRef idx="minor">
          <a:schemeClr val="lt1"/>
        </a:fontRef>
      </dsp:style>
    </dsp:sp>
    <dsp:sp modelId="{5A9E5AB6-9022-4FB5-B784-0303573E1DF8}">
      <dsp:nvSpPr>
        <dsp:cNvPr id="0" name=""/>
        <dsp:cNvSpPr/>
      </dsp:nvSpPr>
      <dsp:spPr>
        <a:xfrm>
          <a:off x="6516559" y="2551693"/>
          <a:ext cx="886952" cy="17011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en-US" sz="1000" kern="1200" dirty="0">
              <a:latin typeface="Trebuchet MS" panose="020B0603020202020204" pitchFamily="34" charset="0"/>
            </a:rPr>
            <a:t>- Project on </a:t>
          </a:r>
          <a:r>
            <a:rPr lang="en-US" sz="1000" b="1" kern="1200" dirty="0">
              <a:solidFill>
                <a:srgbClr val="B5BD00"/>
              </a:solidFill>
              <a:latin typeface="Trebuchet MS" panose="020B0603020202020204" pitchFamily="34" charset="0"/>
            </a:rPr>
            <a:t>food hubs </a:t>
          </a:r>
          <a:r>
            <a:rPr lang="en-US" sz="1000" kern="1200" dirty="0">
              <a:latin typeface="Trebuchet MS" panose="020B0603020202020204" pitchFamily="34" charset="0"/>
            </a:rPr>
            <a:t>with Lima, RUAF and Rikolto</a:t>
          </a:r>
          <a:br>
            <a:rPr lang="en-US" sz="1000" kern="1200" dirty="0">
              <a:latin typeface="Trebuchet MS" panose="020B0603020202020204" pitchFamily="34" charset="0"/>
            </a:rPr>
          </a:br>
          <a:endParaRPr lang="en-GB" sz="1000" kern="1200" dirty="0">
            <a:latin typeface="Trebuchet MS" panose="020B0603020202020204" pitchFamily="34" charset="0"/>
          </a:endParaRPr>
        </a:p>
      </dsp:txBody>
      <dsp:txXfrm>
        <a:off x="6516559" y="2551693"/>
        <a:ext cx="886952" cy="1701128"/>
      </dsp:txXfrm>
    </dsp:sp>
    <dsp:sp modelId="{235208DC-1837-49DD-BECD-FE2E2240B30A}">
      <dsp:nvSpPr>
        <dsp:cNvPr id="0" name=""/>
        <dsp:cNvSpPr/>
      </dsp:nvSpPr>
      <dsp:spPr>
        <a:xfrm>
          <a:off x="6922490" y="1972522"/>
          <a:ext cx="75092" cy="307776"/>
        </a:xfrm>
        <a:prstGeom prst="ellipse">
          <a:avLst/>
        </a:prstGeom>
        <a:solidFill>
          <a:srgbClr val="867F16"/>
        </a:solidFill>
        <a:ln w="25400" cap="flat" cmpd="sng" algn="ctr">
          <a:solidFill>
            <a:srgbClr val="867F16"/>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99057C-26B8-4F44-A0FC-4DA082E53623}" type="datetimeFigureOut">
              <a:rPr lang="en-US" smtClean="0"/>
              <a:t>3/17/2021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F84DC5-498F-5340-BEB4-1ECAE0BF2752}" type="slidenum">
              <a:rPr lang="en-US" smtClean="0"/>
              <a:t>‹nr.›</a:t>
            </a:fld>
            <a:endParaRPr lang="en-US"/>
          </a:p>
        </p:txBody>
      </p:sp>
    </p:spTree>
    <p:extLst>
      <p:ext uri="{BB962C8B-B14F-4D97-AF65-F5344CB8AC3E}">
        <p14:creationId xmlns:p14="http://schemas.microsoft.com/office/powerpoint/2010/main" val="9399274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7F84DC5-498F-5340-BEB4-1ECAE0BF2752}" type="slidenum">
              <a:rPr lang="en-US" smtClean="0"/>
              <a:t>4</a:t>
            </a:fld>
            <a:endParaRPr lang="en-US"/>
          </a:p>
        </p:txBody>
      </p:sp>
    </p:spTree>
    <p:extLst>
      <p:ext uri="{BB962C8B-B14F-4D97-AF65-F5344CB8AC3E}">
        <p14:creationId xmlns:p14="http://schemas.microsoft.com/office/powerpoint/2010/main" val="3054928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7F84DC5-498F-5340-BEB4-1ECAE0BF2752}" type="slidenum">
              <a:rPr lang="en-US" smtClean="0"/>
              <a:t>5</a:t>
            </a:fld>
            <a:endParaRPr lang="en-US"/>
          </a:p>
        </p:txBody>
      </p:sp>
    </p:spTree>
    <p:extLst>
      <p:ext uri="{BB962C8B-B14F-4D97-AF65-F5344CB8AC3E}">
        <p14:creationId xmlns:p14="http://schemas.microsoft.com/office/powerpoint/2010/main" val="3533216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5 key priority areas in the </a:t>
            </a:r>
            <a:r>
              <a:rPr lang="en-US" dirty="0" err="1"/>
              <a:t>Agrifood</a:t>
            </a:r>
            <a:r>
              <a:rPr lang="en-US" dirty="0"/>
              <a:t> strategy:</a:t>
            </a:r>
          </a:p>
          <a:p>
            <a:pPr marL="228600" indent="-228600">
              <a:buAutoNum type="arabicPeriod"/>
            </a:pPr>
            <a:r>
              <a:rPr lang="en-US" dirty="0"/>
              <a:t>Managing food resources for the future (sustainable production)</a:t>
            </a:r>
          </a:p>
          <a:p>
            <a:pPr marL="228600" indent="-228600">
              <a:buAutoNum type="arabicPeriod"/>
            </a:pPr>
            <a:r>
              <a:rPr lang="en-US" dirty="0"/>
              <a:t>Governance (PAQ, charter, alliances)</a:t>
            </a:r>
          </a:p>
          <a:p>
            <a:pPr marL="228600" indent="-228600">
              <a:buAutoNum type="arabicPeriod"/>
            </a:pPr>
            <a:r>
              <a:rPr lang="en-US" dirty="0"/>
              <a:t>Food sovereignty, security and nutrition (engaging citizens, CSOs, preventive actions to support the most vulnerable)</a:t>
            </a:r>
          </a:p>
          <a:p>
            <a:pPr marL="228600" indent="-228600">
              <a:buAutoNum type="arabicPeriod"/>
            </a:pPr>
            <a:r>
              <a:rPr lang="en-US" dirty="0"/>
              <a:t>Inclusive food economy &amp; strengthening rural-urban linkages (inclusion of smallholders, boosting responsible SMEs, inclusive marketing, food hubs &amp; logistics)</a:t>
            </a:r>
          </a:p>
          <a:p>
            <a:pPr marL="228600" indent="-228600">
              <a:buAutoNum type="arabicPeriod"/>
            </a:pPr>
            <a:r>
              <a:rPr lang="en-US" dirty="0"/>
              <a:t>Management of organic / food waste (circular economy principles, reduction of food waste at all stages &amp; reduce plastic us</a:t>
            </a:r>
          </a:p>
          <a:p>
            <a:pPr marL="228600" indent="-228600">
              <a:buAutoNum type="arabicPeriod"/>
            </a:pPr>
            <a:endParaRPr lang="en-US" dirty="0"/>
          </a:p>
          <a:p>
            <a:pPr marL="0" indent="0">
              <a:buNone/>
            </a:pPr>
            <a:r>
              <a:rPr lang="en-US" dirty="0"/>
              <a:t>For each pillar, there’s 1) a diagnostic, 2) definition of problems per area, 3) strategic guidelines, 4) indicators and 5) an action plan</a:t>
            </a:r>
          </a:p>
          <a:p>
            <a:pPr marL="228600" indent="-228600">
              <a:buAutoNum type="arabicPeriod"/>
            </a:pPr>
            <a:endParaRPr lang="en-US" dirty="0"/>
          </a:p>
          <a:p>
            <a:pPr marL="228600" indent="-228600">
              <a:buAutoNum type="arabicPeriod"/>
            </a:pPr>
            <a:endParaRPr lang="en-US" dirty="0"/>
          </a:p>
          <a:p>
            <a:pPr marL="0" indent="0">
              <a:buNone/>
            </a:pPr>
            <a:r>
              <a:rPr lang="en-US" dirty="0"/>
              <a:t>1. Managing Food Resources for the Future:</a:t>
            </a:r>
          </a:p>
          <a:p>
            <a:pPr marL="228600" indent="-228600">
              <a:buFont typeface="Arial" panose="020B0604020202020204" pitchFamily="34" charset="0"/>
              <a:buChar char="•"/>
            </a:pPr>
            <a:r>
              <a:rPr lang="en-US" dirty="0"/>
              <a:t>Create strategies and incentives to enable the adoption of sustainable production and processing practices.</a:t>
            </a:r>
          </a:p>
          <a:p>
            <a:pPr marL="228600" indent="-228600">
              <a:buFont typeface="Arial" panose="020B0604020202020204" pitchFamily="34" charset="0"/>
              <a:buChar char="•"/>
            </a:pPr>
            <a:r>
              <a:rPr lang="en-US" dirty="0"/>
              <a:t>Promote regulations with costs and incentives for actions that deplete or degrade natural resources.</a:t>
            </a:r>
          </a:p>
          <a:p>
            <a:pPr marL="228600" indent="-228600">
              <a:buFont typeface="Arial" panose="020B0604020202020204" pitchFamily="34" charset="0"/>
              <a:buChar char="•"/>
            </a:pPr>
            <a:r>
              <a:rPr lang="en-US" dirty="0"/>
              <a:t>Develop instruments to assess, mitigate and manage natural hazards.</a:t>
            </a:r>
          </a:p>
          <a:p>
            <a:pPr marL="228600" indent="-228600">
              <a:buAutoNum type="arabicPeriod"/>
            </a:pPr>
            <a:endParaRPr lang="en-US" dirty="0"/>
          </a:p>
          <a:p>
            <a:r>
              <a:rPr lang="en-US" dirty="0"/>
              <a:t>2. Governance: </a:t>
            </a:r>
          </a:p>
          <a:p>
            <a:pPr marL="171450" indent="-171450">
              <a:buFont typeface="Arial" panose="020B0604020202020204" pitchFamily="34" charset="0"/>
              <a:buChar char="•"/>
            </a:pPr>
            <a:r>
              <a:rPr lang="en-US" dirty="0"/>
              <a:t>City pact to promote healthy eating - Food Charter.</a:t>
            </a:r>
          </a:p>
          <a:p>
            <a:pPr marL="171450" indent="-171450">
              <a:buFont typeface="Arial" panose="020B0604020202020204" pitchFamily="34" charset="0"/>
              <a:buChar char="•"/>
            </a:pPr>
            <a:r>
              <a:rPr lang="en-US" dirty="0"/>
              <a:t>Quito Agri-Food Council, Resolution of the Mayor's Office.</a:t>
            </a:r>
          </a:p>
          <a:p>
            <a:pPr marL="171450" indent="-171450">
              <a:buFont typeface="Arial" panose="020B0604020202020204" pitchFamily="34" charset="0"/>
              <a:buChar char="•"/>
            </a:pPr>
            <a:r>
              <a:rPr lang="en-US" dirty="0"/>
              <a:t>Alliances at provincial, national and international level in the areas of food, environment and production.</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3. Food security, nutrition and food sovereignty</a:t>
            </a:r>
          </a:p>
          <a:p>
            <a:pPr marL="171450" indent="-171450">
              <a:buFont typeface="Arial" panose="020B0604020202020204" pitchFamily="34" charset="0"/>
              <a:buChar char="•"/>
            </a:pPr>
            <a:r>
              <a:rPr lang="en-US" dirty="0"/>
              <a:t>Define preventive actions in the face of the current epidemiological situation in Quito-Region, with emphasis on the most vulnerable population.</a:t>
            </a:r>
          </a:p>
          <a:p>
            <a:pPr marL="171450" indent="-171450">
              <a:buFont typeface="Arial" panose="020B0604020202020204" pitchFamily="34" charset="0"/>
              <a:buChar char="•"/>
            </a:pPr>
            <a:r>
              <a:rPr lang="en-US" dirty="0"/>
              <a:t>Include communication campaigns and workshops with holistic information about the food that is sold as part of a culture of responsible consumption. </a:t>
            </a:r>
          </a:p>
          <a:p>
            <a:pPr marL="171450" indent="-171450">
              <a:buFont typeface="Arial" panose="020B0604020202020204" pitchFamily="34" charset="0"/>
              <a:buChar char="•"/>
            </a:pPr>
            <a:r>
              <a:rPr lang="en-US" dirty="0"/>
              <a:t>Encourage the formation of networks and support civil society initiatives related to healthy eating.</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4. An inclusive food economy and rural-urban linkages</a:t>
            </a:r>
          </a:p>
          <a:p>
            <a:pPr marL="171450" indent="-171450">
              <a:buFont typeface="Arial" panose="020B0604020202020204" pitchFamily="34" charset="0"/>
              <a:buChar char="•"/>
            </a:pPr>
            <a:r>
              <a:rPr lang="en-US" dirty="0"/>
              <a:t>Establish inclusive networks and alliances of responsible entrepreneurs and the inclusion of small and medium-sized local producers.</a:t>
            </a:r>
          </a:p>
          <a:p>
            <a:pPr marL="171450" indent="-171450">
              <a:buFont typeface="Arial" panose="020B0604020202020204" pitchFamily="34" charset="0"/>
              <a:buChar char="•"/>
            </a:pPr>
            <a:r>
              <a:rPr lang="en-US" dirty="0"/>
              <a:t>Promote sustainable and inclusive marketing systems that source food from smallholders in private and public points of sale, Fair Trade shops and public procurement. </a:t>
            </a:r>
          </a:p>
          <a:p>
            <a:pPr marL="171450" indent="-171450">
              <a:buFont typeface="Arial" panose="020B0604020202020204" pitchFamily="34" charset="0"/>
              <a:buChar char="•"/>
            </a:pPr>
            <a:r>
              <a:rPr lang="en-US" dirty="0"/>
              <a:t>Develop logistics platforms, such as collection, processing and control </a:t>
            </a:r>
            <a:r>
              <a:rPr lang="en-US" dirty="0" err="1"/>
              <a:t>centres</a:t>
            </a:r>
            <a:r>
              <a:rPr lang="en-US" dirty="0"/>
              <a:t> for perishable products entering the city in coordination with the public and private sector.</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5. Management of organic waste:</a:t>
            </a:r>
          </a:p>
          <a:p>
            <a:pPr marL="171450" indent="-171450">
              <a:buFont typeface="Arial" panose="020B0604020202020204" pitchFamily="34" charset="0"/>
              <a:buChar char="•"/>
            </a:pPr>
            <a:r>
              <a:rPr lang="en-US" dirty="0"/>
              <a:t>Establish technical and operational strategies for the management of organic waste and/or residues (generation, storage, collection, transport, use, treatment and final disposal).</a:t>
            </a:r>
          </a:p>
          <a:p>
            <a:pPr marL="171450" indent="-171450">
              <a:buFont typeface="Arial" panose="020B0604020202020204" pitchFamily="34" charset="0"/>
              <a:buChar char="•"/>
            </a:pPr>
            <a:r>
              <a:rPr lang="en-US" dirty="0"/>
              <a:t>Promote the circular economy through organic waste management with emphasis on the inclusion of vulnerable groups.</a:t>
            </a:r>
          </a:p>
          <a:p>
            <a:pPr marL="171450" indent="-171450">
              <a:buFont typeface="Arial" panose="020B0604020202020204" pitchFamily="34" charset="0"/>
              <a:buChar char="•"/>
            </a:pPr>
            <a:r>
              <a:rPr lang="en-US" dirty="0"/>
              <a:t>Address the issue of reducing the use of plastics related to packaging, food containers and packaging and single-use plastics.</a:t>
            </a:r>
          </a:p>
          <a:p>
            <a:pPr marL="0" indent="0">
              <a:buFont typeface="Arial" panose="020B0604020202020204" pitchFamily="34" charset="0"/>
              <a:buNone/>
            </a:pPr>
            <a:endParaRPr lang="en-US" dirty="0"/>
          </a:p>
          <a:p>
            <a:endParaRPr lang="en-GB" dirty="0"/>
          </a:p>
        </p:txBody>
      </p:sp>
      <p:sp>
        <p:nvSpPr>
          <p:cNvPr id="4" name="Slide Number Placeholder 3"/>
          <p:cNvSpPr>
            <a:spLocks noGrp="1"/>
          </p:cNvSpPr>
          <p:nvPr>
            <p:ph type="sldNum" sz="quarter" idx="5"/>
          </p:nvPr>
        </p:nvSpPr>
        <p:spPr/>
        <p:txBody>
          <a:bodyPr/>
          <a:lstStyle/>
          <a:p>
            <a:fld id="{B7F84DC5-498F-5340-BEB4-1ECAE0BF2752}" type="slidenum">
              <a:rPr lang="en-US" smtClean="0"/>
              <a:t>7</a:t>
            </a:fld>
            <a:endParaRPr lang="en-US"/>
          </a:p>
        </p:txBody>
      </p:sp>
    </p:spTree>
    <p:extLst>
      <p:ext uri="{BB962C8B-B14F-4D97-AF65-F5344CB8AC3E}">
        <p14:creationId xmlns:p14="http://schemas.microsoft.com/office/powerpoint/2010/main" val="2314969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D8A27B-5D9A-5C46-8D67-D11AEFBE2C36}" type="slidenum">
              <a:rPr lang="en-US" smtClean="0"/>
              <a:t>12</a:t>
            </a:fld>
            <a:endParaRPr lang="en-US"/>
          </a:p>
        </p:txBody>
      </p:sp>
    </p:spTree>
    <p:extLst>
      <p:ext uri="{BB962C8B-B14F-4D97-AF65-F5344CB8AC3E}">
        <p14:creationId xmlns:p14="http://schemas.microsoft.com/office/powerpoint/2010/main" val="36049856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ogo with baseline">
    <p:bg>
      <p:bgPr>
        <a:solidFill>
          <a:srgbClr val="B5BD00"/>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88BE63C-2B50-BC48-98DC-C597744AE3CA}" type="datetimeFigureOut">
              <a:rPr lang="en-US" smtClean="0"/>
              <a:t>3/17/2021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785A5F-1C8F-0B41-AA72-41C1E9CF4287}" type="slidenum">
              <a:rPr lang="en-US" smtClean="0"/>
              <a:t>‹nr.›</a:t>
            </a:fld>
            <a:endParaRPr lang="en-US"/>
          </a:p>
        </p:txBody>
      </p:sp>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0352"/>
            <a:ext cx="9143999" cy="503075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 screen picture">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0" y="0"/>
            <a:ext cx="9143999" cy="5143500"/>
          </a:xfrm>
        </p:spPr>
        <p:txBody>
          <a:bodyPr/>
          <a:lstStyle>
            <a:lvl1pPr marL="0" indent="0" algn="ctr">
              <a:buNone/>
              <a:defRPr/>
            </a:lvl1pPr>
          </a:lstStyle>
          <a:p>
            <a:r>
              <a:rPr lang="en-US"/>
              <a:t>Click icon to add picture</a:t>
            </a:r>
          </a:p>
        </p:txBody>
      </p:sp>
      <p:sp>
        <p:nvSpPr>
          <p:cNvPr id="2" name="Title 1"/>
          <p:cNvSpPr>
            <a:spLocks noGrp="1"/>
          </p:cNvSpPr>
          <p:nvPr>
            <p:ph type="title" hasCustomPrompt="1"/>
          </p:nvPr>
        </p:nvSpPr>
        <p:spPr>
          <a:xfrm>
            <a:off x="0" y="212082"/>
            <a:ext cx="7642741" cy="523220"/>
          </a:xfrm>
          <a:solidFill>
            <a:srgbClr val="B5BD00">
              <a:alpha val="90000"/>
            </a:srgbClr>
          </a:solidFill>
        </p:spPr>
        <p:txBody>
          <a:bodyPr>
            <a:spAutoFit/>
          </a:bodyPr>
          <a:lstStyle>
            <a:lvl1pPr>
              <a:defRPr baseline="0"/>
            </a:lvl1pPr>
          </a:lstStyle>
          <a:p>
            <a:r>
              <a:rPr lang="nl-BE"/>
              <a:t>Foto’s zeggen meer dan 1000 woorden</a:t>
            </a:r>
            <a:endParaRPr lang="en-US"/>
          </a:p>
        </p:txBody>
      </p:sp>
      <p:sp>
        <p:nvSpPr>
          <p:cNvPr id="3" name="Date Placeholder 2"/>
          <p:cNvSpPr>
            <a:spLocks noGrp="1"/>
          </p:cNvSpPr>
          <p:nvPr>
            <p:ph type="dt" sz="half" idx="10"/>
          </p:nvPr>
        </p:nvSpPr>
        <p:spPr/>
        <p:txBody>
          <a:bodyPr/>
          <a:lstStyle/>
          <a:p>
            <a:fld id="{688BE63C-2B50-BC48-98DC-C597744AE3CA}" type="datetimeFigureOut">
              <a:rPr lang="en-US" smtClean="0"/>
              <a:t>3/17/2021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785A5F-1C8F-0B41-AA72-41C1E9CF4287}" type="slidenum">
              <a:rPr lang="en-US" smtClean="0"/>
              <a:t>‹nr.›</a:t>
            </a:fld>
            <a:endParaRPr lang="en-US"/>
          </a:p>
        </p:txBody>
      </p:sp>
    </p:spTree>
    <p:extLst>
      <p:ext uri="{BB962C8B-B14F-4D97-AF65-F5344CB8AC3E}">
        <p14:creationId xmlns:p14="http://schemas.microsoft.com/office/powerpoint/2010/main" val="24277737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Screen picture with text">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0" y="0"/>
            <a:ext cx="9143999" cy="5143500"/>
          </a:xfrm>
        </p:spPr>
        <p:txBody>
          <a:bodyPr/>
          <a:lstStyle>
            <a:lvl1pPr marL="0" indent="0" algn="ctr">
              <a:buNone/>
              <a:defRPr/>
            </a:lvl1pPr>
          </a:lstStyle>
          <a:p>
            <a:r>
              <a:rPr lang="en-US"/>
              <a:t>Click icon to add picture</a:t>
            </a:r>
          </a:p>
        </p:txBody>
      </p:sp>
      <p:sp>
        <p:nvSpPr>
          <p:cNvPr id="2" name="Title 1"/>
          <p:cNvSpPr>
            <a:spLocks noGrp="1"/>
          </p:cNvSpPr>
          <p:nvPr>
            <p:ph type="title" hasCustomPrompt="1"/>
          </p:nvPr>
        </p:nvSpPr>
        <p:spPr>
          <a:xfrm>
            <a:off x="0" y="212082"/>
            <a:ext cx="7729353" cy="523220"/>
          </a:xfrm>
          <a:solidFill>
            <a:srgbClr val="B5BD00">
              <a:alpha val="90000"/>
            </a:srgbClr>
          </a:solidFill>
        </p:spPr>
        <p:txBody>
          <a:bodyPr/>
          <a:lstStyle>
            <a:lvl1pPr>
              <a:defRPr baseline="0"/>
            </a:lvl1pPr>
          </a:lstStyle>
          <a:p>
            <a:r>
              <a:rPr lang="nl-BE"/>
              <a:t>Foto’s zeggen meer dan 1000 woorden</a:t>
            </a:r>
            <a:endParaRPr lang="en-US"/>
          </a:p>
        </p:txBody>
      </p:sp>
      <p:sp>
        <p:nvSpPr>
          <p:cNvPr id="3" name="Date Placeholder 2"/>
          <p:cNvSpPr>
            <a:spLocks noGrp="1"/>
          </p:cNvSpPr>
          <p:nvPr>
            <p:ph type="dt" sz="half" idx="10"/>
          </p:nvPr>
        </p:nvSpPr>
        <p:spPr/>
        <p:txBody>
          <a:bodyPr/>
          <a:lstStyle/>
          <a:p>
            <a:fld id="{688BE63C-2B50-BC48-98DC-C597744AE3CA}" type="datetimeFigureOut">
              <a:rPr lang="en-US" smtClean="0"/>
              <a:t>3/17/2021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785A5F-1C8F-0B41-AA72-41C1E9CF4287}" type="slidenum">
              <a:rPr lang="en-US" smtClean="0"/>
              <a:t>‹nr.›</a:t>
            </a:fld>
            <a:endParaRPr lang="en-US"/>
          </a:p>
        </p:txBody>
      </p:sp>
      <p:sp>
        <p:nvSpPr>
          <p:cNvPr id="7" name="Subtitle 2"/>
          <p:cNvSpPr>
            <a:spLocks noGrp="1"/>
          </p:cNvSpPr>
          <p:nvPr>
            <p:ph type="subTitle" idx="13" hasCustomPrompt="1"/>
          </p:nvPr>
        </p:nvSpPr>
        <p:spPr>
          <a:xfrm>
            <a:off x="0" y="3413086"/>
            <a:ext cx="6392606" cy="1194955"/>
          </a:xfrm>
          <a:solidFill>
            <a:schemeClr val="bg1">
              <a:alpha val="90000"/>
            </a:schemeClr>
          </a:solidFill>
        </p:spPr>
        <p:txBody>
          <a:bodyPr lIns="1440000" anchor="ctr" anchorCtr="0">
            <a:normAutofit/>
          </a:bodyPr>
          <a:lstStyle>
            <a:lvl1pPr marL="0" indent="0" algn="l">
              <a:buNone/>
              <a:defRPr sz="2400" baseline="0">
                <a:solidFill>
                  <a:schemeClr val="tx1"/>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BE"/>
              <a:t>Voeg een extra tekst toe.</a:t>
            </a:r>
            <a:endParaRPr lang="en-US"/>
          </a:p>
        </p:txBody>
      </p:sp>
    </p:spTree>
    <p:extLst>
      <p:ext uri="{BB962C8B-B14F-4D97-AF65-F5344CB8AC3E}">
        <p14:creationId xmlns:p14="http://schemas.microsoft.com/office/powerpoint/2010/main" val="28566172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12082"/>
            <a:ext cx="6175066" cy="523220"/>
          </a:xfrm>
          <a:solidFill>
            <a:srgbClr val="B5BD00">
              <a:alpha val="90000"/>
            </a:srgbClr>
          </a:solidFill>
        </p:spPr>
        <p:txBody>
          <a:bodyPr>
            <a:spAutoFit/>
          </a:bodyPr>
          <a:lstStyle/>
          <a:p>
            <a:r>
              <a:rPr lang="en-US"/>
              <a:t>Click to edit Master title style</a:t>
            </a:r>
          </a:p>
        </p:txBody>
      </p:sp>
      <p:sp>
        <p:nvSpPr>
          <p:cNvPr id="3" name="Date Placeholder 2"/>
          <p:cNvSpPr>
            <a:spLocks noGrp="1"/>
          </p:cNvSpPr>
          <p:nvPr>
            <p:ph type="dt" sz="half" idx="10"/>
          </p:nvPr>
        </p:nvSpPr>
        <p:spPr/>
        <p:txBody>
          <a:bodyPr/>
          <a:lstStyle/>
          <a:p>
            <a:fld id="{688BE63C-2B50-BC48-98DC-C597744AE3CA}" type="datetimeFigureOut">
              <a:rPr lang="en-US" smtClean="0"/>
              <a:t>3/17/2021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785A5F-1C8F-0B41-AA72-41C1E9CF4287}" type="slidenum">
              <a:rPr lang="en-US" smtClean="0"/>
              <a:t>‹nr.›</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594457" y="4522592"/>
            <a:ext cx="477387" cy="478957"/>
          </a:xfrm>
          <a:prstGeom prst="rect">
            <a:avLst/>
          </a:prstGeom>
          <a:effectLst/>
        </p:spPr>
      </p:pic>
    </p:spTree>
    <p:extLst>
      <p:ext uri="{BB962C8B-B14F-4D97-AF65-F5344CB8AC3E}">
        <p14:creationId xmlns:p14="http://schemas.microsoft.com/office/powerpoint/2010/main" val="17821398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act">
    <p:bg>
      <p:bgPr>
        <a:solidFill>
          <a:srgbClr val="B5BD00"/>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785360" y="1944948"/>
            <a:ext cx="4358640" cy="2123440"/>
          </a:xfrm>
        </p:spPr>
        <p:txBody>
          <a:bodyPr>
            <a:normAutofit/>
          </a:bodyPr>
          <a:lstStyle>
            <a:lvl1pPr marL="0" indent="0" algn="l">
              <a:buNone/>
              <a:defRPr sz="1400" b="0" baseline="0">
                <a:solidFill>
                  <a:schemeClr val="bg1"/>
                </a:solidFill>
                <a:latin typeface="Trebuchet MS" charset="0"/>
                <a:ea typeface="Trebuchet MS" charset="0"/>
                <a:cs typeface="Trebuchet MS" charset="0"/>
              </a:defRPr>
            </a:lvl1pPr>
          </a:lstStyle>
          <a:p>
            <a:pPr lvl="0"/>
            <a:r>
              <a:rPr lang="en-US" err="1"/>
              <a:t>Rikolto</a:t>
            </a:r>
            <a:endParaRPr lang="en-US"/>
          </a:p>
          <a:p>
            <a:pPr lvl="0"/>
            <a:r>
              <a:rPr lang="en-US" err="1"/>
              <a:t>Blijde</a:t>
            </a:r>
            <a:r>
              <a:rPr lang="en-US"/>
              <a:t> </a:t>
            </a:r>
            <a:r>
              <a:rPr lang="en-US" err="1"/>
              <a:t>inkomststraat</a:t>
            </a:r>
            <a:r>
              <a:rPr lang="en-US"/>
              <a:t> 50</a:t>
            </a:r>
          </a:p>
          <a:p>
            <a:pPr lvl="0"/>
            <a:r>
              <a:rPr lang="en-US"/>
              <a:t>3000 Leuven</a:t>
            </a:r>
          </a:p>
          <a:p>
            <a:pPr lvl="0"/>
            <a:endParaRPr lang="en-US"/>
          </a:p>
          <a:p>
            <a:pPr lvl="0"/>
            <a:r>
              <a:rPr lang="en-US"/>
              <a:t>016/31 65 80</a:t>
            </a:r>
          </a:p>
          <a:p>
            <a:pPr lvl="0"/>
            <a:r>
              <a:rPr lang="en-US" err="1"/>
              <a:t>info@vredeseilanden.be</a:t>
            </a:r>
            <a:endParaRPr lang="en-US"/>
          </a:p>
          <a:p>
            <a:pPr lvl="0"/>
            <a:r>
              <a:rPr lang="en-US" err="1"/>
              <a:t>Facebook.com</a:t>
            </a:r>
            <a:r>
              <a:rPr lang="en-US"/>
              <a:t>/</a:t>
            </a:r>
            <a:r>
              <a:rPr lang="en-US" err="1"/>
              <a:t>vredeseilanden</a:t>
            </a:r>
            <a:endParaRPr lang="en-US"/>
          </a:p>
          <a:p>
            <a:pPr lvl="0"/>
            <a:r>
              <a:rPr lang="en-US"/>
              <a:t>Twitter: @</a:t>
            </a:r>
            <a:r>
              <a:rPr lang="en-US" err="1"/>
              <a:t>vredeseilanden</a:t>
            </a:r>
            <a:endParaRPr lang="en-US"/>
          </a:p>
        </p:txBody>
      </p:sp>
      <p:sp>
        <p:nvSpPr>
          <p:cNvPr id="4" name="Date Placeholder 3"/>
          <p:cNvSpPr>
            <a:spLocks noGrp="1"/>
          </p:cNvSpPr>
          <p:nvPr>
            <p:ph type="dt" sz="half" idx="10"/>
          </p:nvPr>
        </p:nvSpPr>
        <p:spPr/>
        <p:txBody>
          <a:bodyPr/>
          <a:lstStyle/>
          <a:p>
            <a:fld id="{688BE63C-2B50-BC48-98DC-C597744AE3CA}" type="datetimeFigureOut">
              <a:rPr lang="en-US" smtClean="0"/>
              <a:t>3/17/2021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785A5F-1C8F-0B41-AA72-41C1E9CF4287}" type="slidenum">
              <a:rPr lang="en-US" smtClean="0"/>
              <a:t>‹nr.›</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a:ext>
            </a:extLst>
          </a:blip>
          <a:srcRect l="11821" t="24794" r="8779" b="23296"/>
          <a:stretch/>
        </p:blipFill>
        <p:spPr>
          <a:xfrm>
            <a:off x="874059" y="1944948"/>
            <a:ext cx="3415553" cy="1228558"/>
          </a:xfrm>
          <a:prstGeom prst="rect">
            <a:avLst/>
          </a:prstGeom>
        </p:spPr>
      </p:pic>
      <p:pic>
        <p:nvPicPr>
          <p:cNvPr id="8" name="Picture 7"/>
          <p:cNvPicPr>
            <a:picLocks noChangeAspect="1"/>
          </p:cNvPicPr>
          <p:nvPr userDrawn="1"/>
        </p:nvPicPr>
        <p:blipFill>
          <a:blip r:embed="rId3">
            <a:biLevel thresh="25000"/>
            <a:alphaModFix amt="90000"/>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a:ext>
            </a:extLst>
          </a:blip>
          <a:stretch>
            <a:fillRect/>
          </a:stretch>
        </p:blipFill>
        <p:spPr>
          <a:xfrm>
            <a:off x="5921375" y="551328"/>
            <a:ext cx="1263650" cy="1263650"/>
          </a:xfrm>
          <a:prstGeom prst="rect">
            <a:avLst/>
          </a:prstGeom>
        </p:spPr>
      </p:pic>
    </p:spTree>
    <p:extLst>
      <p:ext uri="{BB962C8B-B14F-4D97-AF65-F5344CB8AC3E}">
        <p14:creationId xmlns:p14="http://schemas.microsoft.com/office/powerpoint/2010/main" val="3035606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slide_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3302200"/>
            <a:ext cx="3778874" cy="523220"/>
          </a:xfrm>
          <a:noFill/>
        </p:spPr>
        <p:txBody>
          <a:bodyPr>
            <a:spAutoFit/>
          </a:bodyPr>
          <a:lstStyle>
            <a:lvl1pPr>
              <a:defRPr baseline="0">
                <a:solidFill>
                  <a:srgbClr val="B5BD00"/>
                </a:solidFill>
              </a:defRPr>
            </a:lvl1pPr>
          </a:lstStyle>
          <a:p>
            <a:r>
              <a:rPr lang="nl-BE"/>
              <a:t>Click to edit content</a:t>
            </a:r>
            <a:endParaRPr lang="en-US"/>
          </a:p>
        </p:txBody>
      </p:sp>
      <p:sp>
        <p:nvSpPr>
          <p:cNvPr id="4" name="Date Placeholder 3"/>
          <p:cNvSpPr>
            <a:spLocks noGrp="1"/>
          </p:cNvSpPr>
          <p:nvPr>
            <p:ph type="dt" sz="half" idx="10"/>
          </p:nvPr>
        </p:nvSpPr>
        <p:spPr/>
        <p:txBody>
          <a:bodyPr/>
          <a:lstStyle/>
          <a:p>
            <a:fld id="{688BE63C-2B50-BC48-98DC-C597744AE3CA}" type="datetimeFigureOut">
              <a:rPr lang="en-US" smtClean="0"/>
              <a:t>3/17/2021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785A5F-1C8F-0B41-AA72-41C1E9CF4287}" type="slidenum">
              <a:rPr lang="en-US" smtClean="0"/>
              <a:t>‹nr.›</a:t>
            </a:fld>
            <a:endParaRPr lang="en-US"/>
          </a:p>
        </p:txBody>
      </p:sp>
      <p:sp>
        <p:nvSpPr>
          <p:cNvPr id="8" name="Subtitle 2"/>
          <p:cNvSpPr>
            <a:spLocks noGrp="1"/>
          </p:cNvSpPr>
          <p:nvPr>
            <p:ph type="subTitle" idx="1" hasCustomPrompt="1"/>
          </p:nvPr>
        </p:nvSpPr>
        <p:spPr>
          <a:xfrm>
            <a:off x="0" y="3827339"/>
            <a:ext cx="6400800" cy="525886"/>
          </a:xfrm>
          <a:solidFill>
            <a:srgbClr val="B5BD00">
              <a:alpha val="90000"/>
            </a:srgbClr>
          </a:solidFill>
        </p:spPr>
        <p:txBody>
          <a:bodyPr lIns="360000" tIns="108000" bIns="108000" anchor="t" anchorCtr="0">
            <a:spAutoFit/>
          </a:bodyPr>
          <a:lstStyle>
            <a:lvl1pPr marL="0" indent="0" algn="l">
              <a:buNone/>
              <a:defRPr sz="2000">
                <a:solidFill>
                  <a:schemeClr val="bg1"/>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BE"/>
              <a:t>Voeg een ondertitel toe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el slide">
    <p:spTree>
      <p:nvGrpSpPr>
        <p:cNvPr id="1" name=""/>
        <p:cNvGrpSpPr/>
        <p:nvPr/>
      </p:nvGrpSpPr>
      <p:grpSpPr>
        <a:xfrm>
          <a:off x="0" y="0"/>
          <a:ext cx="0" cy="0"/>
          <a:chOff x="0" y="0"/>
          <a:chExt cx="0" cy="0"/>
        </a:xfrm>
      </p:grpSpPr>
      <p:sp>
        <p:nvSpPr>
          <p:cNvPr id="8" name="Picture Placeholder 8"/>
          <p:cNvSpPr>
            <a:spLocks noGrp="1"/>
          </p:cNvSpPr>
          <p:nvPr>
            <p:ph type="pic" sz="quarter" idx="14" hasCustomPrompt="1"/>
          </p:nvPr>
        </p:nvSpPr>
        <p:spPr>
          <a:xfrm>
            <a:off x="0" y="0"/>
            <a:ext cx="9143999" cy="5143500"/>
          </a:xfrm>
        </p:spPr>
        <p:txBody>
          <a:bodyPr/>
          <a:lstStyle>
            <a:lvl1pPr marL="0" indent="0" algn="ctr">
              <a:buNone/>
              <a:defRPr/>
            </a:lvl1pPr>
          </a:lstStyle>
          <a:p>
            <a:r>
              <a:rPr lang="en-US" err="1"/>
              <a:t>Voeg</a:t>
            </a:r>
            <a:r>
              <a:rPr lang="en-US"/>
              <a:t> </a:t>
            </a:r>
            <a:r>
              <a:rPr lang="en-US" err="1"/>
              <a:t>een</a:t>
            </a:r>
            <a:r>
              <a:rPr lang="en-US"/>
              <a:t> </a:t>
            </a:r>
            <a:r>
              <a:rPr lang="en-US" err="1"/>
              <a:t>achtergrondfoto</a:t>
            </a:r>
            <a:r>
              <a:rPr lang="en-US"/>
              <a:t> toe.</a:t>
            </a:r>
          </a:p>
        </p:txBody>
      </p:sp>
      <p:sp>
        <p:nvSpPr>
          <p:cNvPr id="2" name="Title 1"/>
          <p:cNvSpPr>
            <a:spLocks noGrp="1"/>
          </p:cNvSpPr>
          <p:nvPr>
            <p:ph type="ctrTitle" hasCustomPrompt="1"/>
          </p:nvPr>
        </p:nvSpPr>
        <p:spPr>
          <a:xfrm>
            <a:off x="0" y="1119461"/>
            <a:ext cx="4739577" cy="523220"/>
          </a:xfrm>
          <a:solidFill>
            <a:srgbClr val="B5BD00">
              <a:alpha val="90000"/>
            </a:srgbClr>
          </a:solidFill>
        </p:spPr>
        <p:txBody>
          <a:bodyPr>
            <a:spAutoFit/>
          </a:bodyPr>
          <a:lstStyle>
            <a:lvl1pPr>
              <a:defRPr baseline="0"/>
            </a:lvl1pPr>
          </a:lstStyle>
          <a:p>
            <a:r>
              <a:rPr lang="nl-BE"/>
              <a:t>Click to edit content</a:t>
            </a:r>
            <a:endParaRPr lang="en-US"/>
          </a:p>
        </p:txBody>
      </p:sp>
      <p:sp>
        <p:nvSpPr>
          <p:cNvPr id="3" name="Subtitle 2"/>
          <p:cNvSpPr>
            <a:spLocks noGrp="1"/>
          </p:cNvSpPr>
          <p:nvPr>
            <p:ph type="subTitle" idx="1" hasCustomPrompt="1"/>
          </p:nvPr>
        </p:nvSpPr>
        <p:spPr>
          <a:xfrm>
            <a:off x="0" y="1644600"/>
            <a:ext cx="6400800" cy="525886"/>
          </a:xfrm>
          <a:solidFill>
            <a:schemeClr val="bg1">
              <a:alpha val="90000"/>
            </a:schemeClr>
          </a:solidFill>
        </p:spPr>
        <p:txBody>
          <a:bodyPr lIns="360000" tIns="108000" bIns="108000" anchor="t" anchorCtr="0">
            <a:spAutoFit/>
          </a:bodyPr>
          <a:lstStyle>
            <a:lvl1pPr marL="0" indent="0" algn="l">
              <a:buNone/>
              <a:defRPr sz="2000">
                <a:solidFill>
                  <a:schemeClr val="tx1"/>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BE"/>
              <a:t>Voeg een ondertitel toe</a:t>
            </a:r>
          </a:p>
        </p:txBody>
      </p:sp>
      <p:sp>
        <p:nvSpPr>
          <p:cNvPr id="4" name="Date Placeholder 3"/>
          <p:cNvSpPr>
            <a:spLocks noGrp="1"/>
          </p:cNvSpPr>
          <p:nvPr>
            <p:ph type="dt" sz="half" idx="10"/>
          </p:nvPr>
        </p:nvSpPr>
        <p:spPr/>
        <p:txBody>
          <a:bodyPr/>
          <a:lstStyle/>
          <a:p>
            <a:fld id="{688BE63C-2B50-BC48-98DC-C597744AE3CA}" type="datetimeFigureOut">
              <a:rPr lang="en-US" smtClean="0"/>
              <a:t>3/17/2021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785A5F-1C8F-0B41-AA72-41C1E9CF4287}" type="slidenum">
              <a:rPr lang="en-US" smtClean="0"/>
              <a:t>‹nr.›</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594457" y="4522592"/>
            <a:ext cx="477387" cy="478957"/>
          </a:xfrm>
          <a:prstGeom prst="rect">
            <a:avLst/>
          </a:prstGeom>
          <a:effectLst/>
        </p:spPr>
      </p:pic>
    </p:spTree>
    <p:extLst>
      <p:ext uri="{BB962C8B-B14F-4D97-AF65-F5344CB8AC3E}">
        <p14:creationId xmlns:p14="http://schemas.microsoft.com/office/powerpoint/2010/main" val="4104197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low">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212082"/>
            <a:ext cx="1210863" cy="523220"/>
          </a:xfrm>
        </p:spPr>
        <p:txBody>
          <a:bodyPr/>
          <a:lstStyle>
            <a:lvl1pPr>
              <a:defRPr baseline="0"/>
            </a:lvl1pPr>
          </a:lstStyle>
          <a:p>
            <a:r>
              <a:rPr lang="en-US"/>
              <a:t>Flow</a:t>
            </a:r>
          </a:p>
        </p:txBody>
      </p:sp>
      <p:sp>
        <p:nvSpPr>
          <p:cNvPr id="3" name="Date Placeholder 2"/>
          <p:cNvSpPr>
            <a:spLocks noGrp="1"/>
          </p:cNvSpPr>
          <p:nvPr>
            <p:ph type="dt" sz="half" idx="10"/>
          </p:nvPr>
        </p:nvSpPr>
        <p:spPr/>
        <p:txBody>
          <a:bodyPr/>
          <a:lstStyle/>
          <a:p>
            <a:fld id="{688BE63C-2B50-BC48-98DC-C597744AE3CA}" type="datetimeFigureOut">
              <a:rPr lang="en-US" smtClean="0"/>
              <a:pPr/>
              <a:t>3/17/2021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785A5F-1C8F-0B41-AA72-41C1E9CF4287}" type="slidenum">
              <a:rPr lang="en-US" smtClean="0"/>
              <a:pPr/>
              <a:t>‹nr.›</a:t>
            </a:fld>
            <a:endParaRPr lang="en-US"/>
          </a:p>
        </p:txBody>
      </p:sp>
      <p:sp>
        <p:nvSpPr>
          <p:cNvPr id="8" name="Content Placeholder 7"/>
          <p:cNvSpPr>
            <a:spLocks noGrp="1"/>
          </p:cNvSpPr>
          <p:nvPr>
            <p:ph sz="quarter" idx="13" hasCustomPrompt="1"/>
          </p:nvPr>
        </p:nvSpPr>
        <p:spPr>
          <a:xfrm>
            <a:off x="457200" y="1130299"/>
            <a:ext cx="2487706" cy="3428253"/>
          </a:xfrm>
        </p:spPr>
        <p:txBody>
          <a:bodyPr/>
          <a:lstStyle/>
          <a:p>
            <a:pPr lvl="0"/>
            <a:r>
              <a:rPr lang="en-US"/>
              <a:t>1. Click to edit</a:t>
            </a:r>
          </a:p>
        </p:txBody>
      </p:sp>
      <p:sp>
        <p:nvSpPr>
          <p:cNvPr id="12" name="Content Placeholder 7"/>
          <p:cNvSpPr>
            <a:spLocks noGrp="1"/>
          </p:cNvSpPr>
          <p:nvPr>
            <p:ph sz="quarter" idx="14" hasCustomPrompt="1"/>
          </p:nvPr>
        </p:nvSpPr>
        <p:spPr>
          <a:xfrm>
            <a:off x="3409156" y="1130299"/>
            <a:ext cx="2487706" cy="3428253"/>
          </a:xfrm>
        </p:spPr>
        <p:txBody>
          <a:bodyPr/>
          <a:lstStyle>
            <a:lvl1pPr>
              <a:defRPr baseline="0"/>
            </a:lvl1pPr>
          </a:lstStyle>
          <a:p>
            <a:pPr lvl="0"/>
            <a:r>
              <a:rPr lang="en-US"/>
              <a:t>2. Click to edit</a:t>
            </a:r>
          </a:p>
        </p:txBody>
      </p:sp>
      <p:sp>
        <p:nvSpPr>
          <p:cNvPr id="13" name="Content Placeholder 7"/>
          <p:cNvSpPr>
            <a:spLocks noGrp="1"/>
          </p:cNvSpPr>
          <p:nvPr>
            <p:ph sz="quarter" idx="15" hasCustomPrompt="1"/>
          </p:nvPr>
        </p:nvSpPr>
        <p:spPr>
          <a:xfrm>
            <a:off x="6361112" y="1130299"/>
            <a:ext cx="2487706" cy="3428253"/>
          </a:xfrm>
        </p:spPr>
        <p:txBody>
          <a:bodyPr/>
          <a:lstStyle/>
          <a:p>
            <a:pPr lvl="0"/>
            <a:r>
              <a:rPr lang="en-US"/>
              <a:t>3. Click to edit</a:t>
            </a:r>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796965" y="2245659"/>
            <a:ext cx="760132" cy="760132"/>
          </a:xfrm>
          <a:prstGeom prst="rect">
            <a:avLst/>
          </a:prstGeom>
        </p:spPr>
      </p:pic>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748921" y="2245659"/>
            <a:ext cx="760132" cy="760132"/>
          </a:xfrm>
          <a:prstGeom prst="rect">
            <a:avLst/>
          </a:prstGeom>
        </p:spPr>
      </p:pic>
    </p:spTree>
    <p:extLst>
      <p:ext uri="{BB962C8B-B14F-4D97-AF65-F5344CB8AC3E}">
        <p14:creationId xmlns:p14="http://schemas.microsoft.com/office/powerpoint/2010/main" val="785202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12082"/>
            <a:ext cx="6261679" cy="523220"/>
          </a:xfrm>
          <a:solidFill>
            <a:srgbClr val="B5BD00">
              <a:alpha val="90000"/>
            </a:srgbClr>
          </a:solidFill>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8BE63C-2B50-BC48-98DC-C597744AE3CA}" type="datetimeFigureOut">
              <a:rPr lang="en-US" smtClean="0"/>
              <a:t>3/17/2021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785A5F-1C8F-0B41-AA72-41C1E9CF4287}" type="slidenum">
              <a:rPr lang="en-US" smtClean="0"/>
              <a:t>‹nr.›</a:t>
            </a:fld>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594457" y="4522592"/>
            <a:ext cx="477387" cy="478957"/>
          </a:xfrm>
          <a:prstGeom prst="rect">
            <a:avLst/>
          </a:prstGeom>
          <a:effectLst/>
        </p:spPr>
      </p:pic>
    </p:spTree>
    <p:extLst>
      <p:ext uri="{BB962C8B-B14F-4D97-AF65-F5344CB8AC3E}">
        <p14:creationId xmlns:p14="http://schemas.microsoft.com/office/powerpoint/2010/main" val="35746616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2 columns layout">
    <p:spTree>
      <p:nvGrpSpPr>
        <p:cNvPr id="1" name=""/>
        <p:cNvGrpSpPr/>
        <p:nvPr/>
      </p:nvGrpSpPr>
      <p:grpSpPr>
        <a:xfrm>
          <a:off x="0" y="0"/>
          <a:ext cx="0" cy="0"/>
          <a:chOff x="0" y="0"/>
          <a:chExt cx="0" cy="0"/>
        </a:xfrm>
      </p:grpSpPr>
      <p:sp>
        <p:nvSpPr>
          <p:cNvPr id="2" name="Title 1"/>
          <p:cNvSpPr>
            <a:spLocks noGrp="1"/>
          </p:cNvSpPr>
          <p:nvPr>
            <p:ph type="title"/>
          </p:nvPr>
        </p:nvSpPr>
        <p:spPr>
          <a:xfrm>
            <a:off x="0" y="212082"/>
            <a:ext cx="6175066" cy="523220"/>
          </a:xfrm>
          <a:solidFill>
            <a:srgbClr val="B5BD00">
              <a:alpha val="90000"/>
            </a:srgbClr>
          </a:solidFill>
        </p:spPr>
        <p:txBody>
          <a:bodyPr/>
          <a:lstStyle>
            <a:lvl1pPr>
              <a:defRPr baseline="0"/>
            </a:lvl1pPr>
          </a:lstStyle>
          <a:p>
            <a:r>
              <a:rPr lang="en-US"/>
              <a:t>Click to edit Master title style</a:t>
            </a:r>
          </a:p>
        </p:txBody>
      </p:sp>
      <p:sp>
        <p:nvSpPr>
          <p:cNvPr id="3" name="Content Placeholder 2"/>
          <p:cNvSpPr>
            <a:spLocks noGrp="1"/>
          </p:cNvSpPr>
          <p:nvPr>
            <p:ph sz="half" idx="1"/>
          </p:nvPr>
        </p:nvSpPr>
        <p:spPr>
          <a:xfrm>
            <a:off x="457200" y="900113"/>
            <a:ext cx="4038600" cy="3633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3633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88BE63C-2B50-BC48-98DC-C597744AE3CA}" type="datetimeFigureOut">
              <a:rPr lang="en-US" smtClean="0"/>
              <a:t>3/17/2021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785A5F-1C8F-0B41-AA72-41C1E9CF4287}" type="slidenum">
              <a:rPr lang="en-US" smtClean="0"/>
              <a:t>‹nr.›</a:t>
            </a:fld>
            <a:endParaRPr lang="en-US"/>
          </a:p>
        </p:txBody>
      </p:sp>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594457" y="4522592"/>
            <a:ext cx="477387" cy="478957"/>
          </a:xfrm>
          <a:prstGeom prst="rect">
            <a:avLst/>
          </a:prstGeom>
          <a:effectLst/>
        </p:spPr>
      </p:pic>
    </p:spTree>
    <p:extLst>
      <p:ext uri="{BB962C8B-B14F-4D97-AF65-F5344CB8AC3E}">
        <p14:creationId xmlns:p14="http://schemas.microsoft.com/office/powerpoint/2010/main" val="3439446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212082"/>
            <a:ext cx="6729104" cy="523220"/>
          </a:xfrm>
          <a:solidFill>
            <a:srgbClr val="B5BD00">
              <a:alpha val="90000"/>
            </a:srgbClr>
          </a:solidFill>
        </p:spPr>
        <p:txBody>
          <a:bodyPr/>
          <a:lstStyle>
            <a:lvl1pPr>
              <a:defRPr baseline="0"/>
            </a:lvl1pPr>
          </a:lstStyle>
          <a:p>
            <a:r>
              <a:rPr lang="nl-BE"/>
              <a:t>Gebruik deze layout voor quotes</a:t>
            </a:r>
            <a:endParaRPr lang="en-US"/>
          </a:p>
        </p:txBody>
      </p:sp>
      <p:sp>
        <p:nvSpPr>
          <p:cNvPr id="5" name="Date Placeholder 4"/>
          <p:cNvSpPr>
            <a:spLocks noGrp="1"/>
          </p:cNvSpPr>
          <p:nvPr>
            <p:ph type="dt" sz="half" idx="10"/>
          </p:nvPr>
        </p:nvSpPr>
        <p:spPr/>
        <p:txBody>
          <a:bodyPr/>
          <a:lstStyle/>
          <a:p>
            <a:fld id="{688BE63C-2B50-BC48-98DC-C597744AE3CA}" type="datetimeFigureOut">
              <a:rPr lang="en-US" smtClean="0"/>
              <a:t>3/17/2021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785A5F-1C8F-0B41-AA72-41C1E9CF4287}" type="slidenum">
              <a:rPr lang="en-US" smtClean="0"/>
              <a:t>‹nr.›</a:t>
            </a:fld>
            <a:endParaRPr lang="en-US"/>
          </a:p>
        </p:txBody>
      </p:sp>
      <p:sp>
        <p:nvSpPr>
          <p:cNvPr id="10" name="Picture Placeholder 9"/>
          <p:cNvSpPr>
            <a:spLocks noGrp="1"/>
          </p:cNvSpPr>
          <p:nvPr>
            <p:ph type="pic" sz="quarter" idx="13" hasCustomPrompt="1"/>
          </p:nvPr>
        </p:nvSpPr>
        <p:spPr>
          <a:xfrm>
            <a:off x="5489677" y="1204913"/>
            <a:ext cx="3197123" cy="2546350"/>
          </a:xfrm>
        </p:spPr>
        <p:txBody>
          <a:bodyPr/>
          <a:lstStyle>
            <a:lvl1pPr marL="0" indent="0">
              <a:buNone/>
              <a:defRPr/>
            </a:lvl1pPr>
          </a:lstStyle>
          <a:p>
            <a:r>
              <a:rPr lang="en-US" err="1"/>
              <a:t>Foto</a:t>
            </a:r>
            <a:r>
              <a:rPr lang="en-US"/>
              <a:t> van de </a:t>
            </a:r>
            <a:r>
              <a:rPr lang="en-US" err="1"/>
              <a:t>spreker</a:t>
            </a:r>
            <a:endParaRPr lang="en-US"/>
          </a:p>
        </p:txBody>
      </p:sp>
      <p:sp>
        <p:nvSpPr>
          <p:cNvPr id="12" name="Text Placeholder 11"/>
          <p:cNvSpPr>
            <a:spLocks noGrp="1"/>
          </p:cNvSpPr>
          <p:nvPr>
            <p:ph type="body" sz="quarter" idx="14" hasCustomPrompt="1"/>
          </p:nvPr>
        </p:nvSpPr>
        <p:spPr>
          <a:xfrm>
            <a:off x="457200" y="1204912"/>
            <a:ext cx="4770438" cy="2220799"/>
          </a:xfrm>
        </p:spPr>
        <p:txBody>
          <a:bodyPr anchor="b" anchorCtr="0"/>
          <a:lstStyle>
            <a:lvl1pPr marL="0" marR="0" indent="0" algn="l" defTabSz="457200" rtl="0" eaLnBrk="1" fontAlgn="auto" latinLnBrk="0" hangingPunct="1">
              <a:lnSpc>
                <a:spcPct val="100000"/>
              </a:lnSpc>
              <a:spcBef>
                <a:spcPct val="20000"/>
              </a:spcBef>
              <a:spcAft>
                <a:spcPts val="0"/>
              </a:spcAft>
              <a:buClr>
                <a:srgbClr val="99352C"/>
              </a:buClr>
              <a:buSzTx/>
              <a:buFont typeface="Arial"/>
              <a:buNone/>
              <a:tabLst/>
              <a:defRPr sz="2800"/>
            </a:lvl1pPr>
          </a:lstStyle>
          <a:p>
            <a:pPr marL="0" marR="0" lvl="0" indent="0" algn="l" defTabSz="457200" rtl="0" eaLnBrk="1" fontAlgn="auto" latinLnBrk="0" hangingPunct="1">
              <a:lnSpc>
                <a:spcPct val="100000"/>
              </a:lnSpc>
              <a:spcBef>
                <a:spcPct val="20000"/>
              </a:spcBef>
              <a:spcAft>
                <a:spcPts val="0"/>
              </a:spcAft>
              <a:buClr>
                <a:srgbClr val="99352C"/>
              </a:buClr>
              <a:buSzTx/>
              <a:buFont typeface="Arial"/>
              <a:buNone/>
              <a:tabLst/>
              <a:defRPr/>
            </a:pPr>
            <a:r>
              <a:rPr lang="en-US"/>
              <a:t>“</a:t>
            </a:r>
            <a:r>
              <a:rPr lang="en-US" err="1"/>
              <a:t>Ik</a:t>
            </a:r>
            <a:r>
              <a:rPr lang="en-US"/>
              <a:t> </a:t>
            </a:r>
            <a:r>
              <a:rPr lang="en-US" err="1"/>
              <a:t>heb</a:t>
            </a:r>
            <a:r>
              <a:rPr lang="en-US"/>
              <a:t> </a:t>
            </a:r>
            <a:r>
              <a:rPr lang="en-US" err="1"/>
              <a:t>iets</a:t>
            </a:r>
            <a:r>
              <a:rPr lang="en-US"/>
              <a:t> </a:t>
            </a:r>
            <a:r>
              <a:rPr lang="en-US" err="1"/>
              <a:t>te</a:t>
            </a:r>
            <a:r>
              <a:rPr lang="en-US"/>
              <a:t> </a:t>
            </a:r>
            <a:r>
              <a:rPr lang="en-US" err="1"/>
              <a:t>vertellen</a:t>
            </a:r>
            <a:r>
              <a:rPr lang="en-US"/>
              <a:t>, </a:t>
            </a:r>
            <a:r>
              <a:rPr lang="en-US" err="1"/>
              <a:t>ja</a:t>
            </a:r>
            <a:r>
              <a:rPr lang="en-US"/>
              <a:t>. </a:t>
            </a:r>
            <a:r>
              <a:rPr lang="en-US" err="1"/>
              <a:t>Dat</a:t>
            </a:r>
            <a:r>
              <a:rPr lang="en-US"/>
              <a:t> mag u </a:t>
            </a:r>
            <a:r>
              <a:rPr lang="en-US" err="1"/>
              <a:t>gerust</a:t>
            </a:r>
            <a:r>
              <a:rPr lang="en-US"/>
              <a:t> </a:t>
            </a:r>
            <a:r>
              <a:rPr lang="en-US" err="1"/>
              <a:t>weten</a:t>
            </a:r>
            <a:r>
              <a:rPr lang="en-US"/>
              <a:t>. </a:t>
            </a:r>
            <a:r>
              <a:rPr lang="en-US" err="1"/>
              <a:t>Ik</a:t>
            </a:r>
            <a:r>
              <a:rPr lang="en-US"/>
              <a:t> </a:t>
            </a:r>
            <a:r>
              <a:rPr lang="en-US" err="1"/>
              <a:t>zeg</a:t>
            </a:r>
            <a:r>
              <a:rPr lang="en-US"/>
              <a:t> de </a:t>
            </a:r>
            <a:r>
              <a:rPr lang="en-US" err="1"/>
              <a:t>dingen</a:t>
            </a:r>
            <a:r>
              <a:rPr lang="en-US"/>
              <a:t> </a:t>
            </a:r>
            <a:r>
              <a:rPr lang="en-US" err="1"/>
              <a:t>zoals</a:t>
            </a:r>
            <a:r>
              <a:rPr lang="en-US"/>
              <a:t> </a:t>
            </a:r>
            <a:r>
              <a:rPr lang="en-US" err="1"/>
              <a:t>ze</a:t>
            </a:r>
            <a:r>
              <a:rPr lang="en-US"/>
              <a:t> </a:t>
            </a:r>
            <a:r>
              <a:rPr lang="en-US" err="1"/>
              <a:t>zijn</a:t>
            </a:r>
            <a:r>
              <a:rPr lang="en-US"/>
              <a:t>.”</a:t>
            </a:r>
          </a:p>
        </p:txBody>
      </p:sp>
      <p:sp>
        <p:nvSpPr>
          <p:cNvPr id="14" name="Text Placeholder 8"/>
          <p:cNvSpPr>
            <a:spLocks noGrp="1"/>
          </p:cNvSpPr>
          <p:nvPr>
            <p:ph type="body" sz="quarter" idx="15" hasCustomPrompt="1"/>
          </p:nvPr>
        </p:nvSpPr>
        <p:spPr>
          <a:xfrm>
            <a:off x="457200" y="3425711"/>
            <a:ext cx="4770437" cy="354013"/>
          </a:xfrm>
        </p:spPr>
        <p:txBody>
          <a:bodyPr>
            <a:noAutofit/>
          </a:bodyPr>
          <a:lstStyle>
            <a:lvl1pPr marL="0" indent="0" algn="r">
              <a:buNone/>
              <a:defRPr sz="1800" i="1"/>
            </a:lvl1pPr>
          </a:lstStyle>
          <a:p>
            <a:pPr lvl="0"/>
            <a:r>
              <a:rPr lang="en-US"/>
              <a:t>Willem Pirquin - </a:t>
            </a:r>
            <a:r>
              <a:rPr lang="en-US" err="1"/>
              <a:t>Ontwerper</a:t>
            </a:r>
            <a:endParaRPr lang="en-US"/>
          </a:p>
        </p:txBody>
      </p:sp>
      <p:pic>
        <p:nvPicPr>
          <p:cNvPr id="13" name="Picture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594457" y="4522592"/>
            <a:ext cx="477387" cy="478957"/>
          </a:xfrm>
          <a:prstGeom prst="rect">
            <a:avLst/>
          </a:prstGeom>
          <a:effectLst/>
        </p:spPr>
      </p:pic>
    </p:spTree>
    <p:extLst>
      <p:ext uri="{BB962C8B-B14F-4D97-AF65-F5344CB8AC3E}">
        <p14:creationId xmlns:p14="http://schemas.microsoft.com/office/powerpoint/2010/main" val="212369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alternativ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212082"/>
            <a:ext cx="7198985" cy="523220"/>
          </a:xfrm>
          <a:solidFill>
            <a:srgbClr val="B5BD00">
              <a:alpha val="90000"/>
            </a:srgbClr>
          </a:solidFill>
        </p:spPr>
        <p:txBody>
          <a:bodyPr/>
          <a:lstStyle>
            <a:lvl1pPr>
              <a:defRPr baseline="0"/>
            </a:lvl1pPr>
          </a:lstStyle>
          <a:p>
            <a:r>
              <a:rPr lang="nl-BE"/>
              <a:t>Gebruik deze layout voor quotes(2)</a:t>
            </a:r>
            <a:endParaRPr lang="en-US"/>
          </a:p>
        </p:txBody>
      </p:sp>
      <p:sp>
        <p:nvSpPr>
          <p:cNvPr id="5" name="Date Placeholder 4"/>
          <p:cNvSpPr>
            <a:spLocks noGrp="1"/>
          </p:cNvSpPr>
          <p:nvPr>
            <p:ph type="dt" sz="half" idx="10"/>
          </p:nvPr>
        </p:nvSpPr>
        <p:spPr/>
        <p:txBody>
          <a:bodyPr/>
          <a:lstStyle/>
          <a:p>
            <a:fld id="{688BE63C-2B50-BC48-98DC-C597744AE3CA}" type="datetimeFigureOut">
              <a:rPr lang="en-US" smtClean="0"/>
              <a:t>3/17/2021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785A5F-1C8F-0B41-AA72-41C1E9CF4287}" type="slidenum">
              <a:rPr lang="en-US" smtClean="0"/>
              <a:t>‹nr.›</a:t>
            </a:fld>
            <a:endParaRPr lang="en-US"/>
          </a:p>
        </p:txBody>
      </p:sp>
      <p:sp>
        <p:nvSpPr>
          <p:cNvPr id="10" name="Picture Placeholder 9"/>
          <p:cNvSpPr>
            <a:spLocks noGrp="1"/>
          </p:cNvSpPr>
          <p:nvPr>
            <p:ph type="pic" sz="quarter" idx="13" hasCustomPrompt="1"/>
          </p:nvPr>
        </p:nvSpPr>
        <p:spPr>
          <a:xfrm>
            <a:off x="457200" y="1194753"/>
            <a:ext cx="3197123" cy="2546350"/>
          </a:xfrm>
        </p:spPr>
        <p:txBody>
          <a:bodyPr/>
          <a:lstStyle>
            <a:lvl1pPr marL="0" indent="0">
              <a:buNone/>
              <a:defRPr/>
            </a:lvl1pPr>
          </a:lstStyle>
          <a:p>
            <a:r>
              <a:rPr lang="en-US" err="1"/>
              <a:t>Foto</a:t>
            </a:r>
            <a:r>
              <a:rPr lang="en-US"/>
              <a:t> van de </a:t>
            </a:r>
            <a:r>
              <a:rPr lang="en-US" err="1"/>
              <a:t>spreker</a:t>
            </a:r>
            <a:endParaRPr lang="en-US"/>
          </a:p>
        </p:txBody>
      </p:sp>
      <p:sp>
        <p:nvSpPr>
          <p:cNvPr id="12" name="Text Placeholder 11"/>
          <p:cNvSpPr>
            <a:spLocks noGrp="1"/>
          </p:cNvSpPr>
          <p:nvPr>
            <p:ph type="body" sz="quarter" idx="14" hasCustomPrompt="1"/>
          </p:nvPr>
        </p:nvSpPr>
        <p:spPr>
          <a:xfrm>
            <a:off x="3916362" y="1194752"/>
            <a:ext cx="4770438" cy="2193211"/>
          </a:xfrm>
        </p:spPr>
        <p:txBody>
          <a:bodyPr wrap="square" anchor="b" anchorCtr="0"/>
          <a:lstStyle>
            <a:lvl1pPr marL="0" marR="0" indent="0" algn="r" defTabSz="457200" rtl="0" eaLnBrk="1" fontAlgn="auto" latinLnBrk="0" hangingPunct="1">
              <a:lnSpc>
                <a:spcPct val="100000"/>
              </a:lnSpc>
              <a:spcBef>
                <a:spcPct val="20000"/>
              </a:spcBef>
              <a:spcAft>
                <a:spcPts val="0"/>
              </a:spcAft>
              <a:buClr>
                <a:srgbClr val="99352C"/>
              </a:buClr>
              <a:buSzTx/>
              <a:buFont typeface="Arial"/>
              <a:buNone/>
              <a:tabLst/>
              <a:defRPr sz="2800" spc="0"/>
            </a:lvl1pPr>
          </a:lstStyle>
          <a:p>
            <a:pPr marL="0" marR="0" lvl="0" indent="0" algn="l" defTabSz="457200" rtl="0" eaLnBrk="1" fontAlgn="auto" latinLnBrk="0" hangingPunct="1">
              <a:lnSpc>
                <a:spcPct val="100000"/>
              </a:lnSpc>
              <a:spcBef>
                <a:spcPct val="20000"/>
              </a:spcBef>
              <a:spcAft>
                <a:spcPts val="0"/>
              </a:spcAft>
              <a:buClr>
                <a:srgbClr val="99352C"/>
              </a:buClr>
              <a:buSzTx/>
              <a:buFont typeface="Arial"/>
              <a:buNone/>
              <a:tabLst/>
              <a:defRPr/>
            </a:pPr>
            <a:r>
              <a:rPr lang="en-US"/>
              <a:t>“</a:t>
            </a:r>
            <a:r>
              <a:rPr lang="en-US" err="1"/>
              <a:t>Ik</a:t>
            </a:r>
            <a:r>
              <a:rPr lang="en-US"/>
              <a:t> </a:t>
            </a:r>
            <a:r>
              <a:rPr lang="en-US" err="1"/>
              <a:t>heb</a:t>
            </a:r>
            <a:r>
              <a:rPr lang="en-US"/>
              <a:t> </a:t>
            </a:r>
            <a:r>
              <a:rPr lang="en-US" err="1"/>
              <a:t>iets</a:t>
            </a:r>
            <a:r>
              <a:rPr lang="en-US"/>
              <a:t> </a:t>
            </a:r>
            <a:r>
              <a:rPr lang="en-US" err="1"/>
              <a:t>te</a:t>
            </a:r>
            <a:r>
              <a:rPr lang="en-US"/>
              <a:t> </a:t>
            </a:r>
            <a:r>
              <a:rPr lang="en-US" err="1"/>
              <a:t>vertellen</a:t>
            </a:r>
            <a:r>
              <a:rPr lang="en-US"/>
              <a:t>, </a:t>
            </a:r>
            <a:r>
              <a:rPr lang="en-US" err="1"/>
              <a:t>ja</a:t>
            </a:r>
            <a:r>
              <a:rPr lang="en-US"/>
              <a:t>. </a:t>
            </a:r>
            <a:r>
              <a:rPr lang="en-US" err="1"/>
              <a:t>Dat</a:t>
            </a:r>
            <a:r>
              <a:rPr lang="en-US"/>
              <a:t> mag u </a:t>
            </a:r>
            <a:r>
              <a:rPr lang="en-US" err="1"/>
              <a:t>gerust</a:t>
            </a:r>
            <a:r>
              <a:rPr lang="en-US"/>
              <a:t> </a:t>
            </a:r>
            <a:r>
              <a:rPr lang="en-US" err="1"/>
              <a:t>weten</a:t>
            </a:r>
            <a:r>
              <a:rPr lang="en-US"/>
              <a:t>. </a:t>
            </a:r>
            <a:r>
              <a:rPr lang="en-US" err="1"/>
              <a:t>Ik</a:t>
            </a:r>
            <a:r>
              <a:rPr lang="en-US"/>
              <a:t> </a:t>
            </a:r>
            <a:r>
              <a:rPr lang="en-US" err="1"/>
              <a:t>zeg</a:t>
            </a:r>
            <a:r>
              <a:rPr lang="en-US"/>
              <a:t> de </a:t>
            </a:r>
            <a:r>
              <a:rPr lang="en-US" err="1"/>
              <a:t>dingen</a:t>
            </a:r>
            <a:r>
              <a:rPr lang="en-US"/>
              <a:t> </a:t>
            </a:r>
            <a:r>
              <a:rPr lang="en-US" err="1"/>
              <a:t>zoals</a:t>
            </a:r>
            <a:r>
              <a:rPr lang="en-US"/>
              <a:t> </a:t>
            </a:r>
            <a:r>
              <a:rPr lang="en-US" err="1"/>
              <a:t>ze</a:t>
            </a:r>
            <a:r>
              <a:rPr lang="en-US"/>
              <a:t> </a:t>
            </a:r>
            <a:r>
              <a:rPr lang="en-US" err="1"/>
              <a:t>zijn</a:t>
            </a:r>
            <a:r>
              <a:rPr lang="en-US"/>
              <a:t>.”</a:t>
            </a:r>
          </a:p>
        </p:txBody>
      </p:sp>
      <p:sp>
        <p:nvSpPr>
          <p:cNvPr id="9" name="Text Placeholder 8"/>
          <p:cNvSpPr>
            <a:spLocks noGrp="1"/>
          </p:cNvSpPr>
          <p:nvPr>
            <p:ph type="body" sz="quarter" idx="15" hasCustomPrompt="1"/>
          </p:nvPr>
        </p:nvSpPr>
        <p:spPr>
          <a:xfrm>
            <a:off x="3916363" y="3387725"/>
            <a:ext cx="4770437" cy="354013"/>
          </a:xfrm>
        </p:spPr>
        <p:txBody>
          <a:bodyPr>
            <a:noAutofit/>
          </a:bodyPr>
          <a:lstStyle>
            <a:lvl1pPr marL="0" indent="0" algn="r">
              <a:buNone/>
              <a:defRPr sz="1800" i="1"/>
            </a:lvl1pPr>
          </a:lstStyle>
          <a:p>
            <a:pPr lvl="0"/>
            <a:r>
              <a:rPr lang="en-US"/>
              <a:t>Willem Pirquin - </a:t>
            </a:r>
            <a:r>
              <a:rPr lang="en-US" err="1"/>
              <a:t>Ontwerper</a:t>
            </a:r>
            <a:endParaRPr lang="en-US"/>
          </a:p>
        </p:txBody>
      </p:sp>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594457" y="4522592"/>
            <a:ext cx="477387" cy="478957"/>
          </a:xfrm>
          <a:prstGeom prst="rect">
            <a:avLst/>
          </a:prstGeom>
          <a:effectLst/>
        </p:spPr>
      </p:pic>
    </p:spTree>
    <p:extLst>
      <p:ext uri="{BB962C8B-B14F-4D97-AF65-F5344CB8AC3E}">
        <p14:creationId xmlns:p14="http://schemas.microsoft.com/office/powerpoint/2010/main" val="33220461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without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212082"/>
            <a:ext cx="8522889" cy="523220"/>
          </a:xfrm>
          <a:solidFill>
            <a:srgbClr val="B5BD00">
              <a:alpha val="90000"/>
            </a:srgbClr>
          </a:solidFill>
        </p:spPr>
        <p:txBody>
          <a:bodyPr/>
          <a:lstStyle>
            <a:lvl1pPr>
              <a:defRPr baseline="0"/>
            </a:lvl1pPr>
          </a:lstStyle>
          <a:p>
            <a:r>
              <a:rPr lang="nl-BE"/>
              <a:t>Gebruik deze layout voor quotes zonder foto</a:t>
            </a:r>
            <a:endParaRPr lang="en-US"/>
          </a:p>
        </p:txBody>
      </p:sp>
      <p:sp>
        <p:nvSpPr>
          <p:cNvPr id="5" name="Date Placeholder 4"/>
          <p:cNvSpPr>
            <a:spLocks noGrp="1"/>
          </p:cNvSpPr>
          <p:nvPr>
            <p:ph type="dt" sz="half" idx="10"/>
          </p:nvPr>
        </p:nvSpPr>
        <p:spPr/>
        <p:txBody>
          <a:bodyPr/>
          <a:lstStyle/>
          <a:p>
            <a:fld id="{688BE63C-2B50-BC48-98DC-C597744AE3CA}" type="datetimeFigureOut">
              <a:rPr lang="en-US" smtClean="0"/>
              <a:t>3/17/2021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785A5F-1C8F-0B41-AA72-41C1E9CF4287}" type="slidenum">
              <a:rPr lang="en-US" smtClean="0"/>
              <a:t>‹nr.›</a:t>
            </a:fld>
            <a:endParaRPr lang="en-US"/>
          </a:p>
        </p:txBody>
      </p:sp>
      <p:sp>
        <p:nvSpPr>
          <p:cNvPr id="12" name="Text Placeholder 11"/>
          <p:cNvSpPr>
            <a:spLocks noGrp="1"/>
          </p:cNvSpPr>
          <p:nvPr>
            <p:ph type="body" sz="quarter" idx="14" hasCustomPrompt="1"/>
          </p:nvPr>
        </p:nvSpPr>
        <p:spPr>
          <a:xfrm>
            <a:off x="1452880" y="880711"/>
            <a:ext cx="6400800" cy="2546350"/>
          </a:xfrm>
        </p:spPr>
        <p:txBody>
          <a:bodyPr anchor="b" anchorCtr="0"/>
          <a:lstStyle>
            <a:lvl1pPr marL="0" marR="0" indent="0" algn="ctr" defTabSz="457200" rtl="0" eaLnBrk="1" fontAlgn="auto" latinLnBrk="0" hangingPunct="1">
              <a:lnSpc>
                <a:spcPct val="100000"/>
              </a:lnSpc>
              <a:spcBef>
                <a:spcPct val="20000"/>
              </a:spcBef>
              <a:spcAft>
                <a:spcPts val="0"/>
              </a:spcAft>
              <a:buClr>
                <a:srgbClr val="99352C"/>
              </a:buClr>
              <a:buSzTx/>
              <a:buFont typeface="Arial"/>
              <a:buNone/>
              <a:tabLst/>
              <a:defRPr sz="2800" baseline="0"/>
            </a:lvl1pPr>
          </a:lstStyle>
          <a:p>
            <a:pPr marL="0" marR="0" lvl="0" indent="0" algn="l" defTabSz="457200" rtl="0" eaLnBrk="1" fontAlgn="auto" latinLnBrk="0" hangingPunct="1">
              <a:lnSpc>
                <a:spcPct val="100000"/>
              </a:lnSpc>
              <a:spcBef>
                <a:spcPct val="20000"/>
              </a:spcBef>
              <a:spcAft>
                <a:spcPts val="0"/>
              </a:spcAft>
              <a:buClr>
                <a:srgbClr val="99352C"/>
              </a:buClr>
              <a:buSzTx/>
              <a:buFont typeface="Arial"/>
              <a:buNone/>
              <a:tabLst/>
              <a:defRPr/>
            </a:pPr>
            <a:r>
              <a:rPr lang="en-US"/>
              <a:t>“</a:t>
            </a:r>
            <a:r>
              <a:rPr lang="en-US" err="1"/>
              <a:t>Gebruik</a:t>
            </a:r>
            <a:r>
              <a:rPr lang="en-US"/>
              <a:t> </a:t>
            </a:r>
            <a:r>
              <a:rPr lang="en-US" err="1"/>
              <a:t>deze</a:t>
            </a:r>
            <a:r>
              <a:rPr lang="en-US"/>
              <a:t> layout </a:t>
            </a:r>
            <a:r>
              <a:rPr lang="en-US" err="1"/>
              <a:t>enkel</a:t>
            </a:r>
            <a:r>
              <a:rPr lang="en-US"/>
              <a:t> </a:t>
            </a:r>
            <a:r>
              <a:rPr lang="en-US" err="1"/>
              <a:t>als</a:t>
            </a:r>
            <a:r>
              <a:rPr lang="en-US"/>
              <a:t> </a:t>
            </a:r>
            <a:r>
              <a:rPr lang="en-US" err="1"/>
              <a:t>er</a:t>
            </a:r>
            <a:r>
              <a:rPr lang="en-US"/>
              <a:t> </a:t>
            </a:r>
            <a:r>
              <a:rPr lang="en-US" err="1"/>
              <a:t>geen</a:t>
            </a:r>
            <a:r>
              <a:rPr lang="en-US"/>
              <a:t> </a:t>
            </a:r>
            <a:r>
              <a:rPr lang="en-US" err="1"/>
              <a:t>foto</a:t>
            </a:r>
            <a:r>
              <a:rPr lang="en-US"/>
              <a:t> van de </a:t>
            </a:r>
            <a:r>
              <a:rPr lang="en-US" err="1"/>
              <a:t>spreker</a:t>
            </a:r>
            <a:r>
              <a:rPr lang="en-US"/>
              <a:t> </a:t>
            </a:r>
            <a:r>
              <a:rPr lang="en-US" err="1"/>
              <a:t>beschikbaar</a:t>
            </a:r>
            <a:r>
              <a:rPr lang="en-US"/>
              <a:t> is, of </a:t>
            </a:r>
            <a:r>
              <a:rPr lang="en-US" err="1"/>
              <a:t>als</a:t>
            </a:r>
            <a:r>
              <a:rPr lang="en-US"/>
              <a:t> de quote </a:t>
            </a:r>
            <a:r>
              <a:rPr lang="en-US" err="1"/>
              <a:t>te</a:t>
            </a:r>
            <a:r>
              <a:rPr lang="en-US"/>
              <a:t> </a:t>
            </a:r>
            <a:r>
              <a:rPr lang="en-US" err="1"/>
              <a:t>lang</a:t>
            </a:r>
            <a:r>
              <a:rPr lang="en-US"/>
              <a:t> is. </a:t>
            </a:r>
            <a:r>
              <a:rPr lang="en-US" err="1"/>
              <a:t>Foto’s</a:t>
            </a:r>
            <a:r>
              <a:rPr lang="en-US"/>
              <a:t> </a:t>
            </a:r>
            <a:r>
              <a:rPr lang="en-US" err="1"/>
              <a:t>maken</a:t>
            </a:r>
            <a:r>
              <a:rPr lang="en-US"/>
              <a:t> quotes </a:t>
            </a:r>
            <a:r>
              <a:rPr lang="en-US" err="1"/>
              <a:t>persoonlijker</a:t>
            </a:r>
            <a:r>
              <a:rPr lang="en-US"/>
              <a:t>.”</a:t>
            </a:r>
          </a:p>
        </p:txBody>
      </p:sp>
      <p:sp>
        <p:nvSpPr>
          <p:cNvPr id="9" name="Text Placeholder 8"/>
          <p:cNvSpPr>
            <a:spLocks noGrp="1"/>
          </p:cNvSpPr>
          <p:nvPr>
            <p:ph type="body" sz="quarter" idx="15" hasCustomPrompt="1"/>
          </p:nvPr>
        </p:nvSpPr>
        <p:spPr>
          <a:xfrm>
            <a:off x="1452881" y="3427061"/>
            <a:ext cx="6400800" cy="354013"/>
          </a:xfrm>
        </p:spPr>
        <p:txBody>
          <a:bodyPr>
            <a:noAutofit/>
          </a:bodyPr>
          <a:lstStyle>
            <a:lvl1pPr marL="0" indent="0" algn="r">
              <a:buNone/>
              <a:defRPr sz="1800" i="1"/>
            </a:lvl1pPr>
          </a:lstStyle>
          <a:p>
            <a:pPr lvl="0"/>
            <a:r>
              <a:rPr lang="en-US"/>
              <a:t>Willem Pirquin – </a:t>
            </a:r>
            <a:r>
              <a:rPr lang="en-US" err="1"/>
              <a:t>Ontwerper</a:t>
            </a:r>
            <a:endParaRPr lang="en-US"/>
          </a:p>
        </p:txBody>
      </p:sp>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594457" y="4522592"/>
            <a:ext cx="477387" cy="478957"/>
          </a:xfrm>
          <a:prstGeom prst="rect">
            <a:avLst/>
          </a:prstGeom>
          <a:effectLst/>
        </p:spPr>
      </p:pic>
    </p:spTree>
    <p:extLst>
      <p:ext uri="{BB962C8B-B14F-4D97-AF65-F5344CB8AC3E}">
        <p14:creationId xmlns:p14="http://schemas.microsoft.com/office/powerpoint/2010/main" val="18990378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212082"/>
            <a:ext cx="2205943" cy="523220"/>
          </a:xfrm>
          <a:prstGeom prst="rect">
            <a:avLst/>
          </a:prstGeom>
          <a:solidFill>
            <a:srgbClr val="B5BD00">
              <a:alpha val="90000"/>
            </a:srgbClr>
          </a:solidFill>
        </p:spPr>
        <p:txBody>
          <a:bodyPr vert="horz" wrap="none" lIns="360000" tIns="45720" rIns="91440" bIns="45720" rtlCol="0" anchor="ctr">
            <a:spAutoFit/>
          </a:bodyPr>
          <a:lstStyle/>
          <a:p>
            <a:r>
              <a:rPr lang="en-US"/>
              <a:t>Add a Title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latin typeface="Verdana"/>
                <a:cs typeface="Verdana"/>
              </a:defRPr>
            </a:lvl1pPr>
          </a:lstStyle>
          <a:p>
            <a:fld id="{688BE63C-2B50-BC48-98DC-C597744AE3CA}" type="datetimeFigureOut">
              <a:rPr lang="en-US" smtClean="0"/>
              <a:pPr/>
              <a:t>3/17/2021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latin typeface="Verdana"/>
                <a:cs typeface="Verdana"/>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latin typeface="Verdana"/>
                <a:cs typeface="Verdana"/>
              </a:defRPr>
            </a:lvl1pPr>
          </a:lstStyle>
          <a:p>
            <a:fld id="{58785A5F-1C8F-0B41-AA72-41C1E9CF4287}" type="slidenum">
              <a:rPr lang="en-US" smtClean="0"/>
              <a:pPr/>
              <a:t>‹nr.›</a:t>
            </a:fld>
            <a:endParaRPr lang="en-US"/>
          </a:p>
        </p:txBody>
      </p:sp>
    </p:spTree>
    <p:extLst>
      <p:ext uri="{BB962C8B-B14F-4D97-AF65-F5344CB8AC3E}">
        <p14:creationId xmlns:p14="http://schemas.microsoft.com/office/powerpoint/2010/main" val="2813149701"/>
      </p:ext>
    </p:extLst>
  </p:cSld>
  <p:clrMap bg1="lt1" tx1="dk1" bg2="lt2" tx2="dk2" accent1="accent1" accent2="accent2" accent3="accent3" accent4="accent4" accent5="accent5" accent6="accent6" hlink="hlink" folHlink="folHlink"/>
  <p:sldLayoutIdLst>
    <p:sldLayoutId id="2147483670" r:id="rId1"/>
    <p:sldLayoutId id="2147483669" r:id="rId2"/>
    <p:sldLayoutId id="2147483667" r:id="rId3"/>
    <p:sldLayoutId id="2147483668" r:id="rId4"/>
    <p:sldLayoutId id="2147483650" r:id="rId5"/>
    <p:sldLayoutId id="2147483652" r:id="rId6"/>
    <p:sldLayoutId id="2147483662" r:id="rId7"/>
    <p:sldLayoutId id="2147483663" r:id="rId8"/>
    <p:sldLayoutId id="2147483664" r:id="rId9"/>
    <p:sldLayoutId id="2147483660" r:id="rId10"/>
    <p:sldLayoutId id="2147483665" r:id="rId11"/>
    <p:sldLayoutId id="2147483654" r:id="rId12"/>
    <p:sldLayoutId id="2147483666" r:id="rId13"/>
  </p:sldLayoutIdLst>
  <p:txStyles>
    <p:titleStyle>
      <a:lvl1pPr algn="l" defTabSz="457200" rtl="0" eaLnBrk="1" latinLnBrk="0" hangingPunct="1">
        <a:spcBef>
          <a:spcPct val="0"/>
        </a:spcBef>
        <a:buNone/>
        <a:defRPr sz="2800" b="0" kern="1200">
          <a:solidFill>
            <a:schemeClr val="bg1"/>
          </a:solidFill>
          <a:latin typeface="Trebuchet MS" charset="0"/>
          <a:ea typeface="Trebuchet MS" charset="0"/>
          <a:cs typeface="Trebuchet MS" charset="0"/>
        </a:defRPr>
      </a:lvl1pPr>
    </p:titleStyle>
    <p:bodyStyle>
      <a:lvl1pPr marL="342900" indent="-342900" algn="l" defTabSz="457200" rtl="0" eaLnBrk="1" latinLnBrk="0" hangingPunct="1">
        <a:spcBef>
          <a:spcPct val="20000"/>
        </a:spcBef>
        <a:buClr>
          <a:srgbClr val="99352C"/>
        </a:buClr>
        <a:buFont typeface="Arial"/>
        <a:buChar char="•"/>
        <a:defRPr sz="3200" kern="1200">
          <a:solidFill>
            <a:srgbClr val="3D3935"/>
          </a:solidFill>
          <a:latin typeface="Trebuchet MS" charset="0"/>
          <a:ea typeface="Trebuchet MS" charset="0"/>
          <a:cs typeface="Trebuchet MS" charset="0"/>
        </a:defRPr>
      </a:lvl1pPr>
      <a:lvl2pPr marL="742950" indent="-285750" algn="l" defTabSz="457200" rtl="0" eaLnBrk="1" latinLnBrk="0" hangingPunct="1">
        <a:spcBef>
          <a:spcPct val="20000"/>
        </a:spcBef>
        <a:buClr>
          <a:srgbClr val="99352C"/>
        </a:buClr>
        <a:buFont typeface="Arial"/>
        <a:buChar char="–"/>
        <a:defRPr sz="2800" kern="1200">
          <a:solidFill>
            <a:srgbClr val="3D3935"/>
          </a:solidFill>
          <a:latin typeface="Trebuchet MS" charset="0"/>
          <a:ea typeface="Trebuchet MS" charset="0"/>
          <a:cs typeface="Trebuchet MS" charset="0"/>
        </a:defRPr>
      </a:lvl2pPr>
      <a:lvl3pPr marL="1143000" indent="-228600" algn="l" defTabSz="457200" rtl="0" eaLnBrk="1" latinLnBrk="0" hangingPunct="1">
        <a:spcBef>
          <a:spcPct val="20000"/>
        </a:spcBef>
        <a:buClr>
          <a:srgbClr val="99352C"/>
        </a:buClr>
        <a:buFont typeface="Arial"/>
        <a:buChar char="•"/>
        <a:defRPr sz="2400" kern="1200">
          <a:solidFill>
            <a:srgbClr val="3D3935"/>
          </a:solidFill>
          <a:latin typeface="Trebuchet MS" charset="0"/>
          <a:ea typeface="Trebuchet MS" charset="0"/>
          <a:cs typeface="Trebuchet MS" charset="0"/>
        </a:defRPr>
      </a:lvl3pPr>
      <a:lvl4pPr marL="1600200" indent="-228600" algn="l" defTabSz="457200" rtl="0" eaLnBrk="1" latinLnBrk="0" hangingPunct="1">
        <a:spcBef>
          <a:spcPct val="20000"/>
        </a:spcBef>
        <a:buClr>
          <a:srgbClr val="99352C"/>
        </a:buClr>
        <a:buFont typeface="Arial"/>
        <a:buChar char="–"/>
        <a:defRPr sz="2000" kern="1200">
          <a:solidFill>
            <a:srgbClr val="3D3935"/>
          </a:solidFill>
          <a:latin typeface="Trebuchet MS" charset="0"/>
          <a:ea typeface="Trebuchet MS" charset="0"/>
          <a:cs typeface="Trebuchet MS" charset="0"/>
        </a:defRPr>
      </a:lvl4pPr>
      <a:lvl5pPr marL="2057400" indent="-228600" algn="l" defTabSz="457200" rtl="0" eaLnBrk="1" latinLnBrk="0" hangingPunct="1">
        <a:spcBef>
          <a:spcPct val="20000"/>
        </a:spcBef>
        <a:buClr>
          <a:srgbClr val="99352C"/>
        </a:buClr>
        <a:buFont typeface="Arial"/>
        <a:buChar char="»"/>
        <a:defRPr sz="2000" kern="1200">
          <a:solidFill>
            <a:srgbClr val="3D3935"/>
          </a:solidFill>
          <a:latin typeface="Trebuchet MS" charset="0"/>
          <a:ea typeface="Trebuchet MS" charset="0"/>
          <a:cs typeface="Trebuchet MS"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hyperlink" Target="https://www.glasgowdeclaration.org/how-to-sign" TargetMode="External"/><Relationship Id="rId2" Type="http://schemas.openxmlformats.org/officeDocument/2006/relationships/image" Target="../media/image41.png"/><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9.sv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8.png"/><Relationship Id="rId1" Type="http://schemas.openxmlformats.org/officeDocument/2006/relationships/slideLayout" Target="../slideLayouts/slideLayout5.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diagramColors" Target="../diagrams/colors1.xml"/><Relationship Id="rId11" Type="http://schemas.openxmlformats.org/officeDocument/2006/relationships/image" Target="../media/image23.png"/><Relationship Id="rId5" Type="http://schemas.openxmlformats.org/officeDocument/2006/relationships/diagramQuickStyle" Target="../diagrams/quickStyle1.xml"/><Relationship Id="rId10" Type="http://schemas.openxmlformats.org/officeDocument/2006/relationships/image" Target="../media/image22.png"/><Relationship Id="rId4" Type="http://schemas.openxmlformats.org/officeDocument/2006/relationships/diagramLayout" Target="../diagrams/layout1.xml"/><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5.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hyperlink" Target="https://www.rikolto.org/en/news/covid-19-and-cities-lessons-maintaining-access-good-food"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xml"/><Relationship Id="rId4" Type="http://schemas.openxmlformats.org/officeDocument/2006/relationships/hyperlink" Target="https://www.rikolto.org/en/what-will-we-eat-tomorrow"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Marcador de posición de imagen 6">
            <a:extLst>
              <a:ext uri="{FF2B5EF4-FFF2-40B4-BE49-F238E27FC236}">
                <a16:creationId xmlns:a16="http://schemas.microsoft.com/office/drawing/2014/main" id="{6DD32999-1500-4A32-A6C0-7C3E4DA6A497}"/>
              </a:ext>
            </a:extLst>
          </p:cNvPr>
          <p:cNvPicPr>
            <a:picLocks noGrp="1" noChangeAspect="1"/>
          </p:cNvPicPr>
          <p:nvPr>
            <p:ph type="pic" sz="quarter" idx="14"/>
          </p:nvPr>
        </p:nvPicPr>
        <p:blipFill>
          <a:blip r:embed="rId2"/>
          <a:srcRect t="7813" b="7813"/>
          <a:stretch>
            <a:fillRect/>
          </a:stretch>
        </p:blipFill>
        <p:spPr>
          <a:xfrm>
            <a:off x="0" y="0"/>
            <a:ext cx="9144000" cy="5143500"/>
          </a:xfrm>
          <a:prstGeom prst="rect">
            <a:avLst/>
          </a:prstGeom>
        </p:spPr>
      </p:pic>
      <p:sp>
        <p:nvSpPr>
          <p:cNvPr id="2" name="Title 1"/>
          <p:cNvSpPr>
            <a:spLocks noGrp="1"/>
          </p:cNvSpPr>
          <p:nvPr>
            <p:ph type="ctrTitle"/>
          </p:nvPr>
        </p:nvSpPr>
        <p:spPr>
          <a:xfrm>
            <a:off x="0" y="3319104"/>
            <a:ext cx="5416437" cy="523220"/>
          </a:xfrm>
        </p:spPr>
        <p:txBody>
          <a:bodyPr/>
          <a:lstStyle/>
          <a:p>
            <a:r>
              <a:rPr lang="en-US" dirty="0"/>
              <a:t>Quito’s </a:t>
            </a:r>
            <a:r>
              <a:rPr lang="en-US" dirty="0" err="1"/>
              <a:t>agrifood</a:t>
            </a:r>
            <a:r>
              <a:rPr lang="en-US" dirty="0"/>
              <a:t> policy journey</a:t>
            </a:r>
          </a:p>
        </p:txBody>
      </p:sp>
      <p:sp>
        <p:nvSpPr>
          <p:cNvPr id="3" name="Subtitle 2"/>
          <p:cNvSpPr>
            <a:spLocks noGrp="1"/>
          </p:cNvSpPr>
          <p:nvPr>
            <p:ph type="subTitle" idx="1"/>
          </p:nvPr>
        </p:nvSpPr>
        <p:spPr>
          <a:xfrm>
            <a:off x="0" y="3844243"/>
            <a:ext cx="6997700" cy="523221"/>
          </a:xfrm>
        </p:spPr>
        <p:txBody>
          <a:bodyPr/>
          <a:lstStyle/>
          <a:p>
            <a:r>
              <a:rPr lang="en-US" dirty="0"/>
              <a:t>VVSG Learning Network on Food Policies, 17 March 2021</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72000" y="-604744"/>
            <a:ext cx="5135154" cy="2888798"/>
          </a:xfrm>
          <a:prstGeom prst="rect">
            <a:avLst/>
          </a:prstGeom>
          <a:effectLst>
            <a:outerShdw blurRad="50800" dist="76200" dir="2700000" algn="tl" rotWithShape="0">
              <a:prstClr val="black">
                <a:alpha val="40000"/>
              </a:prstClr>
            </a:outerShdw>
          </a:effectLst>
        </p:spPr>
      </p:pic>
    </p:spTree>
    <p:extLst>
      <p:ext uri="{BB962C8B-B14F-4D97-AF65-F5344CB8AC3E}">
        <p14:creationId xmlns:p14="http://schemas.microsoft.com/office/powerpoint/2010/main" val="579967155"/>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48E8C-8913-4E78-844C-C0B695854669}"/>
              </a:ext>
            </a:extLst>
          </p:cNvPr>
          <p:cNvSpPr>
            <a:spLocks noGrp="1"/>
          </p:cNvSpPr>
          <p:nvPr>
            <p:ph type="title"/>
          </p:nvPr>
        </p:nvSpPr>
        <p:spPr>
          <a:xfrm>
            <a:off x="0" y="212082"/>
            <a:ext cx="2883821" cy="523220"/>
          </a:xfrm>
        </p:spPr>
        <p:txBody>
          <a:bodyPr/>
          <a:lstStyle/>
          <a:p>
            <a:r>
              <a:rPr lang="en-US" dirty="0"/>
              <a:t>A call to action</a:t>
            </a:r>
            <a:endParaRPr lang="en-GB" dirty="0"/>
          </a:p>
        </p:txBody>
      </p:sp>
      <p:pic>
        <p:nvPicPr>
          <p:cNvPr id="4" name="Content Placeholder 3" descr="A group of people standing in front of a crowd&#10;&#10;Description automatically generated">
            <a:extLst>
              <a:ext uri="{FF2B5EF4-FFF2-40B4-BE49-F238E27FC236}">
                <a16:creationId xmlns:a16="http://schemas.microsoft.com/office/drawing/2014/main" id="{32D10CC4-D1E6-4CD4-AF06-F726F4D48473}"/>
              </a:ext>
            </a:extLst>
          </p:cNvPr>
          <p:cNvPicPr>
            <a:picLocks noGrp="1" noChangeAspect="1"/>
          </p:cNvPicPr>
          <p:nvPr>
            <p:ph idx="1"/>
          </p:nvPr>
        </p:nvPicPr>
        <p:blipFill rotWithShape="1">
          <a:blip r:embed="rId2"/>
          <a:srcRect t="200" b="4881"/>
          <a:stretch/>
        </p:blipFill>
        <p:spPr>
          <a:xfrm>
            <a:off x="1441910" y="1104900"/>
            <a:ext cx="6029243" cy="3394075"/>
          </a:xfrm>
          <a:prstGeom prst="rect">
            <a:avLst/>
          </a:prstGeom>
        </p:spPr>
      </p:pic>
    </p:spTree>
    <p:extLst>
      <p:ext uri="{BB962C8B-B14F-4D97-AF65-F5344CB8AC3E}">
        <p14:creationId xmlns:p14="http://schemas.microsoft.com/office/powerpoint/2010/main" val="39934650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5DDD0-03BB-4A2A-889A-A0B367346EE9}"/>
              </a:ext>
            </a:extLst>
          </p:cNvPr>
          <p:cNvSpPr>
            <a:spLocks noGrp="1"/>
          </p:cNvSpPr>
          <p:nvPr>
            <p:ph type="title"/>
          </p:nvPr>
        </p:nvSpPr>
        <p:spPr>
          <a:xfrm>
            <a:off x="0" y="212082"/>
            <a:ext cx="7172431" cy="523220"/>
          </a:xfrm>
        </p:spPr>
        <p:txBody>
          <a:bodyPr/>
          <a:lstStyle/>
          <a:p>
            <a:r>
              <a:rPr lang="en-US" dirty="0"/>
              <a:t>The Glasgow Food &amp; Climate Declaration</a:t>
            </a:r>
            <a:endParaRPr lang="en-GB" dirty="0"/>
          </a:p>
        </p:txBody>
      </p:sp>
      <p:sp>
        <p:nvSpPr>
          <p:cNvPr id="3" name="Content Placeholder 2">
            <a:extLst>
              <a:ext uri="{FF2B5EF4-FFF2-40B4-BE49-F238E27FC236}">
                <a16:creationId xmlns:a16="http://schemas.microsoft.com/office/drawing/2014/main" id="{6CCC9920-CE05-417A-9B0B-24FABB2E0A3C}"/>
              </a:ext>
            </a:extLst>
          </p:cNvPr>
          <p:cNvSpPr>
            <a:spLocks noGrp="1"/>
          </p:cNvSpPr>
          <p:nvPr>
            <p:ph idx="1"/>
          </p:nvPr>
        </p:nvSpPr>
        <p:spPr/>
        <p:txBody>
          <a:bodyPr>
            <a:normAutofit fontScale="40000" lnSpcReduction="20000"/>
          </a:bodyPr>
          <a:lstStyle/>
          <a:p>
            <a:pPr marL="0" indent="0">
              <a:buNone/>
            </a:pPr>
            <a:r>
              <a:rPr lang="en-US" b="1" dirty="0"/>
              <a:t>What?</a:t>
            </a:r>
          </a:p>
          <a:p>
            <a:r>
              <a:rPr lang="en-US" dirty="0"/>
              <a:t>A </a:t>
            </a:r>
            <a:r>
              <a:rPr lang="en-US" b="1" dirty="0">
                <a:solidFill>
                  <a:srgbClr val="B5BD00"/>
                </a:solidFill>
              </a:rPr>
              <a:t>commitment</a:t>
            </a:r>
            <a:r>
              <a:rPr lang="en-US" dirty="0"/>
              <a:t> to tackle the climate emergency with a food systems approach and a </a:t>
            </a:r>
            <a:r>
              <a:rPr lang="en-US" b="1" dirty="0">
                <a:solidFill>
                  <a:srgbClr val="B5BD00"/>
                </a:solidFill>
              </a:rPr>
              <a:t>call to national governments </a:t>
            </a:r>
            <a:r>
              <a:rPr lang="en-US" dirty="0"/>
              <a:t>to create enabling environments for local policy initiatives. </a:t>
            </a:r>
          </a:p>
          <a:p>
            <a:r>
              <a:rPr lang="en-US" dirty="0"/>
              <a:t>Bring a </a:t>
            </a:r>
            <a:r>
              <a:rPr lang="en-US" b="1" dirty="0">
                <a:solidFill>
                  <a:srgbClr val="B5BD00"/>
                </a:solidFill>
              </a:rPr>
              <a:t>unified voice </a:t>
            </a:r>
            <a:r>
              <a:rPr lang="en-US" dirty="0"/>
              <a:t>to the climate negotiations in Glasgow on the need for a food systems approach to climate change action.</a:t>
            </a:r>
          </a:p>
          <a:p>
            <a:pPr marL="0" indent="0">
              <a:buNone/>
            </a:pPr>
            <a:endParaRPr lang="en-US" dirty="0"/>
          </a:p>
          <a:p>
            <a:pPr marL="0" indent="0">
              <a:buNone/>
            </a:pPr>
            <a:r>
              <a:rPr lang="en-US" b="1" dirty="0"/>
              <a:t>Why?</a:t>
            </a:r>
          </a:p>
          <a:p>
            <a:r>
              <a:rPr lang="en-US" sz="3200" dirty="0"/>
              <a:t>Food systems account for </a:t>
            </a:r>
            <a:r>
              <a:rPr lang="en-US" sz="3200" b="1" dirty="0">
                <a:solidFill>
                  <a:srgbClr val="B5BD00"/>
                </a:solidFill>
              </a:rPr>
              <a:t>21-37% of global GHG emissions </a:t>
            </a:r>
            <a:r>
              <a:rPr lang="en-US" sz="3200" dirty="0"/>
              <a:t>and must be addressed to achieve the goals of the Paris Agreement;</a:t>
            </a:r>
          </a:p>
          <a:p>
            <a:r>
              <a:rPr lang="en-US" sz="3200" dirty="0"/>
              <a:t>International (and national) climate change policies </a:t>
            </a:r>
            <a:r>
              <a:rPr lang="en-US" sz="3200" b="1" dirty="0">
                <a:solidFill>
                  <a:srgbClr val="B5BD00"/>
                </a:solidFill>
              </a:rPr>
              <a:t>fail to consider food systems holistically</a:t>
            </a:r>
            <a:r>
              <a:rPr lang="en-US" sz="3200" dirty="0"/>
              <a:t>, resulting sometimes in inconsistent policies.</a:t>
            </a:r>
          </a:p>
          <a:p>
            <a:endParaRPr lang="en-US" dirty="0"/>
          </a:p>
          <a:p>
            <a:pPr marL="0" indent="0">
              <a:buNone/>
            </a:pPr>
            <a:r>
              <a:rPr lang="en-US" b="1" dirty="0"/>
              <a:t>For whom and by whom?</a:t>
            </a:r>
          </a:p>
          <a:p>
            <a:r>
              <a:rPr lang="en-US" dirty="0"/>
              <a:t>Inclusive of </a:t>
            </a:r>
            <a:r>
              <a:rPr lang="en-US" b="1" dirty="0">
                <a:solidFill>
                  <a:srgbClr val="B5BD00"/>
                </a:solidFill>
              </a:rPr>
              <a:t>all sizes of subnational governments</a:t>
            </a:r>
            <a:r>
              <a:rPr lang="en-US" dirty="0"/>
              <a:t>: from towns to large cities, regions, rural municipalities, and provinces. </a:t>
            </a:r>
          </a:p>
          <a:p>
            <a:r>
              <a:rPr lang="en-US" dirty="0"/>
              <a:t>Drafted by a </a:t>
            </a:r>
            <a:r>
              <a:rPr lang="en-US" b="1" dirty="0">
                <a:solidFill>
                  <a:srgbClr val="B5BD00"/>
                </a:solidFill>
              </a:rPr>
              <a:t>coalition</a:t>
            </a:r>
            <a:r>
              <a:rPr lang="en-US" dirty="0"/>
              <a:t> of 40+ subnational government networks, NGOs, think tanks and city and regional governments</a:t>
            </a:r>
          </a:p>
          <a:p>
            <a:endParaRPr lang="en-US" dirty="0"/>
          </a:p>
          <a:p>
            <a:endParaRPr lang="en-US" dirty="0"/>
          </a:p>
          <a:p>
            <a:endParaRPr lang="en-GB" dirty="0"/>
          </a:p>
        </p:txBody>
      </p:sp>
    </p:spTree>
    <p:extLst>
      <p:ext uri="{BB962C8B-B14F-4D97-AF65-F5344CB8AC3E}">
        <p14:creationId xmlns:p14="http://schemas.microsoft.com/office/powerpoint/2010/main" val="11783082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Logo, company name&#10;&#10;Description automatically generated">
            <a:extLst>
              <a:ext uri="{FF2B5EF4-FFF2-40B4-BE49-F238E27FC236}">
                <a16:creationId xmlns:a16="http://schemas.microsoft.com/office/drawing/2014/main" id="{22BC421D-00DD-0942-836C-E31C5F0A5CCA}"/>
              </a:ext>
            </a:extLst>
          </p:cNvPr>
          <p:cNvPicPr>
            <a:picLocks noGrp="1" noChangeAspect="1"/>
          </p:cNvPicPr>
          <p:nvPr>
            <p:ph idx="1"/>
          </p:nvPr>
        </p:nvPicPr>
        <p:blipFill>
          <a:blip r:embed="rId3"/>
          <a:stretch>
            <a:fillRect/>
          </a:stretch>
        </p:blipFill>
        <p:spPr>
          <a:xfrm>
            <a:off x="1527721" y="229679"/>
            <a:ext cx="5876689" cy="4684141"/>
          </a:xfrm>
        </p:spPr>
      </p:pic>
    </p:spTree>
    <p:extLst>
      <p:ext uri="{BB962C8B-B14F-4D97-AF65-F5344CB8AC3E}">
        <p14:creationId xmlns:p14="http://schemas.microsoft.com/office/powerpoint/2010/main" val="16860605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FBA34-0657-464A-B509-7CB20CE15B7E}"/>
              </a:ext>
            </a:extLst>
          </p:cNvPr>
          <p:cNvSpPr>
            <a:spLocks noGrp="1"/>
          </p:cNvSpPr>
          <p:nvPr>
            <p:ph type="title"/>
          </p:nvPr>
        </p:nvSpPr>
        <p:spPr>
          <a:xfrm>
            <a:off x="0" y="212082"/>
            <a:ext cx="2456396" cy="523220"/>
          </a:xfrm>
        </p:spPr>
        <p:txBody>
          <a:bodyPr/>
          <a:lstStyle/>
          <a:p>
            <a:r>
              <a:rPr lang="en-US" dirty="0"/>
              <a:t>How to sign?</a:t>
            </a:r>
            <a:endParaRPr lang="en-GB" dirty="0"/>
          </a:p>
        </p:txBody>
      </p:sp>
      <p:sp>
        <p:nvSpPr>
          <p:cNvPr id="6" name="Content Placeholder 5">
            <a:extLst>
              <a:ext uri="{FF2B5EF4-FFF2-40B4-BE49-F238E27FC236}">
                <a16:creationId xmlns:a16="http://schemas.microsoft.com/office/drawing/2014/main" id="{4083FAC6-6558-4E19-96E1-2E702F8E2D64}"/>
              </a:ext>
            </a:extLst>
          </p:cNvPr>
          <p:cNvSpPr txBox="1">
            <a:spLocks noGrp="1"/>
          </p:cNvSpPr>
          <p:nvPr>
            <p:ph sz="half" idx="2"/>
          </p:nvPr>
        </p:nvSpPr>
        <p:spPr>
          <a:xfrm>
            <a:off x="254619" y="963633"/>
            <a:ext cx="4038600" cy="3630669"/>
          </a:xfrm>
          <a:prstGeom prst="rect">
            <a:avLst/>
          </a:prstGeom>
        </p:spPr>
        <p:txBody>
          <a:bodyPr vert="horz" lIns="91440" tIns="45720" rIns="91440" bIns="45720" rtlCol="0">
            <a:noAutofit/>
          </a:bodyPr>
          <a:lstStyle/>
          <a:p>
            <a:pPr>
              <a:lnSpc>
                <a:spcPct val="90000"/>
              </a:lnSpc>
              <a:spcAft>
                <a:spcPts val="600"/>
              </a:spcAft>
              <a:buBlip>
                <a:blip r:embed="rId2"/>
              </a:buBlip>
            </a:pPr>
            <a:r>
              <a:rPr lang="en-US" sz="1400" dirty="0">
                <a:ea typeface="+mn-ea"/>
                <a:cs typeface="+mn-cs"/>
              </a:rPr>
              <a:t>Subnational, regional, local and national governments across the world are invited to join the call for </a:t>
            </a:r>
            <a:r>
              <a:rPr lang="en-US" sz="1400" b="1" dirty="0">
                <a:solidFill>
                  <a:srgbClr val="B5BD00"/>
                </a:solidFill>
                <a:ea typeface="+mn-ea"/>
                <a:cs typeface="+mn-cs"/>
              </a:rPr>
              <a:t>a food systems approach to climate action</a:t>
            </a:r>
            <a:r>
              <a:rPr lang="en-US" sz="1400" dirty="0">
                <a:ea typeface="+mn-ea"/>
                <a:cs typeface="+mn-cs"/>
              </a:rPr>
              <a:t> by signing up to the Glasgow Food and Climate Declaration at:</a:t>
            </a:r>
          </a:p>
          <a:p>
            <a:pPr>
              <a:lnSpc>
                <a:spcPct val="90000"/>
              </a:lnSpc>
              <a:spcAft>
                <a:spcPts val="600"/>
              </a:spcAft>
              <a:buBlip>
                <a:blip r:embed="rId2"/>
              </a:buBlip>
            </a:pPr>
            <a:r>
              <a:rPr lang="en-US" sz="1400" dirty="0">
                <a:ea typeface="+mn-ea"/>
                <a:cs typeface="+mn-cs"/>
                <a:hlinkClick r:id="rId3"/>
              </a:rPr>
              <a:t>https://www.glasgowdeclaration.org/how-to-sign</a:t>
            </a:r>
            <a:r>
              <a:rPr lang="en-US" sz="1400" dirty="0">
                <a:ea typeface="+mn-ea"/>
                <a:cs typeface="+mn-cs"/>
              </a:rPr>
              <a:t>  </a:t>
            </a:r>
          </a:p>
          <a:p>
            <a:pPr>
              <a:lnSpc>
                <a:spcPct val="90000"/>
              </a:lnSpc>
              <a:spcAft>
                <a:spcPts val="600"/>
              </a:spcAft>
              <a:buBlip>
                <a:blip r:embed="rId2"/>
              </a:buBlip>
            </a:pPr>
            <a:r>
              <a:rPr lang="en-US" sz="1400" dirty="0">
                <a:ea typeface="+mn-ea"/>
                <a:cs typeface="+mn-cs"/>
              </a:rPr>
              <a:t>The signature process:</a:t>
            </a:r>
          </a:p>
          <a:p>
            <a:pPr marL="514350" indent="-400050">
              <a:lnSpc>
                <a:spcPct val="90000"/>
              </a:lnSpc>
              <a:spcAft>
                <a:spcPts val="600"/>
              </a:spcAft>
              <a:buFont typeface="+mj-lt"/>
              <a:buAutoNum type="arabicPeriod"/>
            </a:pPr>
            <a:r>
              <a:rPr lang="en-US" sz="1400" dirty="0">
                <a:ea typeface="+mn-ea"/>
                <a:cs typeface="+mn-cs"/>
              </a:rPr>
              <a:t>Submit the form on the ‘how to sign’ page</a:t>
            </a:r>
          </a:p>
          <a:p>
            <a:pPr marL="514350" indent="-400050">
              <a:lnSpc>
                <a:spcPct val="90000"/>
              </a:lnSpc>
              <a:spcAft>
                <a:spcPts val="600"/>
              </a:spcAft>
              <a:buFont typeface="+mj-lt"/>
              <a:buAutoNum type="arabicPeriod"/>
            </a:pPr>
            <a:r>
              <a:rPr lang="en-US" sz="1400" dirty="0">
                <a:ea typeface="+mn-ea"/>
                <a:cs typeface="+mn-cs"/>
              </a:rPr>
              <a:t>The secretariat run by IPES-Food and Nourish Scotland will contact governments to confirm their commitment</a:t>
            </a:r>
          </a:p>
        </p:txBody>
      </p:sp>
      <p:sp>
        <p:nvSpPr>
          <p:cNvPr id="9" name="Content Placeholder 5">
            <a:extLst>
              <a:ext uri="{FF2B5EF4-FFF2-40B4-BE49-F238E27FC236}">
                <a16:creationId xmlns:a16="http://schemas.microsoft.com/office/drawing/2014/main" id="{7B74B4D6-82C7-442A-8CDD-FAFF59E96E2D}"/>
              </a:ext>
            </a:extLst>
          </p:cNvPr>
          <p:cNvSpPr txBox="1">
            <a:spLocks/>
          </p:cNvSpPr>
          <p:nvPr/>
        </p:nvSpPr>
        <p:spPr>
          <a:xfrm>
            <a:off x="457200" y="3314700"/>
            <a:ext cx="4038600" cy="185549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Clr>
                <a:srgbClr val="99352C"/>
              </a:buClr>
              <a:buFont typeface="Arial"/>
              <a:buChar char="•"/>
              <a:defRPr sz="2800" kern="1200">
                <a:solidFill>
                  <a:srgbClr val="3D3935"/>
                </a:solidFill>
                <a:latin typeface="Trebuchet MS" charset="0"/>
                <a:ea typeface="Trebuchet MS" charset="0"/>
                <a:cs typeface="Trebuchet MS" charset="0"/>
              </a:defRPr>
            </a:lvl1pPr>
            <a:lvl2pPr marL="742950" indent="-285750" algn="l" defTabSz="457200" rtl="0" eaLnBrk="1" latinLnBrk="0" hangingPunct="1">
              <a:spcBef>
                <a:spcPct val="20000"/>
              </a:spcBef>
              <a:buClr>
                <a:srgbClr val="99352C"/>
              </a:buClr>
              <a:buFont typeface="Arial"/>
              <a:buChar char="–"/>
              <a:defRPr sz="2400" kern="1200">
                <a:solidFill>
                  <a:srgbClr val="3D3935"/>
                </a:solidFill>
                <a:latin typeface="Trebuchet MS" charset="0"/>
                <a:ea typeface="Trebuchet MS" charset="0"/>
                <a:cs typeface="Trebuchet MS" charset="0"/>
              </a:defRPr>
            </a:lvl2pPr>
            <a:lvl3pPr marL="1143000" indent="-228600" algn="l" defTabSz="457200" rtl="0" eaLnBrk="1" latinLnBrk="0" hangingPunct="1">
              <a:spcBef>
                <a:spcPct val="20000"/>
              </a:spcBef>
              <a:buClr>
                <a:srgbClr val="99352C"/>
              </a:buClr>
              <a:buFont typeface="Arial"/>
              <a:buChar char="•"/>
              <a:defRPr sz="2000" kern="1200">
                <a:solidFill>
                  <a:srgbClr val="3D3935"/>
                </a:solidFill>
                <a:latin typeface="Trebuchet MS" charset="0"/>
                <a:ea typeface="Trebuchet MS" charset="0"/>
                <a:cs typeface="Trebuchet MS" charset="0"/>
              </a:defRPr>
            </a:lvl3pPr>
            <a:lvl4pPr marL="1600200" indent="-228600" algn="l" defTabSz="457200" rtl="0" eaLnBrk="1" latinLnBrk="0" hangingPunct="1">
              <a:spcBef>
                <a:spcPct val="20000"/>
              </a:spcBef>
              <a:buClr>
                <a:srgbClr val="99352C"/>
              </a:buClr>
              <a:buFont typeface="Arial"/>
              <a:buChar char="–"/>
              <a:defRPr sz="1800" kern="1200">
                <a:solidFill>
                  <a:srgbClr val="3D3935"/>
                </a:solidFill>
                <a:latin typeface="Trebuchet MS" charset="0"/>
                <a:ea typeface="Trebuchet MS" charset="0"/>
                <a:cs typeface="Trebuchet MS" charset="0"/>
              </a:defRPr>
            </a:lvl4pPr>
            <a:lvl5pPr marL="2057400" indent="-228600" algn="l" defTabSz="457200" rtl="0" eaLnBrk="1" latinLnBrk="0" hangingPunct="1">
              <a:spcBef>
                <a:spcPct val="20000"/>
              </a:spcBef>
              <a:buClr>
                <a:srgbClr val="99352C"/>
              </a:buClr>
              <a:buFont typeface="Arial"/>
              <a:buChar char="»"/>
              <a:defRPr sz="1800" kern="1200">
                <a:solidFill>
                  <a:srgbClr val="3D3935"/>
                </a:solidFill>
                <a:latin typeface="Trebuchet MS" charset="0"/>
                <a:ea typeface="Trebuchet MS" charset="0"/>
                <a:cs typeface="Trebuchet MS" charset="0"/>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nSpc>
                <a:spcPct val="90000"/>
              </a:lnSpc>
              <a:spcAft>
                <a:spcPts val="600"/>
              </a:spcAft>
              <a:buNone/>
            </a:pPr>
            <a:endParaRPr lang="en-US" sz="1200" dirty="0">
              <a:solidFill>
                <a:srgbClr val="285A5B"/>
              </a:solidFill>
            </a:endParaRPr>
          </a:p>
        </p:txBody>
      </p:sp>
      <p:pic>
        <p:nvPicPr>
          <p:cNvPr id="13" name="Content Placeholder 12">
            <a:extLst>
              <a:ext uri="{FF2B5EF4-FFF2-40B4-BE49-F238E27FC236}">
                <a16:creationId xmlns:a16="http://schemas.microsoft.com/office/drawing/2014/main" id="{BF0F6BF6-D7B3-4BBA-9193-C09D0D9E0F67}"/>
              </a:ext>
            </a:extLst>
          </p:cNvPr>
          <p:cNvPicPr>
            <a:picLocks noGrp="1" noChangeAspect="1"/>
          </p:cNvPicPr>
          <p:nvPr>
            <p:ph sz="half" idx="1"/>
          </p:nvPr>
        </p:nvPicPr>
        <p:blipFill>
          <a:blip r:embed="rId4"/>
          <a:stretch>
            <a:fillRect/>
          </a:stretch>
        </p:blipFill>
        <p:spPr>
          <a:xfrm>
            <a:off x="4535683" y="572429"/>
            <a:ext cx="4590434" cy="2450298"/>
          </a:xfrm>
        </p:spPr>
      </p:pic>
      <p:sp>
        <p:nvSpPr>
          <p:cNvPr id="14" name="TextBox 13">
            <a:extLst>
              <a:ext uri="{FF2B5EF4-FFF2-40B4-BE49-F238E27FC236}">
                <a16:creationId xmlns:a16="http://schemas.microsoft.com/office/drawing/2014/main" id="{2D4D23C1-BA54-4B27-B48F-EAA18E6A9728}"/>
              </a:ext>
            </a:extLst>
          </p:cNvPr>
          <p:cNvSpPr txBox="1"/>
          <p:nvPr/>
        </p:nvSpPr>
        <p:spPr>
          <a:xfrm>
            <a:off x="4850781" y="3097069"/>
            <a:ext cx="4038600" cy="830997"/>
          </a:xfrm>
          <a:prstGeom prst="rect">
            <a:avLst/>
          </a:prstGeom>
          <a:noFill/>
        </p:spPr>
        <p:txBody>
          <a:bodyPr wrap="square" rtlCol="0">
            <a:spAutoFit/>
          </a:bodyPr>
          <a:lstStyle/>
          <a:p>
            <a:r>
              <a:rPr lang="en-US" sz="1200" i="1" dirty="0">
                <a:solidFill>
                  <a:srgbClr val="867F16"/>
                </a:solidFill>
                <a:latin typeface="Trebuchet MS" charset="0"/>
              </a:rPr>
              <a:t>Current signatories (31): Quito, Bruges, Leuven, Ghent, Milan, Paris, Vancouver,, Bristol, Barcelona, Scotland, Antananarivo, Istanbul, Philadelphia, Solo, Douala, Glasgow, Valencia, Bobo-Dioulasso…</a:t>
            </a:r>
            <a:endParaRPr lang="en-GB" sz="1200" i="1" dirty="0">
              <a:solidFill>
                <a:srgbClr val="867F16"/>
              </a:solidFill>
              <a:latin typeface="Trebuchet MS" charset="0"/>
            </a:endParaRPr>
          </a:p>
        </p:txBody>
      </p:sp>
    </p:spTree>
    <p:extLst>
      <p:ext uri="{BB962C8B-B14F-4D97-AF65-F5344CB8AC3E}">
        <p14:creationId xmlns:p14="http://schemas.microsoft.com/office/powerpoint/2010/main" val="26152375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785360" y="1944947"/>
            <a:ext cx="4358640" cy="2765366"/>
          </a:xfrm>
        </p:spPr>
        <p:txBody>
          <a:bodyPr>
            <a:normAutofit fontScale="77500" lnSpcReduction="20000"/>
          </a:bodyPr>
          <a:lstStyle/>
          <a:p>
            <a:endParaRPr lang="nl-BE" sz="2000" b="1" dirty="0"/>
          </a:p>
          <a:p>
            <a:r>
              <a:rPr lang="nl-BE" sz="2000" b="1" dirty="0"/>
              <a:t>Rikolto</a:t>
            </a:r>
          </a:p>
          <a:p>
            <a:r>
              <a:rPr lang="nl-BE" sz="2000" dirty="0"/>
              <a:t>Blijde inkomststraat 50</a:t>
            </a:r>
          </a:p>
          <a:p>
            <a:r>
              <a:rPr lang="nl-BE" sz="2000" dirty="0"/>
              <a:t>3000 Leuven</a:t>
            </a:r>
          </a:p>
          <a:p>
            <a:r>
              <a:rPr lang="nl-BE" sz="2000" dirty="0"/>
              <a:t>+32/16 31 65 80</a:t>
            </a:r>
          </a:p>
          <a:p>
            <a:endParaRPr lang="nl-BE" sz="2000" dirty="0"/>
          </a:p>
          <a:p>
            <a:r>
              <a:rPr lang="nl-BE" sz="2000" dirty="0"/>
              <a:t>Charlotte Flechet</a:t>
            </a:r>
          </a:p>
          <a:p>
            <a:r>
              <a:rPr lang="nl-BE" dirty="0"/>
              <a:t>Charlotte.flechet@rikolto.org </a:t>
            </a:r>
          </a:p>
          <a:p>
            <a:endParaRPr lang="nl-BE" dirty="0"/>
          </a:p>
          <a:p>
            <a:r>
              <a:rPr lang="nl-BE" dirty="0"/>
              <a:t>www.rikolto.org </a:t>
            </a:r>
          </a:p>
          <a:p>
            <a:r>
              <a:rPr lang="nl-BE" dirty="0"/>
              <a:t>Twitter - Instagram: @rikolto</a:t>
            </a:r>
          </a:p>
          <a:p>
            <a:r>
              <a:rPr lang="nl-BE" dirty="0"/>
              <a:t>Linkedin.com/company/rikolto </a:t>
            </a:r>
          </a:p>
          <a:p>
            <a:endParaRPr lang="en-US" sz="2000" dirty="0"/>
          </a:p>
        </p:txBody>
      </p:sp>
    </p:spTree>
    <p:extLst>
      <p:ext uri="{BB962C8B-B14F-4D97-AF65-F5344CB8AC3E}">
        <p14:creationId xmlns:p14="http://schemas.microsoft.com/office/powerpoint/2010/main" val="1277591661"/>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69DE9DF-706C-4222-801D-4CB56FBE13BB}"/>
              </a:ext>
            </a:extLst>
          </p:cNvPr>
          <p:cNvSpPr>
            <a:spLocks noGrp="1"/>
          </p:cNvSpPr>
          <p:nvPr>
            <p:ph type="title"/>
          </p:nvPr>
        </p:nvSpPr>
        <p:spPr>
          <a:xfrm>
            <a:off x="0" y="212082"/>
            <a:ext cx="3742902" cy="523220"/>
          </a:xfrm>
        </p:spPr>
        <p:txBody>
          <a:bodyPr/>
          <a:lstStyle/>
          <a:p>
            <a:r>
              <a:rPr lang="en-US" dirty="0"/>
              <a:t>Quito’s food journey</a:t>
            </a:r>
            <a:endParaRPr lang="en-GB" dirty="0"/>
          </a:p>
        </p:txBody>
      </p:sp>
      <p:sp>
        <p:nvSpPr>
          <p:cNvPr id="6" name="Content Placeholder 5">
            <a:extLst>
              <a:ext uri="{FF2B5EF4-FFF2-40B4-BE49-F238E27FC236}">
                <a16:creationId xmlns:a16="http://schemas.microsoft.com/office/drawing/2014/main" id="{20E8679E-3FD9-4402-84AD-F7F5B6FDF021}"/>
              </a:ext>
            </a:extLst>
          </p:cNvPr>
          <p:cNvSpPr>
            <a:spLocks noGrp="1"/>
          </p:cNvSpPr>
          <p:nvPr>
            <p:ph idx="1"/>
          </p:nvPr>
        </p:nvSpPr>
        <p:spPr>
          <a:xfrm>
            <a:off x="4108450" y="1699959"/>
            <a:ext cx="4806950" cy="3131178"/>
          </a:xfrm>
        </p:spPr>
        <p:txBody>
          <a:bodyPr>
            <a:normAutofit fontScale="85000" lnSpcReduction="20000"/>
          </a:bodyPr>
          <a:lstStyle/>
          <a:p>
            <a:pPr marL="0" indent="0" algn="ctr">
              <a:buNone/>
            </a:pPr>
            <a:r>
              <a:rPr lang="en-US" sz="1800" i="1" dirty="0"/>
              <a:t>Rikolto is not representing the city of Quito. However, we are happy to share experiences from our collective journey from the past 5 years as a member of the secretariat of the multi-stakeholder group “</a:t>
            </a:r>
            <a:r>
              <a:rPr lang="en-US" sz="1800" i="1" dirty="0" err="1"/>
              <a:t>Pacto</a:t>
            </a:r>
            <a:r>
              <a:rPr lang="en-US" sz="1800" i="1" dirty="0"/>
              <a:t> </a:t>
            </a:r>
            <a:r>
              <a:rPr lang="en-US" sz="1800" i="1" dirty="0" err="1"/>
              <a:t>Agroalimentario</a:t>
            </a:r>
            <a:r>
              <a:rPr lang="en-US" sz="1800" i="1" dirty="0"/>
              <a:t> de </a:t>
            </a:r>
            <a:r>
              <a:rPr lang="en-US" sz="1800" i="1" dirty="0" err="1"/>
              <a:t>Quíto</a:t>
            </a:r>
            <a:r>
              <a:rPr lang="en-US" sz="1800" i="1" dirty="0"/>
              <a:t>”.</a:t>
            </a:r>
          </a:p>
          <a:p>
            <a:pPr marL="0" indent="0" algn="ctr">
              <a:buNone/>
            </a:pPr>
            <a:endParaRPr lang="en-US" sz="1800" i="1" dirty="0"/>
          </a:p>
          <a:p>
            <a:pPr marL="0" indent="0" algn="ctr">
              <a:buNone/>
            </a:pPr>
            <a:endParaRPr lang="en-US" sz="1800" i="1" dirty="0"/>
          </a:p>
          <a:p>
            <a:pPr marL="0" indent="0">
              <a:buNone/>
            </a:pPr>
            <a:r>
              <a:rPr lang="en-US" sz="1800" dirty="0"/>
              <a:t>This presentation builds on input from:</a:t>
            </a:r>
          </a:p>
          <a:p>
            <a:pPr>
              <a:buFontTx/>
              <a:buChar char="-"/>
            </a:pPr>
            <a:r>
              <a:rPr lang="en-US" sz="1800" dirty="0">
                <a:solidFill>
                  <a:srgbClr val="B5BD00"/>
                </a:solidFill>
              </a:rPr>
              <a:t>Alexandra Rodríguez</a:t>
            </a:r>
            <a:r>
              <a:rPr lang="en-US" sz="1800" dirty="0"/>
              <a:t>: AGRUPAR Project Manager, Quito</a:t>
            </a:r>
          </a:p>
          <a:p>
            <a:pPr>
              <a:buFontTx/>
              <a:buChar char="-"/>
            </a:pPr>
            <a:r>
              <a:rPr lang="en-US" sz="1800" dirty="0">
                <a:solidFill>
                  <a:srgbClr val="B5BD00"/>
                </a:solidFill>
              </a:rPr>
              <a:t>David Jácome-Polit</a:t>
            </a:r>
            <a:r>
              <a:rPr lang="en-US" sz="1800" dirty="0"/>
              <a:t>: Chief Resilience Officer, Quito</a:t>
            </a:r>
          </a:p>
          <a:p>
            <a:pPr>
              <a:buFontTx/>
              <a:buChar char="-"/>
            </a:pPr>
            <a:r>
              <a:rPr lang="en-US" sz="1800" dirty="0">
                <a:solidFill>
                  <a:srgbClr val="B5BD00"/>
                </a:solidFill>
              </a:rPr>
              <a:t>Nataly Pinto</a:t>
            </a:r>
            <a:r>
              <a:rPr lang="en-US" sz="1800" dirty="0"/>
              <a:t>: Food Smart Cities Coordinator for Latin America (based in Quito), Rikolto</a:t>
            </a:r>
            <a:endParaRPr lang="en-GB" sz="1800" dirty="0"/>
          </a:p>
        </p:txBody>
      </p:sp>
      <p:pic>
        <p:nvPicPr>
          <p:cNvPr id="7" name="Imagen 3">
            <a:extLst>
              <a:ext uri="{FF2B5EF4-FFF2-40B4-BE49-F238E27FC236}">
                <a16:creationId xmlns:a16="http://schemas.microsoft.com/office/drawing/2014/main" id="{F819B0F8-2191-4552-BAC6-E5F5C77A7C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159" y="921855"/>
            <a:ext cx="3253564" cy="3909282"/>
          </a:xfrm>
          <a:prstGeom prst="rect">
            <a:avLst/>
          </a:prstGeom>
        </p:spPr>
      </p:pic>
      <p:sp>
        <p:nvSpPr>
          <p:cNvPr id="9" name="Explosion: 14 Points 8">
            <a:extLst>
              <a:ext uri="{FF2B5EF4-FFF2-40B4-BE49-F238E27FC236}">
                <a16:creationId xmlns:a16="http://schemas.microsoft.com/office/drawing/2014/main" id="{29525253-EA8A-49E0-BCC4-DEB8DB2072F5}"/>
              </a:ext>
            </a:extLst>
          </p:cNvPr>
          <p:cNvSpPr/>
          <p:nvPr/>
        </p:nvSpPr>
        <p:spPr>
          <a:xfrm>
            <a:off x="6191250" y="220180"/>
            <a:ext cx="2724150" cy="1403350"/>
          </a:xfrm>
          <a:prstGeom prst="irregularSeal2">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Disclaimer</a:t>
            </a:r>
            <a:endParaRPr lang="en-GB" dirty="0"/>
          </a:p>
        </p:txBody>
      </p:sp>
    </p:spTree>
    <p:extLst>
      <p:ext uri="{BB962C8B-B14F-4D97-AF65-F5344CB8AC3E}">
        <p14:creationId xmlns:p14="http://schemas.microsoft.com/office/powerpoint/2010/main" val="16261868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2A0A2-AE3C-4C82-B2ED-235EF22FE5AA}"/>
              </a:ext>
            </a:extLst>
          </p:cNvPr>
          <p:cNvSpPr>
            <a:spLocks noGrp="1"/>
          </p:cNvSpPr>
          <p:nvPr>
            <p:ph type="title"/>
          </p:nvPr>
        </p:nvSpPr>
        <p:spPr>
          <a:xfrm>
            <a:off x="0" y="212082"/>
            <a:ext cx="1997937" cy="523220"/>
          </a:xfrm>
        </p:spPr>
        <p:txBody>
          <a:bodyPr/>
          <a:lstStyle/>
          <a:p>
            <a:r>
              <a:rPr lang="en-US" dirty="0"/>
              <a:t>In Quito…</a:t>
            </a:r>
            <a:endParaRPr lang="en-GB" dirty="0"/>
          </a:p>
        </p:txBody>
      </p:sp>
      <p:pic>
        <p:nvPicPr>
          <p:cNvPr id="5" name="Content Placeholder 4" descr="Group success with solid fill">
            <a:extLst>
              <a:ext uri="{FF2B5EF4-FFF2-40B4-BE49-F238E27FC236}">
                <a16:creationId xmlns:a16="http://schemas.microsoft.com/office/drawing/2014/main" id="{6056C328-0A09-49A2-9DA6-AB02B1F47DE3}"/>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792769" y="909325"/>
            <a:ext cx="769039" cy="769039"/>
          </a:xfrm>
        </p:spPr>
      </p:pic>
      <p:pic>
        <p:nvPicPr>
          <p:cNvPr id="7" name="Graphic 6" descr="Weight Gain with solid fill">
            <a:extLst>
              <a:ext uri="{FF2B5EF4-FFF2-40B4-BE49-F238E27FC236}">
                <a16:creationId xmlns:a16="http://schemas.microsoft.com/office/drawing/2014/main" id="{8F2486BE-DE51-45FC-BDF3-6D929E1EF68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41080" y="2761529"/>
            <a:ext cx="914400" cy="914400"/>
          </a:xfrm>
          <a:prstGeom prst="rect">
            <a:avLst/>
          </a:prstGeom>
        </p:spPr>
      </p:pic>
      <p:pic>
        <p:nvPicPr>
          <p:cNvPr id="1026" name="Picture 2" descr="Employee, hunting, job, jobless, search, unemployed ...">
            <a:extLst>
              <a:ext uri="{FF2B5EF4-FFF2-40B4-BE49-F238E27FC236}">
                <a16:creationId xmlns:a16="http://schemas.microsoft.com/office/drawing/2014/main" id="{721D334D-4C1D-4B2C-BF03-BBD238F57F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81765" y="818891"/>
            <a:ext cx="712039" cy="712039"/>
          </a:xfrm>
          <a:prstGeom prst="rect">
            <a:avLst/>
          </a:prstGeom>
          <a:noFill/>
          <a:extLst>
            <a:ext uri="{909E8E84-426E-40DD-AFC4-6F175D3DCCD1}">
              <a14:hiddenFill xmlns:a14="http://schemas.microsoft.com/office/drawing/2010/main">
                <a:solidFill>
                  <a:srgbClr val="FFFFFF"/>
                </a:solidFill>
              </a14:hiddenFill>
            </a:ext>
          </a:extLst>
        </p:spPr>
      </p:pic>
      <p:pic>
        <p:nvPicPr>
          <p:cNvPr id="9" name="Graphic 8" descr="Fruit bowl with solid fill">
            <a:extLst>
              <a:ext uri="{FF2B5EF4-FFF2-40B4-BE49-F238E27FC236}">
                <a16:creationId xmlns:a16="http://schemas.microsoft.com/office/drawing/2014/main" id="{32797A8B-E951-445D-8D79-B1D0030AEE6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4960" y="2925617"/>
            <a:ext cx="712040" cy="712040"/>
          </a:xfrm>
          <a:prstGeom prst="rect">
            <a:avLst/>
          </a:prstGeom>
        </p:spPr>
      </p:pic>
      <p:pic>
        <p:nvPicPr>
          <p:cNvPr id="11" name="Picture 10">
            <a:extLst>
              <a:ext uri="{FF2B5EF4-FFF2-40B4-BE49-F238E27FC236}">
                <a16:creationId xmlns:a16="http://schemas.microsoft.com/office/drawing/2014/main" id="{021B6ED2-DA07-4AD6-84BF-01D059BAE67F}"/>
              </a:ext>
            </a:extLst>
          </p:cNvPr>
          <p:cNvPicPr>
            <a:picLocks noChangeAspect="1"/>
          </p:cNvPicPr>
          <p:nvPr/>
        </p:nvPicPr>
        <p:blipFill>
          <a:blip r:embed="rId9"/>
          <a:stretch>
            <a:fillRect/>
          </a:stretch>
        </p:blipFill>
        <p:spPr>
          <a:xfrm>
            <a:off x="7473629" y="715637"/>
            <a:ext cx="939848" cy="635033"/>
          </a:xfrm>
          <a:prstGeom prst="rect">
            <a:avLst/>
          </a:prstGeom>
        </p:spPr>
      </p:pic>
      <p:pic>
        <p:nvPicPr>
          <p:cNvPr id="13" name="Picture 12">
            <a:extLst>
              <a:ext uri="{FF2B5EF4-FFF2-40B4-BE49-F238E27FC236}">
                <a16:creationId xmlns:a16="http://schemas.microsoft.com/office/drawing/2014/main" id="{2DA302F0-6C9F-4B8F-9B5D-51D95581E792}"/>
              </a:ext>
            </a:extLst>
          </p:cNvPr>
          <p:cNvPicPr>
            <a:picLocks noChangeAspect="1"/>
          </p:cNvPicPr>
          <p:nvPr/>
        </p:nvPicPr>
        <p:blipFill>
          <a:blip r:embed="rId10"/>
          <a:stretch>
            <a:fillRect/>
          </a:stretch>
        </p:blipFill>
        <p:spPr>
          <a:xfrm>
            <a:off x="5415222" y="2800897"/>
            <a:ext cx="826957" cy="818431"/>
          </a:xfrm>
          <a:prstGeom prst="rect">
            <a:avLst/>
          </a:prstGeom>
        </p:spPr>
      </p:pic>
      <p:sp>
        <p:nvSpPr>
          <p:cNvPr id="14" name="TextBox 13">
            <a:extLst>
              <a:ext uri="{FF2B5EF4-FFF2-40B4-BE49-F238E27FC236}">
                <a16:creationId xmlns:a16="http://schemas.microsoft.com/office/drawing/2014/main" id="{735D9D84-7E59-49F1-B397-308FE16B4C0F}"/>
              </a:ext>
            </a:extLst>
          </p:cNvPr>
          <p:cNvSpPr txBox="1"/>
          <p:nvPr/>
        </p:nvSpPr>
        <p:spPr>
          <a:xfrm>
            <a:off x="707365" y="1715649"/>
            <a:ext cx="1121435" cy="461665"/>
          </a:xfrm>
          <a:prstGeom prst="rect">
            <a:avLst/>
          </a:prstGeom>
          <a:noFill/>
        </p:spPr>
        <p:txBody>
          <a:bodyPr wrap="square" rtlCol="0">
            <a:spAutoFit/>
          </a:bodyPr>
          <a:lstStyle/>
          <a:p>
            <a:pPr algn="ctr"/>
            <a:r>
              <a:rPr lang="en-US" sz="1200" dirty="0">
                <a:latin typeface="Trebuchet MS" panose="020B0603020202020204" pitchFamily="34" charset="0"/>
              </a:rPr>
              <a:t>Population:</a:t>
            </a:r>
          </a:p>
          <a:p>
            <a:r>
              <a:rPr lang="en-GB" sz="1200" dirty="0">
                <a:latin typeface="Trebuchet MS" panose="020B0603020202020204" pitchFamily="34" charset="0"/>
              </a:rPr>
              <a:t>2.5 million</a:t>
            </a:r>
          </a:p>
        </p:txBody>
      </p:sp>
      <p:pic>
        <p:nvPicPr>
          <p:cNvPr id="16" name="Graphic 15" descr="Rainy scene with solid fill">
            <a:extLst>
              <a:ext uri="{FF2B5EF4-FFF2-40B4-BE49-F238E27FC236}">
                <a16:creationId xmlns:a16="http://schemas.microsoft.com/office/drawing/2014/main" id="{A381BA45-77ED-42EF-A483-8C5D03F248B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501921" y="2901213"/>
            <a:ext cx="659560" cy="659560"/>
          </a:xfrm>
          <a:prstGeom prst="rect">
            <a:avLst/>
          </a:prstGeom>
        </p:spPr>
      </p:pic>
      <p:pic>
        <p:nvPicPr>
          <p:cNvPr id="1028" name="Picture 4" descr="Poverty Images, Stock Photos &amp; Vectors | Shutterstock">
            <a:extLst>
              <a:ext uri="{FF2B5EF4-FFF2-40B4-BE49-F238E27FC236}">
                <a16:creationId xmlns:a16="http://schemas.microsoft.com/office/drawing/2014/main" id="{43F239CB-098B-4C2B-8D3A-302921E0F6E7}"/>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3571" b="90000" l="10000" r="90000">
                        <a14:foregroundMark x1="36154" y1="11786" x2="8846" y2="65714"/>
                        <a14:foregroundMark x1="8846" y1="65714" x2="65385" y2="90000"/>
                        <a14:foregroundMark x1="65385" y1="90000" x2="96923" y2="41071"/>
                        <a14:foregroundMark x1="96923" y1="41071" x2="50385" y2="3571"/>
                        <a14:foregroundMark x1="50385" y1="3571" x2="36154" y2="11786"/>
                      </a14:backgroundRemoval>
                    </a14:imgEffect>
                  </a14:imgLayer>
                </a14:imgProps>
              </a:ext>
              <a:ext uri="{28A0092B-C50C-407E-A947-70E740481C1C}">
                <a14:useLocalDpi xmlns:a14="http://schemas.microsoft.com/office/drawing/2010/main" val="0"/>
              </a:ext>
            </a:extLst>
          </a:blip>
          <a:srcRect/>
          <a:stretch>
            <a:fillRect/>
          </a:stretch>
        </p:blipFill>
        <p:spPr bwMode="auto">
          <a:xfrm>
            <a:off x="5391460" y="735302"/>
            <a:ext cx="779050" cy="83897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50D5BB73-C71F-4603-81A2-4E8909AC87E9}"/>
              </a:ext>
            </a:extLst>
          </p:cNvPr>
          <p:cNvSpPr txBox="1"/>
          <p:nvPr/>
        </p:nvSpPr>
        <p:spPr>
          <a:xfrm>
            <a:off x="5049858" y="3637657"/>
            <a:ext cx="1557684" cy="830997"/>
          </a:xfrm>
          <a:prstGeom prst="rect">
            <a:avLst/>
          </a:prstGeom>
          <a:noFill/>
        </p:spPr>
        <p:txBody>
          <a:bodyPr wrap="square" rtlCol="0">
            <a:spAutoFit/>
          </a:bodyPr>
          <a:lstStyle/>
          <a:p>
            <a:pPr algn="ctr"/>
            <a:r>
              <a:rPr lang="en-US" sz="1200" dirty="0">
                <a:latin typeface="Trebuchet MS" panose="020B0603020202020204" pitchFamily="34" charset="0"/>
              </a:rPr>
              <a:t>Chronic child malnutrition: 29%</a:t>
            </a:r>
          </a:p>
          <a:p>
            <a:pPr algn="ctr"/>
            <a:r>
              <a:rPr lang="en-US" sz="1200" dirty="0">
                <a:latin typeface="Trebuchet MS" panose="020B0603020202020204" pitchFamily="34" charset="0"/>
              </a:rPr>
              <a:t>Undernourishment: 7.8%</a:t>
            </a:r>
            <a:endParaRPr lang="en-GB" sz="1200" dirty="0">
              <a:latin typeface="Trebuchet MS" panose="020B0603020202020204" pitchFamily="34" charset="0"/>
            </a:endParaRPr>
          </a:p>
        </p:txBody>
      </p:sp>
      <p:sp>
        <p:nvSpPr>
          <p:cNvPr id="21" name="TextBox 20">
            <a:extLst>
              <a:ext uri="{FF2B5EF4-FFF2-40B4-BE49-F238E27FC236}">
                <a16:creationId xmlns:a16="http://schemas.microsoft.com/office/drawing/2014/main" id="{882983BB-75A7-4C49-8442-CF8B61AE3D67}"/>
              </a:ext>
            </a:extLst>
          </p:cNvPr>
          <p:cNvSpPr txBox="1"/>
          <p:nvPr/>
        </p:nvSpPr>
        <p:spPr>
          <a:xfrm>
            <a:off x="5059240" y="1678012"/>
            <a:ext cx="1443489" cy="646331"/>
          </a:xfrm>
          <a:prstGeom prst="rect">
            <a:avLst/>
          </a:prstGeom>
          <a:noFill/>
        </p:spPr>
        <p:txBody>
          <a:bodyPr wrap="square" rtlCol="0">
            <a:spAutoFit/>
          </a:bodyPr>
          <a:lstStyle/>
          <a:p>
            <a:pPr algn="ctr"/>
            <a:r>
              <a:rPr lang="en-US" sz="1200" dirty="0">
                <a:latin typeface="Trebuchet MS" panose="020B0603020202020204" pitchFamily="34" charset="0"/>
              </a:rPr>
              <a:t>Poverty: 12.8%</a:t>
            </a:r>
          </a:p>
          <a:p>
            <a:pPr algn="ctr"/>
            <a:r>
              <a:rPr lang="en-US" sz="1200" dirty="0">
                <a:latin typeface="Trebuchet MS" panose="020B0603020202020204" pitchFamily="34" charset="0"/>
              </a:rPr>
              <a:t>Extreme poverty: 4.6%</a:t>
            </a:r>
            <a:endParaRPr lang="en-GB" sz="1200" dirty="0">
              <a:latin typeface="Trebuchet MS" panose="020B0603020202020204" pitchFamily="34" charset="0"/>
            </a:endParaRPr>
          </a:p>
        </p:txBody>
      </p:sp>
      <p:sp>
        <p:nvSpPr>
          <p:cNvPr id="22" name="TextBox 21">
            <a:extLst>
              <a:ext uri="{FF2B5EF4-FFF2-40B4-BE49-F238E27FC236}">
                <a16:creationId xmlns:a16="http://schemas.microsoft.com/office/drawing/2014/main" id="{91255B59-C98E-4958-BD11-7EC5984953F7}"/>
              </a:ext>
            </a:extLst>
          </p:cNvPr>
          <p:cNvSpPr txBox="1"/>
          <p:nvPr/>
        </p:nvSpPr>
        <p:spPr>
          <a:xfrm>
            <a:off x="2665923" y="1655578"/>
            <a:ext cx="1743721" cy="646331"/>
          </a:xfrm>
          <a:prstGeom prst="rect">
            <a:avLst/>
          </a:prstGeom>
          <a:noFill/>
        </p:spPr>
        <p:txBody>
          <a:bodyPr wrap="square" rtlCol="0">
            <a:spAutoFit/>
          </a:bodyPr>
          <a:lstStyle/>
          <a:p>
            <a:pPr algn="ctr"/>
            <a:r>
              <a:rPr lang="en-US" sz="1200" dirty="0">
                <a:latin typeface="Trebuchet MS" panose="020B0603020202020204" pitchFamily="34" charset="0"/>
              </a:rPr>
              <a:t>Unemployment: 7.10%</a:t>
            </a:r>
          </a:p>
          <a:p>
            <a:pPr algn="ctr"/>
            <a:r>
              <a:rPr lang="en-US" sz="1200" dirty="0">
                <a:latin typeface="Trebuchet MS" panose="020B0603020202020204" pitchFamily="34" charset="0"/>
              </a:rPr>
              <a:t>Underemployment: 11.30%</a:t>
            </a:r>
            <a:endParaRPr lang="en-GB" sz="1200" dirty="0">
              <a:latin typeface="Trebuchet MS" panose="020B0603020202020204" pitchFamily="34" charset="0"/>
            </a:endParaRPr>
          </a:p>
        </p:txBody>
      </p:sp>
      <p:sp>
        <p:nvSpPr>
          <p:cNvPr id="23" name="TextBox 22">
            <a:extLst>
              <a:ext uri="{FF2B5EF4-FFF2-40B4-BE49-F238E27FC236}">
                <a16:creationId xmlns:a16="http://schemas.microsoft.com/office/drawing/2014/main" id="{79F1FF82-0F3C-4E1F-8026-174CBDF95F11}"/>
              </a:ext>
            </a:extLst>
          </p:cNvPr>
          <p:cNvSpPr txBox="1"/>
          <p:nvPr/>
        </p:nvSpPr>
        <p:spPr>
          <a:xfrm>
            <a:off x="285746" y="3729989"/>
            <a:ext cx="2267991" cy="646331"/>
          </a:xfrm>
          <a:prstGeom prst="rect">
            <a:avLst/>
          </a:prstGeom>
          <a:noFill/>
        </p:spPr>
        <p:txBody>
          <a:bodyPr wrap="square" rtlCol="0">
            <a:spAutoFit/>
          </a:bodyPr>
          <a:lstStyle/>
          <a:p>
            <a:pPr algn="ctr"/>
            <a:r>
              <a:rPr lang="en-US" sz="1200" dirty="0">
                <a:latin typeface="Trebuchet MS" panose="020B0603020202020204" pitchFamily="34" charset="0"/>
              </a:rPr>
              <a:t>Fruit &amp; veg consumption:</a:t>
            </a:r>
          </a:p>
          <a:p>
            <a:pPr algn="ctr"/>
            <a:r>
              <a:rPr lang="en-GB" sz="1200" dirty="0">
                <a:latin typeface="Trebuchet MS" panose="020B0603020202020204" pitchFamily="34" charset="0"/>
              </a:rPr>
              <a:t>183g/day (</a:t>
            </a:r>
            <a:r>
              <a:rPr lang="en-GB" sz="1200" i="1" dirty="0">
                <a:latin typeface="Trebuchet MS" panose="020B0603020202020204" pitchFamily="34" charset="0"/>
              </a:rPr>
              <a:t>WHO recommendation: 400g/day</a:t>
            </a:r>
            <a:r>
              <a:rPr lang="en-GB" sz="1200" dirty="0">
                <a:latin typeface="Trebuchet MS" panose="020B0603020202020204" pitchFamily="34" charset="0"/>
              </a:rPr>
              <a:t>)</a:t>
            </a:r>
          </a:p>
        </p:txBody>
      </p:sp>
      <p:sp>
        <p:nvSpPr>
          <p:cNvPr id="24" name="TextBox 23">
            <a:extLst>
              <a:ext uri="{FF2B5EF4-FFF2-40B4-BE49-F238E27FC236}">
                <a16:creationId xmlns:a16="http://schemas.microsoft.com/office/drawing/2014/main" id="{1A52C196-2E0F-49F2-AABF-9F5062E9A4E2}"/>
              </a:ext>
            </a:extLst>
          </p:cNvPr>
          <p:cNvSpPr txBox="1"/>
          <p:nvPr/>
        </p:nvSpPr>
        <p:spPr>
          <a:xfrm>
            <a:off x="3114456" y="3678278"/>
            <a:ext cx="1121435" cy="646331"/>
          </a:xfrm>
          <a:prstGeom prst="rect">
            <a:avLst/>
          </a:prstGeom>
          <a:noFill/>
        </p:spPr>
        <p:txBody>
          <a:bodyPr wrap="square" rtlCol="0">
            <a:spAutoFit/>
          </a:bodyPr>
          <a:lstStyle/>
          <a:p>
            <a:pPr algn="ctr"/>
            <a:r>
              <a:rPr lang="en-US" sz="1200" dirty="0">
                <a:latin typeface="Trebuchet MS" panose="020B0603020202020204" pitchFamily="34" charset="0"/>
              </a:rPr>
              <a:t>Overweight and obesity: 63%</a:t>
            </a:r>
            <a:endParaRPr lang="en-GB" sz="1200" dirty="0">
              <a:latin typeface="Trebuchet MS" panose="020B0603020202020204" pitchFamily="34" charset="0"/>
            </a:endParaRPr>
          </a:p>
        </p:txBody>
      </p:sp>
      <p:sp>
        <p:nvSpPr>
          <p:cNvPr id="25" name="TextBox 24">
            <a:extLst>
              <a:ext uri="{FF2B5EF4-FFF2-40B4-BE49-F238E27FC236}">
                <a16:creationId xmlns:a16="http://schemas.microsoft.com/office/drawing/2014/main" id="{EB3DB4C4-45C1-4D88-BD34-FB991E40EA79}"/>
              </a:ext>
            </a:extLst>
          </p:cNvPr>
          <p:cNvSpPr txBox="1"/>
          <p:nvPr/>
        </p:nvSpPr>
        <p:spPr>
          <a:xfrm>
            <a:off x="7114041" y="1585728"/>
            <a:ext cx="1837426" cy="1200329"/>
          </a:xfrm>
          <a:prstGeom prst="rect">
            <a:avLst/>
          </a:prstGeom>
          <a:noFill/>
        </p:spPr>
        <p:txBody>
          <a:bodyPr wrap="square" rtlCol="0">
            <a:spAutoFit/>
          </a:bodyPr>
          <a:lstStyle/>
          <a:p>
            <a:pPr algn="ctr"/>
            <a:r>
              <a:rPr lang="en-US" sz="1200" dirty="0">
                <a:latin typeface="Trebuchet MS" panose="020B0603020202020204" pitchFamily="34" charset="0"/>
              </a:rPr>
              <a:t>Migration / refugees:</a:t>
            </a:r>
          </a:p>
          <a:p>
            <a:pPr algn="ctr"/>
            <a:r>
              <a:rPr lang="en-US" sz="1200" dirty="0">
                <a:latin typeface="Trebuchet MS" panose="020B0603020202020204" pitchFamily="34" charset="0"/>
              </a:rPr>
              <a:t>240,126 Venezuelan migrants (2019)</a:t>
            </a:r>
          </a:p>
          <a:p>
            <a:pPr algn="ctr"/>
            <a:r>
              <a:rPr lang="en-US" sz="1200" dirty="0">
                <a:latin typeface="Trebuchet MS" panose="020B0603020202020204" pitchFamily="34" charset="0"/>
              </a:rPr>
              <a:t>60,329 Colombian refugees (2016)</a:t>
            </a:r>
          </a:p>
          <a:p>
            <a:endParaRPr lang="en-GB" sz="1200" dirty="0">
              <a:latin typeface="Trebuchet MS" panose="020B0603020202020204" pitchFamily="34" charset="0"/>
            </a:endParaRPr>
          </a:p>
        </p:txBody>
      </p:sp>
      <p:sp>
        <p:nvSpPr>
          <p:cNvPr id="26" name="TextBox 25">
            <a:extLst>
              <a:ext uri="{FF2B5EF4-FFF2-40B4-BE49-F238E27FC236}">
                <a16:creationId xmlns:a16="http://schemas.microsoft.com/office/drawing/2014/main" id="{AF58C8B8-C693-4EF4-973A-31BB1F39C43D}"/>
              </a:ext>
            </a:extLst>
          </p:cNvPr>
          <p:cNvSpPr txBox="1"/>
          <p:nvPr/>
        </p:nvSpPr>
        <p:spPr>
          <a:xfrm>
            <a:off x="7114041" y="3675929"/>
            <a:ext cx="1659024" cy="1015663"/>
          </a:xfrm>
          <a:prstGeom prst="rect">
            <a:avLst/>
          </a:prstGeom>
          <a:noFill/>
        </p:spPr>
        <p:txBody>
          <a:bodyPr wrap="square" rtlCol="0">
            <a:spAutoFit/>
          </a:bodyPr>
          <a:lstStyle/>
          <a:p>
            <a:pPr algn="ctr"/>
            <a:r>
              <a:rPr lang="en-US" sz="1200" dirty="0">
                <a:latin typeface="Trebuchet MS" panose="020B0603020202020204" pitchFamily="34" charset="0"/>
              </a:rPr>
              <a:t>Natural events:</a:t>
            </a:r>
          </a:p>
          <a:p>
            <a:pPr algn="ctr"/>
            <a:r>
              <a:rPr lang="en-US" sz="1200" dirty="0">
                <a:latin typeface="Trebuchet MS" panose="020B0603020202020204" pitchFamily="34" charset="0"/>
              </a:rPr>
              <a:t>Volcanic eruptions, seismic activities, landslides, climate change</a:t>
            </a:r>
            <a:endParaRPr lang="en-GB" sz="1200" dirty="0">
              <a:latin typeface="Trebuchet MS" panose="020B0603020202020204" pitchFamily="34" charset="0"/>
            </a:endParaRPr>
          </a:p>
        </p:txBody>
      </p:sp>
    </p:spTree>
    <p:extLst>
      <p:ext uri="{BB962C8B-B14F-4D97-AF65-F5344CB8AC3E}">
        <p14:creationId xmlns:p14="http://schemas.microsoft.com/office/powerpoint/2010/main" val="22629980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300D8-4F02-45EB-913F-F3FF57AEC53E}"/>
              </a:ext>
            </a:extLst>
          </p:cNvPr>
          <p:cNvSpPr>
            <a:spLocks noGrp="1"/>
          </p:cNvSpPr>
          <p:nvPr>
            <p:ph type="title"/>
          </p:nvPr>
        </p:nvSpPr>
        <p:spPr>
          <a:xfrm>
            <a:off x="0" y="212082"/>
            <a:ext cx="3799008" cy="523220"/>
          </a:xfrm>
        </p:spPr>
        <p:txBody>
          <a:bodyPr/>
          <a:lstStyle/>
          <a:p>
            <a:r>
              <a:rPr lang="en-US" dirty="0"/>
              <a:t>Quito’s Food journey</a:t>
            </a:r>
            <a:endParaRPr lang="en-GB" dirty="0"/>
          </a:p>
        </p:txBody>
      </p:sp>
      <p:graphicFrame>
        <p:nvGraphicFramePr>
          <p:cNvPr id="8" name="Content Placeholder 7">
            <a:extLst>
              <a:ext uri="{FF2B5EF4-FFF2-40B4-BE49-F238E27FC236}">
                <a16:creationId xmlns:a16="http://schemas.microsoft.com/office/drawing/2014/main" id="{6901DAFB-1335-45FD-8F6C-0E8CCADE94AB}"/>
              </a:ext>
            </a:extLst>
          </p:cNvPr>
          <p:cNvGraphicFramePr>
            <a:graphicFrameLocks noGrp="1"/>
          </p:cNvGraphicFramePr>
          <p:nvPr>
            <p:ph idx="1"/>
            <p:extLst>
              <p:ext uri="{D42A27DB-BD31-4B8C-83A1-F6EECF244321}">
                <p14:modId xmlns:p14="http://schemas.microsoft.com/office/powerpoint/2010/main" val="2519768627"/>
              </p:ext>
            </p:extLst>
          </p:nvPr>
        </p:nvGraphicFramePr>
        <p:xfrm>
          <a:off x="457200" y="810884"/>
          <a:ext cx="8229600" cy="42528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a:extLst>
              <a:ext uri="{FF2B5EF4-FFF2-40B4-BE49-F238E27FC236}">
                <a16:creationId xmlns:a16="http://schemas.microsoft.com/office/drawing/2014/main" id="{74F028E4-D534-452E-9CBD-DC9D63DAE33D}"/>
              </a:ext>
            </a:extLst>
          </p:cNvPr>
          <p:cNvPicPr>
            <a:picLocks noChangeAspect="1"/>
          </p:cNvPicPr>
          <p:nvPr/>
        </p:nvPicPr>
        <p:blipFill>
          <a:blip r:embed="rId8"/>
          <a:stretch>
            <a:fillRect/>
          </a:stretch>
        </p:blipFill>
        <p:spPr>
          <a:xfrm>
            <a:off x="494581" y="810884"/>
            <a:ext cx="742509" cy="917217"/>
          </a:xfrm>
          <a:prstGeom prst="rect">
            <a:avLst/>
          </a:prstGeom>
        </p:spPr>
      </p:pic>
      <p:pic>
        <p:nvPicPr>
          <p:cNvPr id="12" name="Picture 11">
            <a:extLst>
              <a:ext uri="{FF2B5EF4-FFF2-40B4-BE49-F238E27FC236}">
                <a16:creationId xmlns:a16="http://schemas.microsoft.com/office/drawing/2014/main" id="{8CCEE753-1F01-433A-9CB0-147BD5E5CA16}"/>
              </a:ext>
            </a:extLst>
          </p:cNvPr>
          <p:cNvPicPr>
            <a:picLocks noChangeAspect="1"/>
          </p:cNvPicPr>
          <p:nvPr/>
        </p:nvPicPr>
        <p:blipFill>
          <a:blip r:embed="rId9"/>
          <a:stretch>
            <a:fillRect/>
          </a:stretch>
        </p:blipFill>
        <p:spPr>
          <a:xfrm>
            <a:off x="1535736" y="4332616"/>
            <a:ext cx="882695" cy="190510"/>
          </a:xfrm>
          <a:prstGeom prst="rect">
            <a:avLst/>
          </a:prstGeom>
        </p:spPr>
      </p:pic>
      <p:sp>
        <p:nvSpPr>
          <p:cNvPr id="13" name="TextBox 12">
            <a:extLst>
              <a:ext uri="{FF2B5EF4-FFF2-40B4-BE49-F238E27FC236}">
                <a16:creationId xmlns:a16="http://schemas.microsoft.com/office/drawing/2014/main" id="{8C23ECC0-3D59-46FE-B8A7-AEE10EDC0B35}"/>
              </a:ext>
            </a:extLst>
          </p:cNvPr>
          <p:cNvSpPr txBox="1"/>
          <p:nvPr/>
        </p:nvSpPr>
        <p:spPr>
          <a:xfrm>
            <a:off x="633558" y="2533768"/>
            <a:ext cx="603532" cy="338554"/>
          </a:xfrm>
          <a:prstGeom prst="rect">
            <a:avLst/>
          </a:prstGeom>
          <a:solidFill>
            <a:schemeClr val="bg1"/>
          </a:solidFill>
          <a:ln>
            <a:solidFill>
              <a:srgbClr val="B5BD00"/>
            </a:solidFill>
          </a:ln>
        </p:spPr>
        <p:txBody>
          <a:bodyPr wrap="square" rtlCol="0">
            <a:spAutoFit/>
          </a:bodyPr>
          <a:lstStyle/>
          <a:p>
            <a:r>
              <a:rPr lang="en-US" sz="1600" b="1" dirty="0"/>
              <a:t>2002</a:t>
            </a:r>
            <a:endParaRPr lang="en-GB" sz="1600" b="1" dirty="0"/>
          </a:p>
        </p:txBody>
      </p:sp>
      <p:sp>
        <p:nvSpPr>
          <p:cNvPr id="14" name="TextBox 13">
            <a:extLst>
              <a:ext uri="{FF2B5EF4-FFF2-40B4-BE49-F238E27FC236}">
                <a16:creationId xmlns:a16="http://schemas.microsoft.com/office/drawing/2014/main" id="{935DE7F7-077C-4B0A-9CFC-416580B52FB6}"/>
              </a:ext>
            </a:extLst>
          </p:cNvPr>
          <p:cNvSpPr txBox="1"/>
          <p:nvPr/>
        </p:nvSpPr>
        <p:spPr>
          <a:xfrm>
            <a:off x="1470964" y="2972243"/>
            <a:ext cx="1161692" cy="338554"/>
          </a:xfrm>
          <a:prstGeom prst="rect">
            <a:avLst/>
          </a:prstGeom>
          <a:solidFill>
            <a:schemeClr val="bg1"/>
          </a:solidFill>
          <a:ln>
            <a:solidFill>
              <a:srgbClr val="B5BD00"/>
            </a:solidFill>
          </a:ln>
        </p:spPr>
        <p:txBody>
          <a:bodyPr wrap="square" rtlCol="0">
            <a:spAutoFit/>
          </a:bodyPr>
          <a:lstStyle/>
          <a:p>
            <a:r>
              <a:rPr lang="en-US" sz="1600" b="1" dirty="0"/>
              <a:t>2005 -2015</a:t>
            </a:r>
            <a:endParaRPr lang="en-GB" sz="1600" b="1" dirty="0"/>
          </a:p>
        </p:txBody>
      </p:sp>
      <p:sp>
        <p:nvSpPr>
          <p:cNvPr id="15" name="TextBox 14">
            <a:extLst>
              <a:ext uri="{FF2B5EF4-FFF2-40B4-BE49-F238E27FC236}">
                <a16:creationId xmlns:a16="http://schemas.microsoft.com/office/drawing/2014/main" id="{84D5105B-C94F-439D-8D77-95D15416803D}"/>
              </a:ext>
            </a:extLst>
          </p:cNvPr>
          <p:cNvSpPr txBox="1"/>
          <p:nvPr/>
        </p:nvSpPr>
        <p:spPr>
          <a:xfrm>
            <a:off x="2854303" y="2541592"/>
            <a:ext cx="1261855" cy="338554"/>
          </a:xfrm>
          <a:prstGeom prst="rect">
            <a:avLst/>
          </a:prstGeom>
          <a:solidFill>
            <a:schemeClr val="bg1"/>
          </a:solidFill>
          <a:ln>
            <a:solidFill>
              <a:srgbClr val="B5BD00"/>
            </a:solidFill>
          </a:ln>
        </p:spPr>
        <p:txBody>
          <a:bodyPr wrap="square" rtlCol="0">
            <a:spAutoFit/>
          </a:bodyPr>
          <a:lstStyle/>
          <a:p>
            <a:r>
              <a:rPr lang="en-US" sz="1600" b="1" dirty="0"/>
              <a:t>2015 - 2017</a:t>
            </a:r>
            <a:endParaRPr lang="en-GB" sz="1600" b="1" dirty="0"/>
          </a:p>
        </p:txBody>
      </p:sp>
      <p:sp>
        <p:nvSpPr>
          <p:cNvPr id="16" name="TextBox 15">
            <a:extLst>
              <a:ext uri="{FF2B5EF4-FFF2-40B4-BE49-F238E27FC236}">
                <a16:creationId xmlns:a16="http://schemas.microsoft.com/office/drawing/2014/main" id="{8589C1F7-00F2-4517-9CE5-3ED1D25DA833}"/>
              </a:ext>
            </a:extLst>
          </p:cNvPr>
          <p:cNvSpPr txBox="1"/>
          <p:nvPr/>
        </p:nvSpPr>
        <p:spPr>
          <a:xfrm>
            <a:off x="4302025" y="2964978"/>
            <a:ext cx="1161691" cy="338554"/>
          </a:xfrm>
          <a:prstGeom prst="rect">
            <a:avLst/>
          </a:prstGeom>
          <a:solidFill>
            <a:schemeClr val="bg1"/>
          </a:solidFill>
          <a:ln>
            <a:solidFill>
              <a:srgbClr val="B5BD00"/>
            </a:solidFill>
          </a:ln>
        </p:spPr>
        <p:txBody>
          <a:bodyPr wrap="square" rtlCol="0">
            <a:spAutoFit/>
          </a:bodyPr>
          <a:lstStyle/>
          <a:p>
            <a:r>
              <a:rPr lang="en-US" sz="1600" b="1" dirty="0"/>
              <a:t>2017-2018</a:t>
            </a:r>
            <a:endParaRPr lang="en-GB" sz="1600" b="1" dirty="0"/>
          </a:p>
        </p:txBody>
      </p:sp>
      <p:sp>
        <p:nvSpPr>
          <p:cNvPr id="17" name="TextBox 16">
            <a:extLst>
              <a:ext uri="{FF2B5EF4-FFF2-40B4-BE49-F238E27FC236}">
                <a16:creationId xmlns:a16="http://schemas.microsoft.com/office/drawing/2014/main" id="{C4BA15AC-B239-4530-BB35-F67619E38FED}"/>
              </a:ext>
            </a:extLst>
          </p:cNvPr>
          <p:cNvSpPr txBox="1"/>
          <p:nvPr/>
        </p:nvSpPr>
        <p:spPr>
          <a:xfrm>
            <a:off x="5909729" y="2533768"/>
            <a:ext cx="603532" cy="338554"/>
          </a:xfrm>
          <a:prstGeom prst="rect">
            <a:avLst/>
          </a:prstGeom>
          <a:solidFill>
            <a:schemeClr val="bg1"/>
          </a:solidFill>
          <a:ln>
            <a:solidFill>
              <a:srgbClr val="B5BD00"/>
            </a:solidFill>
          </a:ln>
        </p:spPr>
        <p:txBody>
          <a:bodyPr wrap="square" rtlCol="0">
            <a:spAutoFit/>
          </a:bodyPr>
          <a:lstStyle/>
          <a:p>
            <a:r>
              <a:rPr lang="en-US" sz="1600" b="1" dirty="0"/>
              <a:t>2019</a:t>
            </a:r>
            <a:endParaRPr lang="en-GB" sz="1600" b="1" dirty="0"/>
          </a:p>
        </p:txBody>
      </p:sp>
      <p:pic>
        <p:nvPicPr>
          <p:cNvPr id="19" name="Picture 18">
            <a:extLst>
              <a:ext uri="{FF2B5EF4-FFF2-40B4-BE49-F238E27FC236}">
                <a16:creationId xmlns:a16="http://schemas.microsoft.com/office/drawing/2014/main" id="{63F51B07-3E1A-4737-96F0-E01F78B487F5}"/>
              </a:ext>
            </a:extLst>
          </p:cNvPr>
          <p:cNvPicPr>
            <a:picLocks noChangeAspect="1"/>
          </p:cNvPicPr>
          <p:nvPr/>
        </p:nvPicPr>
        <p:blipFill>
          <a:blip r:embed="rId10"/>
          <a:stretch>
            <a:fillRect/>
          </a:stretch>
        </p:blipFill>
        <p:spPr>
          <a:xfrm>
            <a:off x="4379662" y="4534191"/>
            <a:ext cx="876345" cy="444523"/>
          </a:xfrm>
          <a:prstGeom prst="rect">
            <a:avLst/>
          </a:prstGeom>
        </p:spPr>
      </p:pic>
      <p:pic>
        <p:nvPicPr>
          <p:cNvPr id="21" name="Picture 20">
            <a:extLst>
              <a:ext uri="{FF2B5EF4-FFF2-40B4-BE49-F238E27FC236}">
                <a16:creationId xmlns:a16="http://schemas.microsoft.com/office/drawing/2014/main" id="{FF0C535B-2237-45DA-A127-ABC57B92EDF4}"/>
              </a:ext>
            </a:extLst>
          </p:cNvPr>
          <p:cNvPicPr>
            <a:picLocks noChangeAspect="1"/>
          </p:cNvPicPr>
          <p:nvPr/>
        </p:nvPicPr>
        <p:blipFill>
          <a:blip r:embed="rId11"/>
          <a:stretch>
            <a:fillRect/>
          </a:stretch>
        </p:blipFill>
        <p:spPr>
          <a:xfrm>
            <a:off x="5345470" y="588195"/>
            <a:ext cx="1587582" cy="1016052"/>
          </a:xfrm>
          <a:prstGeom prst="rect">
            <a:avLst/>
          </a:prstGeom>
        </p:spPr>
      </p:pic>
      <p:sp>
        <p:nvSpPr>
          <p:cNvPr id="22" name="TextBox 21">
            <a:extLst>
              <a:ext uri="{FF2B5EF4-FFF2-40B4-BE49-F238E27FC236}">
                <a16:creationId xmlns:a16="http://schemas.microsoft.com/office/drawing/2014/main" id="{D090BEA7-D22A-46C8-9181-9E5E896CBD17}"/>
              </a:ext>
            </a:extLst>
          </p:cNvPr>
          <p:cNvSpPr txBox="1"/>
          <p:nvPr/>
        </p:nvSpPr>
        <p:spPr>
          <a:xfrm>
            <a:off x="7125415" y="2972243"/>
            <a:ext cx="603532" cy="338554"/>
          </a:xfrm>
          <a:prstGeom prst="rect">
            <a:avLst/>
          </a:prstGeom>
          <a:solidFill>
            <a:schemeClr val="bg1"/>
          </a:solidFill>
          <a:ln>
            <a:solidFill>
              <a:srgbClr val="B5BD00"/>
            </a:solidFill>
          </a:ln>
        </p:spPr>
        <p:txBody>
          <a:bodyPr wrap="square" rtlCol="0">
            <a:spAutoFit/>
          </a:bodyPr>
          <a:lstStyle/>
          <a:p>
            <a:r>
              <a:rPr lang="en-US" sz="1600" b="1" dirty="0"/>
              <a:t>2021</a:t>
            </a:r>
            <a:endParaRPr lang="en-GB" sz="1600" b="1" dirty="0"/>
          </a:p>
        </p:txBody>
      </p:sp>
    </p:spTree>
    <p:extLst>
      <p:ext uri="{BB962C8B-B14F-4D97-AF65-F5344CB8AC3E}">
        <p14:creationId xmlns:p14="http://schemas.microsoft.com/office/powerpoint/2010/main" val="16449506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Freeform 6"/>
          <p:cNvSpPr>
            <a:spLocks/>
          </p:cNvSpPr>
          <p:nvPr/>
        </p:nvSpPr>
        <p:spPr bwMode="auto">
          <a:xfrm rot="547283">
            <a:off x="189350" y="1004189"/>
            <a:ext cx="2003664" cy="1847124"/>
          </a:xfrm>
          <a:custGeom>
            <a:avLst/>
            <a:gdLst>
              <a:gd name="T0" fmla="*/ 340 w 423"/>
              <a:gd name="T1" fmla="*/ 339 h 419"/>
              <a:gd name="T2" fmla="*/ 423 w 423"/>
              <a:gd name="T3" fmla="*/ 182 h 419"/>
              <a:gd name="T4" fmla="*/ 210 w 423"/>
              <a:gd name="T5" fmla="*/ 10 h 419"/>
              <a:gd name="T6" fmla="*/ 0 w 423"/>
              <a:gd name="T7" fmla="*/ 197 h 419"/>
              <a:gd name="T8" fmla="*/ 210 w 423"/>
              <a:gd name="T9" fmla="*/ 384 h 419"/>
              <a:gd name="T10" fmla="*/ 262 w 423"/>
              <a:gd name="T11" fmla="*/ 377 h 419"/>
              <a:gd name="T12" fmla="*/ 382 w 423"/>
              <a:gd name="T13" fmla="*/ 419 h 419"/>
              <a:gd name="T14" fmla="*/ 340 w 423"/>
              <a:gd name="T15" fmla="*/ 339 h 4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3" h="419">
                <a:moveTo>
                  <a:pt x="340" y="339"/>
                </a:moveTo>
                <a:cubicBezTo>
                  <a:pt x="390" y="300"/>
                  <a:pt x="423" y="242"/>
                  <a:pt x="423" y="182"/>
                </a:cubicBezTo>
                <a:cubicBezTo>
                  <a:pt x="423" y="79"/>
                  <a:pt x="332" y="0"/>
                  <a:pt x="210" y="10"/>
                </a:cubicBezTo>
                <a:cubicBezTo>
                  <a:pt x="95" y="20"/>
                  <a:pt x="0" y="94"/>
                  <a:pt x="0" y="197"/>
                </a:cubicBezTo>
                <a:cubicBezTo>
                  <a:pt x="0" y="300"/>
                  <a:pt x="94" y="384"/>
                  <a:pt x="210" y="384"/>
                </a:cubicBezTo>
                <a:cubicBezTo>
                  <a:pt x="228" y="384"/>
                  <a:pt x="245" y="381"/>
                  <a:pt x="262" y="377"/>
                </a:cubicBezTo>
                <a:cubicBezTo>
                  <a:pt x="291" y="391"/>
                  <a:pt x="337" y="409"/>
                  <a:pt x="382" y="419"/>
                </a:cubicBezTo>
                <a:cubicBezTo>
                  <a:pt x="363" y="400"/>
                  <a:pt x="350" y="370"/>
                  <a:pt x="340" y="339"/>
                </a:cubicBezTo>
                <a:close/>
              </a:path>
            </a:pathLst>
          </a:custGeom>
          <a:gradFill flip="none" rotWithShape="1">
            <a:gsLst>
              <a:gs pos="0">
                <a:schemeClr val="accent1">
                  <a:alpha val="75000"/>
                </a:schemeClr>
              </a:gs>
              <a:gs pos="100000">
                <a:schemeClr val="accent1"/>
              </a:gs>
            </a:gsLst>
            <a:path path="circle">
              <a:fillToRect l="50000" t="50000" r="50000" b="50000"/>
            </a:path>
            <a:tileRect/>
          </a:gradFill>
          <a:ln>
            <a:noFill/>
          </a:ln>
        </p:spPr>
        <p:txBody>
          <a:bodyPr vert="horz" wrap="square" lIns="91440" tIns="45720" rIns="91440" bIns="45720" numCol="1" anchor="t" anchorCtr="0" compatLnSpc="1">
            <a:prstTxWarp prst="textNoShape">
              <a:avLst/>
            </a:prstTxWarp>
          </a:bodyPr>
          <a:lstStyle/>
          <a:p>
            <a:endParaRPr lang="en-US" sz="2400"/>
          </a:p>
        </p:txBody>
      </p:sp>
      <p:sp>
        <p:nvSpPr>
          <p:cNvPr id="36" name="Freeform 7"/>
          <p:cNvSpPr>
            <a:spLocks/>
          </p:cNvSpPr>
          <p:nvPr/>
        </p:nvSpPr>
        <p:spPr bwMode="auto">
          <a:xfrm rot="585448">
            <a:off x="1900661" y="1017474"/>
            <a:ext cx="2073672" cy="1841542"/>
          </a:xfrm>
          <a:custGeom>
            <a:avLst/>
            <a:gdLst>
              <a:gd name="T0" fmla="*/ 348 w 412"/>
              <a:gd name="T1" fmla="*/ 332 h 418"/>
              <a:gd name="T2" fmla="*/ 407 w 412"/>
              <a:gd name="T3" fmla="*/ 180 h 418"/>
              <a:gd name="T4" fmla="*/ 205 w 412"/>
              <a:gd name="T5" fmla="*/ 10 h 418"/>
              <a:gd name="T6" fmla="*/ 0 w 412"/>
              <a:gd name="T7" fmla="*/ 201 h 418"/>
              <a:gd name="T8" fmla="*/ 205 w 412"/>
              <a:gd name="T9" fmla="*/ 392 h 418"/>
              <a:gd name="T10" fmla="*/ 288 w 412"/>
              <a:gd name="T11" fmla="*/ 370 h 418"/>
              <a:gd name="T12" fmla="*/ 384 w 412"/>
              <a:gd name="T13" fmla="*/ 418 h 418"/>
              <a:gd name="T14" fmla="*/ 348 w 412"/>
              <a:gd name="T15" fmla="*/ 332 h 4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2" h="418">
                <a:moveTo>
                  <a:pt x="348" y="332"/>
                </a:moveTo>
                <a:cubicBezTo>
                  <a:pt x="392" y="291"/>
                  <a:pt x="412" y="236"/>
                  <a:pt x="407" y="180"/>
                </a:cubicBezTo>
                <a:cubicBezTo>
                  <a:pt x="398" y="90"/>
                  <a:pt x="337" y="21"/>
                  <a:pt x="205" y="10"/>
                </a:cubicBezTo>
                <a:cubicBezTo>
                  <a:pt x="82" y="0"/>
                  <a:pt x="0" y="96"/>
                  <a:pt x="0" y="201"/>
                </a:cubicBezTo>
                <a:cubicBezTo>
                  <a:pt x="0" y="307"/>
                  <a:pt x="93" y="405"/>
                  <a:pt x="205" y="392"/>
                </a:cubicBezTo>
                <a:cubicBezTo>
                  <a:pt x="236" y="389"/>
                  <a:pt x="264" y="381"/>
                  <a:pt x="288" y="370"/>
                </a:cubicBezTo>
                <a:cubicBezTo>
                  <a:pt x="318" y="390"/>
                  <a:pt x="356" y="412"/>
                  <a:pt x="384" y="418"/>
                </a:cubicBezTo>
                <a:cubicBezTo>
                  <a:pt x="365" y="399"/>
                  <a:pt x="354" y="363"/>
                  <a:pt x="348" y="332"/>
                </a:cubicBezTo>
                <a:close/>
              </a:path>
            </a:pathLst>
          </a:custGeom>
          <a:gradFill flip="none" rotWithShape="1">
            <a:gsLst>
              <a:gs pos="0">
                <a:schemeClr val="accent3">
                  <a:alpha val="75000"/>
                </a:schemeClr>
              </a:gs>
              <a:gs pos="100000">
                <a:schemeClr val="accent3">
                  <a:alpha val="95000"/>
                </a:schemeClr>
              </a:gs>
            </a:gsLst>
            <a:path path="circle">
              <a:fillToRect l="50000" t="50000" r="50000" b="50000"/>
            </a:path>
            <a:tileRect/>
          </a:gradFill>
          <a:ln>
            <a:noFill/>
          </a:ln>
        </p:spPr>
        <p:txBody>
          <a:bodyPr vert="horz" wrap="square" lIns="91440" tIns="45720" rIns="91440" bIns="45720" numCol="1" anchor="t" anchorCtr="0" compatLnSpc="1">
            <a:prstTxWarp prst="textNoShape">
              <a:avLst/>
            </a:prstTxWarp>
          </a:bodyPr>
          <a:lstStyle/>
          <a:p>
            <a:endParaRPr lang="en-US" sz="2400"/>
          </a:p>
        </p:txBody>
      </p:sp>
      <p:sp>
        <p:nvSpPr>
          <p:cNvPr id="37" name="Freeform 8"/>
          <p:cNvSpPr>
            <a:spLocks/>
          </p:cNvSpPr>
          <p:nvPr/>
        </p:nvSpPr>
        <p:spPr bwMode="auto">
          <a:xfrm rot="21064990" flipH="1">
            <a:off x="3727771" y="989816"/>
            <a:ext cx="1916308" cy="2055292"/>
          </a:xfrm>
          <a:custGeom>
            <a:avLst/>
            <a:gdLst>
              <a:gd name="T0" fmla="*/ 428 w 428"/>
              <a:gd name="T1" fmla="*/ 205 h 495"/>
              <a:gd name="T2" fmla="*/ 213 w 428"/>
              <a:gd name="T3" fmla="*/ 12 h 495"/>
              <a:gd name="T4" fmla="*/ 0 w 428"/>
              <a:gd name="T5" fmla="*/ 211 h 495"/>
              <a:gd name="T6" fmla="*/ 213 w 428"/>
              <a:gd name="T7" fmla="*/ 410 h 495"/>
              <a:gd name="T8" fmla="*/ 213 w 428"/>
              <a:gd name="T9" fmla="*/ 410 h 495"/>
              <a:gd name="T10" fmla="*/ 280 w 428"/>
              <a:gd name="T11" fmla="*/ 495 h 495"/>
              <a:gd name="T12" fmla="*/ 282 w 428"/>
              <a:gd name="T13" fmla="*/ 397 h 495"/>
              <a:gd name="T14" fmla="*/ 428 w 428"/>
              <a:gd name="T15" fmla="*/ 205 h 4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8" h="495">
                <a:moveTo>
                  <a:pt x="428" y="205"/>
                </a:moveTo>
                <a:cubicBezTo>
                  <a:pt x="428" y="95"/>
                  <a:pt x="368" y="28"/>
                  <a:pt x="213" y="12"/>
                </a:cubicBezTo>
                <a:cubicBezTo>
                  <a:pt x="96" y="0"/>
                  <a:pt x="0" y="101"/>
                  <a:pt x="0" y="211"/>
                </a:cubicBezTo>
                <a:cubicBezTo>
                  <a:pt x="0" y="321"/>
                  <a:pt x="96" y="420"/>
                  <a:pt x="213" y="410"/>
                </a:cubicBezTo>
                <a:cubicBezTo>
                  <a:pt x="213" y="410"/>
                  <a:pt x="213" y="410"/>
                  <a:pt x="213" y="410"/>
                </a:cubicBezTo>
                <a:cubicBezTo>
                  <a:pt x="233" y="444"/>
                  <a:pt x="256" y="475"/>
                  <a:pt x="280" y="495"/>
                </a:cubicBezTo>
                <a:cubicBezTo>
                  <a:pt x="277" y="464"/>
                  <a:pt x="277" y="433"/>
                  <a:pt x="282" y="397"/>
                </a:cubicBezTo>
                <a:cubicBezTo>
                  <a:pt x="378" y="368"/>
                  <a:pt x="428" y="296"/>
                  <a:pt x="428" y="205"/>
                </a:cubicBezTo>
                <a:close/>
              </a:path>
            </a:pathLst>
          </a:custGeom>
          <a:gradFill flip="none" rotWithShape="1">
            <a:gsLst>
              <a:gs pos="0">
                <a:schemeClr val="accent5">
                  <a:alpha val="75000"/>
                </a:schemeClr>
              </a:gs>
              <a:gs pos="100000">
                <a:schemeClr val="accent5"/>
              </a:gs>
            </a:gsLst>
            <a:path path="circle">
              <a:fillToRect l="50000" t="50000" r="50000" b="50000"/>
            </a:path>
            <a:tileRect/>
          </a:gradFill>
          <a:ln>
            <a:noFill/>
          </a:ln>
        </p:spPr>
        <p:txBody>
          <a:bodyPr vert="horz" wrap="square" lIns="91440" tIns="45720" rIns="91440" bIns="45720" numCol="1" anchor="t" anchorCtr="0" compatLnSpc="1">
            <a:prstTxWarp prst="textNoShape">
              <a:avLst/>
            </a:prstTxWarp>
          </a:bodyPr>
          <a:lstStyle/>
          <a:p>
            <a:endParaRPr lang="en-US" sz="2400" dirty="0"/>
          </a:p>
        </p:txBody>
      </p:sp>
      <p:sp>
        <p:nvSpPr>
          <p:cNvPr id="38" name="Freeform 9"/>
          <p:cNvSpPr>
            <a:spLocks/>
          </p:cNvSpPr>
          <p:nvPr/>
        </p:nvSpPr>
        <p:spPr bwMode="auto">
          <a:xfrm rot="20266849">
            <a:off x="6996249" y="1233054"/>
            <a:ext cx="1939514" cy="1630766"/>
          </a:xfrm>
          <a:custGeom>
            <a:avLst/>
            <a:gdLst>
              <a:gd name="T0" fmla="*/ 232 w 458"/>
              <a:gd name="T1" fmla="*/ 0 h 408"/>
              <a:gd name="T2" fmla="*/ 15 w 458"/>
              <a:gd name="T3" fmla="*/ 178 h 408"/>
              <a:gd name="T4" fmla="*/ 62 w 458"/>
              <a:gd name="T5" fmla="*/ 315 h 408"/>
              <a:gd name="T6" fmla="*/ 0 w 458"/>
              <a:gd name="T7" fmla="*/ 377 h 408"/>
              <a:gd name="T8" fmla="*/ 113 w 458"/>
              <a:gd name="T9" fmla="*/ 367 h 408"/>
              <a:gd name="T10" fmla="*/ 232 w 458"/>
              <a:gd name="T11" fmla="*/ 408 h 408"/>
              <a:gd name="T12" fmla="*/ 458 w 458"/>
              <a:gd name="T13" fmla="*/ 225 h 408"/>
              <a:gd name="T14" fmla="*/ 232 w 458"/>
              <a:gd name="T15" fmla="*/ 0 h 4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8" h="408">
                <a:moveTo>
                  <a:pt x="232" y="0"/>
                </a:moveTo>
                <a:cubicBezTo>
                  <a:pt x="111" y="0"/>
                  <a:pt x="15" y="65"/>
                  <a:pt x="15" y="178"/>
                </a:cubicBezTo>
                <a:cubicBezTo>
                  <a:pt x="15" y="226"/>
                  <a:pt x="33" y="275"/>
                  <a:pt x="62" y="315"/>
                </a:cubicBezTo>
                <a:cubicBezTo>
                  <a:pt x="45" y="340"/>
                  <a:pt x="22" y="363"/>
                  <a:pt x="0" y="377"/>
                </a:cubicBezTo>
                <a:cubicBezTo>
                  <a:pt x="31" y="382"/>
                  <a:pt x="77" y="375"/>
                  <a:pt x="113" y="367"/>
                </a:cubicBezTo>
                <a:cubicBezTo>
                  <a:pt x="147" y="392"/>
                  <a:pt x="188" y="408"/>
                  <a:pt x="232" y="408"/>
                </a:cubicBezTo>
                <a:cubicBezTo>
                  <a:pt x="353" y="408"/>
                  <a:pt x="458" y="337"/>
                  <a:pt x="458" y="225"/>
                </a:cubicBezTo>
                <a:cubicBezTo>
                  <a:pt x="458" y="112"/>
                  <a:pt x="353" y="0"/>
                  <a:pt x="232" y="0"/>
                </a:cubicBezTo>
                <a:close/>
              </a:path>
            </a:pathLst>
          </a:custGeom>
          <a:solidFill>
            <a:schemeClr val="accent4">
              <a:lumMod val="75000"/>
              <a:alpha val="82000"/>
            </a:schemeClr>
          </a:solidFill>
          <a:ln>
            <a:noFill/>
          </a:ln>
        </p:spPr>
        <p:txBody>
          <a:bodyPr vert="horz" wrap="square" lIns="91440" tIns="45720" rIns="91440" bIns="45720" numCol="1" anchor="t" anchorCtr="0" compatLnSpc="1">
            <a:prstTxWarp prst="textNoShape">
              <a:avLst/>
            </a:prstTxWarp>
          </a:bodyPr>
          <a:lstStyle/>
          <a:p>
            <a:endParaRPr lang="en-US" sz="2400"/>
          </a:p>
        </p:txBody>
      </p:sp>
      <p:sp>
        <p:nvSpPr>
          <p:cNvPr id="39" name="Freeform 10"/>
          <p:cNvSpPr>
            <a:spLocks/>
          </p:cNvSpPr>
          <p:nvPr/>
        </p:nvSpPr>
        <p:spPr bwMode="auto">
          <a:xfrm rot="373509">
            <a:off x="5316848" y="1057625"/>
            <a:ext cx="1922682" cy="2031276"/>
          </a:xfrm>
          <a:custGeom>
            <a:avLst/>
            <a:gdLst>
              <a:gd name="T0" fmla="*/ 203 w 405"/>
              <a:gd name="T1" fmla="*/ 0 h 461"/>
              <a:gd name="T2" fmla="*/ 0 w 405"/>
              <a:gd name="T3" fmla="*/ 189 h 461"/>
              <a:gd name="T4" fmla="*/ 118 w 405"/>
              <a:gd name="T5" fmla="*/ 361 h 461"/>
              <a:gd name="T6" fmla="*/ 108 w 405"/>
              <a:gd name="T7" fmla="*/ 461 h 461"/>
              <a:gd name="T8" fmla="*/ 197 w 405"/>
              <a:gd name="T9" fmla="*/ 378 h 461"/>
              <a:gd name="T10" fmla="*/ 203 w 405"/>
              <a:gd name="T11" fmla="*/ 378 h 461"/>
              <a:gd name="T12" fmla="*/ 405 w 405"/>
              <a:gd name="T13" fmla="*/ 189 h 461"/>
              <a:gd name="T14" fmla="*/ 203 w 405"/>
              <a:gd name="T15" fmla="*/ 0 h 4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5" h="461">
                <a:moveTo>
                  <a:pt x="203" y="0"/>
                </a:moveTo>
                <a:cubicBezTo>
                  <a:pt x="91" y="0"/>
                  <a:pt x="0" y="85"/>
                  <a:pt x="0" y="189"/>
                </a:cubicBezTo>
                <a:cubicBezTo>
                  <a:pt x="0" y="265"/>
                  <a:pt x="49" y="331"/>
                  <a:pt x="118" y="361"/>
                </a:cubicBezTo>
                <a:cubicBezTo>
                  <a:pt x="121" y="394"/>
                  <a:pt x="117" y="431"/>
                  <a:pt x="108" y="461"/>
                </a:cubicBezTo>
                <a:cubicBezTo>
                  <a:pt x="137" y="445"/>
                  <a:pt x="172" y="407"/>
                  <a:pt x="197" y="378"/>
                </a:cubicBezTo>
                <a:cubicBezTo>
                  <a:pt x="199" y="378"/>
                  <a:pt x="201" y="378"/>
                  <a:pt x="203" y="378"/>
                </a:cubicBezTo>
                <a:cubicBezTo>
                  <a:pt x="314" y="378"/>
                  <a:pt x="405" y="293"/>
                  <a:pt x="405" y="189"/>
                </a:cubicBezTo>
                <a:cubicBezTo>
                  <a:pt x="405" y="85"/>
                  <a:pt x="314" y="0"/>
                  <a:pt x="203" y="0"/>
                </a:cubicBezTo>
                <a:close/>
              </a:path>
            </a:pathLst>
          </a:custGeom>
          <a:gradFill flip="none" rotWithShape="1">
            <a:gsLst>
              <a:gs pos="0">
                <a:schemeClr val="accent6">
                  <a:alpha val="75000"/>
                </a:schemeClr>
              </a:gs>
              <a:gs pos="100000">
                <a:schemeClr val="accent6">
                  <a:alpha val="95000"/>
                </a:schemeClr>
              </a:gs>
            </a:gsLst>
            <a:path path="circle">
              <a:fillToRect l="50000" t="50000" r="50000" b="50000"/>
            </a:path>
            <a:tileRect/>
          </a:gradFill>
          <a:ln>
            <a:noFill/>
          </a:ln>
        </p:spPr>
        <p:txBody>
          <a:bodyPr vert="horz" wrap="square" lIns="91440" tIns="45720" rIns="91440" bIns="45720" numCol="1" anchor="t" anchorCtr="0" compatLnSpc="1">
            <a:prstTxWarp prst="textNoShape">
              <a:avLst/>
            </a:prstTxWarp>
          </a:bodyPr>
          <a:lstStyle/>
          <a:p>
            <a:endParaRPr lang="en-US" sz="2400"/>
          </a:p>
        </p:txBody>
      </p:sp>
      <p:sp>
        <p:nvSpPr>
          <p:cNvPr id="40" name="TextBox 11"/>
          <p:cNvSpPr txBox="1"/>
          <p:nvPr/>
        </p:nvSpPr>
        <p:spPr>
          <a:xfrm>
            <a:off x="2131603" y="1657446"/>
            <a:ext cx="1611788" cy="338554"/>
          </a:xfrm>
          <a:prstGeom prst="rect">
            <a:avLst/>
          </a:prstGeom>
          <a:noFill/>
        </p:spPr>
        <p:txBody>
          <a:bodyPr wrap="square" rtlCol="0">
            <a:spAutoFit/>
          </a:bodyPr>
          <a:lstStyle/>
          <a:p>
            <a:pPr algn="ctr"/>
            <a:r>
              <a:rPr lang="es-EC" sz="1600" dirty="0" err="1">
                <a:solidFill>
                  <a:srgbClr val="FFFFFF"/>
                </a:solidFill>
              </a:rPr>
              <a:t>Private</a:t>
            </a:r>
            <a:r>
              <a:rPr lang="es-EC" sz="1600" dirty="0">
                <a:solidFill>
                  <a:srgbClr val="FFFFFF"/>
                </a:solidFill>
              </a:rPr>
              <a:t> sector</a:t>
            </a:r>
            <a:endParaRPr lang="es-EC" sz="1100" dirty="0">
              <a:solidFill>
                <a:srgbClr val="FFFFFF"/>
              </a:solidFill>
            </a:endParaRPr>
          </a:p>
        </p:txBody>
      </p:sp>
      <p:sp>
        <p:nvSpPr>
          <p:cNvPr id="41" name="TextBox 14"/>
          <p:cNvSpPr txBox="1"/>
          <p:nvPr/>
        </p:nvSpPr>
        <p:spPr>
          <a:xfrm>
            <a:off x="390870" y="1646953"/>
            <a:ext cx="1629132" cy="338554"/>
          </a:xfrm>
          <a:prstGeom prst="rect">
            <a:avLst/>
          </a:prstGeom>
          <a:noFill/>
        </p:spPr>
        <p:txBody>
          <a:bodyPr wrap="square" rtlCol="0">
            <a:spAutoFit/>
          </a:bodyPr>
          <a:lstStyle/>
          <a:p>
            <a:pPr algn="ctr"/>
            <a:r>
              <a:rPr lang="es-MX" sz="1600" dirty="0">
                <a:solidFill>
                  <a:srgbClr val="FFFFFF"/>
                </a:solidFill>
              </a:rPr>
              <a:t>Civil </a:t>
            </a:r>
            <a:r>
              <a:rPr lang="es-MX" sz="1600" dirty="0" err="1">
                <a:solidFill>
                  <a:srgbClr val="FFFFFF"/>
                </a:solidFill>
              </a:rPr>
              <a:t>society</a:t>
            </a:r>
            <a:endParaRPr lang="en-US" sz="900" dirty="0">
              <a:solidFill>
                <a:srgbClr val="FFFFFF"/>
              </a:solidFill>
            </a:endParaRPr>
          </a:p>
        </p:txBody>
      </p:sp>
      <p:sp>
        <p:nvSpPr>
          <p:cNvPr id="42" name="TextBox 17"/>
          <p:cNvSpPr txBox="1"/>
          <p:nvPr/>
        </p:nvSpPr>
        <p:spPr>
          <a:xfrm>
            <a:off x="3858387" y="1757839"/>
            <a:ext cx="1584458" cy="338554"/>
          </a:xfrm>
          <a:prstGeom prst="rect">
            <a:avLst/>
          </a:prstGeom>
          <a:noFill/>
        </p:spPr>
        <p:txBody>
          <a:bodyPr wrap="square" rtlCol="0">
            <a:spAutoFit/>
          </a:bodyPr>
          <a:lstStyle/>
          <a:p>
            <a:pPr algn="ctr"/>
            <a:r>
              <a:rPr lang="en-US" sz="1600" dirty="0">
                <a:solidFill>
                  <a:srgbClr val="FFFFFF"/>
                </a:solidFill>
              </a:rPr>
              <a:t>Academia</a:t>
            </a:r>
            <a:endParaRPr lang="en-US" sz="1100" dirty="0">
              <a:solidFill>
                <a:srgbClr val="FFFFFF"/>
              </a:solidFill>
            </a:endParaRPr>
          </a:p>
        </p:txBody>
      </p:sp>
      <p:sp>
        <p:nvSpPr>
          <p:cNvPr id="43" name="TextBox 20"/>
          <p:cNvSpPr txBox="1"/>
          <p:nvPr/>
        </p:nvSpPr>
        <p:spPr>
          <a:xfrm>
            <a:off x="5526105" y="1634753"/>
            <a:ext cx="1577695" cy="584775"/>
          </a:xfrm>
          <a:prstGeom prst="rect">
            <a:avLst/>
          </a:prstGeom>
          <a:noFill/>
        </p:spPr>
        <p:txBody>
          <a:bodyPr wrap="square" rtlCol="0">
            <a:spAutoFit/>
          </a:bodyPr>
          <a:lstStyle/>
          <a:p>
            <a:pPr algn="ctr"/>
            <a:r>
              <a:rPr lang="es-EC" sz="1600" dirty="0">
                <a:solidFill>
                  <a:srgbClr val="FFFFFF"/>
                </a:solidFill>
              </a:rPr>
              <a:t>International </a:t>
            </a:r>
            <a:r>
              <a:rPr lang="es-EC" sz="1600" dirty="0" err="1">
                <a:solidFill>
                  <a:srgbClr val="FFFFFF"/>
                </a:solidFill>
              </a:rPr>
              <a:t>cooperation</a:t>
            </a:r>
            <a:endParaRPr lang="es-EC" sz="1100" dirty="0">
              <a:solidFill>
                <a:srgbClr val="FFFFFF"/>
              </a:solidFill>
            </a:endParaRPr>
          </a:p>
        </p:txBody>
      </p:sp>
      <p:sp>
        <p:nvSpPr>
          <p:cNvPr id="44" name="TextBox 23"/>
          <p:cNvSpPr txBox="1"/>
          <p:nvPr/>
        </p:nvSpPr>
        <p:spPr>
          <a:xfrm>
            <a:off x="7276007" y="1496704"/>
            <a:ext cx="1591856" cy="830997"/>
          </a:xfrm>
          <a:prstGeom prst="rect">
            <a:avLst/>
          </a:prstGeom>
          <a:noFill/>
        </p:spPr>
        <p:txBody>
          <a:bodyPr wrap="square" rtlCol="0">
            <a:spAutoFit/>
          </a:bodyPr>
          <a:lstStyle/>
          <a:p>
            <a:pPr algn="ctr"/>
            <a:r>
              <a:rPr lang="es-EC" sz="1600" dirty="0">
                <a:solidFill>
                  <a:srgbClr val="FFFFFF"/>
                </a:solidFill>
              </a:rPr>
              <a:t>Local, provincial and </a:t>
            </a:r>
            <a:r>
              <a:rPr lang="es-EC" sz="1600" dirty="0" err="1">
                <a:solidFill>
                  <a:srgbClr val="FFFFFF"/>
                </a:solidFill>
              </a:rPr>
              <a:t>national</a:t>
            </a:r>
            <a:r>
              <a:rPr lang="es-EC" sz="1600" dirty="0">
                <a:solidFill>
                  <a:srgbClr val="FFFFFF"/>
                </a:solidFill>
              </a:rPr>
              <a:t> </a:t>
            </a:r>
            <a:r>
              <a:rPr lang="es-EC" sz="1600" dirty="0" err="1">
                <a:solidFill>
                  <a:srgbClr val="FFFFFF"/>
                </a:solidFill>
              </a:rPr>
              <a:t>authorities</a:t>
            </a:r>
            <a:endParaRPr lang="es-EC" sz="1100" dirty="0">
              <a:solidFill>
                <a:srgbClr val="FFFFFF"/>
              </a:solidFill>
            </a:endParaRPr>
          </a:p>
        </p:txBody>
      </p:sp>
      <p:grpSp>
        <p:nvGrpSpPr>
          <p:cNvPr id="45" name="Group 4"/>
          <p:cNvGrpSpPr>
            <a:grpSpLocks noChangeAspect="1"/>
          </p:cNvGrpSpPr>
          <p:nvPr/>
        </p:nvGrpSpPr>
        <p:grpSpPr bwMode="auto">
          <a:xfrm>
            <a:off x="1749755" y="3112662"/>
            <a:ext cx="663766" cy="1317625"/>
            <a:chOff x="1506" y="3505"/>
            <a:chExt cx="871" cy="1729"/>
          </a:xfrm>
          <a:solidFill>
            <a:schemeClr val="accent1"/>
          </a:solidFill>
        </p:grpSpPr>
        <p:sp>
          <p:nvSpPr>
            <p:cNvPr id="46" name="Freeform 5"/>
            <p:cNvSpPr>
              <a:spLocks noEditPoints="1"/>
            </p:cNvSpPr>
            <p:nvPr/>
          </p:nvSpPr>
          <p:spPr bwMode="auto">
            <a:xfrm>
              <a:off x="1777" y="3505"/>
              <a:ext cx="329" cy="325"/>
            </a:xfrm>
            <a:custGeom>
              <a:avLst/>
              <a:gdLst>
                <a:gd name="T0" fmla="*/ 69 w 138"/>
                <a:gd name="T1" fmla="*/ 137 h 137"/>
                <a:gd name="T2" fmla="*/ 0 w 138"/>
                <a:gd name="T3" fmla="*/ 68 h 137"/>
                <a:gd name="T4" fmla="*/ 69 w 138"/>
                <a:gd name="T5" fmla="*/ 0 h 137"/>
                <a:gd name="T6" fmla="*/ 138 w 138"/>
                <a:gd name="T7" fmla="*/ 68 h 137"/>
                <a:gd name="T8" fmla="*/ 69 w 138"/>
                <a:gd name="T9" fmla="*/ 137 h 137"/>
                <a:gd name="T10" fmla="*/ 69 w 138"/>
                <a:gd name="T11" fmla="*/ 14 h 137"/>
                <a:gd name="T12" fmla="*/ 14 w 138"/>
                <a:gd name="T13" fmla="*/ 68 h 137"/>
                <a:gd name="T14" fmla="*/ 69 w 138"/>
                <a:gd name="T15" fmla="*/ 123 h 137"/>
                <a:gd name="T16" fmla="*/ 124 w 138"/>
                <a:gd name="T17" fmla="*/ 68 h 137"/>
                <a:gd name="T18" fmla="*/ 69 w 138"/>
                <a:gd name="T19" fmla="*/ 1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137">
                  <a:moveTo>
                    <a:pt x="69" y="137"/>
                  </a:moveTo>
                  <a:cubicBezTo>
                    <a:pt x="31" y="137"/>
                    <a:pt x="0" y="106"/>
                    <a:pt x="0" y="68"/>
                  </a:cubicBezTo>
                  <a:cubicBezTo>
                    <a:pt x="0" y="30"/>
                    <a:pt x="31" y="0"/>
                    <a:pt x="69" y="0"/>
                  </a:cubicBezTo>
                  <a:cubicBezTo>
                    <a:pt x="107" y="0"/>
                    <a:pt x="138" y="30"/>
                    <a:pt x="138" y="68"/>
                  </a:cubicBezTo>
                  <a:cubicBezTo>
                    <a:pt x="138" y="106"/>
                    <a:pt x="107" y="137"/>
                    <a:pt x="69" y="137"/>
                  </a:cubicBezTo>
                  <a:close/>
                  <a:moveTo>
                    <a:pt x="69" y="14"/>
                  </a:moveTo>
                  <a:cubicBezTo>
                    <a:pt x="39" y="14"/>
                    <a:pt x="14" y="38"/>
                    <a:pt x="14" y="68"/>
                  </a:cubicBezTo>
                  <a:cubicBezTo>
                    <a:pt x="14" y="99"/>
                    <a:pt x="39" y="123"/>
                    <a:pt x="69" y="123"/>
                  </a:cubicBezTo>
                  <a:cubicBezTo>
                    <a:pt x="100" y="123"/>
                    <a:pt x="124" y="99"/>
                    <a:pt x="124" y="68"/>
                  </a:cubicBezTo>
                  <a:cubicBezTo>
                    <a:pt x="124" y="38"/>
                    <a:pt x="100" y="14"/>
                    <a:pt x="69"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7" name="Freeform 6"/>
            <p:cNvSpPr>
              <a:spLocks noEditPoints="1"/>
            </p:cNvSpPr>
            <p:nvPr/>
          </p:nvSpPr>
          <p:spPr bwMode="auto">
            <a:xfrm>
              <a:off x="1506" y="3870"/>
              <a:ext cx="871" cy="1364"/>
            </a:xfrm>
            <a:custGeom>
              <a:avLst/>
              <a:gdLst>
                <a:gd name="T0" fmla="*/ 205 w 366"/>
                <a:gd name="T1" fmla="*/ 547 h 575"/>
                <a:gd name="T2" fmla="*/ 161 w 366"/>
                <a:gd name="T3" fmla="*/ 547 h 575"/>
                <a:gd name="T4" fmla="*/ 95 w 366"/>
                <a:gd name="T5" fmla="*/ 547 h 575"/>
                <a:gd name="T6" fmla="*/ 105 w 366"/>
                <a:gd name="T7" fmla="*/ 161 h 575"/>
                <a:gd name="T8" fmla="*/ 31 w 366"/>
                <a:gd name="T9" fmla="*/ 287 h 575"/>
                <a:gd name="T10" fmla="*/ 4 w 366"/>
                <a:gd name="T11" fmla="*/ 254 h 575"/>
                <a:gd name="T12" fmla="*/ 12 w 366"/>
                <a:gd name="T13" fmla="*/ 228 h 575"/>
                <a:gd name="T14" fmla="*/ 183 w 366"/>
                <a:gd name="T15" fmla="*/ 0 h 575"/>
                <a:gd name="T16" fmla="*/ 354 w 366"/>
                <a:gd name="T17" fmla="*/ 228 h 575"/>
                <a:gd name="T18" fmla="*/ 363 w 366"/>
                <a:gd name="T19" fmla="*/ 254 h 575"/>
                <a:gd name="T20" fmla="*/ 335 w 366"/>
                <a:gd name="T21" fmla="*/ 287 h 575"/>
                <a:gd name="T22" fmla="*/ 262 w 366"/>
                <a:gd name="T23" fmla="*/ 161 h 575"/>
                <a:gd name="T24" fmla="*/ 271 w 366"/>
                <a:gd name="T25" fmla="*/ 547 h 575"/>
                <a:gd name="T26" fmla="*/ 238 w 366"/>
                <a:gd name="T27" fmla="*/ 575 h 575"/>
                <a:gd name="T28" fmla="*/ 190 w 366"/>
                <a:gd name="T29" fmla="*/ 299 h 575"/>
                <a:gd name="T30" fmla="*/ 238 w 366"/>
                <a:gd name="T31" fmla="*/ 561 h 575"/>
                <a:gd name="T32" fmla="*/ 238 w 366"/>
                <a:gd name="T33" fmla="*/ 561 h 575"/>
                <a:gd name="T34" fmla="*/ 257 w 366"/>
                <a:gd name="T35" fmla="*/ 546 h 575"/>
                <a:gd name="T36" fmla="*/ 256 w 366"/>
                <a:gd name="T37" fmla="*/ 481 h 575"/>
                <a:gd name="T38" fmla="*/ 247 w 366"/>
                <a:gd name="T39" fmla="*/ 127 h 575"/>
                <a:gd name="T40" fmla="*/ 260 w 366"/>
                <a:gd name="T41" fmla="*/ 124 h 575"/>
                <a:gd name="T42" fmla="*/ 335 w 366"/>
                <a:gd name="T43" fmla="*/ 273 h 575"/>
                <a:gd name="T44" fmla="*/ 350 w 366"/>
                <a:gd name="T45" fmla="*/ 258 h 575"/>
                <a:gd name="T46" fmla="*/ 347 w 366"/>
                <a:gd name="T47" fmla="*/ 251 h 575"/>
                <a:gd name="T48" fmla="*/ 279 w 366"/>
                <a:gd name="T49" fmla="*/ 50 h 575"/>
                <a:gd name="T50" fmla="*/ 88 w 366"/>
                <a:gd name="T51" fmla="*/ 50 h 575"/>
                <a:gd name="T52" fmla="*/ 19 w 366"/>
                <a:gd name="T53" fmla="*/ 251 h 575"/>
                <a:gd name="T54" fmla="*/ 17 w 366"/>
                <a:gd name="T55" fmla="*/ 258 h 575"/>
                <a:gd name="T56" fmla="*/ 31 w 366"/>
                <a:gd name="T57" fmla="*/ 273 h 575"/>
                <a:gd name="T58" fmla="*/ 107 w 366"/>
                <a:gd name="T59" fmla="*/ 124 h 575"/>
                <a:gd name="T60" fmla="*/ 120 w 366"/>
                <a:gd name="T61" fmla="*/ 127 h 575"/>
                <a:gd name="T62" fmla="*/ 111 w 366"/>
                <a:gd name="T63" fmla="*/ 481 h 575"/>
                <a:gd name="T64" fmla="*/ 110 w 366"/>
                <a:gd name="T65" fmla="*/ 542 h 575"/>
                <a:gd name="T66" fmla="*/ 128 w 366"/>
                <a:gd name="T67" fmla="*/ 561 h 575"/>
                <a:gd name="T68" fmla="*/ 176 w 366"/>
                <a:gd name="T69" fmla="*/ 299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66" h="575">
                  <a:moveTo>
                    <a:pt x="238" y="575"/>
                  </a:moveTo>
                  <a:cubicBezTo>
                    <a:pt x="221" y="575"/>
                    <a:pt x="207" y="562"/>
                    <a:pt x="205" y="547"/>
                  </a:cubicBezTo>
                  <a:cubicBezTo>
                    <a:pt x="183" y="360"/>
                    <a:pt x="183" y="360"/>
                    <a:pt x="183" y="360"/>
                  </a:cubicBezTo>
                  <a:cubicBezTo>
                    <a:pt x="161" y="547"/>
                    <a:pt x="161" y="547"/>
                    <a:pt x="161" y="547"/>
                  </a:cubicBezTo>
                  <a:cubicBezTo>
                    <a:pt x="160" y="562"/>
                    <a:pt x="146" y="575"/>
                    <a:pt x="128" y="575"/>
                  </a:cubicBezTo>
                  <a:cubicBezTo>
                    <a:pt x="111" y="575"/>
                    <a:pt x="97" y="562"/>
                    <a:pt x="95" y="547"/>
                  </a:cubicBezTo>
                  <a:cubicBezTo>
                    <a:pt x="95" y="546"/>
                    <a:pt x="95" y="546"/>
                    <a:pt x="95" y="545"/>
                  </a:cubicBezTo>
                  <a:cubicBezTo>
                    <a:pt x="96" y="536"/>
                    <a:pt x="102" y="307"/>
                    <a:pt x="105" y="161"/>
                  </a:cubicBezTo>
                  <a:cubicBezTo>
                    <a:pt x="55" y="272"/>
                    <a:pt x="55" y="272"/>
                    <a:pt x="55" y="272"/>
                  </a:cubicBezTo>
                  <a:cubicBezTo>
                    <a:pt x="51" y="281"/>
                    <a:pt x="42" y="287"/>
                    <a:pt x="31" y="287"/>
                  </a:cubicBezTo>
                  <a:cubicBezTo>
                    <a:pt x="28" y="287"/>
                    <a:pt x="25" y="286"/>
                    <a:pt x="22" y="285"/>
                  </a:cubicBezTo>
                  <a:cubicBezTo>
                    <a:pt x="8" y="280"/>
                    <a:pt x="0" y="267"/>
                    <a:pt x="4" y="254"/>
                  </a:cubicBezTo>
                  <a:cubicBezTo>
                    <a:pt x="4" y="254"/>
                    <a:pt x="4" y="254"/>
                    <a:pt x="4" y="253"/>
                  </a:cubicBezTo>
                  <a:cubicBezTo>
                    <a:pt x="5" y="252"/>
                    <a:pt x="8" y="241"/>
                    <a:pt x="12" y="228"/>
                  </a:cubicBezTo>
                  <a:cubicBezTo>
                    <a:pt x="30" y="174"/>
                    <a:pt x="66" y="63"/>
                    <a:pt x="75" y="44"/>
                  </a:cubicBezTo>
                  <a:cubicBezTo>
                    <a:pt x="90" y="13"/>
                    <a:pt x="122" y="0"/>
                    <a:pt x="183" y="0"/>
                  </a:cubicBezTo>
                  <a:cubicBezTo>
                    <a:pt x="244" y="0"/>
                    <a:pt x="277" y="13"/>
                    <a:pt x="292" y="44"/>
                  </a:cubicBezTo>
                  <a:cubicBezTo>
                    <a:pt x="301" y="63"/>
                    <a:pt x="337" y="175"/>
                    <a:pt x="354" y="228"/>
                  </a:cubicBezTo>
                  <a:cubicBezTo>
                    <a:pt x="359" y="241"/>
                    <a:pt x="362" y="252"/>
                    <a:pt x="363" y="253"/>
                  </a:cubicBezTo>
                  <a:cubicBezTo>
                    <a:pt x="363" y="254"/>
                    <a:pt x="363" y="254"/>
                    <a:pt x="363" y="254"/>
                  </a:cubicBezTo>
                  <a:cubicBezTo>
                    <a:pt x="366" y="267"/>
                    <a:pt x="358" y="280"/>
                    <a:pt x="345" y="285"/>
                  </a:cubicBezTo>
                  <a:cubicBezTo>
                    <a:pt x="342" y="286"/>
                    <a:pt x="339" y="287"/>
                    <a:pt x="335" y="287"/>
                  </a:cubicBezTo>
                  <a:cubicBezTo>
                    <a:pt x="325" y="287"/>
                    <a:pt x="316" y="281"/>
                    <a:pt x="312" y="272"/>
                  </a:cubicBezTo>
                  <a:cubicBezTo>
                    <a:pt x="262" y="161"/>
                    <a:pt x="262" y="161"/>
                    <a:pt x="262" y="161"/>
                  </a:cubicBezTo>
                  <a:cubicBezTo>
                    <a:pt x="265" y="307"/>
                    <a:pt x="271" y="536"/>
                    <a:pt x="271" y="545"/>
                  </a:cubicBezTo>
                  <a:cubicBezTo>
                    <a:pt x="271" y="546"/>
                    <a:pt x="271" y="546"/>
                    <a:pt x="271" y="547"/>
                  </a:cubicBezTo>
                  <a:cubicBezTo>
                    <a:pt x="270" y="562"/>
                    <a:pt x="256" y="575"/>
                    <a:pt x="238" y="575"/>
                  </a:cubicBezTo>
                  <a:cubicBezTo>
                    <a:pt x="238" y="575"/>
                    <a:pt x="238" y="575"/>
                    <a:pt x="238" y="575"/>
                  </a:cubicBezTo>
                  <a:close/>
                  <a:moveTo>
                    <a:pt x="183" y="293"/>
                  </a:moveTo>
                  <a:cubicBezTo>
                    <a:pt x="187" y="293"/>
                    <a:pt x="190" y="296"/>
                    <a:pt x="190" y="299"/>
                  </a:cubicBezTo>
                  <a:cubicBezTo>
                    <a:pt x="219" y="545"/>
                    <a:pt x="219" y="545"/>
                    <a:pt x="219" y="545"/>
                  </a:cubicBezTo>
                  <a:cubicBezTo>
                    <a:pt x="220" y="554"/>
                    <a:pt x="228" y="561"/>
                    <a:pt x="238" y="561"/>
                  </a:cubicBezTo>
                  <a:cubicBezTo>
                    <a:pt x="238" y="568"/>
                    <a:pt x="238" y="568"/>
                    <a:pt x="238" y="568"/>
                  </a:cubicBezTo>
                  <a:cubicBezTo>
                    <a:pt x="238" y="561"/>
                    <a:pt x="238" y="561"/>
                    <a:pt x="238" y="561"/>
                  </a:cubicBezTo>
                  <a:cubicBezTo>
                    <a:pt x="248" y="561"/>
                    <a:pt x="257" y="554"/>
                    <a:pt x="257" y="546"/>
                  </a:cubicBezTo>
                  <a:cubicBezTo>
                    <a:pt x="257" y="546"/>
                    <a:pt x="257" y="546"/>
                    <a:pt x="257" y="546"/>
                  </a:cubicBezTo>
                  <a:cubicBezTo>
                    <a:pt x="257" y="542"/>
                    <a:pt x="257" y="537"/>
                    <a:pt x="257" y="528"/>
                  </a:cubicBezTo>
                  <a:cubicBezTo>
                    <a:pt x="256" y="517"/>
                    <a:pt x="256" y="500"/>
                    <a:pt x="256" y="481"/>
                  </a:cubicBezTo>
                  <a:cubicBezTo>
                    <a:pt x="255" y="441"/>
                    <a:pt x="253" y="389"/>
                    <a:pt x="252" y="337"/>
                  </a:cubicBezTo>
                  <a:cubicBezTo>
                    <a:pt x="249" y="232"/>
                    <a:pt x="247" y="127"/>
                    <a:pt x="247" y="127"/>
                  </a:cubicBezTo>
                  <a:cubicBezTo>
                    <a:pt x="247" y="124"/>
                    <a:pt x="249" y="121"/>
                    <a:pt x="252" y="120"/>
                  </a:cubicBezTo>
                  <a:cubicBezTo>
                    <a:pt x="255" y="120"/>
                    <a:pt x="259" y="121"/>
                    <a:pt x="260" y="124"/>
                  </a:cubicBezTo>
                  <a:cubicBezTo>
                    <a:pt x="325" y="266"/>
                    <a:pt x="325" y="266"/>
                    <a:pt x="325" y="266"/>
                  </a:cubicBezTo>
                  <a:cubicBezTo>
                    <a:pt x="326" y="270"/>
                    <a:pt x="330" y="273"/>
                    <a:pt x="335" y="273"/>
                  </a:cubicBezTo>
                  <a:cubicBezTo>
                    <a:pt x="337" y="273"/>
                    <a:pt x="339" y="272"/>
                    <a:pt x="340" y="272"/>
                  </a:cubicBezTo>
                  <a:cubicBezTo>
                    <a:pt x="347" y="270"/>
                    <a:pt x="351" y="263"/>
                    <a:pt x="350" y="258"/>
                  </a:cubicBezTo>
                  <a:cubicBezTo>
                    <a:pt x="350" y="258"/>
                    <a:pt x="350" y="258"/>
                    <a:pt x="350" y="258"/>
                  </a:cubicBezTo>
                  <a:cubicBezTo>
                    <a:pt x="349" y="256"/>
                    <a:pt x="348" y="254"/>
                    <a:pt x="347" y="251"/>
                  </a:cubicBezTo>
                  <a:cubicBezTo>
                    <a:pt x="346" y="247"/>
                    <a:pt x="344" y="240"/>
                    <a:pt x="341" y="232"/>
                  </a:cubicBezTo>
                  <a:cubicBezTo>
                    <a:pt x="325" y="183"/>
                    <a:pt x="288" y="69"/>
                    <a:pt x="279" y="50"/>
                  </a:cubicBezTo>
                  <a:cubicBezTo>
                    <a:pt x="270" y="32"/>
                    <a:pt x="252" y="14"/>
                    <a:pt x="183" y="14"/>
                  </a:cubicBezTo>
                  <a:cubicBezTo>
                    <a:pt x="115" y="14"/>
                    <a:pt x="96" y="32"/>
                    <a:pt x="88" y="50"/>
                  </a:cubicBezTo>
                  <a:cubicBezTo>
                    <a:pt x="79" y="69"/>
                    <a:pt x="42" y="183"/>
                    <a:pt x="26" y="232"/>
                  </a:cubicBezTo>
                  <a:cubicBezTo>
                    <a:pt x="23" y="240"/>
                    <a:pt x="21" y="247"/>
                    <a:pt x="19" y="251"/>
                  </a:cubicBezTo>
                  <a:cubicBezTo>
                    <a:pt x="19" y="254"/>
                    <a:pt x="18" y="256"/>
                    <a:pt x="17" y="258"/>
                  </a:cubicBezTo>
                  <a:cubicBezTo>
                    <a:pt x="17" y="258"/>
                    <a:pt x="17" y="258"/>
                    <a:pt x="17" y="258"/>
                  </a:cubicBezTo>
                  <a:cubicBezTo>
                    <a:pt x="16" y="263"/>
                    <a:pt x="20" y="270"/>
                    <a:pt x="26" y="272"/>
                  </a:cubicBezTo>
                  <a:cubicBezTo>
                    <a:pt x="28" y="272"/>
                    <a:pt x="30" y="273"/>
                    <a:pt x="31" y="273"/>
                  </a:cubicBezTo>
                  <a:cubicBezTo>
                    <a:pt x="36" y="273"/>
                    <a:pt x="41" y="270"/>
                    <a:pt x="42" y="266"/>
                  </a:cubicBezTo>
                  <a:cubicBezTo>
                    <a:pt x="107" y="124"/>
                    <a:pt x="107" y="124"/>
                    <a:pt x="107" y="124"/>
                  </a:cubicBezTo>
                  <a:cubicBezTo>
                    <a:pt x="108" y="121"/>
                    <a:pt x="111" y="120"/>
                    <a:pt x="115" y="120"/>
                  </a:cubicBezTo>
                  <a:cubicBezTo>
                    <a:pt x="118" y="121"/>
                    <a:pt x="120" y="124"/>
                    <a:pt x="120" y="127"/>
                  </a:cubicBezTo>
                  <a:cubicBezTo>
                    <a:pt x="120" y="127"/>
                    <a:pt x="117" y="232"/>
                    <a:pt x="115" y="337"/>
                  </a:cubicBezTo>
                  <a:cubicBezTo>
                    <a:pt x="114" y="389"/>
                    <a:pt x="112" y="442"/>
                    <a:pt x="111" y="481"/>
                  </a:cubicBezTo>
                  <a:cubicBezTo>
                    <a:pt x="111" y="500"/>
                    <a:pt x="110" y="517"/>
                    <a:pt x="110" y="528"/>
                  </a:cubicBezTo>
                  <a:cubicBezTo>
                    <a:pt x="110" y="534"/>
                    <a:pt x="110" y="539"/>
                    <a:pt x="110" y="542"/>
                  </a:cubicBezTo>
                  <a:cubicBezTo>
                    <a:pt x="109" y="543"/>
                    <a:pt x="109" y="544"/>
                    <a:pt x="109" y="546"/>
                  </a:cubicBezTo>
                  <a:cubicBezTo>
                    <a:pt x="110" y="554"/>
                    <a:pt x="118" y="561"/>
                    <a:pt x="128" y="561"/>
                  </a:cubicBezTo>
                  <a:cubicBezTo>
                    <a:pt x="138" y="561"/>
                    <a:pt x="147" y="554"/>
                    <a:pt x="147" y="546"/>
                  </a:cubicBezTo>
                  <a:cubicBezTo>
                    <a:pt x="176" y="299"/>
                    <a:pt x="176" y="299"/>
                    <a:pt x="176" y="299"/>
                  </a:cubicBezTo>
                  <a:cubicBezTo>
                    <a:pt x="177" y="296"/>
                    <a:pt x="180" y="293"/>
                    <a:pt x="183" y="2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grpSp>
      <p:grpSp>
        <p:nvGrpSpPr>
          <p:cNvPr id="48" name="Group 4"/>
          <p:cNvGrpSpPr>
            <a:grpSpLocks noChangeAspect="1"/>
          </p:cNvGrpSpPr>
          <p:nvPr/>
        </p:nvGrpSpPr>
        <p:grpSpPr bwMode="auto">
          <a:xfrm>
            <a:off x="3401771" y="3112662"/>
            <a:ext cx="663766" cy="1317625"/>
            <a:chOff x="1506" y="3505"/>
            <a:chExt cx="871" cy="1729"/>
          </a:xfrm>
          <a:solidFill>
            <a:schemeClr val="accent4"/>
          </a:solidFill>
        </p:grpSpPr>
        <p:sp>
          <p:nvSpPr>
            <p:cNvPr id="49" name="Freeform 5"/>
            <p:cNvSpPr>
              <a:spLocks noEditPoints="1"/>
            </p:cNvSpPr>
            <p:nvPr/>
          </p:nvSpPr>
          <p:spPr bwMode="auto">
            <a:xfrm>
              <a:off x="1777" y="3505"/>
              <a:ext cx="329" cy="325"/>
            </a:xfrm>
            <a:custGeom>
              <a:avLst/>
              <a:gdLst>
                <a:gd name="T0" fmla="*/ 69 w 138"/>
                <a:gd name="T1" fmla="*/ 137 h 137"/>
                <a:gd name="T2" fmla="*/ 0 w 138"/>
                <a:gd name="T3" fmla="*/ 68 h 137"/>
                <a:gd name="T4" fmla="*/ 69 w 138"/>
                <a:gd name="T5" fmla="*/ 0 h 137"/>
                <a:gd name="T6" fmla="*/ 138 w 138"/>
                <a:gd name="T7" fmla="*/ 68 h 137"/>
                <a:gd name="T8" fmla="*/ 69 w 138"/>
                <a:gd name="T9" fmla="*/ 137 h 137"/>
                <a:gd name="T10" fmla="*/ 69 w 138"/>
                <a:gd name="T11" fmla="*/ 14 h 137"/>
                <a:gd name="T12" fmla="*/ 14 w 138"/>
                <a:gd name="T13" fmla="*/ 68 h 137"/>
                <a:gd name="T14" fmla="*/ 69 w 138"/>
                <a:gd name="T15" fmla="*/ 123 h 137"/>
                <a:gd name="T16" fmla="*/ 124 w 138"/>
                <a:gd name="T17" fmla="*/ 68 h 137"/>
                <a:gd name="T18" fmla="*/ 69 w 138"/>
                <a:gd name="T19" fmla="*/ 1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137">
                  <a:moveTo>
                    <a:pt x="69" y="137"/>
                  </a:moveTo>
                  <a:cubicBezTo>
                    <a:pt x="31" y="137"/>
                    <a:pt x="0" y="106"/>
                    <a:pt x="0" y="68"/>
                  </a:cubicBezTo>
                  <a:cubicBezTo>
                    <a:pt x="0" y="30"/>
                    <a:pt x="31" y="0"/>
                    <a:pt x="69" y="0"/>
                  </a:cubicBezTo>
                  <a:cubicBezTo>
                    <a:pt x="107" y="0"/>
                    <a:pt x="138" y="30"/>
                    <a:pt x="138" y="68"/>
                  </a:cubicBezTo>
                  <a:cubicBezTo>
                    <a:pt x="138" y="106"/>
                    <a:pt x="107" y="137"/>
                    <a:pt x="69" y="137"/>
                  </a:cubicBezTo>
                  <a:close/>
                  <a:moveTo>
                    <a:pt x="69" y="14"/>
                  </a:moveTo>
                  <a:cubicBezTo>
                    <a:pt x="39" y="14"/>
                    <a:pt x="14" y="38"/>
                    <a:pt x="14" y="68"/>
                  </a:cubicBezTo>
                  <a:cubicBezTo>
                    <a:pt x="14" y="99"/>
                    <a:pt x="39" y="123"/>
                    <a:pt x="69" y="123"/>
                  </a:cubicBezTo>
                  <a:cubicBezTo>
                    <a:pt x="100" y="123"/>
                    <a:pt x="124" y="99"/>
                    <a:pt x="124" y="68"/>
                  </a:cubicBezTo>
                  <a:cubicBezTo>
                    <a:pt x="124" y="38"/>
                    <a:pt x="100" y="14"/>
                    <a:pt x="69"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0" name="Freeform 6"/>
            <p:cNvSpPr>
              <a:spLocks noEditPoints="1"/>
            </p:cNvSpPr>
            <p:nvPr/>
          </p:nvSpPr>
          <p:spPr bwMode="auto">
            <a:xfrm>
              <a:off x="1506" y="3870"/>
              <a:ext cx="871" cy="1364"/>
            </a:xfrm>
            <a:custGeom>
              <a:avLst/>
              <a:gdLst>
                <a:gd name="T0" fmla="*/ 205 w 366"/>
                <a:gd name="T1" fmla="*/ 547 h 575"/>
                <a:gd name="T2" fmla="*/ 161 w 366"/>
                <a:gd name="T3" fmla="*/ 547 h 575"/>
                <a:gd name="T4" fmla="*/ 95 w 366"/>
                <a:gd name="T5" fmla="*/ 547 h 575"/>
                <a:gd name="T6" fmla="*/ 105 w 366"/>
                <a:gd name="T7" fmla="*/ 161 h 575"/>
                <a:gd name="T8" fmla="*/ 31 w 366"/>
                <a:gd name="T9" fmla="*/ 287 h 575"/>
                <a:gd name="T10" fmla="*/ 4 w 366"/>
                <a:gd name="T11" fmla="*/ 254 h 575"/>
                <a:gd name="T12" fmla="*/ 12 w 366"/>
                <a:gd name="T13" fmla="*/ 228 h 575"/>
                <a:gd name="T14" fmla="*/ 183 w 366"/>
                <a:gd name="T15" fmla="*/ 0 h 575"/>
                <a:gd name="T16" fmla="*/ 354 w 366"/>
                <a:gd name="T17" fmla="*/ 228 h 575"/>
                <a:gd name="T18" fmla="*/ 363 w 366"/>
                <a:gd name="T19" fmla="*/ 254 h 575"/>
                <a:gd name="T20" fmla="*/ 335 w 366"/>
                <a:gd name="T21" fmla="*/ 287 h 575"/>
                <a:gd name="T22" fmla="*/ 262 w 366"/>
                <a:gd name="T23" fmla="*/ 161 h 575"/>
                <a:gd name="T24" fmla="*/ 271 w 366"/>
                <a:gd name="T25" fmla="*/ 547 h 575"/>
                <a:gd name="T26" fmla="*/ 238 w 366"/>
                <a:gd name="T27" fmla="*/ 575 h 575"/>
                <a:gd name="T28" fmla="*/ 190 w 366"/>
                <a:gd name="T29" fmla="*/ 299 h 575"/>
                <a:gd name="T30" fmla="*/ 238 w 366"/>
                <a:gd name="T31" fmla="*/ 561 h 575"/>
                <a:gd name="T32" fmla="*/ 238 w 366"/>
                <a:gd name="T33" fmla="*/ 561 h 575"/>
                <a:gd name="T34" fmla="*/ 257 w 366"/>
                <a:gd name="T35" fmla="*/ 546 h 575"/>
                <a:gd name="T36" fmla="*/ 256 w 366"/>
                <a:gd name="T37" fmla="*/ 481 h 575"/>
                <a:gd name="T38" fmla="*/ 247 w 366"/>
                <a:gd name="T39" fmla="*/ 127 h 575"/>
                <a:gd name="T40" fmla="*/ 260 w 366"/>
                <a:gd name="T41" fmla="*/ 124 h 575"/>
                <a:gd name="T42" fmla="*/ 335 w 366"/>
                <a:gd name="T43" fmla="*/ 273 h 575"/>
                <a:gd name="T44" fmla="*/ 350 w 366"/>
                <a:gd name="T45" fmla="*/ 258 h 575"/>
                <a:gd name="T46" fmla="*/ 347 w 366"/>
                <a:gd name="T47" fmla="*/ 251 h 575"/>
                <a:gd name="T48" fmla="*/ 279 w 366"/>
                <a:gd name="T49" fmla="*/ 50 h 575"/>
                <a:gd name="T50" fmla="*/ 88 w 366"/>
                <a:gd name="T51" fmla="*/ 50 h 575"/>
                <a:gd name="T52" fmla="*/ 19 w 366"/>
                <a:gd name="T53" fmla="*/ 251 h 575"/>
                <a:gd name="T54" fmla="*/ 17 w 366"/>
                <a:gd name="T55" fmla="*/ 258 h 575"/>
                <a:gd name="T56" fmla="*/ 31 w 366"/>
                <a:gd name="T57" fmla="*/ 273 h 575"/>
                <a:gd name="T58" fmla="*/ 107 w 366"/>
                <a:gd name="T59" fmla="*/ 124 h 575"/>
                <a:gd name="T60" fmla="*/ 120 w 366"/>
                <a:gd name="T61" fmla="*/ 127 h 575"/>
                <a:gd name="T62" fmla="*/ 111 w 366"/>
                <a:gd name="T63" fmla="*/ 481 h 575"/>
                <a:gd name="T64" fmla="*/ 110 w 366"/>
                <a:gd name="T65" fmla="*/ 542 h 575"/>
                <a:gd name="T66" fmla="*/ 128 w 366"/>
                <a:gd name="T67" fmla="*/ 561 h 575"/>
                <a:gd name="T68" fmla="*/ 176 w 366"/>
                <a:gd name="T69" fmla="*/ 299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66" h="575">
                  <a:moveTo>
                    <a:pt x="238" y="575"/>
                  </a:moveTo>
                  <a:cubicBezTo>
                    <a:pt x="221" y="575"/>
                    <a:pt x="207" y="562"/>
                    <a:pt x="205" y="547"/>
                  </a:cubicBezTo>
                  <a:cubicBezTo>
                    <a:pt x="183" y="360"/>
                    <a:pt x="183" y="360"/>
                    <a:pt x="183" y="360"/>
                  </a:cubicBezTo>
                  <a:cubicBezTo>
                    <a:pt x="161" y="547"/>
                    <a:pt x="161" y="547"/>
                    <a:pt x="161" y="547"/>
                  </a:cubicBezTo>
                  <a:cubicBezTo>
                    <a:pt x="160" y="562"/>
                    <a:pt x="146" y="575"/>
                    <a:pt x="128" y="575"/>
                  </a:cubicBezTo>
                  <a:cubicBezTo>
                    <a:pt x="111" y="575"/>
                    <a:pt x="97" y="562"/>
                    <a:pt x="95" y="547"/>
                  </a:cubicBezTo>
                  <a:cubicBezTo>
                    <a:pt x="95" y="546"/>
                    <a:pt x="95" y="546"/>
                    <a:pt x="95" y="545"/>
                  </a:cubicBezTo>
                  <a:cubicBezTo>
                    <a:pt x="96" y="536"/>
                    <a:pt x="102" y="307"/>
                    <a:pt x="105" y="161"/>
                  </a:cubicBezTo>
                  <a:cubicBezTo>
                    <a:pt x="55" y="272"/>
                    <a:pt x="55" y="272"/>
                    <a:pt x="55" y="272"/>
                  </a:cubicBezTo>
                  <a:cubicBezTo>
                    <a:pt x="51" y="281"/>
                    <a:pt x="42" y="287"/>
                    <a:pt x="31" y="287"/>
                  </a:cubicBezTo>
                  <a:cubicBezTo>
                    <a:pt x="28" y="287"/>
                    <a:pt x="25" y="286"/>
                    <a:pt x="22" y="285"/>
                  </a:cubicBezTo>
                  <a:cubicBezTo>
                    <a:pt x="8" y="280"/>
                    <a:pt x="0" y="267"/>
                    <a:pt x="4" y="254"/>
                  </a:cubicBezTo>
                  <a:cubicBezTo>
                    <a:pt x="4" y="254"/>
                    <a:pt x="4" y="254"/>
                    <a:pt x="4" y="253"/>
                  </a:cubicBezTo>
                  <a:cubicBezTo>
                    <a:pt x="5" y="252"/>
                    <a:pt x="8" y="241"/>
                    <a:pt x="12" y="228"/>
                  </a:cubicBezTo>
                  <a:cubicBezTo>
                    <a:pt x="30" y="174"/>
                    <a:pt x="66" y="63"/>
                    <a:pt x="75" y="44"/>
                  </a:cubicBezTo>
                  <a:cubicBezTo>
                    <a:pt x="90" y="13"/>
                    <a:pt x="122" y="0"/>
                    <a:pt x="183" y="0"/>
                  </a:cubicBezTo>
                  <a:cubicBezTo>
                    <a:pt x="244" y="0"/>
                    <a:pt x="277" y="13"/>
                    <a:pt x="292" y="44"/>
                  </a:cubicBezTo>
                  <a:cubicBezTo>
                    <a:pt x="301" y="63"/>
                    <a:pt x="337" y="175"/>
                    <a:pt x="354" y="228"/>
                  </a:cubicBezTo>
                  <a:cubicBezTo>
                    <a:pt x="359" y="241"/>
                    <a:pt x="362" y="252"/>
                    <a:pt x="363" y="253"/>
                  </a:cubicBezTo>
                  <a:cubicBezTo>
                    <a:pt x="363" y="254"/>
                    <a:pt x="363" y="254"/>
                    <a:pt x="363" y="254"/>
                  </a:cubicBezTo>
                  <a:cubicBezTo>
                    <a:pt x="366" y="267"/>
                    <a:pt x="358" y="280"/>
                    <a:pt x="345" y="285"/>
                  </a:cubicBezTo>
                  <a:cubicBezTo>
                    <a:pt x="342" y="286"/>
                    <a:pt x="339" y="287"/>
                    <a:pt x="335" y="287"/>
                  </a:cubicBezTo>
                  <a:cubicBezTo>
                    <a:pt x="325" y="287"/>
                    <a:pt x="316" y="281"/>
                    <a:pt x="312" y="272"/>
                  </a:cubicBezTo>
                  <a:cubicBezTo>
                    <a:pt x="262" y="161"/>
                    <a:pt x="262" y="161"/>
                    <a:pt x="262" y="161"/>
                  </a:cubicBezTo>
                  <a:cubicBezTo>
                    <a:pt x="265" y="307"/>
                    <a:pt x="271" y="536"/>
                    <a:pt x="271" y="545"/>
                  </a:cubicBezTo>
                  <a:cubicBezTo>
                    <a:pt x="271" y="546"/>
                    <a:pt x="271" y="546"/>
                    <a:pt x="271" y="547"/>
                  </a:cubicBezTo>
                  <a:cubicBezTo>
                    <a:pt x="270" y="562"/>
                    <a:pt x="256" y="575"/>
                    <a:pt x="238" y="575"/>
                  </a:cubicBezTo>
                  <a:cubicBezTo>
                    <a:pt x="238" y="575"/>
                    <a:pt x="238" y="575"/>
                    <a:pt x="238" y="575"/>
                  </a:cubicBezTo>
                  <a:close/>
                  <a:moveTo>
                    <a:pt x="183" y="293"/>
                  </a:moveTo>
                  <a:cubicBezTo>
                    <a:pt x="187" y="293"/>
                    <a:pt x="190" y="296"/>
                    <a:pt x="190" y="299"/>
                  </a:cubicBezTo>
                  <a:cubicBezTo>
                    <a:pt x="219" y="545"/>
                    <a:pt x="219" y="545"/>
                    <a:pt x="219" y="545"/>
                  </a:cubicBezTo>
                  <a:cubicBezTo>
                    <a:pt x="220" y="554"/>
                    <a:pt x="228" y="561"/>
                    <a:pt x="238" y="561"/>
                  </a:cubicBezTo>
                  <a:cubicBezTo>
                    <a:pt x="238" y="568"/>
                    <a:pt x="238" y="568"/>
                    <a:pt x="238" y="568"/>
                  </a:cubicBezTo>
                  <a:cubicBezTo>
                    <a:pt x="238" y="561"/>
                    <a:pt x="238" y="561"/>
                    <a:pt x="238" y="561"/>
                  </a:cubicBezTo>
                  <a:cubicBezTo>
                    <a:pt x="248" y="561"/>
                    <a:pt x="257" y="554"/>
                    <a:pt x="257" y="546"/>
                  </a:cubicBezTo>
                  <a:cubicBezTo>
                    <a:pt x="257" y="546"/>
                    <a:pt x="257" y="546"/>
                    <a:pt x="257" y="546"/>
                  </a:cubicBezTo>
                  <a:cubicBezTo>
                    <a:pt x="257" y="542"/>
                    <a:pt x="257" y="537"/>
                    <a:pt x="257" y="528"/>
                  </a:cubicBezTo>
                  <a:cubicBezTo>
                    <a:pt x="256" y="517"/>
                    <a:pt x="256" y="500"/>
                    <a:pt x="256" y="481"/>
                  </a:cubicBezTo>
                  <a:cubicBezTo>
                    <a:pt x="255" y="441"/>
                    <a:pt x="253" y="389"/>
                    <a:pt x="252" y="337"/>
                  </a:cubicBezTo>
                  <a:cubicBezTo>
                    <a:pt x="249" y="232"/>
                    <a:pt x="247" y="127"/>
                    <a:pt x="247" y="127"/>
                  </a:cubicBezTo>
                  <a:cubicBezTo>
                    <a:pt x="247" y="124"/>
                    <a:pt x="249" y="121"/>
                    <a:pt x="252" y="120"/>
                  </a:cubicBezTo>
                  <a:cubicBezTo>
                    <a:pt x="255" y="120"/>
                    <a:pt x="259" y="121"/>
                    <a:pt x="260" y="124"/>
                  </a:cubicBezTo>
                  <a:cubicBezTo>
                    <a:pt x="325" y="266"/>
                    <a:pt x="325" y="266"/>
                    <a:pt x="325" y="266"/>
                  </a:cubicBezTo>
                  <a:cubicBezTo>
                    <a:pt x="326" y="270"/>
                    <a:pt x="330" y="273"/>
                    <a:pt x="335" y="273"/>
                  </a:cubicBezTo>
                  <a:cubicBezTo>
                    <a:pt x="337" y="273"/>
                    <a:pt x="339" y="272"/>
                    <a:pt x="340" y="272"/>
                  </a:cubicBezTo>
                  <a:cubicBezTo>
                    <a:pt x="347" y="270"/>
                    <a:pt x="351" y="263"/>
                    <a:pt x="350" y="258"/>
                  </a:cubicBezTo>
                  <a:cubicBezTo>
                    <a:pt x="350" y="258"/>
                    <a:pt x="350" y="258"/>
                    <a:pt x="350" y="258"/>
                  </a:cubicBezTo>
                  <a:cubicBezTo>
                    <a:pt x="349" y="256"/>
                    <a:pt x="348" y="254"/>
                    <a:pt x="347" y="251"/>
                  </a:cubicBezTo>
                  <a:cubicBezTo>
                    <a:pt x="346" y="247"/>
                    <a:pt x="344" y="240"/>
                    <a:pt x="341" y="232"/>
                  </a:cubicBezTo>
                  <a:cubicBezTo>
                    <a:pt x="325" y="183"/>
                    <a:pt x="288" y="69"/>
                    <a:pt x="279" y="50"/>
                  </a:cubicBezTo>
                  <a:cubicBezTo>
                    <a:pt x="270" y="32"/>
                    <a:pt x="252" y="14"/>
                    <a:pt x="183" y="14"/>
                  </a:cubicBezTo>
                  <a:cubicBezTo>
                    <a:pt x="115" y="14"/>
                    <a:pt x="96" y="32"/>
                    <a:pt x="88" y="50"/>
                  </a:cubicBezTo>
                  <a:cubicBezTo>
                    <a:pt x="79" y="69"/>
                    <a:pt x="42" y="183"/>
                    <a:pt x="26" y="232"/>
                  </a:cubicBezTo>
                  <a:cubicBezTo>
                    <a:pt x="23" y="240"/>
                    <a:pt x="21" y="247"/>
                    <a:pt x="19" y="251"/>
                  </a:cubicBezTo>
                  <a:cubicBezTo>
                    <a:pt x="19" y="254"/>
                    <a:pt x="18" y="256"/>
                    <a:pt x="17" y="258"/>
                  </a:cubicBezTo>
                  <a:cubicBezTo>
                    <a:pt x="17" y="258"/>
                    <a:pt x="17" y="258"/>
                    <a:pt x="17" y="258"/>
                  </a:cubicBezTo>
                  <a:cubicBezTo>
                    <a:pt x="16" y="263"/>
                    <a:pt x="20" y="270"/>
                    <a:pt x="26" y="272"/>
                  </a:cubicBezTo>
                  <a:cubicBezTo>
                    <a:pt x="28" y="272"/>
                    <a:pt x="30" y="273"/>
                    <a:pt x="31" y="273"/>
                  </a:cubicBezTo>
                  <a:cubicBezTo>
                    <a:pt x="36" y="273"/>
                    <a:pt x="41" y="270"/>
                    <a:pt x="42" y="266"/>
                  </a:cubicBezTo>
                  <a:cubicBezTo>
                    <a:pt x="107" y="124"/>
                    <a:pt x="107" y="124"/>
                    <a:pt x="107" y="124"/>
                  </a:cubicBezTo>
                  <a:cubicBezTo>
                    <a:pt x="108" y="121"/>
                    <a:pt x="111" y="120"/>
                    <a:pt x="115" y="120"/>
                  </a:cubicBezTo>
                  <a:cubicBezTo>
                    <a:pt x="118" y="121"/>
                    <a:pt x="120" y="124"/>
                    <a:pt x="120" y="127"/>
                  </a:cubicBezTo>
                  <a:cubicBezTo>
                    <a:pt x="120" y="127"/>
                    <a:pt x="117" y="232"/>
                    <a:pt x="115" y="337"/>
                  </a:cubicBezTo>
                  <a:cubicBezTo>
                    <a:pt x="114" y="389"/>
                    <a:pt x="112" y="442"/>
                    <a:pt x="111" y="481"/>
                  </a:cubicBezTo>
                  <a:cubicBezTo>
                    <a:pt x="111" y="500"/>
                    <a:pt x="110" y="517"/>
                    <a:pt x="110" y="528"/>
                  </a:cubicBezTo>
                  <a:cubicBezTo>
                    <a:pt x="110" y="534"/>
                    <a:pt x="110" y="539"/>
                    <a:pt x="110" y="542"/>
                  </a:cubicBezTo>
                  <a:cubicBezTo>
                    <a:pt x="109" y="543"/>
                    <a:pt x="109" y="544"/>
                    <a:pt x="109" y="546"/>
                  </a:cubicBezTo>
                  <a:cubicBezTo>
                    <a:pt x="110" y="554"/>
                    <a:pt x="118" y="561"/>
                    <a:pt x="128" y="561"/>
                  </a:cubicBezTo>
                  <a:cubicBezTo>
                    <a:pt x="138" y="561"/>
                    <a:pt x="147" y="554"/>
                    <a:pt x="147" y="546"/>
                  </a:cubicBezTo>
                  <a:cubicBezTo>
                    <a:pt x="176" y="299"/>
                    <a:pt x="176" y="299"/>
                    <a:pt x="176" y="299"/>
                  </a:cubicBezTo>
                  <a:cubicBezTo>
                    <a:pt x="177" y="296"/>
                    <a:pt x="180" y="293"/>
                    <a:pt x="183" y="2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grpSp>
      <p:grpSp>
        <p:nvGrpSpPr>
          <p:cNvPr id="51" name="Group 4"/>
          <p:cNvGrpSpPr>
            <a:grpSpLocks noChangeAspect="1"/>
          </p:cNvGrpSpPr>
          <p:nvPr/>
        </p:nvGrpSpPr>
        <p:grpSpPr bwMode="auto">
          <a:xfrm>
            <a:off x="4227779" y="3112662"/>
            <a:ext cx="663766" cy="1317625"/>
            <a:chOff x="1506" y="3505"/>
            <a:chExt cx="871" cy="1729"/>
          </a:xfrm>
          <a:solidFill>
            <a:schemeClr val="accent5"/>
          </a:solidFill>
        </p:grpSpPr>
        <p:sp>
          <p:nvSpPr>
            <p:cNvPr id="52" name="Freeform 5"/>
            <p:cNvSpPr>
              <a:spLocks noEditPoints="1"/>
            </p:cNvSpPr>
            <p:nvPr/>
          </p:nvSpPr>
          <p:spPr bwMode="auto">
            <a:xfrm>
              <a:off x="1777" y="3505"/>
              <a:ext cx="329" cy="325"/>
            </a:xfrm>
            <a:custGeom>
              <a:avLst/>
              <a:gdLst>
                <a:gd name="T0" fmla="*/ 69 w 138"/>
                <a:gd name="T1" fmla="*/ 137 h 137"/>
                <a:gd name="T2" fmla="*/ 0 w 138"/>
                <a:gd name="T3" fmla="*/ 68 h 137"/>
                <a:gd name="T4" fmla="*/ 69 w 138"/>
                <a:gd name="T5" fmla="*/ 0 h 137"/>
                <a:gd name="T6" fmla="*/ 138 w 138"/>
                <a:gd name="T7" fmla="*/ 68 h 137"/>
                <a:gd name="T8" fmla="*/ 69 w 138"/>
                <a:gd name="T9" fmla="*/ 137 h 137"/>
                <a:gd name="T10" fmla="*/ 69 w 138"/>
                <a:gd name="T11" fmla="*/ 14 h 137"/>
                <a:gd name="T12" fmla="*/ 14 w 138"/>
                <a:gd name="T13" fmla="*/ 68 h 137"/>
                <a:gd name="T14" fmla="*/ 69 w 138"/>
                <a:gd name="T15" fmla="*/ 123 h 137"/>
                <a:gd name="T16" fmla="*/ 124 w 138"/>
                <a:gd name="T17" fmla="*/ 68 h 137"/>
                <a:gd name="T18" fmla="*/ 69 w 138"/>
                <a:gd name="T19" fmla="*/ 1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137">
                  <a:moveTo>
                    <a:pt x="69" y="137"/>
                  </a:moveTo>
                  <a:cubicBezTo>
                    <a:pt x="31" y="137"/>
                    <a:pt x="0" y="106"/>
                    <a:pt x="0" y="68"/>
                  </a:cubicBezTo>
                  <a:cubicBezTo>
                    <a:pt x="0" y="30"/>
                    <a:pt x="31" y="0"/>
                    <a:pt x="69" y="0"/>
                  </a:cubicBezTo>
                  <a:cubicBezTo>
                    <a:pt x="107" y="0"/>
                    <a:pt x="138" y="30"/>
                    <a:pt x="138" y="68"/>
                  </a:cubicBezTo>
                  <a:cubicBezTo>
                    <a:pt x="138" y="106"/>
                    <a:pt x="107" y="137"/>
                    <a:pt x="69" y="137"/>
                  </a:cubicBezTo>
                  <a:close/>
                  <a:moveTo>
                    <a:pt x="69" y="14"/>
                  </a:moveTo>
                  <a:cubicBezTo>
                    <a:pt x="39" y="14"/>
                    <a:pt x="14" y="38"/>
                    <a:pt x="14" y="68"/>
                  </a:cubicBezTo>
                  <a:cubicBezTo>
                    <a:pt x="14" y="99"/>
                    <a:pt x="39" y="123"/>
                    <a:pt x="69" y="123"/>
                  </a:cubicBezTo>
                  <a:cubicBezTo>
                    <a:pt x="100" y="123"/>
                    <a:pt x="124" y="99"/>
                    <a:pt x="124" y="68"/>
                  </a:cubicBezTo>
                  <a:cubicBezTo>
                    <a:pt x="124" y="38"/>
                    <a:pt x="100" y="14"/>
                    <a:pt x="69"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3" name="Freeform 6"/>
            <p:cNvSpPr>
              <a:spLocks noEditPoints="1"/>
            </p:cNvSpPr>
            <p:nvPr/>
          </p:nvSpPr>
          <p:spPr bwMode="auto">
            <a:xfrm>
              <a:off x="1506" y="3870"/>
              <a:ext cx="871" cy="1364"/>
            </a:xfrm>
            <a:custGeom>
              <a:avLst/>
              <a:gdLst>
                <a:gd name="T0" fmla="*/ 205 w 366"/>
                <a:gd name="T1" fmla="*/ 547 h 575"/>
                <a:gd name="T2" fmla="*/ 161 w 366"/>
                <a:gd name="T3" fmla="*/ 547 h 575"/>
                <a:gd name="T4" fmla="*/ 95 w 366"/>
                <a:gd name="T5" fmla="*/ 547 h 575"/>
                <a:gd name="T6" fmla="*/ 105 w 366"/>
                <a:gd name="T7" fmla="*/ 161 h 575"/>
                <a:gd name="T8" fmla="*/ 31 w 366"/>
                <a:gd name="T9" fmla="*/ 287 h 575"/>
                <a:gd name="T10" fmla="*/ 4 w 366"/>
                <a:gd name="T11" fmla="*/ 254 h 575"/>
                <a:gd name="T12" fmla="*/ 12 w 366"/>
                <a:gd name="T13" fmla="*/ 228 h 575"/>
                <a:gd name="T14" fmla="*/ 183 w 366"/>
                <a:gd name="T15" fmla="*/ 0 h 575"/>
                <a:gd name="T16" fmla="*/ 354 w 366"/>
                <a:gd name="T17" fmla="*/ 228 h 575"/>
                <a:gd name="T18" fmla="*/ 363 w 366"/>
                <a:gd name="T19" fmla="*/ 254 h 575"/>
                <a:gd name="T20" fmla="*/ 335 w 366"/>
                <a:gd name="T21" fmla="*/ 287 h 575"/>
                <a:gd name="T22" fmla="*/ 262 w 366"/>
                <a:gd name="T23" fmla="*/ 161 h 575"/>
                <a:gd name="T24" fmla="*/ 271 w 366"/>
                <a:gd name="T25" fmla="*/ 547 h 575"/>
                <a:gd name="T26" fmla="*/ 238 w 366"/>
                <a:gd name="T27" fmla="*/ 575 h 575"/>
                <a:gd name="T28" fmla="*/ 190 w 366"/>
                <a:gd name="T29" fmla="*/ 299 h 575"/>
                <a:gd name="T30" fmla="*/ 238 w 366"/>
                <a:gd name="T31" fmla="*/ 561 h 575"/>
                <a:gd name="T32" fmla="*/ 238 w 366"/>
                <a:gd name="T33" fmla="*/ 561 h 575"/>
                <a:gd name="T34" fmla="*/ 257 w 366"/>
                <a:gd name="T35" fmla="*/ 546 h 575"/>
                <a:gd name="T36" fmla="*/ 256 w 366"/>
                <a:gd name="T37" fmla="*/ 481 h 575"/>
                <a:gd name="T38" fmla="*/ 247 w 366"/>
                <a:gd name="T39" fmla="*/ 127 h 575"/>
                <a:gd name="T40" fmla="*/ 260 w 366"/>
                <a:gd name="T41" fmla="*/ 124 h 575"/>
                <a:gd name="T42" fmla="*/ 335 w 366"/>
                <a:gd name="T43" fmla="*/ 273 h 575"/>
                <a:gd name="T44" fmla="*/ 350 w 366"/>
                <a:gd name="T45" fmla="*/ 258 h 575"/>
                <a:gd name="T46" fmla="*/ 347 w 366"/>
                <a:gd name="T47" fmla="*/ 251 h 575"/>
                <a:gd name="T48" fmla="*/ 279 w 366"/>
                <a:gd name="T49" fmla="*/ 50 h 575"/>
                <a:gd name="T50" fmla="*/ 88 w 366"/>
                <a:gd name="T51" fmla="*/ 50 h 575"/>
                <a:gd name="T52" fmla="*/ 19 w 366"/>
                <a:gd name="T53" fmla="*/ 251 h 575"/>
                <a:gd name="T54" fmla="*/ 17 w 366"/>
                <a:gd name="T55" fmla="*/ 258 h 575"/>
                <a:gd name="T56" fmla="*/ 31 w 366"/>
                <a:gd name="T57" fmla="*/ 273 h 575"/>
                <a:gd name="T58" fmla="*/ 107 w 366"/>
                <a:gd name="T59" fmla="*/ 124 h 575"/>
                <a:gd name="T60" fmla="*/ 120 w 366"/>
                <a:gd name="T61" fmla="*/ 127 h 575"/>
                <a:gd name="T62" fmla="*/ 111 w 366"/>
                <a:gd name="T63" fmla="*/ 481 h 575"/>
                <a:gd name="T64" fmla="*/ 110 w 366"/>
                <a:gd name="T65" fmla="*/ 542 h 575"/>
                <a:gd name="T66" fmla="*/ 128 w 366"/>
                <a:gd name="T67" fmla="*/ 561 h 575"/>
                <a:gd name="T68" fmla="*/ 176 w 366"/>
                <a:gd name="T69" fmla="*/ 299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66" h="575">
                  <a:moveTo>
                    <a:pt x="238" y="575"/>
                  </a:moveTo>
                  <a:cubicBezTo>
                    <a:pt x="221" y="575"/>
                    <a:pt x="207" y="562"/>
                    <a:pt x="205" y="547"/>
                  </a:cubicBezTo>
                  <a:cubicBezTo>
                    <a:pt x="183" y="360"/>
                    <a:pt x="183" y="360"/>
                    <a:pt x="183" y="360"/>
                  </a:cubicBezTo>
                  <a:cubicBezTo>
                    <a:pt x="161" y="547"/>
                    <a:pt x="161" y="547"/>
                    <a:pt x="161" y="547"/>
                  </a:cubicBezTo>
                  <a:cubicBezTo>
                    <a:pt x="160" y="562"/>
                    <a:pt x="146" y="575"/>
                    <a:pt x="128" y="575"/>
                  </a:cubicBezTo>
                  <a:cubicBezTo>
                    <a:pt x="111" y="575"/>
                    <a:pt x="97" y="562"/>
                    <a:pt x="95" y="547"/>
                  </a:cubicBezTo>
                  <a:cubicBezTo>
                    <a:pt x="95" y="546"/>
                    <a:pt x="95" y="546"/>
                    <a:pt x="95" y="545"/>
                  </a:cubicBezTo>
                  <a:cubicBezTo>
                    <a:pt x="96" y="536"/>
                    <a:pt x="102" y="307"/>
                    <a:pt x="105" y="161"/>
                  </a:cubicBezTo>
                  <a:cubicBezTo>
                    <a:pt x="55" y="272"/>
                    <a:pt x="55" y="272"/>
                    <a:pt x="55" y="272"/>
                  </a:cubicBezTo>
                  <a:cubicBezTo>
                    <a:pt x="51" y="281"/>
                    <a:pt x="42" y="287"/>
                    <a:pt x="31" y="287"/>
                  </a:cubicBezTo>
                  <a:cubicBezTo>
                    <a:pt x="28" y="287"/>
                    <a:pt x="25" y="286"/>
                    <a:pt x="22" y="285"/>
                  </a:cubicBezTo>
                  <a:cubicBezTo>
                    <a:pt x="8" y="280"/>
                    <a:pt x="0" y="267"/>
                    <a:pt x="4" y="254"/>
                  </a:cubicBezTo>
                  <a:cubicBezTo>
                    <a:pt x="4" y="254"/>
                    <a:pt x="4" y="254"/>
                    <a:pt x="4" y="253"/>
                  </a:cubicBezTo>
                  <a:cubicBezTo>
                    <a:pt x="5" y="252"/>
                    <a:pt x="8" y="241"/>
                    <a:pt x="12" y="228"/>
                  </a:cubicBezTo>
                  <a:cubicBezTo>
                    <a:pt x="30" y="174"/>
                    <a:pt x="66" y="63"/>
                    <a:pt x="75" y="44"/>
                  </a:cubicBezTo>
                  <a:cubicBezTo>
                    <a:pt x="90" y="13"/>
                    <a:pt x="122" y="0"/>
                    <a:pt x="183" y="0"/>
                  </a:cubicBezTo>
                  <a:cubicBezTo>
                    <a:pt x="244" y="0"/>
                    <a:pt x="277" y="13"/>
                    <a:pt x="292" y="44"/>
                  </a:cubicBezTo>
                  <a:cubicBezTo>
                    <a:pt x="301" y="63"/>
                    <a:pt x="337" y="175"/>
                    <a:pt x="354" y="228"/>
                  </a:cubicBezTo>
                  <a:cubicBezTo>
                    <a:pt x="359" y="241"/>
                    <a:pt x="362" y="252"/>
                    <a:pt x="363" y="253"/>
                  </a:cubicBezTo>
                  <a:cubicBezTo>
                    <a:pt x="363" y="254"/>
                    <a:pt x="363" y="254"/>
                    <a:pt x="363" y="254"/>
                  </a:cubicBezTo>
                  <a:cubicBezTo>
                    <a:pt x="366" y="267"/>
                    <a:pt x="358" y="280"/>
                    <a:pt x="345" y="285"/>
                  </a:cubicBezTo>
                  <a:cubicBezTo>
                    <a:pt x="342" y="286"/>
                    <a:pt x="339" y="287"/>
                    <a:pt x="335" y="287"/>
                  </a:cubicBezTo>
                  <a:cubicBezTo>
                    <a:pt x="325" y="287"/>
                    <a:pt x="316" y="281"/>
                    <a:pt x="312" y="272"/>
                  </a:cubicBezTo>
                  <a:cubicBezTo>
                    <a:pt x="262" y="161"/>
                    <a:pt x="262" y="161"/>
                    <a:pt x="262" y="161"/>
                  </a:cubicBezTo>
                  <a:cubicBezTo>
                    <a:pt x="265" y="307"/>
                    <a:pt x="271" y="536"/>
                    <a:pt x="271" y="545"/>
                  </a:cubicBezTo>
                  <a:cubicBezTo>
                    <a:pt x="271" y="546"/>
                    <a:pt x="271" y="546"/>
                    <a:pt x="271" y="547"/>
                  </a:cubicBezTo>
                  <a:cubicBezTo>
                    <a:pt x="270" y="562"/>
                    <a:pt x="256" y="575"/>
                    <a:pt x="238" y="575"/>
                  </a:cubicBezTo>
                  <a:cubicBezTo>
                    <a:pt x="238" y="575"/>
                    <a:pt x="238" y="575"/>
                    <a:pt x="238" y="575"/>
                  </a:cubicBezTo>
                  <a:close/>
                  <a:moveTo>
                    <a:pt x="183" y="293"/>
                  </a:moveTo>
                  <a:cubicBezTo>
                    <a:pt x="187" y="293"/>
                    <a:pt x="190" y="296"/>
                    <a:pt x="190" y="299"/>
                  </a:cubicBezTo>
                  <a:cubicBezTo>
                    <a:pt x="219" y="545"/>
                    <a:pt x="219" y="545"/>
                    <a:pt x="219" y="545"/>
                  </a:cubicBezTo>
                  <a:cubicBezTo>
                    <a:pt x="220" y="554"/>
                    <a:pt x="228" y="561"/>
                    <a:pt x="238" y="561"/>
                  </a:cubicBezTo>
                  <a:cubicBezTo>
                    <a:pt x="238" y="568"/>
                    <a:pt x="238" y="568"/>
                    <a:pt x="238" y="568"/>
                  </a:cubicBezTo>
                  <a:cubicBezTo>
                    <a:pt x="238" y="561"/>
                    <a:pt x="238" y="561"/>
                    <a:pt x="238" y="561"/>
                  </a:cubicBezTo>
                  <a:cubicBezTo>
                    <a:pt x="248" y="561"/>
                    <a:pt x="257" y="554"/>
                    <a:pt x="257" y="546"/>
                  </a:cubicBezTo>
                  <a:cubicBezTo>
                    <a:pt x="257" y="546"/>
                    <a:pt x="257" y="546"/>
                    <a:pt x="257" y="546"/>
                  </a:cubicBezTo>
                  <a:cubicBezTo>
                    <a:pt x="257" y="542"/>
                    <a:pt x="257" y="537"/>
                    <a:pt x="257" y="528"/>
                  </a:cubicBezTo>
                  <a:cubicBezTo>
                    <a:pt x="256" y="517"/>
                    <a:pt x="256" y="500"/>
                    <a:pt x="256" y="481"/>
                  </a:cubicBezTo>
                  <a:cubicBezTo>
                    <a:pt x="255" y="441"/>
                    <a:pt x="253" y="389"/>
                    <a:pt x="252" y="337"/>
                  </a:cubicBezTo>
                  <a:cubicBezTo>
                    <a:pt x="249" y="232"/>
                    <a:pt x="247" y="127"/>
                    <a:pt x="247" y="127"/>
                  </a:cubicBezTo>
                  <a:cubicBezTo>
                    <a:pt x="247" y="124"/>
                    <a:pt x="249" y="121"/>
                    <a:pt x="252" y="120"/>
                  </a:cubicBezTo>
                  <a:cubicBezTo>
                    <a:pt x="255" y="120"/>
                    <a:pt x="259" y="121"/>
                    <a:pt x="260" y="124"/>
                  </a:cubicBezTo>
                  <a:cubicBezTo>
                    <a:pt x="325" y="266"/>
                    <a:pt x="325" y="266"/>
                    <a:pt x="325" y="266"/>
                  </a:cubicBezTo>
                  <a:cubicBezTo>
                    <a:pt x="326" y="270"/>
                    <a:pt x="330" y="273"/>
                    <a:pt x="335" y="273"/>
                  </a:cubicBezTo>
                  <a:cubicBezTo>
                    <a:pt x="337" y="273"/>
                    <a:pt x="339" y="272"/>
                    <a:pt x="340" y="272"/>
                  </a:cubicBezTo>
                  <a:cubicBezTo>
                    <a:pt x="347" y="270"/>
                    <a:pt x="351" y="263"/>
                    <a:pt x="350" y="258"/>
                  </a:cubicBezTo>
                  <a:cubicBezTo>
                    <a:pt x="350" y="258"/>
                    <a:pt x="350" y="258"/>
                    <a:pt x="350" y="258"/>
                  </a:cubicBezTo>
                  <a:cubicBezTo>
                    <a:pt x="349" y="256"/>
                    <a:pt x="348" y="254"/>
                    <a:pt x="347" y="251"/>
                  </a:cubicBezTo>
                  <a:cubicBezTo>
                    <a:pt x="346" y="247"/>
                    <a:pt x="344" y="240"/>
                    <a:pt x="341" y="232"/>
                  </a:cubicBezTo>
                  <a:cubicBezTo>
                    <a:pt x="325" y="183"/>
                    <a:pt x="288" y="69"/>
                    <a:pt x="279" y="50"/>
                  </a:cubicBezTo>
                  <a:cubicBezTo>
                    <a:pt x="270" y="32"/>
                    <a:pt x="252" y="14"/>
                    <a:pt x="183" y="14"/>
                  </a:cubicBezTo>
                  <a:cubicBezTo>
                    <a:pt x="115" y="14"/>
                    <a:pt x="96" y="32"/>
                    <a:pt x="88" y="50"/>
                  </a:cubicBezTo>
                  <a:cubicBezTo>
                    <a:pt x="79" y="69"/>
                    <a:pt x="42" y="183"/>
                    <a:pt x="26" y="232"/>
                  </a:cubicBezTo>
                  <a:cubicBezTo>
                    <a:pt x="23" y="240"/>
                    <a:pt x="21" y="247"/>
                    <a:pt x="19" y="251"/>
                  </a:cubicBezTo>
                  <a:cubicBezTo>
                    <a:pt x="19" y="254"/>
                    <a:pt x="18" y="256"/>
                    <a:pt x="17" y="258"/>
                  </a:cubicBezTo>
                  <a:cubicBezTo>
                    <a:pt x="17" y="258"/>
                    <a:pt x="17" y="258"/>
                    <a:pt x="17" y="258"/>
                  </a:cubicBezTo>
                  <a:cubicBezTo>
                    <a:pt x="16" y="263"/>
                    <a:pt x="20" y="270"/>
                    <a:pt x="26" y="272"/>
                  </a:cubicBezTo>
                  <a:cubicBezTo>
                    <a:pt x="28" y="272"/>
                    <a:pt x="30" y="273"/>
                    <a:pt x="31" y="273"/>
                  </a:cubicBezTo>
                  <a:cubicBezTo>
                    <a:pt x="36" y="273"/>
                    <a:pt x="41" y="270"/>
                    <a:pt x="42" y="266"/>
                  </a:cubicBezTo>
                  <a:cubicBezTo>
                    <a:pt x="107" y="124"/>
                    <a:pt x="107" y="124"/>
                    <a:pt x="107" y="124"/>
                  </a:cubicBezTo>
                  <a:cubicBezTo>
                    <a:pt x="108" y="121"/>
                    <a:pt x="111" y="120"/>
                    <a:pt x="115" y="120"/>
                  </a:cubicBezTo>
                  <a:cubicBezTo>
                    <a:pt x="118" y="121"/>
                    <a:pt x="120" y="124"/>
                    <a:pt x="120" y="127"/>
                  </a:cubicBezTo>
                  <a:cubicBezTo>
                    <a:pt x="120" y="127"/>
                    <a:pt x="117" y="232"/>
                    <a:pt x="115" y="337"/>
                  </a:cubicBezTo>
                  <a:cubicBezTo>
                    <a:pt x="114" y="389"/>
                    <a:pt x="112" y="442"/>
                    <a:pt x="111" y="481"/>
                  </a:cubicBezTo>
                  <a:cubicBezTo>
                    <a:pt x="111" y="500"/>
                    <a:pt x="110" y="517"/>
                    <a:pt x="110" y="528"/>
                  </a:cubicBezTo>
                  <a:cubicBezTo>
                    <a:pt x="110" y="534"/>
                    <a:pt x="110" y="539"/>
                    <a:pt x="110" y="542"/>
                  </a:cubicBezTo>
                  <a:cubicBezTo>
                    <a:pt x="109" y="543"/>
                    <a:pt x="109" y="544"/>
                    <a:pt x="109" y="546"/>
                  </a:cubicBezTo>
                  <a:cubicBezTo>
                    <a:pt x="110" y="554"/>
                    <a:pt x="118" y="561"/>
                    <a:pt x="128" y="561"/>
                  </a:cubicBezTo>
                  <a:cubicBezTo>
                    <a:pt x="138" y="561"/>
                    <a:pt x="147" y="554"/>
                    <a:pt x="147" y="546"/>
                  </a:cubicBezTo>
                  <a:cubicBezTo>
                    <a:pt x="176" y="299"/>
                    <a:pt x="176" y="299"/>
                    <a:pt x="176" y="299"/>
                  </a:cubicBezTo>
                  <a:cubicBezTo>
                    <a:pt x="177" y="296"/>
                    <a:pt x="180" y="293"/>
                    <a:pt x="183" y="2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grpSp>
      <p:grpSp>
        <p:nvGrpSpPr>
          <p:cNvPr id="54" name="Group 4"/>
          <p:cNvGrpSpPr>
            <a:grpSpLocks noChangeAspect="1"/>
          </p:cNvGrpSpPr>
          <p:nvPr/>
        </p:nvGrpSpPr>
        <p:grpSpPr bwMode="auto">
          <a:xfrm>
            <a:off x="5053787" y="3112662"/>
            <a:ext cx="663766" cy="1317625"/>
            <a:chOff x="1506" y="3505"/>
            <a:chExt cx="871" cy="1729"/>
          </a:xfrm>
          <a:solidFill>
            <a:schemeClr val="accent6"/>
          </a:solidFill>
        </p:grpSpPr>
        <p:sp>
          <p:nvSpPr>
            <p:cNvPr id="55" name="Freeform 5"/>
            <p:cNvSpPr>
              <a:spLocks noEditPoints="1"/>
            </p:cNvSpPr>
            <p:nvPr/>
          </p:nvSpPr>
          <p:spPr bwMode="auto">
            <a:xfrm>
              <a:off x="1777" y="3505"/>
              <a:ext cx="329" cy="325"/>
            </a:xfrm>
            <a:custGeom>
              <a:avLst/>
              <a:gdLst>
                <a:gd name="T0" fmla="*/ 69 w 138"/>
                <a:gd name="T1" fmla="*/ 137 h 137"/>
                <a:gd name="T2" fmla="*/ 0 w 138"/>
                <a:gd name="T3" fmla="*/ 68 h 137"/>
                <a:gd name="T4" fmla="*/ 69 w 138"/>
                <a:gd name="T5" fmla="*/ 0 h 137"/>
                <a:gd name="T6" fmla="*/ 138 w 138"/>
                <a:gd name="T7" fmla="*/ 68 h 137"/>
                <a:gd name="T8" fmla="*/ 69 w 138"/>
                <a:gd name="T9" fmla="*/ 137 h 137"/>
                <a:gd name="T10" fmla="*/ 69 w 138"/>
                <a:gd name="T11" fmla="*/ 14 h 137"/>
                <a:gd name="T12" fmla="*/ 14 w 138"/>
                <a:gd name="T13" fmla="*/ 68 h 137"/>
                <a:gd name="T14" fmla="*/ 69 w 138"/>
                <a:gd name="T15" fmla="*/ 123 h 137"/>
                <a:gd name="T16" fmla="*/ 124 w 138"/>
                <a:gd name="T17" fmla="*/ 68 h 137"/>
                <a:gd name="T18" fmla="*/ 69 w 138"/>
                <a:gd name="T19" fmla="*/ 1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137">
                  <a:moveTo>
                    <a:pt x="69" y="137"/>
                  </a:moveTo>
                  <a:cubicBezTo>
                    <a:pt x="31" y="137"/>
                    <a:pt x="0" y="106"/>
                    <a:pt x="0" y="68"/>
                  </a:cubicBezTo>
                  <a:cubicBezTo>
                    <a:pt x="0" y="30"/>
                    <a:pt x="31" y="0"/>
                    <a:pt x="69" y="0"/>
                  </a:cubicBezTo>
                  <a:cubicBezTo>
                    <a:pt x="107" y="0"/>
                    <a:pt x="138" y="30"/>
                    <a:pt x="138" y="68"/>
                  </a:cubicBezTo>
                  <a:cubicBezTo>
                    <a:pt x="138" y="106"/>
                    <a:pt x="107" y="137"/>
                    <a:pt x="69" y="137"/>
                  </a:cubicBezTo>
                  <a:close/>
                  <a:moveTo>
                    <a:pt x="69" y="14"/>
                  </a:moveTo>
                  <a:cubicBezTo>
                    <a:pt x="39" y="14"/>
                    <a:pt x="14" y="38"/>
                    <a:pt x="14" y="68"/>
                  </a:cubicBezTo>
                  <a:cubicBezTo>
                    <a:pt x="14" y="99"/>
                    <a:pt x="39" y="123"/>
                    <a:pt x="69" y="123"/>
                  </a:cubicBezTo>
                  <a:cubicBezTo>
                    <a:pt x="100" y="123"/>
                    <a:pt x="124" y="99"/>
                    <a:pt x="124" y="68"/>
                  </a:cubicBezTo>
                  <a:cubicBezTo>
                    <a:pt x="124" y="38"/>
                    <a:pt x="100" y="14"/>
                    <a:pt x="69"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6" name="Freeform 6"/>
            <p:cNvSpPr>
              <a:spLocks noEditPoints="1"/>
            </p:cNvSpPr>
            <p:nvPr/>
          </p:nvSpPr>
          <p:spPr bwMode="auto">
            <a:xfrm>
              <a:off x="1506" y="3870"/>
              <a:ext cx="871" cy="1364"/>
            </a:xfrm>
            <a:custGeom>
              <a:avLst/>
              <a:gdLst>
                <a:gd name="T0" fmla="*/ 205 w 366"/>
                <a:gd name="T1" fmla="*/ 547 h 575"/>
                <a:gd name="T2" fmla="*/ 161 w 366"/>
                <a:gd name="T3" fmla="*/ 547 h 575"/>
                <a:gd name="T4" fmla="*/ 95 w 366"/>
                <a:gd name="T5" fmla="*/ 547 h 575"/>
                <a:gd name="T6" fmla="*/ 105 w 366"/>
                <a:gd name="T7" fmla="*/ 161 h 575"/>
                <a:gd name="T8" fmla="*/ 31 w 366"/>
                <a:gd name="T9" fmla="*/ 287 h 575"/>
                <a:gd name="T10" fmla="*/ 4 w 366"/>
                <a:gd name="T11" fmla="*/ 254 h 575"/>
                <a:gd name="T12" fmla="*/ 12 w 366"/>
                <a:gd name="T13" fmla="*/ 228 h 575"/>
                <a:gd name="T14" fmla="*/ 183 w 366"/>
                <a:gd name="T15" fmla="*/ 0 h 575"/>
                <a:gd name="T16" fmla="*/ 354 w 366"/>
                <a:gd name="T17" fmla="*/ 228 h 575"/>
                <a:gd name="T18" fmla="*/ 363 w 366"/>
                <a:gd name="T19" fmla="*/ 254 h 575"/>
                <a:gd name="T20" fmla="*/ 335 w 366"/>
                <a:gd name="T21" fmla="*/ 287 h 575"/>
                <a:gd name="T22" fmla="*/ 262 w 366"/>
                <a:gd name="T23" fmla="*/ 161 h 575"/>
                <a:gd name="T24" fmla="*/ 271 w 366"/>
                <a:gd name="T25" fmla="*/ 547 h 575"/>
                <a:gd name="T26" fmla="*/ 238 w 366"/>
                <a:gd name="T27" fmla="*/ 575 h 575"/>
                <a:gd name="T28" fmla="*/ 190 w 366"/>
                <a:gd name="T29" fmla="*/ 299 h 575"/>
                <a:gd name="T30" fmla="*/ 238 w 366"/>
                <a:gd name="T31" fmla="*/ 561 h 575"/>
                <a:gd name="T32" fmla="*/ 238 w 366"/>
                <a:gd name="T33" fmla="*/ 561 h 575"/>
                <a:gd name="T34" fmla="*/ 257 w 366"/>
                <a:gd name="T35" fmla="*/ 546 h 575"/>
                <a:gd name="T36" fmla="*/ 256 w 366"/>
                <a:gd name="T37" fmla="*/ 481 h 575"/>
                <a:gd name="T38" fmla="*/ 247 w 366"/>
                <a:gd name="T39" fmla="*/ 127 h 575"/>
                <a:gd name="T40" fmla="*/ 260 w 366"/>
                <a:gd name="T41" fmla="*/ 124 h 575"/>
                <a:gd name="T42" fmla="*/ 335 w 366"/>
                <a:gd name="T43" fmla="*/ 273 h 575"/>
                <a:gd name="T44" fmla="*/ 350 w 366"/>
                <a:gd name="T45" fmla="*/ 258 h 575"/>
                <a:gd name="T46" fmla="*/ 347 w 366"/>
                <a:gd name="T47" fmla="*/ 251 h 575"/>
                <a:gd name="T48" fmla="*/ 279 w 366"/>
                <a:gd name="T49" fmla="*/ 50 h 575"/>
                <a:gd name="T50" fmla="*/ 88 w 366"/>
                <a:gd name="T51" fmla="*/ 50 h 575"/>
                <a:gd name="T52" fmla="*/ 19 w 366"/>
                <a:gd name="T53" fmla="*/ 251 h 575"/>
                <a:gd name="T54" fmla="*/ 17 w 366"/>
                <a:gd name="T55" fmla="*/ 258 h 575"/>
                <a:gd name="T56" fmla="*/ 31 w 366"/>
                <a:gd name="T57" fmla="*/ 273 h 575"/>
                <a:gd name="T58" fmla="*/ 107 w 366"/>
                <a:gd name="T59" fmla="*/ 124 h 575"/>
                <a:gd name="T60" fmla="*/ 120 w 366"/>
                <a:gd name="T61" fmla="*/ 127 h 575"/>
                <a:gd name="T62" fmla="*/ 111 w 366"/>
                <a:gd name="T63" fmla="*/ 481 h 575"/>
                <a:gd name="T64" fmla="*/ 110 w 366"/>
                <a:gd name="T65" fmla="*/ 542 h 575"/>
                <a:gd name="T66" fmla="*/ 128 w 366"/>
                <a:gd name="T67" fmla="*/ 561 h 575"/>
                <a:gd name="T68" fmla="*/ 176 w 366"/>
                <a:gd name="T69" fmla="*/ 299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66" h="575">
                  <a:moveTo>
                    <a:pt x="238" y="575"/>
                  </a:moveTo>
                  <a:cubicBezTo>
                    <a:pt x="221" y="575"/>
                    <a:pt x="207" y="562"/>
                    <a:pt x="205" y="547"/>
                  </a:cubicBezTo>
                  <a:cubicBezTo>
                    <a:pt x="183" y="360"/>
                    <a:pt x="183" y="360"/>
                    <a:pt x="183" y="360"/>
                  </a:cubicBezTo>
                  <a:cubicBezTo>
                    <a:pt x="161" y="547"/>
                    <a:pt x="161" y="547"/>
                    <a:pt x="161" y="547"/>
                  </a:cubicBezTo>
                  <a:cubicBezTo>
                    <a:pt x="160" y="562"/>
                    <a:pt x="146" y="575"/>
                    <a:pt x="128" y="575"/>
                  </a:cubicBezTo>
                  <a:cubicBezTo>
                    <a:pt x="111" y="575"/>
                    <a:pt x="97" y="562"/>
                    <a:pt x="95" y="547"/>
                  </a:cubicBezTo>
                  <a:cubicBezTo>
                    <a:pt x="95" y="546"/>
                    <a:pt x="95" y="546"/>
                    <a:pt x="95" y="545"/>
                  </a:cubicBezTo>
                  <a:cubicBezTo>
                    <a:pt x="96" y="536"/>
                    <a:pt x="102" y="307"/>
                    <a:pt x="105" y="161"/>
                  </a:cubicBezTo>
                  <a:cubicBezTo>
                    <a:pt x="55" y="272"/>
                    <a:pt x="55" y="272"/>
                    <a:pt x="55" y="272"/>
                  </a:cubicBezTo>
                  <a:cubicBezTo>
                    <a:pt x="51" y="281"/>
                    <a:pt x="42" y="287"/>
                    <a:pt x="31" y="287"/>
                  </a:cubicBezTo>
                  <a:cubicBezTo>
                    <a:pt x="28" y="287"/>
                    <a:pt x="25" y="286"/>
                    <a:pt x="22" y="285"/>
                  </a:cubicBezTo>
                  <a:cubicBezTo>
                    <a:pt x="8" y="280"/>
                    <a:pt x="0" y="267"/>
                    <a:pt x="4" y="254"/>
                  </a:cubicBezTo>
                  <a:cubicBezTo>
                    <a:pt x="4" y="254"/>
                    <a:pt x="4" y="254"/>
                    <a:pt x="4" y="253"/>
                  </a:cubicBezTo>
                  <a:cubicBezTo>
                    <a:pt x="5" y="252"/>
                    <a:pt x="8" y="241"/>
                    <a:pt x="12" y="228"/>
                  </a:cubicBezTo>
                  <a:cubicBezTo>
                    <a:pt x="30" y="174"/>
                    <a:pt x="66" y="63"/>
                    <a:pt x="75" y="44"/>
                  </a:cubicBezTo>
                  <a:cubicBezTo>
                    <a:pt x="90" y="13"/>
                    <a:pt x="122" y="0"/>
                    <a:pt x="183" y="0"/>
                  </a:cubicBezTo>
                  <a:cubicBezTo>
                    <a:pt x="244" y="0"/>
                    <a:pt x="277" y="13"/>
                    <a:pt x="292" y="44"/>
                  </a:cubicBezTo>
                  <a:cubicBezTo>
                    <a:pt x="301" y="63"/>
                    <a:pt x="337" y="175"/>
                    <a:pt x="354" y="228"/>
                  </a:cubicBezTo>
                  <a:cubicBezTo>
                    <a:pt x="359" y="241"/>
                    <a:pt x="362" y="252"/>
                    <a:pt x="363" y="253"/>
                  </a:cubicBezTo>
                  <a:cubicBezTo>
                    <a:pt x="363" y="254"/>
                    <a:pt x="363" y="254"/>
                    <a:pt x="363" y="254"/>
                  </a:cubicBezTo>
                  <a:cubicBezTo>
                    <a:pt x="366" y="267"/>
                    <a:pt x="358" y="280"/>
                    <a:pt x="345" y="285"/>
                  </a:cubicBezTo>
                  <a:cubicBezTo>
                    <a:pt x="342" y="286"/>
                    <a:pt x="339" y="287"/>
                    <a:pt x="335" y="287"/>
                  </a:cubicBezTo>
                  <a:cubicBezTo>
                    <a:pt x="325" y="287"/>
                    <a:pt x="316" y="281"/>
                    <a:pt x="312" y="272"/>
                  </a:cubicBezTo>
                  <a:cubicBezTo>
                    <a:pt x="262" y="161"/>
                    <a:pt x="262" y="161"/>
                    <a:pt x="262" y="161"/>
                  </a:cubicBezTo>
                  <a:cubicBezTo>
                    <a:pt x="265" y="307"/>
                    <a:pt x="271" y="536"/>
                    <a:pt x="271" y="545"/>
                  </a:cubicBezTo>
                  <a:cubicBezTo>
                    <a:pt x="271" y="546"/>
                    <a:pt x="271" y="546"/>
                    <a:pt x="271" y="547"/>
                  </a:cubicBezTo>
                  <a:cubicBezTo>
                    <a:pt x="270" y="562"/>
                    <a:pt x="256" y="575"/>
                    <a:pt x="238" y="575"/>
                  </a:cubicBezTo>
                  <a:cubicBezTo>
                    <a:pt x="238" y="575"/>
                    <a:pt x="238" y="575"/>
                    <a:pt x="238" y="575"/>
                  </a:cubicBezTo>
                  <a:close/>
                  <a:moveTo>
                    <a:pt x="183" y="293"/>
                  </a:moveTo>
                  <a:cubicBezTo>
                    <a:pt x="187" y="293"/>
                    <a:pt x="190" y="296"/>
                    <a:pt x="190" y="299"/>
                  </a:cubicBezTo>
                  <a:cubicBezTo>
                    <a:pt x="219" y="545"/>
                    <a:pt x="219" y="545"/>
                    <a:pt x="219" y="545"/>
                  </a:cubicBezTo>
                  <a:cubicBezTo>
                    <a:pt x="220" y="554"/>
                    <a:pt x="228" y="561"/>
                    <a:pt x="238" y="561"/>
                  </a:cubicBezTo>
                  <a:cubicBezTo>
                    <a:pt x="238" y="568"/>
                    <a:pt x="238" y="568"/>
                    <a:pt x="238" y="568"/>
                  </a:cubicBezTo>
                  <a:cubicBezTo>
                    <a:pt x="238" y="561"/>
                    <a:pt x="238" y="561"/>
                    <a:pt x="238" y="561"/>
                  </a:cubicBezTo>
                  <a:cubicBezTo>
                    <a:pt x="248" y="561"/>
                    <a:pt x="257" y="554"/>
                    <a:pt x="257" y="546"/>
                  </a:cubicBezTo>
                  <a:cubicBezTo>
                    <a:pt x="257" y="546"/>
                    <a:pt x="257" y="546"/>
                    <a:pt x="257" y="546"/>
                  </a:cubicBezTo>
                  <a:cubicBezTo>
                    <a:pt x="257" y="542"/>
                    <a:pt x="257" y="537"/>
                    <a:pt x="257" y="528"/>
                  </a:cubicBezTo>
                  <a:cubicBezTo>
                    <a:pt x="256" y="517"/>
                    <a:pt x="256" y="500"/>
                    <a:pt x="256" y="481"/>
                  </a:cubicBezTo>
                  <a:cubicBezTo>
                    <a:pt x="255" y="441"/>
                    <a:pt x="253" y="389"/>
                    <a:pt x="252" y="337"/>
                  </a:cubicBezTo>
                  <a:cubicBezTo>
                    <a:pt x="249" y="232"/>
                    <a:pt x="247" y="127"/>
                    <a:pt x="247" y="127"/>
                  </a:cubicBezTo>
                  <a:cubicBezTo>
                    <a:pt x="247" y="124"/>
                    <a:pt x="249" y="121"/>
                    <a:pt x="252" y="120"/>
                  </a:cubicBezTo>
                  <a:cubicBezTo>
                    <a:pt x="255" y="120"/>
                    <a:pt x="259" y="121"/>
                    <a:pt x="260" y="124"/>
                  </a:cubicBezTo>
                  <a:cubicBezTo>
                    <a:pt x="325" y="266"/>
                    <a:pt x="325" y="266"/>
                    <a:pt x="325" y="266"/>
                  </a:cubicBezTo>
                  <a:cubicBezTo>
                    <a:pt x="326" y="270"/>
                    <a:pt x="330" y="273"/>
                    <a:pt x="335" y="273"/>
                  </a:cubicBezTo>
                  <a:cubicBezTo>
                    <a:pt x="337" y="273"/>
                    <a:pt x="339" y="272"/>
                    <a:pt x="340" y="272"/>
                  </a:cubicBezTo>
                  <a:cubicBezTo>
                    <a:pt x="347" y="270"/>
                    <a:pt x="351" y="263"/>
                    <a:pt x="350" y="258"/>
                  </a:cubicBezTo>
                  <a:cubicBezTo>
                    <a:pt x="350" y="258"/>
                    <a:pt x="350" y="258"/>
                    <a:pt x="350" y="258"/>
                  </a:cubicBezTo>
                  <a:cubicBezTo>
                    <a:pt x="349" y="256"/>
                    <a:pt x="348" y="254"/>
                    <a:pt x="347" y="251"/>
                  </a:cubicBezTo>
                  <a:cubicBezTo>
                    <a:pt x="346" y="247"/>
                    <a:pt x="344" y="240"/>
                    <a:pt x="341" y="232"/>
                  </a:cubicBezTo>
                  <a:cubicBezTo>
                    <a:pt x="325" y="183"/>
                    <a:pt x="288" y="69"/>
                    <a:pt x="279" y="50"/>
                  </a:cubicBezTo>
                  <a:cubicBezTo>
                    <a:pt x="270" y="32"/>
                    <a:pt x="252" y="14"/>
                    <a:pt x="183" y="14"/>
                  </a:cubicBezTo>
                  <a:cubicBezTo>
                    <a:pt x="115" y="14"/>
                    <a:pt x="96" y="32"/>
                    <a:pt x="88" y="50"/>
                  </a:cubicBezTo>
                  <a:cubicBezTo>
                    <a:pt x="79" y="69"/>
                    <a:pt x="42" y="183"/>
                    <a:pt x="26" y="232"/>
                  </a:cubicBezTo>
                  <a:cubicBezTo>
                    <a:pt x="23" y="240"/>
                    <a:pt x="21" y="247"/>
                    <a:pt x="19" y="251"/>
                  </a:cubicBezTo>
                  <a:cubicBezTo>
                    <a:pt x="19" y="254"/>
                    <a:pt x="18" y="256"/>
                    <a:pt x="17" y="258"/>
                  </a:cubicBezTo>
                  <a:cubicBezTo>
                    <a:pt x="17" y="258"/>
                    <a:pt x="17" y="258"/>
                    <a:pt x="17" y="258"/>
                  </a:cubicBezTo>
                  <a:cubicBezTo>
                    <a:pt x="16" y="263"/>
                    <a:pt x="20" y="270"/>
                    <a:pt x="26" y="272"/>
                  </a:cubicBezTo>
                  <a:cubicBezTo>
                    <a:pt x="28" y="272"/>
                    <a:pt x="30" y="273"/>
                    <a:pt x="31" y="273"/>
                  </a:cubicBezTo>
                  <a:cubicBezTo>
                    <a:pt x="36" y="273"/>
                    <a:pt x="41" y="270"/>
                    <a:pt x="42" y="266"/>
                  </a:cubicBezTo>
                  <a:cubicBezTo>
                    <a:pt x="107" y="124"/>
                    <a:pt x="107" y="124"/>
                    <a:pt x="107" y="124"/>
                  </a:cubicBezTo>
                  <a:cubicBezTo>
                    <a:pt x="108" y="121"/>
                    <a:pt x="111" y="120"/>
                    <a:pt x="115" y="120"/>
                  </a:cubicBezTo>
                  <a:cubicBezTo>
                    <a:pt x="118" y="121"/>
                    <a:pt x="120" y="124"/>
                    <a:pt x="120" y="127"/>
                  </a:cubicBezTo>
                  <a:cubicBezTo>
                    <a:pt x="120" y="127"/>
                    <a:pt x="117" y="232"/>
                    <a:pt x="115" y="337"/>
                  </a:cubicBezTo>
                  <a:cubicBezTo>
                    <a:pt x="114" y="389"/>
                    <a:pt x="112" y="442"/>
                    <a:pt x="111" y="481"/>
                  </a:cubicBezTo>
                  <a:cubicBezTo>
                    <a:pt x="111" y="500"/>
                    <a:pt x="110" y="517"/>
                    <a:pt x="110" y="528"/>
                  </a:cubicBezTo>
                  <a:cubicBezTo>
                    <a:pt x="110" y="534"/>
                    <a:pt x="110" y="539"/>
                    <a:pt x="110" y="542"/>
                  </a:cubicBezTo>
                  <a:cubicBezTo>
                    <a:pt x="109" y="543"/>
                    <a:pt x="109" y="544"/>
                    <a:pt x="109" y="546"/>
                  </a:cubicBezTo>
                  <a:cubicBezTo>
                    <a:pt x="110" y="554"/>
                    <a:pt x="118" y="561"/>
                    <a:pt x="128" y="561"/>
                  </a:cubicBezTo>
                  <a:cubicBezTo>
                    <a:pt x="138" y="561"/>
                    <a:pt x="147" y="554"/>
                    <a:pt x="147" y="546"/>
                  </a:cubicBezTo>
                  <a:cubicBezTo>
                    <a:pt x="176" y="299"/>
                    <a:pt x="176" y="299"/>
                    <a:pt x="176" y="299"/>
                  </a:cubicBezTo>
                  <a:cubicBezTo>
                    <a:pt x="177" y="296"/>
                    <a:pt x="180" y="293"/>
                    <a:pt x="183" y="2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grpSp>
      <p:grpSp>
        <p:nvGrpSpPr>
          <p:cNvPr id="57" name="Group 4"/>
          <p:cNvGrpSpPr>
            <a:grpSpLocks noChangeAspect="1"/>
          </p:cNvGrpSpPr>
          <p:nvPr/>
        </p:nvGrpSpPr>
        <p:grpSpPr bwMode="auto">
          <a:xfrm>
            <a:off x="6705803" y="3112662"/>
            <a:ext cx="663766" cy="1317625"/>
            <a:chOff x="1506" y="3505"/>
            <a:chExt cx="871" cy="1729"/>
          </a:xfrm>
          <a:solidFill>
            <a:schemeClr val="accent4">
              <a:lumMod val="75000"/>
            </a:schemeClr>
          </a:solidFill>
        </p:grpSpPr>
        <p:sp>
          <p:nvSpPr>
            <p:cNvPr id="58" name="Freeform 5"/>
            <p:cNvSpPr>
              <a:spLocks noEditPoints="1"/>
            </p:cNvSpPr>
            <p:nvPr/>
          </p:nvSpPr>
          <p:spPr bwMode="auto">
            <a:xfrm>
              <a:off x="1777" y="3505"/>
              <a:ext cx="329" cy="325"/>
            </a:xfrm>
            <a:custGeom>
              <a:avLst/>
              <a:gdLst>
                <a:gd name="T0" fmla="*/ 69 w 138"/>
                <a:gd name="T1" fmla="*/ 137 h 137"/>
                <a:gd name="T2" fmla="*/ 0 w 138"/>
                <a:gd name="T3" fmla="*/ 68 h 137"/>
                <a:gd name="T4" fmla="*/ 69 w 138"/>
                <a:gd name="T5" fmla="*/ 0 h 137"/>
                <a:gd name="T6" fmla="*/ 138 w 138"/>
                <a:gd name="T7" fmla="*/ 68 h 137"/>
                <a:gd name="T8" fmla="*/ 69 w 138"/>
                <a:gd name="T9" fmla="*/ 137 h 137"/>
                <a:gd name="T10" fmla="*/ 69 w 138"/>
                <a:gd name="T11" fmla="*/ 14 h 137"/>
                <a:gd name="T12" fmla="*/ 14 w 138"/>
                <a:gd name="T13" fmla="*/ 68 h 137"/>
                <a:gd name="T14" fmla="*/ 69 w 138"/>
                <a:gd name="T15" fmla="*/ 123 h 137"/>
                <a:gd name="T16" fmla="*/ 124 w 138"/>
                <a:gd name="T17" fmla="*/ 68 h 137"/>
                <a:gd name="T18" fmla="*/ 69 w 138"/>
                <a:gd name="T19" fmla="*/ 1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137">
                  <a:moveTo>
                    <a:pt x="69" y="137"/>
                  </a:moveTo>
                  <a:cubicBezTo>
                    <a:pt x="31" y="137"/>
                    <a:pt x="0" y="106"/>
                    <a:pt x="0" y="68"/>
                  </a:cubicBezTo>
                  <a:cubicBezTo>
                    <a:pt x="0" y="30"/>
                    <a:pt x="31" y="0"/>
                    <a:pt x="69" y="0"/>
                  </a:cubicBezTo>
                  <a:cubicBezTo>
                    <a:pt x="107" y="0"/>
                    <a:pt x="138" y="30"/>
                    <a:pt x="138" y="68"/>
                  </a:cubicBezTo>
                  <a:cubicBezTo>
                    <a:pt x="138" y="106"/>
                    <a:pt x="107" y="137"/>
                    <a:pt x="69" y="137"/>
                  </a:cubicBezTo>
                  <a:close/>
                  <a:moveTo>
                    <a:pt x="69" y="14"/>
                  </a:moveTo>
                  <a:cubicBezTo>
                    <a:pt x="39" y="14"/>
                    <a:pt x="14" y="38"/>
                    <a:pt x="14" y="68"/>
                  </a:cubicBezTo>
                  <a:cubicBezTo>
                    <a:pt x="14" y="99"/>
                    <a:pt x="39" y="123"/>
                    <a:pt x="69" y="123"/>
                  </a:cubicBezTo>
                  <a:cubicBezTo>
                    <a:pt x="100" y="123"/>
                    <a:pt x="124" y="99"/>
                    <a:pt x="124" y="68"/>
                  </a:cubicBezTo>
                  <a:cubicBezTo>
                    <a:pt x="124" y="38"/>
                    <a:pt x="100" y="14"/>
                    <a:pt x="69"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9" name="Freeform 6"/>
            <p:cNvSpPr>
              <a:spLocks noEditPoints="1"/>
            </p:cNvSpPr>
            <p:nvPr/>
          </p:nvSpPr>
          <p:spPr bwMode="auto">
            <a:xfrm>
              <a:off x="1506" y="3870"/>
              <a:ext cx="871" cy="1364"/>
            </a:xfrm>
            <a:custGeom>
              <a:avLst/>
              <a:gdLst>
                <a:gd name="T0" fmla="*/ 205 w 366"/>
                <a:gd name="T1" fmla="*/ 547 h 575"/>
                <a:gd name="T2" fmla="*/ 161 w 366"/>
                <a:gd name="T3" fmla="*/ 547 h 575"/>
                <a:gd name="T4" fmla="*/ 95 w 366"/>
                <a:gd name="T5" fmla="*/ 547 h 575"/>
                <a:gd name="T6" fmla="*/ 105 w 366"/>
                <a:gd name="T7" fmla="*/ 161 h 575"/>
                <a:gd name="T8" fmla="*/ 31 w 366"/>
                <a:gd name="T9" fmla="*/ 287 h 575"/>
                <a:gd name="T10" fmla="*/ 4 w 366"/>
                <a:gd name="T11" fmla="*/ 254 h 575"/>
                <a:gd name="T12" fmla="*/ 12 w 366"/>
                <a:gd name="T13" fmla="*/ 228 h 575"/>
                <a:gd name="T14" fmla="*/ 183 w 366"/>
                <a:gd name="T15" fmla="*/ 0 h 575"/>
                <a:gd name="T16" fmla="*/ 354 w 366"/>
                <a:gd name="T17" fmla="*/ 228 h 575"/>
                <a:gd name="T18" fmla="*/ 363 w 366"/>
                <a:gd name="T19" fmla="*/ 254 h 575"/>
                <a:gd name="T20" fmla="*/ 335 w 366"/>
                <a:gd name="T21" fmla="*/ 287 h 575"/>
                <a:gd name="T22" fmla="*/ 262 w 366"/>
                <a:gd name="T23" fmla="*/ 161 h 575"/>
                <a:gd name="T24" fmla="*/ 271 w 366"/>
                <a:gd name="T25" fmla="*/ 547 h 575"/>
                <a:gd name="T26" fmla="*/ 238 w 366"/>
                <a:gd name="T27" fmla="*/ 575 h 575"/>
                <a:gd name="T28" fmla="*/ 190 w 366"/>
                <a:gd name="T29" fmla="*/ 299 h 575"/>
                <a:gd name="T30" fmla="*/ 238 w 366"/>
                <a:gd name="T31" fmla="*/ 561 h 575"/>
                <a:gd name="T32" fmla="*/ 238 w 366"/>
                <a:gd name="T33" fmla="*/ 561 h 575"/>
                <a:gd name="T34" fmla="*/ 257 w 366"/>
                <a:gd name="T35" fmla="*/ 546 h 575"/>
                <a:gd name="T36" fmla="*/ 256 w 366"/>
                <a:gd name="T37" fmla="*/ 481 h 575"/>
                <a:gd name="T38" fmla="*/ 247 w 366"/>
                <a:gd name="T39" fmla="*/ 127 h 575"/>
                <a:gd name="T40" fmla="*/ 260 w 366"/>
                <a:gd name="T41" fmla="*/ 124 h 575"/>
                <a:gd name="T42" fmla="*/ 335 w 366"/>
                <a:gd name="T43" fmla="*/ 273 h 575"/>
                <a:gd name="T44" fmla="*/ 350 w 366"/>
                <a:gd name="T45" fmla="*/ 258 h 575"/>
                <a:gd name="T46" fmla="*/ 347 w 366"/>
                <a:gd name="T47" fmla="*/ 251 h 575"/>
                <a:gd name="T48" fmla="*/ 279 w 366"/>
                <a:gd name="T49" fmla="*/ 50 h 575"/>
                <a:gd name="T50" fmla="*/ 88 w 366"/>
                <a:gd name="T51" fmla="*/ 50 h 575"/>
                <a:gd name="T52" fmla="*/ 19 w 366"/>
                <a:gd name="T53" fmla="*/ 251 h 575"/>
                <a:gd name="T54" fmla="*/ 17 w 366"/>
                <a:gd name="T55" fmla="*/ 258 h 575"/>
                <a:gd name="T56" fmla="*/ 31 w 366"/>
                <a:gd name="T57" fmla="*/ 273 h 575"/>
                <a:gd name="T58" fmla="*/ 107 w 366"/>
                <a:gd name="T59" fmla="*/ 124 h 575"/>
                <a:gd name="T60" fmla="*/ 120 w 366"/>
                <a:gd name="T61" fmla="*/ 127 h 575"/>
                <a:gd name="T62" fmla="*/ 111 w 366"/>
                <a:gd name="T63" fmla="*/ 481 h 575"/>
                <a:gd name="T64" fmla="*/ 110 w 366"/>
                <a:gd name="T65" fmla="*/ 542 h 575"/>
                <a:gd name="T66" fmla="*/ 128 w 366"/>
                <a:gd name="T67" fmla="*/ 561 h 575"/>
                <a:gd name="T68" fmla="*/ 176 w 366"/>
                <a:gd name="T69" fmla="*/ 299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66" h="575">
                  <a:moveTo>
                    <a:pt x="238" y="575"/>
                  </a:moveTo>
                  <a:cubicBezTo>
                    <a:pt x="221" y="575"/>
                    <a:pt x="207" y="562"/>
                    <a:pt x="205" y="547"/>
                  </a:cubicBezTo>
                  <a:cubicBezTo>
                    <a:pt x="183" y="360"/>
                    <a:pt x="183" y="360"/>
                    <a:pt x="183" y="360"/>
                  </a:cubicBezTo>
                  <a:cubicBezTo>
                    <a:pt x="161" y="547"/>
                    <a:pt x="161" y="547"/>
                    <a:pt x="161" y="547"/>
                  </a:cubicBezTo>
                  <a:cubicBezTo>
                    <a:pt x="160" y="562"/>
                    <a:pt x="146" y="575"/>
                    <a:pt x="128" y="575"/>
                  </a:cubicBezTo>
                  <a:cubicBezTo>
                    <a:pt x="111" y="575"/>
                    <a:pt x="97" y="562"/>
                    <a:pt x="95" y="547"/>
                  </a:cubicBezTo>
                  <a:cubicBezTo>
                    <a:pt x="95" y="546"/>
                    <a:pt x="95" y="546"/>
                    <a:pt x="95" y="545"/>
                  </a:cubicBezTo>
                  <a:cubicBezTo>
                    <a:pt x="96" y="536"/>
                    <a:pt x="102" y="307"/>
                    <a:pt x="105" y="161"/>
                  </a:cubicBezTo>
                  <a:cubicBezTo>
                    <a:pt x="55" y="272"/>
                    <a:pt x="55" y="272"/>
                    <a:pt x="55" y="272"/>
                  </a:cubicBezTo>
                  <a:cubicBezTo>
                    <a:pt x="51" y="281"/>
                    <a:pt x="42" y="287"/>
                    <a:pt x="31" y="287"/>
                  </a:cubicBezTo>
                  <a:cubicBezTo>
                    <a:pt x="28" y="287"/>
                    <a:pt x="25" y="286"/>
                    <a:pt x="22" y="285"/>
                  </a:cubicBezTo>
                  <a:cubicBezTo>
                    <a:pt x="8" y="280"/>
                    <a:pt x="0" y="267"/>
                    <a:pt x="4" y="254"/>
                  </a:cubicBezTo>
                  <a:cubicBezTo>
                    <a:pt x="4" y="254"/>
                    <a:pt x="4" y="254"/>
                    <a:pt x="4" y="253"/>
                  </a:cubicBezTo>
                  <a:cubicBezTo>
                    <a:pt x="5" y="252"/>
                    <a:pt x="8" y="241"/>
                    <a:pt x="12" y="228"/>
                  </a:cubicBezTo>
                  <a:cubicBezTo>
                    <a:pt x="30" y="174"/>
                    <a:pt x="66" y="63"/>
                    <a:pt x="75" y="44"/>
                  </a:cubicBezTo>
                  <a:cubicBezTo>
                    <a:pt x="90" y="13"/>
                    <a:pt x="122" y="0"/>
                    <a:pt x="183" y="0"/>
                  </a:cubicBezTo>
                  <a:cubicBezTo>
                    <a:pt x="244" y="0"/>
                    <a:pt x="277" y="13"/>
                    <a:pt x="292" y="44"/>
                  </a:cubicBezTo>
                  <a:cubicBezTo>
                    <a:pt x="301" y="63"/>
                    <a:pt x="337" y="175"/>
                    <a:pt x="354" y="228"/>
                  </a:cubicBezTo>
                  <a:cubicBezTo>
                    <a:pt x="359" y="241"/>
                    <a:pt x="362" y="252"/>
                    <a:pt x="363" y="253"/>
                  </a:cubicBezTo>
                  <a:cubicBezTo>
                    <a:pt x="363" y="254"/>
                    <a:pt x="363" y="254"/>
                    <a:pt x="363" y="254"/>
                  </a:cubicBezTo>
                  <a:cubicBezTo>
                    <a:pt x="366" y="267"/>
                    <a:pt x="358" y="280"/>
                    <a:pt x="345" y="285"/>
                  </a:cubicBezTo>
                  <a:cubicBezTo>
                    <a:pt x="342" y="286"/>
                    <a:pt x="339" y="287"/>
                    <a:pt x="335" y="287"/>
                  </a:cubicBezTo>
                  <a:cubicBezTo>
                    <a:pt x="325" y="287"/>
                    <a:pt x="316" y="281"/>
                    <a:pt x="312" y="272"/>
                  </a:cubicBezTo>
                  <a:cubicBezTo>
                    <a:pt x="262" y="161"/>
                    <a:pt x="262" y="161"/>
                    <a:pt x="262" y="161"/>
                  </a:cubicBezTo>
                  <a:cubicBezTo>
                    <a:pt x="265" y="307"/>
                    <a:pt x="271" y="536"/>
                    <a:pt x="271" y="545"/>
                  </a:cubicBezTo>
                  <a:cubicBezTo>
                    <a:pt x="271" y="546"/>
                    <a:pt x="271" y="546"/>
                    <a:pt x="271" y="547"/>
                  </a:cubicBezTo>
                  <a:cubicBezTo>
                    <a:pt x="270" y="562"/>
                    <a:pt x="256" y="575"/>
                    <a:pt x="238" y="575"/>
                  </a:cubicBezTo>
                  <a:cubicBezTo>
                    <a:pt x="238" y="575"/>
                    <a:pt x="238" y="575"/>
                    <a:pt x="238" y="575"/>
                  </a:cubicBezTo>
                  <a:close/>
                  <a:moveTo>
                    <a:pt x="183" y="293"/>
                  </a:moveTo>
                  <a:cubicBezTo>
                    <a:pt x="187" y="293"/>
                    <a:pt x="190" y="296"/>
                    <a:pt x="190" y="299"/>
                  </a:cubicBezTo>
                  <a:cubicBezTo>
                    <a:pt x="219" y="545"/>
                    <a:pt x="219" y="545"/>
                    <a:pt x="219" y="545"/>
                  </a:cubicBezTo>
                  <a:cubicBezTo>
                    <a:pt x="220" y="554"/>
                    <a:pt x="228" y="561"/>
                    <a:pt x="238" y="561"/>
                  </a:cubicBezTo>
                  <a:cubicBezTo>
                    <a:pt x="238" y="568"/>
                    <a:pt x="238" y="568"/>
                    <a:pt x="238" y="568"/>
                  </a:cubicBezTo>
                  <a:cubicBezTo>
                    <a:pt x="238" y="561"/>
                    <a:pt x="238" y="561"/>
                    <a:pt x="238" y="561"/>
                  </a:cubicBezTo>
                  <a:cubicBezTo>
                    <a:pt x="248" y="561"/>
                    <a:pt x="257" y="554"/>
                    <a:pt x="257" y="546"/>
                  </a:cubicBezTo>
                  <a:cubicBezTo>
                    <a:pt x="257" y="546"/>
                    <a:pt x="257" y="546"/>
                    <a:pt x="257" y="546"/>
                  </a:cubicBezTo>
                  <a:cubicBezTo>
                    <a:pt x="257" y="542"/>
                    <a:pt x="257" y="537"/>
                    <a:pt x="257" y="528"/>
                  </a:cubicBezTo>
                  <a:cubicBezTo>
                    <a:pt x="256" y="517"/>
                    <a:pt x="256" y="500"/>
                    <a:pt x="256" y="481"/>
                  </a:cubicBezTo>
                  <a:cubicBezTo>
                    <a:pt x="255" y="441"/>
                    <a:pt x="253" y="389"/>
                    <a:pt x="252" y="337"/>
                  </a:cubicBezTo>
                  <a:cubicBezTo>
                    <a:pt x="249" y="232"/>
                    <a:pt x="247" y="127"/>
                    <a:pt x="247" y="127"/>
                  </a:cubicBezTo>
                  <a:cubicBezTo>
                    <a:pt x="247" y="124"/>
                    <a:pt x="249" y="121"/>
                    <a:pt x="252" y="120"/>
                  </a:cubicBezTo>
                  <a:cubicBezTo>
                    <a:pt x="255" y="120"/>
                    <a:pt x="259" y="121"/>
                    <a:pt x="260" y="124"/>
                  </a:cubicBezTo>
                  <a:cubicBezTo>
                    <a:pt x="325" y="266"/>
                    <a:pt x="325" y="266"/>
                    <a:pt x="325" y="266"/>
                  </a:cubicBezTo>
                  <a:cubicBezTo>
                    <a:pt x="326" y="270"/>
                    <a:pt x="330" y="273"/>
                    <a:pt x="335" y="273"/>
                  </a:cubicBezTo>
                  <a:cubicBezTo>
                    <a:pt x="337" y="273"/>
                    <a:pt x="339" y="272"/>
                    <a:pt x="340" y="272"/>
                  </a:cubicBezTo>
                  <a:cubicBezTo>
                    <a:pt x="347" y="270"/>
                    <a:pt x="351" y="263"/>
                    <a:pt x="350" y="258"/>
                  </a:cubicBezTo>
                  <a:cubicBezTo>
                    <a:pt x="350" y="258"/>
                    <a:pt x="350" y="258"/>
                    <a:pt x="350" y="258"/>
                  </a:cubicBezTo>
                  <a:cubicBezTo>
                    <a:pt x="349" y="256"/>
                    <a:pt x="348" y="254"/>
                    <a:pt x="347" y="251"/>
                  </a:cubicBezTo>
                  <a:cubicBezTo>
                    <a:pt x="346" y="247"/>
                    <a:pt x="344" y="240"/>
                    <a:pt x="341" y="232"/>
                  </a:cubicBezTo>
                  <a:cubicBezTo>
                    <a:pt x="325" y="183"/>
                    <a:pt x="288" y="69"/>
                    <a:pt x="279" y="50"/>
                  </a:cubicBezTo>
                  <a:cubicBezTo>
                    <a:pt x="270" y="32"/>
                    <a:pt x="252" y="14"/>
                    <a:pt x="183" y="14"/>
                  </a:cubicBezTo>
                  <a:cubicBezTo>
                    <a:pt x="115" y="14"/>
                    <a:pt x="96" y="32"/>
                    <a:pt x="88" y="50"/>
                  </a:cubicBezTo>
                  <a:cubicBezTo>
                    <a:pt x="79" y="69"/>
                    <a:pt x="42" y="183"/>
                    <a:pt x="26" y="232"/>
                  </a:cubicBezTo>
                  <a:cubicBezTo>
                    <a:pt x="23" y="240"/>
                    <a:pt x="21" y="247"/>
                    <a:pt x="19" y="251"/>
                  </a:cubicBezTo>
                  <a:cubicBezTo>
                    <a:pt x="19" y="254"/>
                    <a:pt x="18" y="256"/>
                    <a:pt x="17" y="258"/>
                  </a:cubicBezTo>
                  <a:cubicBezTo>
                    <a:pt x="17" y="258"/>
                    <a:pt x="17" y="258"/>
                    <a:pt x="17" y="258"/>
                  </a:cubicBezTo>
                  <a:cubicBezTo>
                    <a:pt x="16" y="263"/>
                    <a:pt x="20" y="270"/>
                    <a:pt x="26" y="272"/>
                  </a:cubicBezTo>
                  <a:cubicBezTo>
                    <a:pt x="28" y="272"/>
                    <a:pt x="30" y="273"/>
                    <a:pt x="31" y="273"/>
                  </a:cubicBezTo>
                  <a:cubicBezTo>
                    <a:pt x="36" y="273"/>
                    <a:pt x="41" y="270"/>
                    <a:pt x="42" y="266"/>
                  </a:cubicBezTo>
                  <a:cubicBezTo>
                    <a:pt x="107" y="124"/>
                    <a:pt x="107" y="124"/>
                    <a:pt x="107" y="124"/>
                  </a:cubicBezTo>
                  <a:cubicBezTo>
                    <a:pt x="108" y="121"/>
                    <a:pt x="111" y="120"/>
                    <a:pt x="115" y="120"/>
                  </a:cubicBezTo>
                  <a:cubicBezTo>
                    <a:pt x="118" y="121"/>
                    <a:pt x="120" y="124"/>
                    <a:pt x="120" y="127"/>
                  </a:cubicBezTo>
                  <a:cubicBezTo>
                    <a:pt x="120" y="127"/>
                    <a:pt x="117" y="232"/>
                    <a:pt x="115" y="337"/>
                  </a:cubicBezTo>
                  <a:cubicBezTo>
                    <a:pt x="114" y="389"/>
                    <a:pt x="112" y="442"/>
                    <a:pt x="111" y="481"/>
                  </a:cubicBezTo>
                  <a:cubicBezTo>
                    <a:pt x="111" y="500"/>
                    <a:pt x="110" y="517"/>
                    <a:pt x="110" y="528"/>
                  </a:cubicBezTo>
                  <a:cubicBezTo>
                    <a:pt x="110" y="534"/>
                    <a:pt x="110" y="539"/>
                    <a:pt x="110" y="542"/>
                  </a:cubicBezTo>
                  <a:cubicBezTo>
                    <a:pt x="109" y="543"/>
                    <a:pt x="109" y="544"/>
                    <a:pt x="109" y="546"/>
                  </a:cubicBezTo>
                  <a:cubicBezTo>
                    <a:pt x="110" y="554"/>
                    <a:pt x="118" y="561"/>
                    <a:pt x="128" y="561"/>
                  </a:cubicBezTo>
                  <a:cubicBezTo>
                    <a:pt x="138" y="561"/>
                    <a:pt x="147" y="554"/>
                    <a:pt x="147" y="546"/>
                  </a:cubicBezTo>
                  <a:cubicBezTo>
                    <a:pt x="176" y="299"/>
                    <a:pt x="176" y="299"/>
                    <a:pt x="176" y="299"/>
                  </a:cubicBezTo>
                  <a:cubicBezTo>
                    <a:pt x="177" y="296"/>
                    <a:pt x="180" y="293"/>
                    <a:pt x="183" y="2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grpSp>
      <p:grpSp>
        <p:nvGrpSpPr>
          <p:cNvPr id="60" name="Group 4"/>
          <p:cNvGrpSpPr>
            <a:grpSpLocks noChangeAspect="1"/>
          </p:cNvGrpSpPr>
          <p:nvPr/>
        </p:nvGrpSpPr>
        <p:grpSpPr bwMode="auto">
          <a:xfrm>
            <a:off x="5879795" y="3112662"/>
            <a:ext cx="663766" cy="1317625"/>
            <a:chOff x="1506" y="3505"/>
            <a:chExt cx="871" cy="1729"/>
          </a:xfrm>
          <a:solidFill>
            <a:schemeClr val="tx2"/>
          </a:solidFill>
        </p:grpSpPr>
        <p:sp>
          <p:nvSpPr>
            <p:cNvPr id="61" name="Freeform 5"/>
            <p:cNvSpPr>
              <a:spLocks noEditPoints="1"/>
            </p:cNvSpPr>
            <p:nvPr/>
          </p:nvSpPr>
          <p:spPr bwMode="auto">
            <a:xfrm>
              <a:off x="1777" y="3505"/>
              <a:ext cx="329" cy="325"/>
            </a:xfrm>
            <a:custGeom>
              <a:avLst/>
              <a:gdLst>
                <a:gd name="T0" fmla="*/ 69 w 138"/>
                <a:gd name="T1" fmla="*/ 137 h 137"/>
                <a:gd name="T2" fmla="*/ 0 w 138"/>
                <a:gd name="T3" fmla="*/ 68 h 137"/>
                <a:gd name="T4" fmla="*/ 69 w 138"/>
                <a:gd name="T5" fmla="*/ 0 h 137"/>
                <a:gd name="T6" fmla="*/ 138 w 138"/>
                <a:gd name="T7" fmla="*/ 68 h 137"/>
                <a:gd name="T8" fmla="*/ 69 w 138"/>
                <a:gd name="T9" fmla="*/ 137 h 137"/>
                <a:gd name="T10" fmla="*/ 69 w 138"/>
                <a:gd name="T11" fmla="*/ 14 h 137"/>
                <a:gd name="T12" fmla="*/ 14 w 138"/>
                <a:gd name="T13" fmla="*/ 68 h 137"/>
                <a:gd name="T14" fmla="*/ 69 w 138"/>
                <a:gd name="T15" fmla="*/ 123 h 137"/>
                <a:gd name="T16" fmla="*/ 124 w 138"/>
                <a:gd name="T17" fmla="*/ 68 h 137"/>
                <a:gd name="T18" fmla="*/ 69 w 138"/>
                <a:gd name="T19" fmla="*/ 1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137">
                  <a:moveTo>
                    <a:pt x="69" y="137"/>
                  </a:moveTo>
                  <a:cubicBezTo>
                    <a:pt x="31" y="137"/>
                    <a:pt x="0" y="106"/>
                    <a:pt x="0" y="68"/>
                  </a:cubicBezTo>
                  <a:cubicBezTo>
                    <a:pt x="0" y="30"/>
                    <a:pt x="31" y="0"/>
                    <a:pt x="69" y="0"/>
                  </a:cubicBezTo>
                  <a:cubicBezTo>
                    <a:pt x="107" y="0"/>
                    <a:pt x="138" y="30"/>
                    <a:pt x="138" y="68"/>
                  </a:cubicBezTo>
                  <a:cubicBezTo>
                    <a:pt x="138" y="106"/>
                    <a:pt x="107" y="137"/>
                    <a:pt x="69" y="137"/>
                  </a:cubicBezTo>
                  <a:close/>
                  <a:moveTo>
                    <a:pt x="69" y="14"/>
                  </a:moveTo>
                  <a:cubicBezTo>
                    <a:pt x="39" y="14"/>
                    <a:pt x="14" y="38"/>
                    <a:pt x="14" y="68"/>
                  </a:cubicBezTo>
                  <a:cubicBezTo>
                    <a:pt x="14" y="99"/>
                    <a:pt x="39" y="123"/>
                    <a:pt x="69" y="123"/>
                  </a:cubicBezTo>
                  <a:cubicBezTo>
                    <a:pt x="100" y="123"/>
                    <a:pt x="124" y="99"/>
                    <a:pt x="124" y="68"/>
                  </a:cubicBezTo>
                  <a:cubicBezTo>
                    <a:pt x="124" y="38"/>
                    <a:pt x="100" y="14"/>
                    <a:pt x="69"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2" name="Freeform 6"/>
            <p:cNvSpPr>
              <a:spLocks noEditPoints="1"/>
            </p:cNvSpPr>
            <p:nvPr/>
          </p:nvSpPr>
          <p:spPr bwMode="auto">
            <a:xfrm>
              <a:off x="1506" y="3870"/>
              <a:ext cx="871" cy="1364"/>
            </a:xfrm>
            <a:custGeom>
              <a:avLst/>
              <a:gdLst>
                <a:gd name="T0" fmla="*/ 205 w 366"/>
                <a:gd name="T1" fmla="*/ 547 h 575"/>
                <a:gd name="T2" fmla="*/ 161 w 366"/>
                <a:gd name="T3" fmla="*/ 547 h 575"/>
                <a:gd name="T4" fmla="*/ 95 w 366"/>
                <a:gd name="T5" fmla="*/ 547 h 575"/>
                <a:gd name="T6" fmla="*/ 105 w 366"/>
                <a:gd name="T7" fmla="*/ 161 h 575"/>
                <a:gd name="T8" fmla="*/ 31 w 366"/>
                <a:gd name="T9" fmla="*/ 287 h 575"/>
                <a:gd name="T10" fmla="*/ 4 w 366"/>
                <a:gd name="T11" fmla="*/ 254 h 575"/>
                <a:gd name="T12" fmla="*/ 12 w 366"/>
                <a:gd name="T13" fmla="*/ 228 h 575"/>
                <a:gd name="T14" fmla="*/ 183 w 366"/>
                <a:gd name="T15" fmla="*/ 0 h 575"/>
                <a:gd name="T16" fmla="*/ 354 w 366"/>
                <a:gd name="T17" fmla="*/ 228 h 575"/>
                <a:gd name="T18" fmla="*/ 363 w 366"/>
                <a:gd name="T19" fmla="*/ 254 h 575"/>
                <a:gd name="T20" fmla="*/ 335 w 366"/>
                <a:gd name="T21" fmla="*/ 287 h 575"/>
                <a:gd name="T22" fmla="*/ 262 w 366"/>
                <a:gd name="T23" fmla="*/ 161 h 575"/>
                <a:gd name="T24" fmla="*/ 271 w 366"/>
                <a:gd name="T25" fmla="*/ 547 h 575"/>
                <a:gd name="T26" fmla="*/ 238 w 366"/>
                <a:gd name="T27" fmla="*/ 575 h 575"/>
                <a:gd name="T28" fmla="*/ 190 w 366"/>
                <a:gd name="T29" fmla="*/ 299 h 575"/>
                <a:gd name="T30" fmla="*/ 238 w 366"/>
                <a:gd name="T31" fmla="*/ 561 h 575"/>
                <a:gd name="T32" fmla="*/ 238 w 366"/>
                <a:gd name="T33" fmla="*/ 561 h 575"/>
                <a:gd name="T34" fmla="*/ 257 w 366"/>
                <a:gd name="T35" fmla="*/ 546 h 575"/>
                <a:gd name="T36" fmla="*/ 256 w 366"/>
                <a:gd name="T37" fmla="*/ 481 h 575"/>
                <a:gd name="T38" fmla="*/ 247 w 366"/>
                <a:gd name="T39" fmla="*/ 127 h 575"/>
                <a:gd name="T40" fmla="*/ 260 w 366"/>
                <a:gd name="T41" fmla="*/ 124 h 575"/>
                <a:gd name="T42" fmla="*/ 335 w 366"/>
                <a:gd name="T43" fmla="*/ 273 h 575"/>
                <a:gd name="T44" fmla="*/ 350 w 366"/>
                <a:gd name="T45" fmla="*/ 258 h 575"/>
                <a:gd name="T46" fmla="*/ 347 w 366"/>
                <a:gd name="T47" fmla="*/ 251 h 575"/>
                <a:gd name="T48" fmla="*/ 279 w 366"/>
                <a:gd name="T49" fmla="*/ 50 h 575"/>
                <a:gd name="T50" fmla="*/ 88 w 366"/>
                <a:gd name="T51" fmla="*/ 50 h 575"/>
                <a:gd name="T52" fmla="*/ 19 w 366"/>
                <a:gd name="T53" fmla="*/ 251 h 575"/>
                <a:gd name="T54" fmla="*/ 17 w 366"/>
                <a:gd name="T55" fmla="*/ 258 h 575"/>
                <a:gd name="T56" fmla="*/ 31 w 366"/>
                <a:gd name="T57" fmla="*/ 273 h 575"/>
                <a:gd name="T58" fmla="*/ 107 w 366"/>
                <a:gd name="T59" fmla="*/ 124 h 575"/>
                <a:gd name="T60" fmla="*/ 120 w 366"/>
                <a:gd name="T61" fmla="*/ 127 h 575"/>
                <a:gd name="T62" fmla="*/ 111 w 366"/>
                <a:gd name="T63" fmla="*/ 481 h 575"/>
                <a:gd name="T64" fmla="*/ 110 w 366"/>
                <a:gd name="T65" fmla="*/ 542 h 575"/>
                <a:gd name="T66" fmla="*/ 128 w 366"/>
                <a:gd name="T67" fmla="*/ 561 h 575"/>
                <a:gd name="T68" fmla="*/ 176 w 366"/>
                <a:gd name="T69" fmla="*/ 299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66" h="575">
                  <a:moveTo>
                    <a:pt x="238" y="575"/>
                  </a:moveTo>
                  <a:cubicBezTo>
                    <a:pt x="221" y="575"/>
                    <a:pt x="207" y="562"/>
                    <a:pt x="205" y="547"/>
                  </a:cubicBezTo>
                  <a:cubicBezTo>
                    <a:pt x="183" y="360"/>
                    <a:pt x="183" y="360"/>
                    <a:pt x="183" y="360"/>
                  </a:cubicBezTo>
                  <a:cubicBezTo>
                    <a:pt x="161" y="547"/>
                    <a:pt x="161" y="547"/>
                    <a:pt x="161" y="547"/>
                  </a:cubicBezTo>
                  <a:cubicBezTo>
                    <a:pt x="160" y="562"/>
                    <a:pt x="146" y="575"/>
                    <a:pt x="128" y="575"/>
                  </a:cubicBezTo>
                  <a:cubicBezTo>
                    <a:pt x="111" y="575"/>
                    <a:pt x="97" y="562"/>
                    <a:pt x="95" y="547"/>
                  </a:cubicBezTo>
                  <a:cubicBezTo>
                    <a:pt x="95" y="546"/>
                    <a:pt x="95" y="546"/>
                    <a:pt x="95" y="545"/>
                  </a:cubicBezTo>
                  <a:cubicBezTo>
                    <a:pt x="96" y="536"/>
                    <a:pt x="102" y="307"/>
                    <a:pt x="105" y="161"/>
                  </a:cubicBezTo>
                  <a:cubicBezTo>
                    <a:pt x="55" y="272"/>
                    <a:pt x="55" y="272"/>
                    <a:pt x="55" y="272"/>
                  </a:cubicBezTo>
                  <a:cubicBezTo>
                    <a:pt x="51" y="281"/>
                    <a:pt x="42" y="287"/>
                    <a:pt x="31" y="287"/>
                  </a:cubicBezTo>
                  <a:cubicBezTo>
                    <a:pt x="28" y="287"/>
                    <a:pt x="25" y="286"/>
                    <a:pt x="22" y="285"/>
                  </a:cubicBezTo>
                  <a:cubicBezTo>
                    <a:pt x="8" y="280"/>
                    <a:pt x="0" y="267"/>
                    <a:pt x="4" y="254"/>
                  </a:cubicBezTo>
                  <a:cubicBezTo>
                    <a:pt x="4" y="254"/>
                    <a:pt x="4" y="254"/>
                    <a:pt x="4" y="253"/>
                  </a:cubicBezTo>
                  <a:cubicBezTo>
                    <a:pt x="5" y="252"/>
                    <a:pt x="8" y="241"/>
                    <a:pt x="12" y="228"/>
                  </a:cubicBezTo>
                  <a:cubicBezTo>
                    <a:pt x="30" y="174"/>
                    <a:pt x="66" y="63"/>
                    <a:pt x="75" y="44"/>
                  </a:cubicBezTo>
                  <a:cubicBezTo>
                    <a:pt x="90" y="13"/>
                    <a:pt x="122" y="0"/>
                    <a:pt x="183" y="0"/>
                  </a:cubicBezTo>
                  <a:cubicBezTo>
                    <a:pt x="244" y="0"/>
                    <a:pt x="277" y="13"/>
                    <a:pt x="292" y="44"/>
                  </a:cubicBezTo>
                  <a:cubicBezTo>
                    <a:pt x="301" y="63"/>
                    <a:pt x="337" y="175"/>
                    <a:pt x="354" y="228"/>
                  </a:cubicBezTo>
                  <a:cubicBezTo>
                    <a:pt x="359" y="241"/>
                    <a:pt x="362" y="252"/>
                    <a:pt x="363" y="253"/>
                  </a:cubicBezTo>
                  <a:cubicBezTo>
                    <a:pt x="363" y="254"/>
                    <a:pt x="363" y="254"/>
                    <a:pt x="363" y="254"/>
                  </a:cubicBezTo>
                  <a:cubicBezTo>
                    <a:pt x="366" y="267"/>
                    <a:pt x="358" y="280"/>
                    <a:pt x="345" y="285"/>
                  </a:cubicBezTo>
                  <a:cubicBezTo>
                    <a:pt x="342" y="286"/>
                    <a:pt x="339" y="287"/>
                    <a:pt x="335" y="287"/>
                  </a:cubicBezTo>
                  <a:cubicBezTo>
                    <a:pt x="325" y="287"/>
                    <a:pt x="316" y="281"/>
                    <a:pt x="312" y="272"/>
                  </a:cubicBezTo>
                  <a:cubicBezTo>
                    <a:pt x="262" y="161"/>
                    <a:pt x="262" y="161"/>
                    <a:pt x="262" y="161"/>
                  </a:cubicBezTo>
                  <a:cubicBezTo>
                    <a:pt x="265" y="307"/>
                    <a:pt x="271" y="536"/>
                    <a:pt x="271" y="545"/>
                  </a:cubicBezTo>
                  <a:cubicBezTo>
                    <a:pt x="271" y="546"/>
                    <a:pt x="271" y="546"/>
                    <a:pt x="271" y="547"/>
                  </a:cubicBezTo>
                  <a:cubicBezTo>
                    <a:pt x="270" y="562"/>
                    <a:pt x="256" y="575"/>
                    <a:pt x="238" y="575"/>
                  </a:cubicBezTo>
                  <a:cubicBezTo>
                    <a:pt x="238" y="575"/>
                    <a:pt x="238" y="575"/>
                    <a:pt x="238" y="575"/>
                  </a:cubicBezTo>
                  <a:close/>
                  <a:moveTo>
                    <a:pt x="183" y="293"/>
                  </a:moveTo>
                  <a:cubicBezTo>
                    <a:pt x="187" y="293"/>
                    <a:pt x="190" y="296"/>
                    <a:pt x="190" y="299"/>
                  </a:cubicBezTo>
                  <a:cubicBezTo>
                    <a:pt x="219" y="545"/>
                    <a:pt x="219" y="545"/>
                    <a:pt x="219" y="545"/>
                  </a:cubicBezTo>
                  <a:cubicBezTo>
                    <a:pt x="220" y="554"/>
                    <a:pt x="228" y="561"/>
                    <a:pt x="238" y="561"/>
                  </a:cubicBezTo>
                  <a:cubicBezTo>
                    <a:pt x="238" y="568"/>
                    <a:pt x="238" y="568"/>
                    <a:pt x="238" y="568"/>
                  </a:cubicBezTo>
                  <a:cubicBezTo>
                    <a:pt x="238" y="561"/>
                    <a:pt x="238" y="561"/>
                    <a:pt x="238" y="561"/>
                  </a:cubicBezTo>
                  <a:cubicBezTo>
                    <a:pt x="248" y="561"/>
                    <a:pt x="257" y="554"/>
                    <a:pt x="257" y="546"/>
                  </a:cubicBezTo>
                  <a:cubicBezTo>
                    <a:pt x="257" y="546"/>
                    <a:pt x="257" y="546"/>
                    <a:pt x="257" y="546"/>
                  </a:cubicBezTo>
                  <a:cubicBezTo>
                    <a:pt x="257" y="542"/>
                    <a:pt x="257" y="537"/>
                    <a:pt x="257" y="528"/>
                  </a:cubicBezTo>
                  <a:cubicBezTo>
                    <a:pt x="256" y="517"/>
                    <a:pt x="256" y="500"/>
                    <a:pt x="256" y="481"/>
                  </a:cubicBezTo>
                  <a:cubicBezTo>
                    <a:pt x="255" y="441"/>
                    <a:pt x="253" y="389"/>
                    <a:pt x="252" y="337"/>
                  </a:cubicBezTo>
                  <a:cubicBezTo>
                    <a:pt x="249" y="232"/>
                    <a:pt x="247" y="127"/>
                    <a:pt x="247" y="127"/>
                  </a:cubicBezTo>
                  <a:cubicBezTo>
                    <a:pt x="247" y="124"/>
                    <a:pt x="249" y="121"/>
                    <a:pt x="252" y="120"/>
                  </a:cubicBezTo>
                  <a:cubicBezTo>
                    <a:pt x="255" y="120"/>
                    <a:pt x="259" y="121"/>
                    <a:pt x="260" y="124"/>
                  </a:cubicBezTo>
                  <a:cubicBezTo>
                    <a:pt x="325" y="266"/>
                    <a:pt x="325" y="266"/>
                    <a:pt x="325" y="266"/>
                  </a:cubicBezTo>
                  <a:cubicBezTo>
                    <a:pt x="326" y="270"/>
                    <a:pt x="330" y="273"/>
                    <a:pt x="335" y="273"/>
                  </a:cubicBezTo>
                  <a:cubicBezTo>
                    <a:pt x="337" y="273"/>
                    <a:pt x="339" y="272"/>
                    <a:pt x="340" y="272"/>
                  </a:cubicBezTo>
                  <a:cubicBezTo>
                    <a:pt x="347" y="270"/>
                    <a:pt x="351" y="263"/>
                    <a:pt x="350" y="258"/>
                  </a:cubicBezTo>
                  <a:cubicBezTo>
                    <a:pt x="350" y="258"/>
                    <a:pt x="350" y="258"/>
                    <a:pt x="350" y="258"/>
                  </a:cubicBezTo>
                  <a:cubicBezTo>
                    <a:pt x="349" y="256"/>
                    <a:pt x="348" y="254"/>
                    <a:pt x="347" y="251"/>
                  </a:cubicBezTo>
                  <a:cubicBezTo>
                    <a:pt x="346" y="247"/>
                    <a:pt x="344" y="240"/>
                    <a:pt x="341" y="232"/>
                  </a:cubicBezTo>
                  <a:cubicBezTo>
                    <a:pt x="325" y="183"/>
                    <a:pt x="288" y="69"/>
                    <a:pt x="279" y="50"/>
                  </a:cubicBezTo>
                  <a:cubicBezTo>
                    <a:pt x="270" y="32"/>
                    <a:pt x="252" y="14"/>
                    <a:pt x="183" y="14"/>
                  </a:cubicBezTo>
                  <a:cubicBezTo>
                    <a:pt x="115" y="14"/>
                    <a:pt x="96" y="32"/>
                    <a:pt x="88" y="50"/>
                  </a:cubicBezTo>
                  <a:cubicBezTo>
                    <a:pt x="79" y="69"/>
                    <a:pt x="42" y="183"/>
                    <a:pt x="26" y="232"/>
                  </a:cubicBezTo>
                  <a:cubicBezTo>
                    <a:pt x="23" y="240"/>
                    <a:pt x="21" y="247"/>
                    <a:pt x="19" y="251"/>
                  </a:cubicBezTo>
                  <a:cubicBezTo>
                    <a:pt x="19" y="254"/>
                    <a:pt x="18" y="256"/>
                    <a:pt x="17" y="258"/>
                  </a:cubicBezTo>
                  <a:cubicBezTo>
                    <a:pt x="17" y="258"/>
                    <a:pt x="17" y="258"/>
                    <a:pt x="17" y="258"/>
                  </a:cubicBezTo>
                  <a:cubicBezTo>
                    <a:pt x="16" y="263"/>
                    <a:pt x="20" y="270"/>
                    <a:pt x="26" y="272"/>
                  </a:cubicBezTo>
                  <a:cubicBezTo>
                    <a:pt x="28" y="272"/>
                    <a:pt x="30" y="273"/>
                    <a:pt x="31" y="273"/>
                  </a:cubicBezTo>
                  <a:cubicBezTo>
                    <a:pt x="36" y="273"/>
                    <a:pt x="41" y="270"/>
                    <a:pt x="42" y="266"/>
                  </a:cubicBezTo>
                  <a:cubicBezTo>
                    <a:pt x="107" y="124"/>
                    <a:pt x="107" y="124"/>
                    <a:pt x="107" y="124"/>
                  </a:cubicBezTo>
                  <a:cubicBezTo>
                    <a:pt x="108" y="121"/>
                    <a:pt x="111" y="120"/>
                    <a:pt x="115" y="120"/>
                  </a:cubicBezTo>
                  <a:cubicBezTo>
                    <a:pt x="118" y="121"/>
                    <a:pt x="120" y="124"/>
                    <a:pt x="120" y="127"/>
                  </a:cubicBezTo>
                  <a:cubicBezTo>
                    <a:pt x="120" y="127"/>
                    <a:pt x="117" y="232"/>
                    <a:pt x="115" y="337"/>
                  </a:cubicBezTo>
                  <a:cubicBezTo>
                    <a:pt x="114" y="389"/>
                    <a:pt x="112" y="442"/>
                    <a:pt x="111" y="481"/>
                  </a:cubicBezTo>
                  <a:cubicBezTo>
                    <a:pt x="111" y="500"/>
                    <a:pt x="110" y="517"/>
                    <a:pt x="110" y="528"/>
                  </a:cubicBezTo>
                  <a:cubicBezTo>
                    <a:pt x="110" y="534"/>
                    <a:pt x="110" y="539"/>
                    <a:pt x="110" y="542"/>
                  </a:cubicBezTo>
                  <a:cubicBezTo>
                    <a:pt x="109" y="543"/>
                    <a:pt x="109" y="544"/>
                    <a:pt x="109" y="546"/>
                  </a:cubicBezTo>
                  <a:cubicBezTo>
                    <a:pt x="110" y="554"/>
                    <a:pt x="118" y="561"/>
                    <a:pt x="128" y="561"/>
                  </a:cubicBezTo>
                  <a:cubicBezTo>
                    <a:pt x="138" y="561"/>
                    <a:pt x="147" y="554"/>
                    <a:pt x="147" y="546"/>
                  </a:cubicBezTo>
                  <a:cubicBezTo>
                    <a:pt x="176" y="299"/>
                    <a:pt x="176" y="299"/>
                    <a:pt x="176" y="299"/>
                  </a:cubicBezTo>
                  <a:cubicBezTo>
                    <a:pt x="177" y="296"/>
                    <a:pt x="180" y="293"/>
                    <a:pt x="183" y="2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grpSp>
      <p:grpSp>
        <p:nvGrpSpPr>
          <p:cNvPr id="63" name="Group 4"/>
          <p:cNvGrpSpPr>
            <a:grpSpLocks noChangeAspect="1"/>
          </p:cNvGrpSpPr>
          <p:nvPr/>
        </p:nvGrpSpPr>
        <p:grpSpPr bwMode="auto">
          <a:xfrm>
            <a:off x="2575763" y="3112662"/>
            <a:ext cx="663766" cy="1317625"/>
            <a:chOff x="1506" y="3505"/>
            <a:chExt cx="871" cy="1729"/>
          </a:xfrm>
          <a:solidFill>
            <a:schemeClr val="accent2"/>
          </a:solidFill>
        </p:grpSpPr>
        <p:sp>
          <p:nvSpPr>
            <p:cNvPr id="64" name="Freeform 5"/>
            <p:cNvSpPr>
              <a:spLocks noEditPoints="1"/>
            </p:cNvSpPr>
            <p:nvPr/>
          </p:nvSpPr>
          <p:spPr bwMode="auto">
            <a:xfrm>
              <a:off x="1777" y="3505"/>
              <a:ext cx="329" cy="325"/>
            </a:xfrm>
            <a:custGeom>
              <a:avLst/>
              <a:gdLst>
                <a:gd name="T0" fmla="*/ 69 w 138"/>
                <a:gd name="T1" fmla="*/ 137 h 137"/>
                <a:gd name="T2" fmla="*/ 0 w 138"/>
                <a:gd name="T3" fmla="*/ 68 h 137"/>
                <a:gd name="T4" fmla="*/ 69 w 138"/>
                <a:gd name="T5" fmla="*/ 0 h 137"/>
                <a:gd name="T6" fmla="*/ 138 w 138"/>
                <a:gd name="T7" fmla="*/ 68 h 137"/>
                <a:gd name="T8" fmla="*/ 69 w 138"/>
                <a:gd name="T9" fmla="*/ 137 h 137"/>
                <a:gd name="T10" fmla="*/ 69 w 138"/>
                <a:gd name="T11" fmla="*/ 14 h 137"/>
                <a:gd name="T12" fmla="*/ 14 w 138"/>
                <a:gd name="T13" fmla="*/ 68 h 137"/>
                <a:gd name="T14" fmla="*/ 69 w 138"/>
                <a:gd name="T15" fmla="*/ 123 h 137"/>
                <a:gd name="T16" fmla="*/ 124 w 138"/>
                <a:gd name="T17" fmla="*/ 68 h 137"/>
                <a:gd name="T18" fmla="*/ 69 w 138"/>
                <a:gd name="T19" fmla="*/ 1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137">
                  <a:moveTo>
                    <a:pt x="69" y="137"/>
                  </a:moveTo>
                  <a:cubicBezTo>
                    <a:pt x="31" y="137"/>
                    <a:pt x="0" y="106"/>
                    <a:pt x="0" y="68"/>
                  </a:cubicBezTo>
                  <a:cubicBezTo>
                    <a:pt x="0" y="30"/>
                    <a:pt x="31" y="0"/>
                    <a:pt x="69" y="0"/>
                  </a:cubicBezTo>
                  <a:cubicBezTo>
                    <a:pt x="107" y="0"/>
                    <a:pt x="138" y="30"/>
                    <a:pt x="138" y="68"/>
                  </a:cubicBezTo>
                  <a:cubicBezTo>
                    <a:pt x="138" y="106"/>
                    <a:pt x="107" y="137"/>
                    <a:pt x="69" y="137"/>
                  </a:cubicBezTo>
                  <a:close/>
                  <a:moveTo>
                    <a:pt x="69" y="14"/>
                  </a:moveTo>
                  <a:cubicBezTo>
                    <a:pt x="39" y="14"/>
                    <a:pt x="14" y="38"/>
                    <a:pt x="14" y="68"/>
                  </a:cubicBezTo>
                  <a:cubicBezTo>
                    <a:pt x="14" y="99"/>
                    <a:pt x="39" y="123"/>
                    <a:pt x="69" y="123"/>
                  </a:cubicBezTo>
                  <a:cubicBezTo>
                    <a:pt x="100" y="123"/>
                    <a:pt x="124" y="99"/>
                    <a:pt x="124" y="68"/>
                  </a:cubicBezTo>
                  <a:cubicBezTo>
                    <a:pt x="124" y="38"/>
                    <a:pt x="100" y="14"/>
                    <a:pt x="69"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5" name="Freeform 6"/>
            <p:cNvSpPr>
              <a:spLocks noEditPoints="1"/>
            </p:cNvSpPr>
            <p:nvPr/>
          </p:nvSpPr>
          <p:spPr bwMode="auto">
            <a:xfrm>
              <a:off x="1506" y="3870"/>
              <a:ext cx="871" cy="1364"/>
            </a:xfrm>
            <a:custGeom>
              <a:avLst/>
              <a:gdLst>
                <a:gd name="T0" fmla="*/ 205 w 366"/>
                <a:gd name="T1" fmla="*/ 547 h 575"/>
                <a:gd name="T2" fmla="*/ 161 w 366"/>
                <a:gd name="T3" fmla="*/ 547 h 575"/>
                <a:gd name="T4" fmla="*/ 95 w 366"/>
                <a:gd name="T5" fmla="*/ 547 h 575"/>
                <a:gd name="T6" fmla="*/ 105 w 366"/>
                <a:gd name="T7" fmla="*/ 161 h 575"/>
                <a:gd name="T8" fmla="*/ 31 w 366"/>
                <a:gd name="T9" fmla="*/ 287 h 575"/>
                <a:gd name="T10" fmla="*/ 4 w 366"/>
                <a:gd name="T11" fmla="*/ 254 h 575"/>
                <a:gd name="T12" fmla="*/ 12 w 366"/>
                <a:gd name="T13" fmla="*/ 228 h 575"/>
                <a:gd name="T14" fmla="*/ 183 w 366"/>
                <a:gd name="T15" fmla="*/ 0 h 575"/>
                <a:gd name="T16" fmla="*/ 354 w 366"/>
                <a:gd name="T17" fmla="*/ 228 h 575"/>
                <a:gd name="T18" fmla="*/ 363 w 366"/>
                <a:gd name="T19" fmla="*/ 254 h 575"/>
                <a:gd name="T20" fmla="*/ 335 w 366"/>
                <a:gd name="T21" fmla="*/ 287 h 575"/>
                <a:gd name="T22" fmla="*/ 262 w 366"/>
                <a:gd name="T23" fmla="*/ 161 h 575"/>
                <a:gd name="T24" fmla="*/ 271 w 366"/>
                <a:gd name="T25" fmla="*/ 547 h 575"/>
                <a:gd name="T26" fmla="*/ 238 w 366"/>
                <a:gd name="T27" fmla="*/ 575 h 575"/>
                <a:gd name="T28" fmla="*/ 190 w 366"/>
                <a:gd name="T29" fmla="*/ 299 h 575"/>
                <a:gd name="T30" fmla="*/ 238 w 366"/>
                <a:gd name="T31" fmla="*/ 561 h 575"/>
                <a:gd name="T32" fmla="*/ 238 w 366"/>
                <a:gd name="T33" fmla="*/ 561 h 575"/>
                <a:gd name="T34" fmla="*/ 257 w 366"/>
                <a:gd name="T35" fmla="*/ 546 h 575"/>
                <a:gd name="T36" fmla="*/ 256 w 366"/>
                <a:gd name="T37" fmla="*/ 481 h 575"/>
                <a:gd name="T38" fmla="*/ 247 w 366"/>
                <a:gd name="T39" fmla="*/ 127 h 575"/>
                <a:gd name="T40" fmla="*/ 260 w 366"/>
                <a:gd name="T41" fmla="*/ 124 h 575"/>
                <a:gd name="T42" fmla="*/ 335 w 366"/>
                <a:gd name="T43" fmla="*/ 273 h 575"/>
                <a:gd name="T44" fmla="*/ 350 w 366"/>
                <a:gd name="T45" fmla="*/ 258 h 575"/>
                <a:gd name="T46" fmla="*/ 347 w 366"/>
                <a:gd name="T47" fmla="*/ 251 h 575"/>
                <a:gd name="T48" fmla="*/ 279 w 366"/>
                <a:gd name="T49" fmla="*/ 50 h 575"/>
                <a:gd name="T50" fmla="*/ 88 w 366"/>
                <a:gd name="T51" fmla="*/ 50 h 575"/>
                <a:gd name="T52" fmla="*/ 19 w 366"/>
                <a:gd name="T53" fmla="*/ 251 h 575"/>
                <a:gd name="T54" fmla="*/ 17 w 366"/>
                <a:gd name="T55" fmla="*/ 258 h 575"/>
                <a:gd name="T56" fmla="*/ 31 w 366"/>
                <a:gd name="T57" fmla="*/ 273 h 575"/>
                <a:gd name="T58" fmla="*/ 107 w 366"/>
                <a:gd name="T59" fmla="*/ 124 h 575"/>
                <a:gd name="T60" fmla="*/ 120 w 366"/>
                <a:gd name="T61" fmla="*/ 127 h 575"/>
                <a:gd name="T62" fmla="*/ 111 w 366"/>
                <a:gd name="T63" fmla="*/ 481 h 575"/>
                <a:gd name="T64" fmla="*/ 110 w 366"/>
                <a:gd name="T65" fmla="*/ 542 h 575"/>
                <a:gd name="T66" fmla="*/ 128 w 366"/>
                <a:gd name="T67" fmla="*/ 561 h 575"/>
                <a:gd name="T68" fmla="*/ 176 w 366"/>
                <a:gd name="T69" fmla="*/ 299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66" h="575">
                  <a:moveTo>
                    <a:pt x="238" y="575"/>
                  </a:moveTo>
                  <a:cubicBezTo>
                    <a:pt x="221" y="575"/>
                    <a:pt x="207" y="562"/>
                    <a:pt x="205" y="547"/>
                  </a:cubicBezTo>
                  <a:cubicBezTo>
                    <a:pt x="183" y="360"/>
                    <a:pt x="183" y="360"/>
                    <a:pt x="183" y="360"/>
                  </a:cubicBezTo>
                  <a:cubicBezTo>
                    <a:pt x="161" y="547"/>
                    <a:pt x="161" y="547"/>
                    <a:pt x="161" y="547"/>
                  </a:cubicBezTo>
                  <a:cubicBezTo>
                    <a:pt x="160" y="562"/>
                    <a:pt x="146" y="575"/>
                    <a:pt x="128" y="575"/>
                  </a:cubicBezTo>
                  <a:cubicBezTo>
                    <a:pt x="111" y="575"/>
                    <a:pt x="97" y="562"/>
                    <a:pt x="95" y="547"/>
                  </a:cubicBezTo>
                  <a:cubicBezTo>
                    <a:pt x="95" y="546"/>
                    <a:pt x="95" y="546"/>
                    <a:pt x="95" y="545"/>
                  </a:cubicBezTo>
                  <a:cubicBezTo>
                    <a:pt x="96" y="536"/>
                    <a:pt x="102" y="307"/>
                    <a:pt x="105" y="161"/>
                  </a:cubicBezTo>
                  <a:cubicBezTo>
                    <a:pt x="55" y="272"/>
                    <a:pt x="55" y="272"/>
                    <a:pt x="55" y="272"/>
                  </a:cubicBezTo>
                  <a:cubicBezTo>
                    <a:pt x="51" y="281"/>
                    <a:pt x="42" y="287"/>
                    <a:pt x="31" y="287"/>
                  </a:cubicBezTo>
                  <a:cubicBezTo>
                    <a:pt x="28" y="287"/>
                    <a:pt x="25" y="286"/>
                    <a:pt x="22" y="285"/>
                  </a:cubicBezTo>
                  <a:cubicBezTo>
                    <a:pt x="8" y="280"/>
                    <a:pt x="0" y="267"/>
                    <a:pt x="4" y="254"/>
                  </a:cubicBezTo>
                  <a:cubicBezTo>
                    <a:pt x="4" y="254"/>
                    <a:pt x="4" y="254"/>
                    <a:pt x="4" y="253"/>
                  </a:cubicBezTo>
                  <a:cubicBezTo>
                    <a:pt x="5" y="252"/>
                    <a:pt x="8" y="241"/>
                    <a:pt x="12" y="228"/>
                  </a:cubicBezTo>
                  <a:cubicBezTo>
                    <a:pt x="30" y="174"/>
                    <a:pt x="66" y="63"/>
                    <a:pt x="75" y="44"/>
                  </a:cubicBezTo>
                  <a:cubicBezTo>
                    <a:pt x="90" y="13"/>
                    <a:pt x="122" y="0"/>
                    <a:pt x="183" y="0"/>
                  </a:cubicBezTo>
                  <a:cubicBezTo>
                    <a:pt x="244" y="0"/>
                    <a:pt x="277" y="13"/>
                    <a:pt x="292" y="44"/>
                  </a:cubicBezTo>
                  <a:cubicBezTo>
                    <a:pt x="301" y="63"/>
                    <a:pt x="337" y="175"/>
                    <a:pt x="354" y="228"/>
                  </a:cubicBezTo>
                  <a:cubicBezTo>
                    <a:pt x="359" y="241"/>
                    <a:pt x="362" y="252"/>
                    <a:pt x="363" y="253"/>
                  </a:cubicBezTo>
                  <a:cubicBezTo>
                    <a:pt x="363" y="254"/>
                    <a:pt x="363" y="254"/>
                    <a:pt x="363" y="254"/>
                  </a:cubicBezTo>
                  <a:cubicBezTo>
                    <a:pt x="366" y="267"/>
                    <a:pt x="358" y="280"/>
                    <a:pt x="345" y="285"/>
                  </a:cubicBezTo>
                  <a:cubicBezTo>
                    <a:pt x="342" y="286"/>
                    <a:pt x="339" y="287"/>
                    <a:pt x="335" y="287"/>
                  </a:cubicBezTo>
                  <a:cubicBezTo>
                    <a:pt x="325" y="287"/>
                    <a:pt x="316" y="281"/>
                    <a:pt x="312" y="272"/>
                  </a:cubicBezTo>
                  <a:cubicBezTo>
                    <a:pt x="262" y="161"/>
                    <a:pt x="262" y="161"/>
                    <a:pt x="262" y="161"/>
                  </a:cubicBezTo>
                  <a:cubicBezTo>
                    <a:pt x="265" y="307"/>
                    <a:pt x="271" y="536"/>
                    <a:pt x="271" y="545"/>
                  </a:cubicBezTo>
                  <a:cubicBezTo>
                    <a:pt x="271" y="546"/>
                    <a:pt x="271" y="546"/>
                    <a:pt x="271" y="547"/>
                  </a:cubicBezTo>
                  <a:cubicBezTo>
                    <a:pt x="270" y="562"/>
                    <a:pt x="256" y="575"/>
                    <a:pt x="238" y="575"/>
                  </a:cubicBezTo>
                  <a:cubicBezTo>
                    <a:pt x="238" y="575"/>
                    <a:pt x="238" y="575"/>
                    <a:pt x="238" y="575"/>
                  </a:cubicBezTo>
                  <a:close/>
                  <a:moveTo>
                    <a:pt x="183" y="293"/>
                  </a:moveTo>
                  <a:cubicBezTo>
                    <a:pt x="187" y="293"/>
                    <a:pt x="190" y="296"/>
                    <a:pt x="190" y="299"/>
                  </a:cubicBezTo>
                  <a:cubicBezTo>
                    <a:pt x="219" y="545"/>
                    <a:pt x="219" y="545"/>
                    <a:pt x="219" y="545"/>
                  </a:cubicBezTo>
                  <a:cubicBezTo>
                    <a:pt x="220" y="554"/>
                    <a:pt x="228" y="561"/>
                    <a:pt x="238" y="561"/>
                  </a:cubicBezTo>
                  <a:cubicBezTo>
                    <a:pt x="238" y="568"/>
                    <a:pt x="238" y="568"/>
                    <a:pt x="238" y="568"/>
                  </a:cubicBezTo>
                  <a:cubicBezTo>
                    <a:pt x="238" y="561"/>
                    <a:pt x="238" y="561"/>
                    <a:pt x="238" y="561"/>
                  </a:cubicBezTo>
                  <a:cubicBezTo>
                    <a:pt x="248" y="561"/>
                    <a:pt x="257" y="554"/>
                    <a:pt x="257" y="546"/>
                  </a:cubicBezTo>
                  <a:cubicBezTo>
                    <a:pt x="257" y="546"/>
                    <a:pt x="257" y="546"/>
                    <a:pt x="257" y="546"/>
                  </a:cubicBezTo>
                  <a:cubicBezTo>
                    <a:pt x="257" y="542"/>
                    <a:pt x="257" y="537"/>
                    <a:pt x="257" y="528"/>
                  </a:cubicBezTo>
                  <a:cubicBezTo>
                    <a:pt x="256" y="517"/>
                    <a:pt x="256" y="500"/>
                    <a:pt x="256" y="481"/>
                  </a:cubicBezTo>
                  <a:cubicBezTo>
                    <a:pt x="255" y="441"/>
                    <a:pt x="253" y="389"/>
                    <a:pt x="252" y="337"/>
                  </a:cubicBezTo>
                  <a:cubicBezTo>
                    <a:pt x="249" y="232"/>
                    <a:pt x="247" y="127"/>
                    <a:pt x="247" y="127"/>
                  </a:cubicBezTo>
                  <a:cubicBezTo>
                    <a:pt x="247" y="124"/>
                    <a:pt x="249" y="121"/>
                    <a:pt x="252" y="120"/>
                  </a:cubicBezTo>
                  <a:cubicBezTo>
                    <a:pt x="255" y="120"/>
                    <a:pt x="259" y="121"/>
                    <a:pt x="260" y="124"/>
                  </a:cubicBezTo>
                  <a:cubicBezTo>
                    <a:pt x="325" y="266"/>
                    <a:pt x="325" y="266"/>
                    <a:pt x="325" y="266"/>
                  </a:cubicBezTo>
                  <a:cubicBezTo>
                    <a:pt x="326" y="270"/>
                    <a:pt x="330" y="273"/>
                    <a:pt x="335" y="273"/>
                  </a:cubicBezTo>
                  <a:cubicBezTo>
                    <a:pt x="337" y="273"/>
                    <a:pt x="339" y="272"/>
                    <a:pt x="340" y="272"/>
                  </a:cubicBezTo>
                  <a:cubicBezTo>
                    <a:pt x="347" y="270"/>
                    <a:pt x="351" y="263"/>
                    <a:pt x="350" y="258"/>
                  </a:cubicBezTo>
                  <a:cubicBezTo>
                    <a:pt x="350" y="258"/>
                    <a:pt x="350" y="258"/>
                    <a:pt x="350" y="258"/>
                  </a:cubicBezTo>
                  <a:cubicBezTo>
                    <a:pt x="349" y="256"/>
                    <a:pt x="348" y="254"/>
                    <a:pt x="347" y="251"/>
                  </a:cubicBezTo>
                  <a:cubicBezTo>
                    <a:pt x="346" y="247"/>
                    <a:pt x="344" y="240"/>
                    <a:pt x="341" y="232"/>
                  </a:cubicBezTo>
                  <a:cubicBezTo>
                    <a:pt x="325" y="183"/>
                    <a:pt x="288" y="69"/>
                    <a:pt x="279" y="50"/>
                  </a:cubicBezTo>
                  <a:cubicBezTo>
                    <a:pt x="270" y="32"/>
                    <a:pt x="252" y="14"/>
                    <a:pt x="183" y="14"/>
                  </a:cubicBezTo>
                  <a:cubicBezTo>
                    <a:pt x="115" y="14"/>
                    <a:pt x="96" y="32"/>
                    <a:pt x="88" y="50"/>
                  </a:cubicBezTo>
                  <a:cubicBezTo>
                    <a:pt x="79" y="69"/>
                    <a:pt x="42" y="183"/>
                    <a:pt x="26" y="232"/>
                  </a:cubicBezTo>
                  <a:cubicBezTo>
                    <a:pt x="23" y="240"/>
                    <a:pt x="21" y="247"/>
                    <a:pt x="19" y="251"/>
                  </a:cubicBezTo>
                  <a:cubicBezTo>
                    <a:pt x="19" y="254"/>
                    <a:pt x="18" y="256"/>
                    <a:pt x="17" y="258"/>
                  </a:cubicBezTo>
                  <a:cubicBezTo>
                    <a:pt x="17" y="258"/>
                    <a:pt x="17" y="258"/>
                    <a:pt x="17" y="258"/>
                  </a:cubicBezTo>
                  <a:cubicBezTo>
                    <a:pt x="16" y="263"/>
                    <a:pt x="20" y="270"/>
                    <a:pt x="26" y="272"/>
                  </a:cubicBezTo>
                  <a:cubicBezTo>
                    <a:pt x="28" y="272"/>
                    <a:pt x="30" y="273"/>
                    <a:pt x="31" y="273"/>
                  </a:cubicBezTo>
                  <a:cubicBezTo>
                    <a:pt x="36" y="273"/>
                    <a:pt x="41" y="270"/>
                    <a:pt x="42" y="266"/>
                  </a:cubicBezTo>
                  <a:cubicBezTo>
                    <a:pt x="107" y="124"/>
                    <a:pt x="107" y="124"/>
                    <a:pt x="107" y="124"/>
                  </a:cubicBezTo>
                  <a:cubicBezTo>
                    <a:pt x="108" y="121"/>
                    <a:pt x="111" y="120"/>
                    <a:pt x="115" y="120"/>
                  </a:cubicBezTo>
                  <a:cubicBezTo>
                    <a:pt x="118" y="121"/>
                    <a:pt x="120" y="124"/>
                    <a:pt x="120" y="127"/>
                  </a:cubicBezTo>
                  <a:cubicBezTo>
                    <a:pt x="120" y="127"/>
                    <a:pt x="117" y="232"/>
                    <a:pt x="115" y="337"/>
                  </a:cubicBezTo>
                  <a:cubicBezTo>
                    <a:pt x="114" y="389"/>
                    <a:pt x="112" y="442"/>
                    <a:pt x="111" y="481"/>
                  </a:cubicBezTo>
                  <a:cubicBezTo>
                    <a:pt x="111" y="500"/>
                    <a:pt x="110" y="517"/>
                    <a:pt x="110" y="528"/>
                  </a:cubicBezTo>
                  <a:cubicBezTo>
                    <a:pt x="110" y="534"/>
                    <a:pt x="110" y="539"/>
                    <a:pt x="110" y="542"/>
                  </a:cubicBezTo>
                  <a:cubicBezTo>
                    <a:pt x="109" y="543"/>
                    <a:pt x="109" y="544"/>
                    <a:pt x="109" y="546"/>
                  </a:cubicBezTo>
                  <a:cubicBezTo>
                    <a:pt x="110" y="554"/>
                    <a:pt x="118" y="561"/>
                    <a:pt x="128" y="561"/>
                  </a:cubicBezTo>
                  <a:cubicBezTo>
                    <a:pt x="138" y="561"/>
                    <a:pt x="147" y="554"/>
                    <a:pt x="147" y="546"/>
                  </a:cubicBezTo>
                  <a:cubicBezTo>
                    <a:pt x="176" y="299"/>
                    <a:pt x="176" y="299"/>
                    <a:pt x="176" y="299"/>
                  </a:cubicBezTo>
                  <a:cubicBezTo>
                    <a:pt x="177" y="296"/>
                    <a:pt x="180" y="293"/>
                    <a:pt x="183" y="2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grpSp>
      <p:sp>
        <p:nvSpPr>
          <p:cNvPr id="2" name="CuadroTexto 1"/>
          <p:cNvSpPr txBox="1"/>
          <p:nvPr/>
        </p:nvSpPr>
        <p:spPr>
          <a:xfrm>
            <a:off x="381016" y="3450575"/>
            <a:ext cx="1368739" cy="969496"/>
          </a:xfrm>
          <a:prstGeom prst="rect">
            <a:avLst/>
          </a:prstGeom>
          <a:noFill/>
        </p:spPr>
        <p:txBody>
          <a:bodyPr wrap="square" rtlCol="0">
            <a:spAutoFit/>
          </a:bodyPr>
          <a:lstStyle/>
          <a:p>
            <a:pPr algn="ctr"/>
            <a:r>
              <a:rPr lang="es-MX" sz="3000" dirty="0"/>
              <a:t>50+</a:t>
            </a:r>
          </a:p>
          <a:p>
            <a:pPr algn="ctr"/>
            <a:r>
              <a:rPr lang="es-MX" sz="1350" dirty="0"/>
              <a:t>People and </a:t>
            </a:r>
            <a:r>
              <a:rPr lang="es-MX" sz="1350" dirty="0" err="1"/>
              <a:t>institutions</a:t>
            </a:r>
            <a:endParaRPr lang="es-MX" sz="1350" dirty="0"/>
          </a:p>
        </p:txBody>
      </p:sp>
      <p:sp>
        <p:nvSpPr>
          <p:cNvPr id="67" name="CuadroTexto 66"/>
          <p:cNvSpPr txBox="1"/>
          <p:nvPr/>
        </p:nvSpPr>
        <p:spPr>
          <a:xfrm>
            <a:off x="7471959" y="3390820"/>
            <a:ext cx="1368739" cy="761747"/>
          </a:xfrm>
          <a:prstGeom prst="rect">
            <a:avLst/>
          </a:prstGeom>
          <a:noFill/>
        </p:spPr>
        <p:txBody>
          <a:bodyPr wrap="square" rtlCol="0">
            <a:spAutoFit/>
          </a:bodyPr>
          <a:lstStyle/>
          <a:p>
            <a:pPr algn="ctr"/>
            <a:r>
              <a:rPr lang="es-MX" sz="3000" dirty="0"/>
              <a:t>57</a:t>
            </a:r>
          </a:p>
          <a:p>
            <a:pPr algn="ctr"/>
            <a:r>
              <a:rPr lang="es-MX" sz="1350" dirty="0"/>
              <a:t>meetings</a:t>
            </a:r>
          </a:p>
        </p:txBody>
      </p:sp>
      <p:sp>
        <p:nvSpPr>
          <p:cNvPr id="3" name="Title 2">
            <a:extLst>
              <a:ext uri="{FF2B5EF4-FFF2-40B4-BE49-F238E27FC236}">
                <a16:creationId xmlns:a16="http://schemas.microsoft.com/office/drawing/2014/main" id="{B7A731DC-506A-4A21-A89A-E5520B3FE4EA}"/>
              </a:ext>
            </a:extLst>
          </p:cNvPr>
          <p:cNvSpPr>
            <a:spLocks noGrp="1"/>
          </p:cNvSpPr>
          <p:nvPr>
            <p:ph type="title"/>
          </p:nvPr>
        </p:nvSpPr>
        <p:spPr>
          <a:xfrm>
            <a:off x="0" y="230620"/>
            <a:ext cx="6423957" cy="523220"/>
          </a:xfrm>
        </p:spPr>
        <p:txBody>
          <a:bodyPr/>
          <a:lstStyle/>
          <a:p>
            <a:r>
              <a:rPr lang="en-US" sz="2800" dirty="0">
                <a:latin typeface="Trebuchet MS"/>
              </a:rPr>
              <a:t>The PAQ</a:t>
            </a:r>
            <a:r>
              <a:rPr lang="en-US" dirty="0">
                <a:latin typeface="Trebuchet MS"/>
              </a:rPr>
              <a:t> </a:t>
            </a:r>
            <a:r>
              <a:rPr lang="en-US" sz="2800" dirty="0">
                <a:latin typeface="Trebuchet MS"/>
              </a:rPr>
              <a:t> - Multistakeholder platform</a:t>
            </a:r>
            <a:endParaRPr lang="en-GB" dirty="0">
              <a:latin typeface="Trebuchet MS"/>
            </a:endParaRPr>
          </a:p>
        </p:txBody>
      </p:sp>
    </p:spTree>
    <p:extLst>
      <p:ext uri="{BB962C8B-B14F-4D97-AF65-F5344CB8AC3E}">
        <p14:creationId xmlns:p14="http://schemas.microsoft.com/office/powerpoint/2010/main" val="2755469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300"/>
                                        <p:tgtEl>
                                          <p:spTgt spid="4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3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500"/>
                                        <p:tgtEl>
                                          <p:spTgt spid="45"/>
                                        </p:tgtEl>
                                      </p:cBhvr>
                                    </p:animEffect>
                                  </p:childTnLst>
                                </p:cTn>
                              </p:par>
                              <p:par>
                                <p:cTn id="14" presetID="10" presetClass="entr" presetSubtype="0" fill="hold" nodeType="withEffect">
                                  <p:stCondLst>
                                    <p:cond delay="30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childTnLst>
                                </p:cTn>
                              </p:par>
                            </p:childTnLst>
                          </p:cTn>
                        </p:par>
                        <p:par>
                          <p:cTn id="17" fill="hold">
                            <p:stCondLst>
                              <p:cond delay="800"/>
                            </p:stCondLst>
                            <p:childTnLst>
                              <p:par>
                                <p:cTn id="18" presetID="10" presetClass="entr" presetSubtype="0" fill="hold" grpId="0" nodeType="after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fade">
                                      <p:cBhvr>
                                        <p:cTn id="20" dur="300"/>
                                        <p:tgtEl>
                                          <p:spTgt spid="4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300"/>
                                        <p:tgtEl>
                                          <p:spTgt spid="36"/>
                                        </p:tgtEl>
                                      </p:cBhvr>
                                    </p:animEffect>
                                  </p:childTnLst>
                                </p:cTn>
                              </p:par>
                              <p:par>
                                <p:cTn id="24" presetID="10" presetClass="entr" presetSubtype="0" fill="hold" nodeType="withEffect">
                                  <p:stCondLst>
                                    <p:cond delay="0"/>
                                  </p:stCondLst>
                                  <p:childTnLst>
                                    <p:set>
                                      <p:cBhvr>
                                        <p:cTn id="25" dur="1" fill="hold">
                                          <p:stCondLst>
                                            <p:cond delay="0"/>
                                          </p:stCondLst>
                                        </p:cTn>
                                        <p:tgtEl>
                                          <p:spTgt spid="48"/>
                                        </p:tgtEl>
                                        <p:attrNameLst>
                                          <p:attrName>style.visibility</p:attrName>
                                        </p:attrNameLst>
                                      </p:cBhvr>
                                      <p:to>
                                        <p:strVal val="visible"/>
                                      </p:to>
                                    </p:set>
                                    <p:animEffect transition="in" filter="fade">
                                      <p:cBhvr>
                                        <p:cTn id="26" dur="500"/>
                                        <p:tgtEl>
                                          <p:spTgt spid="48"/>
                                        </p:tgtEl>
                                      </p:cBhvr>
                                    </p:animEffect>
                                  </p:childTnLst>
                                </p:cTn>
                              </p:par>
                            </p:childTnLst>
                          </p:cTn>
                        </p:par>
                        <p:par>
                          <p:cTn id="27" fill="hold">
                            <p:stCondLst>
                              <p:cond delay="1300"/>
                            </p:stCondLst>
                            <p:childTnLst>
                              <p:par>
                                <p:cTn id="28" presetID="10" presetClass="entr" presetSubtype="0" fill="hold" grpId="0" nodeType="after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fade">
                                      <p:cBhvr>
                                        <p:cTn id="30" dur="300"/>
                                        <p:tgtEl>
                                          <p:spTgt spid="4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300"/>
                                        <p:tgtEl>
                                          <p:spTgt spid="37"/>
                                        </p:tgtEl>
                                      </p:cBhvr>
                                    </p:animEffect>
                                  </p:childTnLst>
                                </p:cTn>
                              </p:par>
                              <p:par>
                                <p:cTn id="34" presetID="10" presetClass="entr" presetSubtype="0" fill="hold" nodeType="withEffect">
                                  <p:stCondLst>
                                    <p:cond delay="0"/>
                                  </p:stCondLst>
                                  <p:childTnLst>
                                    <p:set>
                                      <p:cBhvr>
                                        <p:cTn id="35" dur="1" fill="hold">
                                          <p:stCondLst>
                                            <p:cond delay="0"/>
                                          </p:stCondLst>
                                        </p:cTn>
                                        <p:tgtEl>
                                          <p:spTgt spid="51"/>
                                        </p:tgtEl>
                                        <p:attrNameLst>
                                          <p:attrName>style.visibility</p:attrName>
                                        </p:attrNameLst>
                                      </p:cBhvr>
                                      <p:to>
                                        <p:strVal val="visible"/>
                                      </p:to>
                                    </p:set>
                                    <p:animEffect transition="in" filter="fade">
                                      <p:cBhvr>
                                        <p:cTn id="36" dur="500"/>
                                        <p:tgtEl>
                                          <p:spTgt spid="51"/>
                                        </p:tgtEl>
                                      </p:cBhvr>
                                    </p:animEffect>
                                  </p:childTnLst>
                                </p:cTn>
                              </p:par>
                            </p:childTnLst>
                          </p:cTn>
                        </p:par>
                        <p:par>
                          <p:cTn id="37" fill="hold">
                            <p:stCondLst>
                              <p:cond delay="1800"/>
                            </p:stCondLst>
                            <p:childTnLst>
                              <p:par>
                                <p:cTn id="38" presetID="10" presetClass="entr" presetSubtype="0" fill="hold" grpId="0" nodeType="after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fade">
                                      <p:cBhvr>
                                        <p:cTn id="40" dur="300"/>
                                        <p:tgtEl>
                                          <p:spTgt spid="4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300"/>
                                        <p:tgtEl>
                                          <p:spTgt spid="39"/>
                                        </p:tgtEl>
                                      </p:cBhvr>
                                    </p:animEffect>
                                  </p:childTnLst>
                                </p:cTn>
                              </p:par>
                              <p:par>
                                <p:cTn id="44" presetID="10" presetClass="entr" presetSubtype="0" fill="hold" nodeType="withEffect">
                                  <p:stCondLst>
                                    <p:cond delay="0"/>
                                  </p:stCondLst>
                                  <p:childTnLst>
                                    <p:set>
                                      <p:cBhvr>
                                        <p:cTn id="45" dur="1" fill="hold">
                                          <p:stCondLst>
                                            <p:cond delay="0"/>
                                          </p:stCondLst>
                                        </p:cTn>
                                        <p:tgtEl>
                                          <p:spTgt spid="54"/>
                                        </p:tgtEl>
                                        <p:attrNameLst>
                                          <p:attrName>style.visibility</p:attrName>
                                        </p:attrNameLst>
                                      </p:cBhvr>
                                      <p:to>
                                        <p:strVal val="visible"/>
                                      </p:to>
                                    </p:set>
                                    <p:animEffect transition="in" filter="fade">
                                      <p:cBhvr>
                                        <p:cTn id="46" dur="500"/>
                                        <p:tgtEl>
                                          <p:spTgt spid="54"/>
                                        </p:tgtEl>
                                      </p:cBhvr>
                                    </p:animEffect>
                                  </p:childTnLst>
                                </p:cTn>
                              </p:par>
                              <p:par>
                                <p:cTn id="47" presetID="10" presetClass="entr" presetSubtype="0" fill="hold" nodeType="withEffect">
                                  <p:stCondLst>
                                    <p:cond delay="200"/>
                                  </p:stCondLst>
                                  <p:childTnLst>
                                    <p:set>
                                      <p:cBhvr>
                                        <p:cTn id="48" dur="1" fill="hold">
                                          <p:stCondLst>
                                            <p:cond delay="0"/>
                                          </p:stCondLst>
                                        </p:cTn>
                                        <p:tgtEl>
                                          <p:spTgt spid="60"/>
                                        </p:tgtEl>
                                        <p:attrNameLst>
                                          <p:attrName>style.visibility</p:attrName>
                                        </p:attrNameLst>
                                      </p:cBhvr>
                                      <p:to>
                                        <p:strVal val="visible"/>
                                      </p:to>
                                    </p:set>
                                    <p:animEffect transition="in" filter="fade">
                                      <p:cBhvr>
                                        <p:cTn id="49" dur="500"/>
                                        <p:tgtEl>
                                          <p:spTgt spid="60"/>
                                        </p:tgtEl>
                                      </p:cBhvr>
                                    </p:animEffect>
                                  </p:childTnLst>
                                </p:cTn>
                              </p:par>
                            </p:childTnLst>
                          </p:cTn>
                        </p:par>
                        <p:par>
                          <p:cTn id="50" fill="hold">
                            <p:stCondLst>
                              <p:cond delay="2500"/>
                            </p:stCondLst>
                            <p:childTnLst>
                              <p:par>
                                <p:cTn id="51" presetID="10" presetClass="entr" presetSubtype="0" fill="hold" grpId="0" nodeType="afterEffect">
                                  <p:stCondLst>
                                    <p:cond delay="0"/>
                                  </p:stCondLst>
                                  <p:childTnLst>
                                    <p:set>
                                      <p:cBhvr>
                                        <p:cTn id="52" dur="1" fill="hold">
                                          <p:stCondLst>
                                            <p:cond delay="0"/>
                                          </p:stCondLst>
                                        </p:cTn>
                                        <p:tgtEl>
                                          <p:spTgt spid="44"/>
                                        </p:tgtEl>
                                        <p:attrNameLst>
                                          <p:attrName>style.visibility</p:attrName>
                                        </p:attrNameLst>
                                      </p:cBhvr>
                                      <p:to>
                                        <p:strVal val="visible"/>
                                      </p:to>
                                    </p:set>
                                    <p:animEffect transition="in" filter="fade">
                                      <p:cBhvr>
                                        <p:cTn id="53" dur="300"/>
                                        <p:tgtEl>
                                          <p:spTgt spid="44"/>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fade">
                                      <p:cBhvr>
                                        <p:cTn id="56" dur="300"/>
                                        <p:tgtEl>
                                          <p:spTgt spid="38"/>
                                        </p:tgtEl>
                                      </p:cBhvr>
                                    </p:animEffect>
                                  </p:childTnLst>
                                </p:cTn>
                              </p:par>
                              <p:par>
                                <p:cTn id="57" presetID="10" presetClass="entr" presetSubtype="0" fill="hold" nodeType="withEffect">
                                  <p:stCondLst>
                                    <p:cond delay="0"/>
                                  </p:stCondLst>
                                  <p:childTnLst>
                                    <p:set>
                                      <p:cBhvr>
                                        <p:cTn id="58" dur="1" fill="hold">
                                          <p:stCondLst>
                                            <p:cond delay="0"/>
                                          </p:stCondLst>
                                        </p:cTn>
                                        <p:tgtEl>
                                          <p:spTgt spid="57"/>
                                        </p:tgtEl>
                                        <p:attrNameLst>
                                          <p:attrName>style.visibility</p:attrName>
                                        </p:attrNameLst>
                                      </p:cBhvr>
                                      <p:to>
                                        <p:strVal val="visible"/>
                                      </p:to>
                                    </p:set>
                                    <p:animEffect transition="in" filter="fade">
                                      <p:cBhvr>
                                        <p:cTn id="59" dur="500"/>
                                        <p:tgtEl>
                                          <p:spTgt spid="57"/>
                                        </p:tgtEl>
                                      </p:cBhvr>
                                    </p:animEffect>
                                  </p:childTnLst>
                                </p:cTn>
                              </p:par>
                              <p:par>
                                <p:cTn id="60" presetID="6" presetClass="emph" presetSubtype="0" fill="hold" grpId="0" nodeType="withEffect">
                                  <p:stCondLst>
                                    <p:cond delay="0"/>
                                  </p:stCondLst>
                                  <p:childTnLst>
                                    <p:animScale>
                                      <p:cBhvr>
                                        <p:cTn id="61" dur="2000" fill="hold"/>
                                        <p:tgtEl>
                                          <p:spTgt spid="2"/>
                                        </p:tgtEl>
                                      </p:cBhvr>
                                      <p:by x="150000" y="150000"/>
                                    </p:animScale>
                                  </p:childTnLst>
                                </p:cTn>
                              </p:par>
                              <p:par>
                                <p:cTn id="62" presetID="6" presetClass="emph" presetSubtype="0" fill="hold" grpId="0" nodeType="withEffect">
                                  <p:stCondLst>
                                    <p:cond delay="0"/>
                                  </p:stCondLst>
                                  <p:childTnLst>
                                    <p:animScale>
                                      <p:cBhvr>
                                        <p:cTn id="63" dur="2000" fill="hold"/>
                                        <p:tgtEl>
                                          <p:spTgt spid="6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P spid="39" grpId="0" animBg="1"/>
      <p:bldP spid="40" grpId="0"/>
      <p:bldP spid="41" grpId="0"/>
      <p:bldP spid="42" grpId="0"/>
      <p:bldP spid="43" grpId="0"/>
      <p:bldP spid="44" grpId="0"/>
      <p:bldP spid="2" grpId="0"/>
      <p:bldP spid="6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CAEA2-C8DD-4FD5-8082-59BFBE7B2504}"/>
              </a:ext>
            </a:extLst>
          </p:cNvPr>
          <p:cNvSpPr>
            <a:spLocks noGrp="1"/>
          </p:cNvSpPr>
          <p:nvPr>
            <p:ph type="title"/>
          </p:nvPr>
        </p:nvSpPr>
        <p:spPr>
          <a:xfrm>
            <a:off x="0" y="212082"/>
            <a:ext cx="4684507" cy="523220"/>
          </a:xfrm>
        </p:spPr>
        <p:txBody>
          <a:bodyPr/>
          <a:lstStyle/>
          <a:p>
            <a:r>
              <a:rPr lang="en-US" dirty="0"/>
              <a:t>Vision of the food strategy</a:t>
            </a:r>
            <a:endParaRPr lang="en-GB" dirty="0"/>
          </a:p>
        </p:txBody>
      </p:sp>
      <p:sp>
        <p:nvSpPr>
          <p:cNvPr id="3" name="Content Placeholder 2">
            <a:extLst>
              <a:ext uri="{FF2B5EF4-FFF2-40B4-BE49-F238E27FC236}">
                <a16:creationId xmlns:a16="http://schemas.microsoft.com/office/drawing/2014/main" id="{4B274255-626D-4B77-8868-95C418C46BFF}"/>
              </a:ext>
            </a:extLst>
          </p:cNvPr>
          <p:cNvSpPr>
            <a:spLocks noGrp="1"/>
          </p:cNvSpPr>
          <p:nvPr>
            <p:ph idx="1"/>
          </p:nvPr>
        </p:nvSpPr>
        <p:spPr>
          <a:xfrm>
            <a:off x="569707" y="999429"/>
            <a:ext cx="8229600" cy="3394472"/>
          </a:xfrm>
        </p:spPr>
        <p:txBody>
          <a:bodyPr>
            <a:normAutofit/>
          </a:bodyPr>
          <a:lstStyle/>
          <a:p>
            <a:pPr marL="0" indent="0" algn="ctr">
              <a:buNone/>
            </a:pPr>
            <a:r>
              <a:rPr lang="en-US" sz="1800" i="1" dirty="0"/>
              <a:t>Quito is a territory that promotes a sustainable and resilient Agri-Food System, from </a:t>
            </a:r>
            <a:r>
              <a:rPr lang="en-US" sz="1800" b="1" i="1" dirty="0">
                <a:solidFill>
                  <a:srgbClr val="B5BD00"/>
                </a:solidFill>
              </a:rPr>
              <a:t>environmentally friendly production </a:t>
            </a:r>
            <a:r>
              <a:rPr lang="en-US" sz="1800" i="1" dirty="0"/>
              <a:t>and transformation, through distribution with </a:t>
            </a:r>
            <a:r>
              <a:rPr lang="en-US" sz="1800" b="1" i="1" dirty="0">
                <a:solidFill>
                  <a:srgbClr val="B5BD00"/>
                </a:solidFill>
              </a:rPr>
              <a:t>eco-efficient logistics </a:t>
            </a:r>
            <a:r>
              <a:rPr lang="en-US" sz="1800" i="1" dirty="0"/>
              <a:t>and fair and </a:t>
            </a:r>
            <a:r>
              <a:rPr lang="en-US" sz="1800" b="1" i="1" dirty="0">
                <a:solidFill>
                  <a:srgbClr val="B5BD00"/>
                </a:solidFill>
              </a:rPr>
              <a:t>inclusive marketing</a:t>
            </a:r>
            <a:r>
              <a:rPr lang="en-US" sz="1800" i="1" dirty="0"/>
              <a:t>, to </a:t>
            </a:r>
            <a:r>
              <a:rPr lang="en-US" sz="1800" b="1" i="1" dirty="0">
                <a:solidFill>
                  <a:srgbClr val="B5BD00"/>
                </a:solidFill>
              </a:rPr>
              <a:t>waste management </a:t>
            </a:r>
            <a:r>
              <a:rPr lang="en-US" sz="1800" i="1" dirty="0"/>
              <a:t>and responsible consumption that empowers </a:t>
            </a:r>
            <a:r>
              <a:rPr lang="en-US" sz="1800" b="1" i="1" dirty="0">
                <a:solidFill>
                  <a:srgbClr val="B5BD00"/>
                </a:solidFill>
              </a:rPr>
              <a:t>citizen participation</a:t>
            </a:r>
            <a:r>
              <a:rPr lang="en-US" sz="1800" i="1" dirty="0"/>
              <a:t>.</a:t>
            </a:r>
          </a:p>
          <a:p>
            <a:endParaRPr lang="en-GB" dirty="0"/>
          </a:p>
        </p:txBody>
      </p:sp>
      <p:pic>
        <p:nvPicPr>
          <p:cNvPr id="4" name="Imagen 6">
            <a:extLst>
              <a:ext uri="{FF2B5EF4-FFF2-40B4-BE49-F238E27FC236}">
                <a16:creationId xmlns:a16="http://schemas.microsoft.com/office/drawing/2014/main" id="{9AD76330-A860-4B32-A5DF-4A52248B0162}"/>
              </a:ext>
            </a:extLst>
          </p:cNvPr>
          <p:cNvPicPr>
            <a:picLocks noChangeAspect="1"/>
          </p:cNvPicPr>
          <p:nvPr/>
        </p:nvPicPr>
        <p:blipFill rotWithShape="1">
          <a:blip r:embed="rId2">
            <a:extLst>
              <a:ext uri="{28A0092B-C50C-407E-A947-70E740481C1C}">
                <a14:useLocalDpi xmlns:a14="http://schemas.microsoft.com/office/drawing/2010/main" val="0"/>
              </a:ext>
            </a:extLst>
          </a:blip>
          <a:srcRect t="6582" b="13787"/>
          <a:stretch/>
        </p:blipFill>
        <p:spPr>
          <a:xfrm>
            <a:off x="1636106" y="2839843"/>
            <a:ext cx="5871787" cy="1732157"/>
          </a:xfrm>
          <a:prstGeom prst="rect">
            <a:avLst/>
          </a:prstGeom>
        </p:spPr>
      </p:pic>
      <p:pic>
        <p:nvPicPr>
          <p:cNvPr id="10" name="Graphic 9" descr="Open quotation mark with solid fill">
            <a:extLst>
              <a:ext uri="{FF2B5EF4-FFF2-40B4-BE49-F238E27FC236}">
                <a16:creationId xmlns:a16="http://schemas.microsoft.com/office/drawing/2014/main" id="{4FFF1572-8E9C-4D08-8FF5-67696FAFF64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626" y="679759"/>
            <a:ext cx="914400" cy="914400"/>
          </a:xfrm>
          <a:prstGeom prst="rect">
            <a:avLst/>
          </a:prstGeom>
        </p:spPr>
      </p:pic>
      <p:pic>
        <p:nvPicPr>
          <p:cNvPr id="12" name="Graphic 11" descr="Closed quotation mark with solid fill">
            <a:extLst>
              <a:ext uri="{FF2B5EF4-FFF2-40B4-BE49-F238E27FC236}">
                <a16:creationId xmlns:a16="http://schemas.microsoft.com/office/drawing/2014/main" id="{B4D96A25-E42A-4CE5-B4E2-5C2C2BBDE08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36026" y="2114550"/>
            <a:ext cx="914400" cy="914400"/>
          </a:xfrm>
          <a:prstGeom prst="rect">
            <a:avLst/>
          </a:prstGeom>
        </p:spPr>
      </p:pic>
    </p:spTree>
    <p:extLst>
      <p:ext uri="{BB962C8B-B14F-4D97-AF65-F5344CB8AC3E}">
        <p14:creationId xmlns:p14="http://schemas.microsoft.com/office/powerpoint/2010/main" val="40862121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A9FEA-DF2F-4BB4-AEDC-BD4ADFC2781A}"/>
              </a:ext>
            </a:extLst>
          </p:cNvPr>
          <p:cNvSpPr>
            <a:spLocks noGrp="1"/>
          </p:cNvSpPr>
          <p:nvPr>
            <p:ph type="title"/>
          </p:nvPr>
        </p:nvSpPr>
        <p:spPr>
          <a:xfrm>
            <a:off x="0" y="212082"/>
            <a:ext cx="2329760" cy="523220"/>
          </a:xfrm>
        </p:spPr>
        <p:txBody>
          <a:bodyPr/>
          <a:lstStyle/>
          <a:p>
            <a:r>
              <a:rPr lang="en-US" dirty="0"/>
              <a:t>2 strategies</a:t>
            </a:r>
            <a:endParaRPr lang="en-GB" dirty="0"/>
          </a:p>
        </p:txBody>
      </p:sp>
      <p:pic>
        <p:nvPicPr>
          <p:cNvPr id="5" name="Content Placeholder 4">
            <a:extLst>
              <a:ext uri="{FF2B5EF4-FFF2-40B4-BE49-F238E27FC236}">
                <a16:creationId xmlns:a16="http://schemas.microsoft.com/office/drawing/2014/main" id="{8D917427-602F-432E-B677-5B188A97E9CC}"/>
              </a:ext>
            </a:extLst>
          </p:cNvPr>
          <p:cNvPicPr>
            <a:picLocks noGrp="1" noChangeAspect="1"/>
          </p:cNvPicPr>
          <p:nvPr>
            <p:ph idx="1"/>
          </p:nvPr>
        </p:nvPicPr>
        <p:blipFill>
          <a:blip r:embed="rId3"/>
          <a:stretch>
            <a:fillRect/>
          </a:stretch>
        </p:blipFill>
        <p:spPr>
          <a:xfrm>
            <a:off x="310690" y="1169449"/>
            <a:ext cx="3970853" cy="2697092"/>
          </a:xfrm>
        </p:spPr>
      </p:pic>
      <p:pic>
        <p:nvPicPr>
          <p:cNvPr id="7" name="Picture 6">
            <a:extLst>
              <a:ext uri="{FF2B5EF4-FFF2-40B4-BE49-F238E27FC236}">
                <a16:creationId xmlns:a16="http://schemas.microsoft.com/office/drawing/2014/main" id="{1A41F1D2-D56C-425C-AC37-1CE64C4AA60C}"/>
              </a:ext>
            </a:extLst>
          </p:cNvPr>
          <p:cNvPicPr>
            <a:picLocks noChangeAspect="1"/>
          </p:cNvPicPr>
          <p:nvPr/>
        </p:nvPicPr>
        <p:blipFill>
          <a:blip r:embed="rId4"/>
          <a:stretch>
            <a:fillRect/>
          </a:stretch>
        </p:blipFill>
        <p:spPr>
          <a:xfrm>
            <a:off x="5800564" y="829459"/>
            <a:ext cx="2220843" cy="3144592"/>
          </a:xfrm>
          <a:prstGeom prst="rect">
            <a:avLst/>
          </a:prstGeom>
        </p:spPr>
      </p:pic>
      <p:pic>
        <p:nvPicPr>
          <p:cNvPr id="9" name="Graphic 8" descr="Add with solid fill">
            <a:extLst>
              <a:ext uri="{FF2B5EF4-FFF2-40B4-BE49-F238E27FC236}">
                <a16:creationId xmlns:a16="http://schemas.microsoft.com/office/drawing/2014/main" id="{FE513C15-622D-42B5-AA2A-9F2F41082D7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67152" y="2114550"/>
            <a:ext cx="914400" cy="914400"/>
          </a:xfrm>
          <a:prstGeom prst="rect">
            <a:avLst/>
          </a:prstGeom>
        </p:spPr>
      </p:pic>
      <p:sp>
        <p:nvSpPr>
          <p:cNvPr id="10" name="TextBox 9">
            <a:extLst>
              <a:ext uri="{FF2B5EF4-FFF2-40B4-BE49-F238E27FC236}">
                <a16:creationId xmlns:a16="http://schemas.microsoft.com/office/drawing/2014/main" id="{977204E8-0C21-497C-A57C-828FEF60C1F0}"/>
              </a:ext>
            </a:extLst>
          </p:cNvPr>
          <p:cNvSpPr txBox="1"/>
          <p:nvPr/>
        </p:nvSpPr>
        <p:spPr>
          <a:xfrm>
            <a:off x="482512" y="3974051"/>
            <a:ext cx="3627208" cy="707886"/>
          </a:xfrm>
          <a:prstGeom prst="rect">
            <a:avLst/>
          </a:prstGeom>
          <a:noFill/>
        </p:spPr>
        <p:txBody>
          <a:bodyPr wrap="square" rtlCol="0">
            <a:spAutoFit/>
          </a:bodyPr>
          <a:lstStyle/>
          <a:p>
            <a:pPr algn="ctr"/>
            <a:r>
              <a:rPr lang="en-US" sz="2000" b="1" dirty="0">
                <a:solidFill>
                  <a:srgbClr val="867F16"/>
                </a:solidFill>
              </a:rPr>
              <a:t>2018</a:t>
            </a:r>
          </a:p>
          <a:p>
            <a:pPr algn="ctr"/>
            <a:r>
              <a:rPr lang="en-US" sz="2000" b="1" dirty="0" err="1">
                <a:solidFill>
                  <a:schemeClr val="tx2">
                    <a:lumMod val="75000"/>
                  </a:schemeClr>
                </a:solidFill>
              </a:rPr>
              <a:t>Agrifood</a:t>
            </a:r>
            <a:r>
              <a:rPr lang="en-US" sz="2000" b="1" dirty="0">
                <a:solidFill>
                  <a:schemeClr val="tx2">
                    <a:lumMod val="75000"/>
                  </a:schemeClr>
                </a:solidFill>
              </a:rPr>
              <a:t> strategy</a:t>
            </a:r>
            <a:endParaRPr lang="en-GB" sz="2000" b="1" dirty="0">
              <a:solidFill>
                <a:schemeClr val="tx2">
                  <a:lumMod val="75000"/>
                </a:schemeClr>
              </a:solidFill>
            </a:endParaRPr>
          </a:p>
        </p:txBody>
      </p:sp>
      <p:sp>
        <p:nvSpPr>
          <p:cNvPr id="11" name="TextBox 10">
            <a:extLst>
              <a:ext uri="{FF2B5EF4-FFF2-40B4-BE49-F238E27FC236}">
                <a16:creationId xmlns:a16="http://schemas.microsoft.com/office/drawing/2014/main" id="{7472FBB5-F0A3-4F0A-8878-AD73965CD824}"/>
              </a:ext>
            </a:extLst>
          </p:cNvPr>
          <p:cNvSpPr txBox="1"/>
          <p:nvPr/>
        </p:nvSpPr>
        <p:spPr>
          <a:xfrm>
            <a:off x="4848874" y="3974051"/>
            <a:ext cx="3812614" cy="954107"/>
          </a:xfrm>
          <a:prstGeom prst="rect">
            <a:avLst/>
          </a:prstGeom>
          <a:noFill/>
        </p:spPr>
        <p:txBody>
          <a:bodyPr wrap="square" rtlCol="0">
            <a:spAutoFit/>
          </a:bodyPr>
          <a:lstStyle/>
          <a:p>
            <a:pPr algn="ctr"/>
            <a:r>
              <a:rPr lang="en-US" sz="2000" b="1" dirty="0">
                <a:solidFill>
                  <a:srgbClr val="867F16"/>
                </a:solidFill>
              </a:rPr>
              <a:t>2019</a:t>
            </a:r>
          </a:p>
          <a:p>
            <a:pPr algn="ctr"/>
            <a:r>
              <a:rPr lang="en-US" b="1" dirty="0" err="1">
                <a:solidFill>
                  <a:schemeClr val="tx2">
                    <a:lumMod val="75000"/>
                  </a:schemeClr>
                </a:solidFill>
              </a:rPr>
              <a:t>Agrifood</a:t>
            </a:r>
            <a:r>
              <a:rPr lang="en-US" b="1" dirty="0">
                <a:solidFill>
                  <a:schemeClr val="tx2">
                    <a:lumMod val="75000"/>
                  </a:schemeClr>
                </a:solidFill>
              </a:rPr>
              <a:t> resilience </a:t>
            </a:r>
          </a:p>
          <a:p>
            <a:pPr algn="ctr"/>
            <a:r>
              <a:rPr lang="en-US" b="1" dirty="0">
                <a:solidFill>
                  <a:schemeClr val="tx2">
                    <a:lumMod val="75000"/>
                  </a:schemeClr>
                </a:solidFill>
              </a:rPr>
              <a:t>Strategy + vulnerability assessment</a:t>
            </a:r>
            <a:endParaRPr lang="en-GB" b="1" dirty="0">
              <a:solidFill>
                <a:schemeClr val="tx2">
                  <a:lumMod val="75000"/>
                </a:schemeClr>
              </a:solidFill>
            </a:endParaRPr>
          </a:p>
        </p:txBody>
      </p:sp>
    </p:spTree>
    <p:extLst>
      <p:ext uri="{BB962C8B-B14F-4D97-AF65-F5344CB8AC3E}">
        <p14:creationId xmlns:p14="http://schemas.microsoft.com/office/powerpoint/2010/main" val="11047440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9A961-21A5-4992-A3B8-77D8FA798161}"/>
              </a:ext>
            </a:extLst>
          </p:cNvPr>
          <p:cNvSpPr>
            <a:spLocks noGrp="1"/>
          </p:cNvSpPr>
          <p:nvPr>
            <p:ph type="title"/>
          </p:nvPr>
        </p:nvSpPr>
        <p:spPr>
          <a:xfrm>
            <a:off x="0" y="212082"/>
            <a:ext cx="7061824" cy="523220"/>
          </a:xfrm>
        </p:spPr>
        <p:txBody>
          <a:bodyPr/>
          <a:lstStyle/>
          <a:p>
            <a:r>
              <a:rPr lang="en-US" dirty="0"/>
              <a:t>Coming to the rescue in times of covid…</a:t>
            </a:r>
            <a:endParaRPr lang="en-GB" dirty="0"/>
          </a:p>
        </p:txBody>
      </p:sp>
      <p:pic>
        <p:nvPicPr>
          <p:cNvPr id="5" name="Content Placeholder 4">
            <a:extLst>
              <a:ext uri="{FF2B5EF4-FFF2-40B4-BE49-F238E27FC236}">
                <a16:creationId xmlns:a16="http://schemas.microsoft.com/office/drawing/2014/main" id="{3C1C93B9-7B14-4EAB-9484-F586482D97F5}"/>
              </a:ext>
            </a:extLst>
          </p:cNvPr>
          <p:cNvPicPr>
            <a:picLocks noGrp="1" noChangeAspect="1"/>
          </p:cNvPicPr>
          <p:nvPr>
            <p:ph idx="1"/>
          </p:nvPr>
        </p:nvPicPr>
        <p:blipFill>
          <a:blip r:embed="rId2"/>
          <a:stretch>
            <a:fillRect/>
          </a:stretch>
        </p:blipFill>
        <p:spPr>
          <a:xfrm>
            <a:off x="319177" y="735302"/>
            <a:ext cx="8229600" cy="3189807"/>
          </a:xfrm>
        </p:spPr>
      </p:pic>
      <p:pic>
        <p:nvPicPr>
          <p:cNvPr id="7" name="Picture 6">
            <a:extLst>
              <a:ext uri="{FF2B5EF4-FFF2-40B4-BE49-F238E27FC236}">
                <a16:creationId xmlns:a16="http://schemas.microsoft.com/office/drawing/2014/main" id="{016AFB85-55FF-4C20-8C5C-B9F11704B2BD}"/>
              </a:ext>
            </a:extLst>
          </p:cNvPr>
          <p:cNvPicPr>
            <a:picLocks noChangeAspect="1"/>
          </p:cNvPicPr>
          <p:nvPr/>
        </p:nvPicPr>
        <p:blipFill>
          <a:blip r:embed="rId3"/>
          <a:stretch>
            <a:fillRect/>
          </a:stretch>
        </p:blipFill>
        <p:spPr>
          <a:xfrm>
            <a:off x="4761248" y="3790805"/>
            <a:ext cx="4382752" cy="1234785"/>
          </a:xfrm>
          <a:prstGeom prst="rect">
            <a:avLst/>
          </a:prstGeom>
        </p:spPr>
      </p:pic>
      <p:sp>
        <p:nvSpPr>
          <p:cNvPr id="8" name="TextBox 7">
            <a:extLst>
              <a:ext uri="{FF2B5EF4-FFF2-40B4-BE49-F238E27FC236}">
                <a16:creationId xmlns:a16="http://schemas.microsoft.com/office/drawing/2014/main" id="{3CF2D026-5182-48A9-9A91-93646004EFC6}"/>
              </a:ext>
            </a:extLst>
          </p:cNvPr>
          <p:cNvSpPr txBox="1"/>
          <p:nvPr/>
        </p:nvSpPr>
        <p:spPr>
          <a:xfrm>
            <a:off x="1070958" y="4459863"/>
            <a:ext cx="3164308" cy="307777"/>
          </a:xfrm>
          <a:prstGeom prst="rect">
            <a:avLst/>
          </a:prstGeom>
          <a:noFill/>
        </p:spPr>
        <p:txBody>
          <a:bodyPr wrap="square" rtlCol="0">
            <a:spAutoFit/>
          </a:bodyPr>
          <a:lstStyle/>
          <a:p>
            <a:r>
              <a:rPr lang="en-US" sz="1400" b="1" dirty="0">
                <a:solidFill>
                  <a:srgbClr val="B5BD00"/>
                </a:solidFill>
                <a:latin typeface="Trebuchet MS" panose="020B0603020202020204" pitchFamily="34" charset="0"/>
              </a:rPr>
              <a:t>Listen to David in our webinar </a:t>
            </a:r>
            <a:r>
              <a:rPr lang="en-US" sz="1400" b="1" dirty="0">
                <a:solidFill>
                  <a:srgbClr val="B5BD00"/>
                </a:solidFill>
                <a:latin typeface="Trebuchet MS" panose="020B0603020202020204" pitchFamily="34" charset="0"/>
                <a:hlinkClick r:id="rId4">
                  <a:extLst>
                    <a:ext uri="{A12FA001-AC4F-418D-AE19-62706E023703}">
                      <ahyp:hlinkClr xmlns:ahyp="http://schemas.microsoft.com/office/drawing/2018/hyperlinkcolor" val="tx"/>
                    </a:ext>
                  </a:extLst>
                </a:hlinkClick>
              </a:rPr>
              <a:t>here</a:t>
            </a:r>
            <a:endParaRPr lang="en-GB" sz="1400" b="1" dirty="0">
              <a:solidFill>
                <a:srgbClr val="B5BD00"/>
              </a:solidFill>
              <a:latin typeface="Trebuchet MS" panose="020B0603020202020204" pitchFamily="34" charset="0"/>
            </a:endParaRPr>
          </a:p>
        </p:txBody>
      </p:sp>
      <p:pic>
        <p:nvPicPr>
          <p:cNvPr id="10" name="Graphic 9" descr="Headphones with solid fill">
            <a:extLst>
              <a:ext uri="{FF2B5EF4-FFF2-40B4-BE49-F238E27FC236}">
                <a16:creationId xmlns:a16="http://schemas.microsoft.com/office/drawing/2014/main" id="{9D186A5A-DB5A-4684-849A-09F4533E546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220116">
            <a:off x="378377" y="4319409"/>
            <a:ext cx="646981" cy="646981"/>
          </a:xfrm>
          <a:prstGeom prst="rect">
            <a:avLst/>
          </a:prstGeom>
        </p:spPr>
      </p:pic>
    </p:spTree>
    <p:extLst>
      <p:ext uri="{BB962C8B-B14F-4D97-AF65-F5344CB8AC3E}">
        <p14:creationId xmlns:p14="http://schemas.microsoft.com/office/powerpoint/2010/main" val="23581446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0E862-C601-4767-B244-0D72EC66B881}"/>
              </a:ext>
            </a:extLst>
          </p:cNvPr>
          <p:cNvSpPr>
            <a:spLocks noGrp="1"/>
          </p:cNvSpPr>
          <p:nvPr>
            <p:ph type="title"/>
          </p:nvPr>
        </p:nvSpPr>
        <p:spPr>
          <a:xfrm>
            <a:off x="0" y="212082"/>
            <a:ext cx="2986991" cy="523220"/>
          </a:xfrm>
        </p:spPr>
        <p:txBody>
          <a:bodyPr/>
          <a:lstStyle/>
          <a:p>
            <a:r>
              <a:rPr lang="en-US" dirty="0"/>
              <a:t>Lessons learned</a:t>
            </a:r>
            <a:endParaRPr lang="en-GB" dirty="0"/>
          </a:p>
        </p:txBody>
      </p:sp>
      <p:sp>
        <p:nvSpPr>
          <p:cNvPr id="3" name="Content Placeholder 2">
            <a:extLst>
              <a:ext uri="{FF2B5EF4-FFF2-40B4-BE49-F238E27FC236}">
                <a16:creationId xmlns:a16="http://schemas.microsoft.com/office/drawing/2014/main" id="{A585CC92-EBD3-4FD7-9488-0A0B48E45640}"/>
              </a:ext>
            </a:extLst>
          </p:cNvPr>
          <p:cNvSpPr>
            <a:spLocks noGrp="1"/>
          </p:cNvSpPr>
          <p:nvPr>
            <p:ph idx="1"/>
          </p:nvPr>
        </p:nvSpPr>
        <p:spPr>
          <a:xfrm>
            <a:off x="457200" y="897147"/>
            <a:ext cx="8358996" cy="2286000"/>
          </a:xfrm>
        </p:spPr>
        <p:txBody>
          <a:bodyPr>
            <a:normAutofit fontScale="47500" lnSpcReduction="20000"/>
          </a:bodyPr>
          <a:lstStyle/>
          <a:p>
            <a:r>
              <a:rPr lang="en-US" dirty="0"/>
              <a:t>A city-wide systemic process can emerge from an initially small-scale project focused on </a:t>
            </a:r>
            <a:r>
              <a:rPr lang="en-US" b="1" dirty="0">
                <a:solidFill>
                  <a:srgbClr val="B5BD00"/>
                </a:solidFill>
              </a:rPr>
              <a:t>urban agriculture </a:t>
            </a:r>
            <a:r>
              <a:rPr lang="en-US" dirty="0"/>
              <a:t>and agroecology.</a:t>
            </a:r>
          </a:p>
          <a:p>
            <a:r>
              <a:rPr lang="en-US" dirty="0"/>
              <a:t>To engage </a:t>
            </a:r>
            <a:r>
              <a:rPr lang="en-US" b="1" dirty="0">
                <a:solidFill>
                  <a:srgbClr val="B5BD00"/>
                </a:solidFill>
              </a:rPr>
              <a:t>conventional farmers </a:t>
            </a:r>
            <a:r>
              <a:rPr lang="en-US" dirty="0"/>
              <a:t>in the process, it’s necessary to put in place support systems that are relevant and of added value to them, hence the need to involve them in policy discussions around the food strategy.</a:t>
            </a:r>
          </a:p>
          <a:p>
            <a:r>
              <a:rPr lang="en-US" dirty="0"/>
              <a:t>A </a:t>
            </a:r>
            <a:r>
              <a:rPr lang="en-US" b="1" dirty="0">
                <a:solidFill>
                  <a:srgbClr val="B5BD00"/>
                </a:solidFill>
              </a:rPr>
              <a:t>food systems assessment</a:t>
            </a:r>
            <a:r>
              <a:rPr lang="en-US" dirty="0"/>
              <a:t> which maps </a:t>
            </a:r>
            <a:r>
              <a:rPr lang="en-US" b="1" dirty="0">
                <a:solidFill>
                  <a:srgbClr val="B5BD00"/>
                </a:solidFill>
              </a:rPr>
              <a:t>food flows </a:t>
            </a:r>
            <a:r>
              <a:rPr lang="en-US" dirty="0"/>
              <a:t>is essential to understand how to better balance local and international food chains in the best way and navigate trade-offs.</a:t>
            </a:r>
          </a:p>
          <a:p>
            <a:r>
              <a:rPr lang="en-US" b="1" dirty="0">
                <a:solidFill>
                  <a:srgbClr val="B5BD00"/>
                </a:solidFill>
              </a:rPr>
              <a:t>Political commitment </a:t>
            </a:r>
            <a:r>
              <a:rPr lang="en-US" dirty="0"/>
              <a:t>is key. Engaging elected officials should be part and parcel of every food strategy process.</a:t>
            </a:r>
          </a:p>
          <a:p>
            <a:r>
              <a:rPr lang="en-US" dirty="0"/>
              <a:t>On the importance of data and monitoring results (in relation to the MUFPP indicator framework):</a:t>
            </a:r>
          </a:p>
          <a:p>
            <a:pPr marL="0" indent="0">
              <a:buNone/>
            </a:pPr>
            <a:endParaRPr lang="en-GB" dirty="0"/>
          </a:p>
        </p:txBody>
      </p:sp>
      <p:pic>
        <p:nvPicPr>
          <p:cNvPr id="5" name="Picture 4">
            <a:extLst>
              <a:ext uri="{FF2B5EF4-FFF2-40B4-BE49-F238E27FC236}">
                <a16:creationId xmlns:a16="http://schemas.microsoft.com/office/drawing/2014/main" id="{33F7ACB7-0DE6-4EBC-84A9-BD036A4BF761}"/>
              </a:ext>
            </a:extLst>
          </p:cNvPr>
          <p:cNvPicPr>
            <a:picLocks noChangeAspect="1"/>
          </p:cNvPicPr>
          <p:nvPr/>
        </p:nvPicPr>
        <p:blipFill>
          <a:blip r:embed="rId2"/>
          <a:stretch>
            <a:fillRect/>
          </a:stretch>
        </p:blipFill>
        <p:spPr>
          <a:xfrm>
            <a:off x="3524793" y="2994893"/>
            <a:ext cx="4975190" cy="1893392"/>
          </a:xfrm>
          <a:prstGeom prst="rect">
            <a:avLst/>
          </a:prstGeom>
        </p:spPr>
      </p:pic>
      <p:pic>
        <p:nvPicPr>
          <p:cNvPr id="6" name="Picture 5">
            <a:extLst>
              <a:ext uri="{FF2B5EF4-FFF2-40B4-BE49-F238E27FC236}">
                <a16:creationId xmlns:a16="http://schemas.microsoft.com/office/drawing/2014/main" id="{70E3BB26-D81F-49FC-ABD6-8ED56FF98AB6}"/>
              </a:ext>
            </a:extLst>
          </p:cNvPr>
          <p:cNvPicPr>
            <a:picLocks noChangeAspect="1"/>
          </p:cNvPicPr>
          <p:nvPr/>
        </p:nvPicPr>
        <p:blipFill>
          <a:blip r:embed="rId3"/>
          <a:stretch>
            <a:fillRect/>
          </a:stretch>
        </p:blipFill>
        <p:spPr>
          <a:xfrm rot="20977566">
            <a:off x="1108590" y="3308685"/>
            <a:ext cx="964363" cy="1520553"/>
          </a:xfrm>
          <a:prstGeom prst="rect">
            <a:avLst/>
          </a:prstGeom>
        </p:spPr>
      </p:pic>
      <p:sp>
        <p:nvSpPr>
          <p:cNvPr id="7" name="TextBox 6">
            <a:extLst>
              <a:ext uri="{FF2B5EF4-FFF2-40B4-BE49-F238E27FC236}">
                <a16:creationId xmlns:a16="http://schemas.microsoft.com/office/drawing/2014/main" id="{32A713A9-ABBA-4C52-A2B6-1EE429A5A3F7}"/>
              </a:ext>
            </a:extLst>
          </p:cNvPr>
          <p:cNvSpPr txBox="1"/>
          <p:nvPr/>
        </p:nvSpPr>
        <p:spPr>
          <a:xfrm>
            <a:off x="2201975" y="3838755"/>
            <a:ext cx="1472878" cy="461665"/>
          </a:xfrm>
          <a:prstGeom prst="rect">
            <a:avLst/>
          </a:prstGeom>
          <a:noFill/>
          <a:ln w="12700">
            <a:solidFill>
              <a:srgbClr val="B5BD00"/>
            </a:solidFill>
          </a:ln>
        </p:spPr>
        <p:txBody>
          <a:bodyPr wrap="square" rtlCol="0">
            <a:spAutoFit/>
          </a:bodyPr>
          <a:lstStyle/>
          <a:p>
            <a:pPr algn="ctr"/>
            <a:r>
              <a:rPr lang="en-US" sz="1200" dirty="0">
                <a:solidFill>
                  <a:srgbClr val="3D3935"/>
                </a:solidFill>
                <a:latin typeface="Trebuchet MS" charset="0"/>
              </a:rPr>
              <a:t>Get a soft copy of the book </a:t>
            </a:r>
            <a:r>
              <a:rPr lang="en-US" sz="1200" dirty="0">
                <a:solidFill>
                  <a:schemeClr val="tx1">
                    <a:lumMod val="75000"/>
                    <a:lumOff val="25000"/>
                  </a:schemeClr>
                </a:solidFill>
                <a:latin typeface="Trebuchet MS" charset="0"/>
                <a:hlinkClick r:id="rId4">
                  <a:extLst>
                    <a:ext uri="{A12FA001-AC4F-418D-AE19-62706E023703}">
                      <ahyp:hlinkClr xmlns:ahyp="http://schemas.microsoft.com/office/drawing/2018/hyperlinkcolor" val="tx"/>
                    </a:ext>
                  </a:extLst>
                </a:hlinkClick>
              </a:rPr>
              <a:t>here</a:t>
            </a:r>
            <a:endParaRPr lang="en-GB" sz="1200" dirty="0">
              <a:solidFill>
                <a:schemeClr val="tx1">
                  <a:lumMod val="75000"/>
                  <a:lumOff val="25000"/>
                </a:schemeClr>
              </a:solidFill>
              <a:latin typeface="Trebuchet MS" charset="0"/>
            </a:endParaRPr>
          </a:p>
        </p:txBody>
      </p:sp>
    </p:spTree>
    <p:extLst>
      <p:ext uri="{BB962C8B-B14F-4D97-AF65-F5344CB8AC3E}">
        <p14:creationId xmlns:p14="http://schemas.microsoft.com/office/powerpoint/2010/main" val="3774097719"/>
      </p:ext>
    </p:extLst>
  </p:cSld>
  <p:clrMapOvr>
    <a:masterClrMapping/>
  </p:clrMapOvr>
</p:sld>
</file>

<file path=ppt/theme/theme1.xml><?xml version="1.0" encoding="utf-8"?>
<a:theme xmlns:a="http://schemas.openxmlformats.org/drawingml/2006/main" name="Rikolto Master">
  <a:themeElements>
    <a:clrScheme name="Custom 1">
      <a:dk1>
        <a:srgbClr val="022E5A"/>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Rikolto_ppt_Template_VECO ENG" id="{DC2AF102-351C-4916-9499-8CBCE5A5701C}" vid="{ABCA9B48-38E6-49A9-B9E4-B195428C5F3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0604520D8130B4BAB1BA181AD13F6AA" ma:contentTypeVersion="12" ma:contentTypeDescription="Create a new document." ma:contentTypeScope="" ma:versionID="6d7dc13dbb2df1c9b1b7c8b93c577424">
  <xsd:schema xmlns:xsd="http://www.w3.org/2001/XMLSchema" xmlns:xs="http://www.w3.org/2001/XMLSchema" xmlns:p="http://schemas.microsoft.com/office/2006/metadata/properties" xmlns:ns2="a983dd8a-8437-49dc-8ab9-8d36b50d57e6" xmlns:ns3="700ae7b1-68c3-400f-a7df-228479c4ba87" targetNamespace="http://schemas.microsoft.com/office/2006/metadata/properties" ma:root="true" ma:fieldsID="2a3a1ef6f9b9441429aa13063a6b55a1" ns2:_="" ns3:_="">
    <xsd:import namespace="a983dd8a-8437-49dc-8ab9-8d36b50d57e6"/>
    <xsd:import namespace="700ae7b1-68c3-400f-a7df-228479c4ba8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83dd8a-8437-49dc-8ab9-8d36b50d57e6"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00ae7b1-68c3-400f-a7df-228479c4ba87"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a983dd8a-8437-49dc-8ab9-8d36b50d57e6">
      <UserInfo>
        <DisplayName>Christ Vansteenkiste</DisplayName>
        <AccountId>99</AccountId>
        <AccountType/>
      </UserInfo>
      <UserInfo>
        <DisplayName>Mianne Van der Biest</DisplayName>
        <AccountId>34</AccountId>
        <AccountType/>
      </UserInfo>
      <UserInfo>
        <DisplayName>Heleen Verlinden</DisplayName>
        <AccountId>81</AccountId>
        <AccountType/>
      </UserInfo>
      <UserInfo>
        <DisplayName>Nina Pattyn</DisplayName>
        <AccountId>38</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2B212E3-EE17-44B0-8AA6-608320F530B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983dd8a-8437-49dc-8ab9-8d36b50d57e6"/>
    <ds:schemaRef ds:uri="700ae7b1-68c3-400f-a7df-228479c4ba8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5B15C90-13B8-4BE8-BFFC-38D41B9D1B6E}">
  <ds:schemaRefs>
    <ds:schemaRef ds:uri="http://schemas.microsoft.com/office/2006/documentManagement/types"/>
    <ds:schemaRef ds:uri="a983dd8a-8437-49dc-8ab9-8d36b50d57e6"/>
    <ds:schemaRef ds:uri="http://www.w3.org/XML/1998/namespace"/>
    <ds:schemaRef ds:uri="http://purl.org/dc/terms/"/>
    <ds:schemaRef ds:uri="http://purl.org/dc/elements/1.1/"/>
    <ds:schemaRef ds:uri="http://schemas.microsoft.com/office/infopath/2007/PartnerControls"/>
    <ds:schemaRef ds:uri="http://schemas.microsoft.com/office/2006/metadata/properties"/>
    <ds:schemaRef ds:uri="http://schemas.openxmlformats.org/package/2006/metadata/core-properties"/>
    <ds:schemaRef ds:uri="700ae7b1-68c3-400f-a7df-228479c4ba87"/>
    <ds:schemaRef ds:uri="http://purl.org/dc/dcmitype/"/>
  </ds:schemaRefs>
</ds:datastoreItem>
</file>

<file path=customXml/itemProps3.xml><?xml version="1.0" encoding="utf-8"?>
<ds:datastoreItem xmlns:ds="http://schemas.openxmlformats.org/officeDocument/2006/customXml" ds:itemID="{BA900FF0-0039-4551-8962-BFB63D4F219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Rikolto_ppt_Template_Rikolto_ENG</Template>
  <TotalTime>601</TotalTime>
  <Words>1298</Words>
  <Application>Microsoft Office PowerPoint</Application>
  <PresentationFormat>Diavoorstelling (16:9)</PresentationFormat>
  <Paragraphs>139</Paragraphs>
  <Slides>14</Slides>
  <Notes>4</Notes>
  <HiddenSlides>0</HiddenSlides>
  <MMClips>0</MMClips>
  <ScaleCrop>false</ScaleCrop>
  <HeadingPairs>
    <vt:vector size="4" baseType="variant">
      <vt:variant>
        <vt:lpstr>Thema</vt:lpstr>
      </vt:variant>
      <vt:variant>
        <vt:i4>1</vt:i4>
      </vt:variant>
      <vt:variant>
        <vt:lpstr>Diatitels</vt:lpstr>
      </vt:variant>
      <vt:variant>
        <vt:i4>14</vt:i4>
      </vt:variant>
    </vt:vector>
  </HeadingPairs>
  <TitlesOfParts>
    <vt:vector size="15" baseType="lpstr">
      <vt:lpstr>Rikolto Master</vt:lpstr>
      <vt:lpstr>Quito’s agrifood policy journey</vt:lpstr>
      <vt:lpstr>Quito’s food journey</vt:lpstr>
      <vt:lpstr>In Quito…</vt:lpstr>
      <vt:lpstr>Quito’s Food journey</vt:lpstr>
      <vt:lpstr>The PAQ  - Multistakeholder platform</vt:lpstr>
      <vt:lpstr>Vision of the food strategy</vt:lpstr>
      <vt:lpstr>2 strategies</vt:lpstr>
      <vt:lpstr>Coming to the rescue in times of covid…</vt:lpstr>
      <vt:lpstr>Lessons learned</vt:lpstr>
      <vt:lpstr>A call to action</vt:lpstr>
      <vt:lpstr>The Glasgow Food &amp; Climate Declaration</vt:lpstr>
      <vt:lpstr>PowerPoint-presentatie</vt:lpstr>
      <vt:lpstr>How to sign?</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Charlotte Flechet</dc:creator>
  <cp:lastModifiedBy>Charlotte Flechet</cp:lastModifiedBy>
  <cp:revision>5</cp:revision>
  <dcterms:created xsi:type="dcterms:W3CDTF">2020-08-25T12:09:07Z</dcterms:created>
  <dcterms:modified xsi:type="dcterms:W3CDTF">2021-03-17T08:37:30Z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0x010100B0604520D8130B4BAB1BA181AD13F6AA</vt:lpwstr>
  </property>
</Properties>
</file>