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2" r:id="rId5"/>
    <p:sldId id="326" r:id="rId6"/>
    <p:sldId id="453" r:id="rId7"/>
    <p:sldId id="454" r:id="rId8"/>
    <p:sldId id="292" r:id="rId9"/>
    <p:sldId id="407" r:id="rId10"/>
    <p:sldId id="452" r:id="rId11"/>
    <p:sldId id="455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 O'Brien" initials="E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562F4F-E1FE-4591-949D-2EFF8B7A23AE}" v="16" dt="2021-03-16T17:39:04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74770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7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 Borrill" userId="0531f19e-f8b0-40ab-948a-93a3a9186381" providerId="ADAL" clId="{98562F4F-E1FE-4591-949D-2EFF8B7A23AE}"/>
    <pc:docChg chg="undo custSel addSld delSld modSld sldOrd">
      <pc:chgData name="Vic Borrill" userId="0531f19e-f8b0-40ab-948a-93a3a9186381" providerId="ADAL" clId="{98562F4F-E1FE-4591-949D-2EFF8B7A23AE}" dt="2021-03-16T17:39:15.984" v="2740" actId="1076"/>
      <pc:docMkLst>
        <pc:docMk/>
      </pc:docMkLst>
      <pc:sldChg chg="modSp mod ord">
        <pc:chgData name="Vic Borrill" userId="0531f19e-f8b0-40ab-948a-93a3a9186381" providerId="ADAL" clId="{98562F4F-E1FE-4591-949D-2EFF8B7A23AE}" dt="2021-03-16T17:03:12.026" v="2716" actId="20577"/>
        <pc:sldMkLst>
          <pc:docMk/>
          <pc:sldMk cId="918438961" sldId="292"/>
        </pc:sldMkLst>
        <pc:spChg chg="mod">
          <ac:chgData name="Vic Borrill" userId="0531f19e-f8b0-40ab-948a-93a3a9186381" providerId="ADAL" clId="{98562F4F-E1FE-4591-949D-2EFF8B7A23AE}" dt="2021-03-16T17:03:12.026" v="2716" actId="20577"/>
          <ac:spMkLst>
            <pc:docMk/>
            <pc:sldMk cId="918438961" sldId="292"/>
            <ac:spMk id="2" creationId="{4C2AA764-A316-4C30-BD03-32009495A87E}"/>
          </ac:spMkLst>
        </pc:spChg>
      </pc:sldChg>
      <pc:sldChg chg="addSp delSp modSp mod modClrScheme chgLayout">
        <pc:chgData name="Vic Borrill" userId="0531f19e-f8b0-40ab-948a-93a3a9186381" providerId="ADAL" clId="{98562F4F-E1FE-4591-949D-2EFF8B7A23AE}" dt="2021-03-16T17:39:15.984" v="2740" actId="1076"/>
        <pc:sldMkLst>
          <pc:docMk/>
          <pc:sldMk cId="2995926543" sldId="312"/>
        </pc:sldMkLst>
        <pc:spChg chg="mod">
          <ac:chgData name="Vic Borrill" userId="0531f19e-f8b0-40ab-948a-93a3a9186381" providerId="ADAL" clId="{98562F4F-E1FE-4591-949D-2EFF8B7A23AE}" dt="2021-03-16T17:39:15.984" v="2740" actId="1076"/>
          <ac:spMkLst>
            <pc:docMk/>
            <pc:sldMk cId="2995926543" sldId="312"/>
            <ac:spMk id="3" creationId="{00000000-0000-0000-0000-000000000000}"/>
          </ac:spMkLst>
        </pc:spChg>
        <pc:spChg chg="add del mod">
          <ac:chgData name="Vic Borrill" userId="0531f19e-f8b0-40ab-948a-93a3a9186381" providerId="ADAL" clId="{98562F4F-E1FE-4591-949D-2EFF8B7A23AE}" dt="2021-03-16T17:38:41.501" v="2722" actId="26606"/>
          <ac:spMkLst>
            <pc:docMk/>
            <pc:sldMk cId="2995926543" sldId="312"/>
            <ac:spMk id="9" creationId="{30A33FCD-C06F-4E17-B65D-83C64CC47F6F}"/>
          </ac:spMkLst>
        </pc:spChg>
        <pc:spChg chg="add del mod">
          <ac:chgData name="Vic Borrill" userId="0531f19e-f8b0-40ab-948a-93a3a9186381" providerId="ADAL" clId="{98562F4F-E1FE-4591-949D-2EFF8B7A23AE}" dt="2021-03-16T17:38:41.501" v="2722" actId="26606"/>
          <ac:spMkLst>
            <pc:docMk/>
            <pc:sldMk cId="2995926543" sldId="312"/>
            <ac:spMk id="11" creationId="{4898F76B-6F64-406D-944A-3B6809BCA538}"/>
          </ac:spMkLst>
        </pc:spChg>
        <pc:picChg chg="add mod">
          <ac:chgData name="Vic Borrill" userId="0531f19e-f8b0-40ab-948a-93a3a9186381" providerId="ADAL" clId="{98562F4F-E1FE-4591-949D-2EFF8B7A23AE}" dt="2021-03-16T17:39:12.891" v="2739" actId="1076"/>
          <ac:picMkLst>
            <pc:docMk/>
            <pc:sldMk cId="2995926543" sldId="312"/>
            <ac:picMk id="4" creationId="{2D6E3921-2387-4AD7-A5B0-F950CDC35960}"/>
          </ac:picMkLst>
        </pc:picChg>
        <pc:picChg chg="add mod">
          <ac:chgData name="Vic Borrill" userId="0531f19e-f8b0-40ab-948a-93a3a9186381" providerId="ADAL" clId="{98562F4F-E1FE-4591-949D-2EFF8B7A23AE}" dt="2021-03-16T17:39:10.211" v="2738" actId="1076"/>
          <ac:picMkLst>
            <pc:docMk/>
            <pc:sldMk cId="2995926543" sldId="312"/>
            <ac:picMk id="7" creationId="{644D6DE2-3CBB-4D7D-B012-9D5FF3FFC78C}"/>
          </ac:picMkLst>
        </pc:picChg>
      </pc:sldChg>
      <pc:sldChg chg="modSp mod">
        <pc:chgData name="Vic Borrill" userId="0531f19e-f8b0-40ab-948a-93a3a9186381" providerId="ADAL" clId="{98562F4F-E1FE-4591-949D-2EFF8B7A23AE}" dt="2021-03-16T13:54:21.349" v="293" actId="26606"/>
        <pc:sldMkLst>
          <pc:docMk/>
          <pc:sldMk cId="1714938282" sldId="326"/>
        </pc:sldMkLst>
        <pc:spChg chg="mod">
          <ac:chgData name="Vic Borrill" userId="0531f19e-f8b0-40ab-948a-93a3a9186381" providerId="ADAL" clId="{98562F4F-E1FE-4591-949D-2EFF8B7A23AE}" dt="2021-03-16T13:54:21.349" v="293" actId="26606"/>
          <ac:spMkLst>
            <pc:docMk/>
            <pc:sldMk cId="1714938282" sldId="326"/>
            <ac:spMk id="2" creationId="{EB114B48-061A-40BB-8FE9-D4E46C724A97}"/>
          </ac:spMkLst>
        </pc:spChg>
        <pc:spChg chg="mod">
          <ac:chgData name="Vic Borrill" userId="0531f19e-f8b0-40ab-948a-93a3a9186381" providerId="ADAL" clId="{98562F4F-E1FE-4591-949D-2EFF8B7A23AE}" dt="2021-03-16T13:54:21.349" v="293" actId="26606"/>
          <ac:spMkLst>
            <pc:docMk/>
            <pc:sldMk cId="1714938282" sldId="326"/>
            <ac:spMk id="4" creationId="{00000000-0000-0000-0000-000000000000}"/>
          </ac:spMkLst>
        </pc:spChg>
        <pc:picChg chg="mod">
          <ac:chgData name="Vic Borrill" userId="0531f19e-f8b0-40ab-948a-93a3a9186381" providerId="ADAL" clId="{98562F4F-E1FE-4591-949D-2EFF8B7A23AE}" dt="2021-03-16T13:54:21.349" v="293" actId="26606"/>
          <ac:picMkLst>
            <pc:docMk/>
            <pc:sldMk cId="1714938282" sldId="326"/>
            <ac:picMk id="5" creationId="{00000000-0000-0000-0000-000000000000}"/>
          </ac:picMkLst>
        </pc:picChg>
      </pc:sldChg>
      <pc:sldChg chg="modSp del mod">
        <pc:chgData name="Vic Borrill" userId="0531f19e-f8b0-40ab-948a-93a3a9186381" providerId="ADAL" clId="{98562F4F-E1FE-4591-949D-2EFF8B7A23AE}" dt="2021-03-16T14:36:51.597" v="342" actId="47"/>
        <pc:sldMkLst>
          <pc:docMk/>
          <pc:sldMk cId="1448107862" sldId="378"/>
        </pc:sldMkLst>
        <pc:spChg chg="mod">
          <ac:chgData name="Vic Borrill" userId="0531f19e-f8b0-40ab-948a-93a3a9186381" providerId="ADAL" clId="{98562F4F-E1FE-4591-949D-2EFF8B7A23AE}" dt="2021-03-16T14:36:40.680" v="339" actId="21"/>
          <ac:spMkLst>
            <pc:docMk/>
            <pc:sldMk cId="1448107862" sldId="378"/>
            <ac:spMk id="2" creationId="{00000000-0000-0000-0000-000000000000}"/>
          </ac:spMkLst>
        </pc:spChg>
        <pc:spChg chg="mod">
          <ac:chgData name="Vic Borrill" userId="0531f19e-f8b0-40ab-948a-93a3a9186381" providerId="ADAL" clId="{98562F4F-E1FE-4591-949D-2EFF8B7A23AE}" dt="2021-03-16T13:54:42.059" v="298" actId="20577"/>
          <ac:spMkLst>
            <pc:docMk/>
            <pc:sldMk cId="1448107862" sldId="378"/>
            <ac:spMk id="3" creationId="{00000000-0000-0000-0000-000000000000}"/>
          </ac:spMkLst>
        </pc:spChg>
      </pc:sldChg>
      <pc:sldChg chg="addSp delSp modSp mod setBg modClrScheme chgLayout">
        <pc:chgData name="Vic Borrill" userId="0531f19e-f8b0-40ab-948a-93a3a9186381" providerId="ADAL" clId="{98562F4F-E1FE-4591-949D-2EFF8B7A23AE}" dt="2021-03-16T16:57:13.375" v="2650" actId="20577"/>
        <pc:sldMkLst>
          <pc:docMk/>
          <pc:sldMk cId="2736922102" sldId="407"/>
        </pc:sldMkLst>
        <pc:spChg chg="mod ord">
          <ac:chgData name="Vic Borrill" userId="0531f19e-f8b0-40ab-948a-93a3a9186381" providerId="ADAL" clId="{98562F4F-E1FE-4591-949D-2EFF8B7A23AE}" dt="2021-03-16T15:26:35.638" v="2303" actId="20577"/>
          <ac:spMkLst>
            <pc:docMk/>
            <pc:sldMk cId="2736922102" sldId="407"/>
            <ac:spMk id="2" creationId="{BC7E10AA-E5F1-4C8F-9EC3-482F9BD30C61}"/>
          </ac:spMkLst>
        </pc:spChg>
        <pc:spChg chg="add del mod ord">
          <ac:chgData name="Vic Borrill" userId="0531f19e-f8b0-40ab-948a-93a3a9186381" providerId="ADAL" clId="{98562F4F-E1FE-4591-949D-2EFF8B7A23AE}" dt="2021-03-16T15:25:15.008" v="2283" actId="700"/>
          <ac:spMkLst>
            <pc:docMk/>
            <pc:sldMk cId="2736922102" sldId="407"/>
            <ac:spMk id="3" creationId="{E5895553-45B3-46E7-B042-4A501880A7C2}"/>
          </ac:spMkLst>
        </pc:spChg>
        <pc:spChg chg="mod ord">
          <ac:chgData name="Vic Borrill" userId="0531f19e-f8b0-40ab-948a-93a3a9186381" providerId="ADAL" clId="{98562F4F-E1FE-4591-949D-2EFF8B7A23AE}" dt="2021-03-16T15:26:25.129" v="2295" actId="26606"/>
          <ac:spMkLst>
            <pc:docMk/>
            <pc:sldMk cId="2736922102" sldId="407"/>
            <ac:spMk id="4" creationId="{D713F915-59E5-405D-A20E-9F8562BEE857}"/>
          </ac:spMkLst>
        </pc:spChg>
        <pc:spChg chg="add del mod">
          <ac:chgData name="Vic Borrill" userId="0531f19e-f8b0-40ab-948a-93a3a9186381" providerId="ADAL" clId="{98562F4F-E1FE-4591-949D-2EFF8B7A23AE}" dt="2021-03-16T15:26:08.635" v="2292"/>
          <ac:spMkLst>
            <pc:docMk/>
            <pc:sldMk cId="2736922102" sldId="407"/>
            <ac:spMk id="7" creationId="{1D71A425-0037-419F-BDC1-84F424266515}"/>
          </ac:spMkLst>
        </pc:spChg>
        <pc:spChg chg="add mod ord">
          <ac:chgData name="Vic Borrill" userId="0531f19e-f8b0-40ab-948a-93a3a9186381" providerId="ADAL" clId="{98562F4F-E1FE-4591-949D-2EFF8B7A23AE}" dt="2021-03-16T16:57:13.375" v="2650" actId="20577"/>
          <ac:spMkLst>
            <pc:docMk/>
            <pc:sldMk cId="2736922102" sldId="407"/>
            <ac:spMk id="8" creationId="{59C5914C-8173-4FAA-A163-8D68DB5F5A1E}"/>
          </ac:spMkLst>
        </pc:spChg>
        <pc:spChg chg="add del mod">
          <ac:chgData name="Vic Borrill" userId="0531f19e-f8b0-40ab-948a-93a3a9186381" providerId="ADAL" clId="{98562F4F-E1FE-4591-949D-2EFF8B7A23AE}" dt="2021-03-16T15:26:14.717" v="2293" actId="26606"/>
          <ac:spMkLst>
            <pc:docMk/>
            <pc:sldMk cId="2736922102" sldId="407"/>
            <ac:spMk id="10" creationId="{0C660796-F84F-4A1D-BA4A-44E5B13C09A0}"/>
          </ac:spMkLst>
        </pc:spChg>
        <pc:spChg chg="add">
          <ac:chgData name="Vic Borrill" userId="0531f19e-f8b0-40ab-948a-93a3a9186381" providerId="ADAL" clId="{98562F4F-E1FE-4591-949D-2EFF8B7A23AE}" dt="2021-03-16T15:26:25.129" v="2295" actId="26606"/>
          <ac:spMkLst>
            <pc:docMk/>
            <pc:sldMk cId="2736922102" sldId="407"/>
            <ac:spMk id="16" creationId="{5E39A796-BE83-48B1-B33F-35C4A32AAB57}"/>
          </ac:spMkLst>
        </pc:spChg>
        <pc:spChg chg="add">
          <ac:chgData name="Vic Borrill" userId="0531f19e-f8b0-40ab-948a-93a3a9186381" providerId="ADAL" clId="{98562F4F-E1FE-4591-949D-2EFF8B7A23AE}" dt="2021-03-16T15:26:25.129" v="2295" actId="26606"/>
          <ac:spMkLst>
            <pc:docMk/>
            <pc:sldMk cId="2736922102" sldId="407"/>
            <ac:spMk id="18" creationId="{72F84B47-E267-4194-8194-831DB7B5547F}"/>
          </ac:spMkLst>
        </pc:spChg>
        <pc:picChg chg="del mod ord">
          <ac:chgData name="Vic Borrill" userId="0531f19e-f8b0-40ab-948a-93a3a9186381" providerId="ADAL" clId="{98562F4F-E1FE-4591-949D-2EFF8B7A23AE}" dt="2021-03-16T15:25:43.919" v="2286" actId="21"/>
          <ac:picMkLst>
            <pc:docMk/>
            <pc:sldMk cId="2736922102" sldId="407"/>
            <ac:picMk id="6" creationId="{DC1B2DCC-D4F1-4D56-ABEA-43890FB940AE}"/>
          </ac:picMkLst>
        </pc:picChg>
        <pc:picChg chg="add mod">
          <ac:chgData name="Vic Borrill" userId="0531f19e-f8b0-40ab-948a-93a3a9186381" providerId="ADAL" clId="{98562F4F-E1FE-4591-949D-2EFF8B7A23AE}" dt="2021-03-16T15:26:25.129" v="2295" actId="26606"/>
          <ac:picMkLst>
            <pc:docMk/>
            <pc:sldMk cId="2736922102" sldId="407"/>
            <ac:picMk id="11" creationId="{933F4B63-155B-4F3D-9CC2-96E056A27FC8}"/>
          </ac:picMkLst>
        </pc:picChg>
      </pc:sldChg>
      <pc:sldChg chg="addSp delSp modSp del mod setBg modClrScheme chgLayout">
        <pc:chgData name="Vic Borrill" userId="0531f19e-f8b0-40ab-948a-93a3a9186381" providerId="ADAL" clId="{98562F4F-E1FE-4591-949D-2EFF8B7A23AE}" dt="2021-03-16T16:50:56.366" v="2342" actId="2696"/>
        <pc:sldMkLst>
          <pc:docMk/>
          <pc:sldMk cId="2241315619" sldId="439"/>
        </pc:sldMkLst>
        <pc:spChg chg="mod">
          <ac:chgData name="Vic Borrill" userId="0531f19e-f8b0-40ab-948a-93a3a9186381" providerId="ADAL" clId="{98562F4F-E1FE-4591-949D-2EFF8B7A23AE}" dt="2021-03-16T16:49:34.979" v="2331" actId="26606"/>
          <ac:spMkLst>
            <pc:docMk/>
            <pc:sldMk cId="2241315619" sldId="439"/>
            <ac:spMk id="4" creationId="{C942F041-F605-4DE3-9135-4B2724980271}"/>
          </ac:spMkLst>
        </pc:spChg>
        <pc:spChg chg="mod">
          <ac:chgData name="Vic Borrill" userId="0531f19e-f8b0-40ab-948a-93a3a9186381" providerId="ADAL" clId="{98562F4F-E1FE-4591-949D-2EFF8B7A23AE}" dt="2021-03-16T16:49:34.979" v="2331" actId="26606"/>
          <ac:spMkLst>
            <pc:docMk/>
            <pc:sldMk cId="2241315619" sldId="439"/>
            <ac:spMk id="11" creationId="{401E4A09-658B-4738-9BC6-C2CACF5B4FD7}"/>
          </ac:spMkLst>
        </pc:spChg>
        <pc:spChg chg="mod">
          <ac:chgData name="Vic Borrill" userId="0531f19e-f8b0-40ab-948a-93a3a9186381" providerId="ADAL" clId="{98562F4F-E1FE-4591-949D-2EFF8B7A23AE}" dt="2021-03-16T16:49:34.979" v="2331" actId="26606"/>
          <ac:spMkLst>
            <pc:docMk/>
            <pc:sldMk cId="2241315619" sldId="439"/>
            <ac:spMk id="13" creationId="{3F8D3AD1-E7D5-4F48-BAD0-D65873411DCA}"/>
          </ac:spMkLst>
        </pc:spChg>
        <pc:spChg chg="add del">
          <ac:chgData name="Vic Borrill" userId="0531f19e-f8b0-40ab-948a-93a3a9186381" providerId="ADAL" clId="{98562F4F-E1FE-4591-949D-2EFF8B7A23AE}" dt="2021-03-16T16:49:34.979" v="2331" actId="26606"/>
          <ac:spMkLst>
            <pc:docMk/>
            <pc:sldMk cId="2241315619" sldId="439"/>
            <ac:spMk id="18" creationId="{5E39A796-BE83-48B1-B33F-35C4A32AAB57}"/>
          </ac:spMkLst>
        </pc:spChg>
        <pc:spChg chg="add del">
          <ac:chgData name="Vic Borrill" userId="0531f19e-f8b0-40ab-948a-93a3a9186381" providerId="ADAL" clId="{98562F4F-E1FE-4591-949D-2EFF8B7A23AE}" dt="2021-03-16T16:49:34.979" v="2331" actId="26606"/>
          <ac:spMkLst>
            <pc:docMk/>
            <pc:sldMk cId="2241315619" sldId="439"/>
            <ac:spMk id="20" creationId="{72F84B47-E267-4194-8194-831DB7B5547F}"/>
          </ac:spMkLst>
        </pc:spChg>
        <pc:picChg chg="mod ord">
          <ac:chgData name="Vic Borrill" userId="0531f19e-f8b0-40ab-948a-93a3a9186381" providerId="ADAL" clId="{98562F4F-E1FE-4591-949D-2EFF8B7A23AE}" dt="2021-03-16T16:49:34.979" v="2331" actId="26606"/>
          <ac:picMkLst>
            <pc:docMk/>
            <pc:sldMk cId="2241315619" sldId="439"/>
            <ac:picMk id="6" creationId="{894AB563-7C31-4448-8D16-C852F5B374B5}"/>
          </ac:picMkLst>
        </pc:picChg>
      </pc:sldChg>
      <pc:sldChg chg="del">
        <pc:chgData name="Vic Borrill" userId="0531f19e-f8b0-40ab-948a-93a3a9186381" providerId="ADAL" clId="{98562F4F-E1FE-4591-949D-2EFF8B7A23AE}" dt="2021-03-16T14:51:15.707" v="571" actId="2696"/>
        <pc:sldMkLst>
          <pc:docMk/>
          <pc:sldMk cId="3385388875" sldId="447"/>
        </pc:sldMkLst>
      </pc:sldChg>
      <pc:sldChg chg="addSp delSp modSp mod">
        <pc:chgData name="Vic Borrill" userId="0531f19e-f8b0-40ab-948a-93a3a9186381" providerId="ADAL" clId="{98562F4F-E1FE-4591-949D-2EFF8B7A23AE}" dt="2021-03-16T17:02:45.466" v="2701" actId="6549"/>
        <pc:sldMkLst>
          <pc:docMk/>
          <pc:sldMk cId="503954327" sldId="452"/>
        </pc:sldMkLst>
        <pc:spChg chg="add del mod">
          <ac:chgData name="Vic Borrill" userId="0531f19e-f8b0-40ab-948a-93a3a9186381" providerId="ADAL" clId="{98562F4F-E1FE-4591-949D-2EFF8B7A23AE}" dt="2021-03-16T15:22:11.006" v="1960" actId="21"/>
          <ac:spMkLst>
            <pc:docMk/>
            <pc:sldMk cId="503954327" sldId="452"/>
            <ac:spMk id="2" creationId="{B3CBE994-B0C2-4D48-9C6F-15548962271C}"/>
          </ac:spMkLst>
        </pc:spChg>
        <pc:spChg chg="add del mod">
          <ac:chgData name="Vic Borrill" userId="0531f19e-f8b0-40ab-948a-93a3a9186381" providerId="ADAL" clId="{98562F4F-E1FE-4591-949D-2EFF8B7A23AE}" dt="2021-03-16T16:50:47.826" v="2341" actId="21"/>
          <ac:spMkLst>
            <pc:docMk/>
            <pc:sldMk cId="503954327" sldId="452"/>
            <ac:spMk id="4" creationId="{96961EC4-1C52-4011-9B86-39C1684B344B}"/>
          </ac:spMkLst>
        </pc:spChg>
        <pc:spChg chg="mod">
          <ac:chgData name="Vic Borrill" userId="0531f19e-f8b0-40ab-948a-93a3a9186381" providerId="ADAL" clId="{98562F4F-E1FE-4591-949D-2EFF8B7A23AE}" dt="2021-03-16T13:47:24.860" v="30" actId="20577"/>
          <ac:spMkLst>
            <pc:docMk/>
            <pc:sldMk cId="503954327" sldId="452"/>
            <ac:spMk id="6" creationId="{D85F6E26-8093-47E1-817D-95BD92C6959D}"/>
          </ac:spMkLst>
        </pc:spChg>
        <pc:spChg chg="mod">
          <ac:chgData name="Vic Borrill" userId="0531f19e-f8b0-40ab-948a-93a3a9186381" providerId="ADAL" clId="{98562F4F-E1FE-4591-949D-2EFF8B7A23AE}" dt="2021-03-16T17:02:45.466" v="2701" actId="6549"/>
          <ac:spMkLst>
            <pc:docMk/>
            <pc:sldMk cId="503954327" sldId="452"/>
            <ac:spMk id="11" creationId="{794B05BD-BB57-4BAF-9AEC-E6789F66B7A0}"/>
          </ac:spMkLst>
        </pc:spChg>
        <pc:picChg chg="add del mod">
          <ac:chgData name="Vic Borrill" userId="0531f19e-f8b0-40ab-948a-93a3a9186381" providerId="ADAL" clId="{98562F4F-E1FE-4591-949D-2EFF8B7A23AE}" dt="2021-03-16T15:18:13.986" v="1817" actId="478"/>
          <ac:picMkLst>
            <pc:docMk/>
            <pc:sldMk cId="503954327" sldId="452"/>
            <ac:picMk id="8" creationId="{8D4ADF9B-156A-45AE-B694-F6BFD0E57DC3}"/>
          </ac:picMkLst>
        </pc:picChg>
        <pc:picChg chg="del mod">
          <ac:chgData name="Vic Borrill" userId="0531f19e-f8b0-40ab-948a-93a3a9186381" providerId="ADAL" clId="{98562F4F-E1FE-4591-949D-2EFF8B7A23AE}" dt="2021-03-16T16:50:28.537" v="2339" actId="478"/>
          <ac:picMkLst>
            <pc:docMk/>
            <pc:sldMk cId="503954327" sldId="452"/>
            <ac:picMk id="9" creationId="{8BC20F5D-A5FD-419A-BAC8-69CE71CBB37F}"/>
          </ac:picMkLst>
        </pc:picChg>
        <pc:picChg chg="add mod">
          <ac:chgData name="Vic Borrill" userId="0531f19e-f8b0-40ab-948a-93a3a9186381" providerId="ADAL" clId="{98562F4F-E1FE-4591-949D-2EFF8B7A23AE}" dt="2021-03-16T16:50:17.047" v="2337" actId="1076"/>
          <ac:picMkLst>
            <pc:docMk/>
            <pc:sldMk cId="503954327" sldId="452"/>
            <ac:picMk id="10" creationId="{70549AC3-B238-439B-96CA-1D49309A87E0}"/>
          </ac:picMkLst>
        </pc:picChg>
        <pc:picChg chg="mod">
          <ac:chgData name="Vic Borrill" userId="0531f19e-f8b0-40ab-948a-93a3a9186381" providerId="ADAL" clId="{98562F4F-E1FE-4591-949D-2EFF8B7A23AE}" dt="2021-03-16T13:47:52.470" v="31" actId="14100"/>
          <ac:picMkLst>
            <pc:docMk/>
            <pc:sldMk cId="503954327" sldId="452"/>
            <ac:picMk id="13" creationId="{515959A7-4943-4687-BB6E-4B0C306AF9CD}"/>
          </ac:picMkLst>
        </pc:picChg>
      </pc:sldChg>
      <pc:sldChg chg="addSp delSp modSp new mod setBg">
        <pc:chgData name="Vic Borrill" userId="0531f19e-f8b0-40ab-948a-93a3a9186381" providerId="ADAL" clId="{98562F4F-E1FE-4591-949D-2EFF8B7A23AE}" dt="2021-03-16T16:58:02.868" v="2700" actId="20577"/>
        <pc:sldMkLst>
          <pc:docMk/>
          <pc:sldMk cId="1286392624" sldId="453"/>
        </pc:sldMkLst>
        <pc:spChg chg="mod">
          <ac:chgData name="Vic Borrill" userId="0531f19e-f8b0-40ab-948a-93a3a9186381" providerId="ADAL" clId="{98562F4F-E1FE-4591-949D-2EFF8B7A23AE}" dt="2021-03-16T15:13:02.146" v="1478" actId="14100"/>
          <ac:spMkLst>
            <pc:docMk/>
            <pc:sldMk cId="1286392624" sldId="453"/>
            <ac:spMk id="2" creationId="{C0405088-0B5F-4185-AD90-B795F30CD926}"/>
          </ac:spMkLst>
        </pc:spChg>
        <pc:spChg chg="mod ord">
          <ac:chgData name="Vic Borrill" userId="0531f19e-f8b0-40ab-948a-93a3a9186381" providerId="ADAL" clId="{98562F4F-E1FE-4591-949D-2EFF8B7A23AE}" dt="2021-03-16T16:58:02.868" v="2700" actId="20577"/>
          <ac:spMkLst>
            <pc:docMk/>
            <pc:sldMk cId="1286392624" sldId="453"/>
            <ac:spMk id="3" creationId="{9689D36C-0EB2-4013-AF2B-66A9273CCA8B}"/>
          </ac:spMkLst>
        </pc:spChg>
        <pc:spChg chg="del mod">
          <ac:chgData name="Vic Borrill" userId="0531f19e-f8b0-40ab-948a-93a3a9186381" providerId="ADAL" clId="{98562F4F-E1FE-4591-949D-2EFF8B7A23AE}" dt="2021-03-16T14:36:13.703" v="315"/>
          <ac:spMkLst>
            <pc:docMk/>
            <pc:sldMk cId="1286392624" sldId="453"/>
            <ac:spMk id="4" creationId="{89102158-62AF-4A20-8CA9-694CBE1CF255}"/>
          </ac:spMkLst>
        </pc:spChg>
        <pc:spChg chg="mod">
          <ac:chgData name="Vic Borrill" userId="0531f19e-f8b0-40ab-948a-93a3a9186381" providerId="ADAL" clId="{98562F4F-E1FE-4591-949D-2EFF8B7A23AE}" dt="2021-03-16T15:12:45.150" v="1476" actId="26606"/>
          <ac:spMkLst>
            <pc:docMk/>
            <pc:sldMk cId="1286392624" sldId="453"/>
            <ac:spMk id="5" creationId="{296EE3C1-1A16-40A1-9A98-110620342014}"/>
          </ac:spMkLst>
        </pc:spChg>
        <pc:spChg chg="add del">
          <ac:chgData name="Vic Borrill" userId="0531f19e-f8b0-40ab-948a-93a3a9186381" providerId="ADAL" clId="{98562F4F-E1FE-4591-949D-2EFF8B7A23AE}" dt="2021-03-16T15:12:01.857" v="1473" actId="26606"/>
          <ac:spMkLst>
            <pc:docMk/>
            <pc:sldMk cId="1286392624" sldId="453"/>
            <ac:spMk id="12" creationId="{231BF440-39FA-4087-84CC-2EEC0BBDAF29}"/>
          </ac:spMkLst>
        </pc:spChg>
        <pc:spChg chg="add del">
          <ac:chgData name="Vic Borrill" userId="0531f19e-f8b0-40ab-948a-93a3a9186381" providerId="ADAL" clId="{98562F4F-E1FE-4591-949D-2EFF8B7A23AE}" dt="2021-03-16T15:12:01.857" v="1473" actId="26606"/>
          <ac:spMkLst>
            <pc:docMk/>
            <pc:sldMk cId="1286392624" sldId="453"/>
            <ac:spMk id="14" creationId="{F04E4CBA-303B-48BD-8451-C2701CB0EEBF}"/>
          </ac:spMkLst>
        </pc:spChg>
        <pc:spChg chg="add del">
          <ac:chgData name="Vic Borrill" userId="0531f19e-f8b0-40ab-948a-93a3a9186381" providerId="ADAL" clId="{98562F4F-E1FE-4591-949D-2EFF8B7A23AE}" dt="2021-03-16T15:12:01.857" v="1473" actId="26606"/>
          <ac:spMkLst>
            <pc:docMk/>
            <pc:sldMk cId="1286392624" sldId="453"/>
            <ac:spMk id="16" creationId="{F6CA58B3-AFCC-4A40-9882-50D5080879B0}"/>
          </ac:spMkLst>
        </pc:spChg>
        <pc:spChg chg="add del">
          <ac:chgData name="Vic Borrill" userId="0531f19e-f8b0-40ab-948a-93a3a9186381" providerId="ADAL" clId="{98562F4F-E1FE-4591-949D-2EFF8B7A23AE}" dt="2021-03-16T15:12:01.857" v="1473" actId="26606"/>
          <ac:spMkLst>
            <pc:docMk/>
            <pc:sldMk cId="1286392624" sldId="453"/>
            <ac:spMk id="18" creationId="{75C56826-D4E5-42ED-8529-079651CB3005}"/>
          </ac:spMkLst>
        </pc:spChg>
        <pc:spChg chg="add del">
          <ac:chgData name="Vic Borrill" userId="0531f19e-f8b0-40ab-948a-93a3a9186381" providerId="ADAL" clId="{98562F4F-E1FE-4591-949D-2EFF8B7A23AE}" dt="2021-03-16T15:12:01.857" v="1473" actId="26606"/>
          <ac:spMkLst>
            <pc:docMk/>
            <pc:sldMk cId="1286392624" sldId="453"/>
            <ac:spMk id="20" creationId="{82095FCE-EF05-4443-B97A-85DEE3A5CA17}"/>
          </ac:spMkLst>
        </pc:spChg>
        <pc:spChg chg="add del">
          <ac:chgData name="Vic Borrill" userId="0531f19e-f8b0-40ab-948a-93a3a9186381" providerId="ADAL" clId="{98562F4F-E1FE-4591-949D-2EFF8B7A23AE}" dt="2021-03-16T15:12:01.857" v="1473" actId="26606"/>
          <ac:spMkLst>
            <pc:docMk/>
            <pc:sldMk cId="1286392624" sldId="453"/>
            <ac:spMk id="22" creationId="{CA00AE6B-AA30-4CF8-BA6F-339B780AD76C}"/>
          </ac:spMkLst>
        </pc:spChg>
        <pc:spChg chg="add del">
          <ac:chgData name="Vic Borrill" userId="0531f19e-f8b0-40ab-948a-93a3a9186381" providerId="ADAL" clId="{98562F4F-E1FE-4591-949D-2EFF8B7A23AE}" dt="2021-03-16T15:12:45.150" v="1476" actId="26606"/>
          <ac:spMkLst>
            <pc:docMk/>
            <pc:sldMk cId="1286392624" sldId="453"/>
            <ac:spMk id="27" creationId="{394842B0-684D-44CC-B4BC-D13331CFD290}"/>
          </ac:spMkLst>
        </pc:spChg>
        <pc:spChg chg="add del">
          <ac:chgData name="Vic Borrill" userId="0531f19e-f8b0-40ab-948a-93a3a9186381" providerId="ADAL" clId="{98562F4F-E1FE-4591-949D-2EFF8B7A23AE}" dt="2021-03-16T15:12:45.150" v="1476" actId="26606"/>
          <ac:spMkLst>
            <pc:docMk/>
            <pc:sldMk cId="1286392624" sldId="453"/>
            <ac:spMk id="29" creationId="{4C2A3DC3-F495-4B99-9FF3-3FB30D63235E}"/>
          </ac:spMkLst>
        </pc:spChg>
        <pc:spChg chg="add">
          <ac:chgData name="Vic Borrill" userId="0531f19e-f8b0-40ab-948a-93a3a9186381" providerId="ADAL" clId="{98562F4F-E1FE-4591-949D-2EFF8B7A23AE}" dt="2021-03-16T15:12:45.150" v="1476" actId="26606"/>
          <ac:spMkLst>
            <pc:docMk/>
            <pc:sldMk cId="1286392624" sldId="453"/>
            <ac:spMk id="34" creationId="{129F4FEF-3F4E-4042-8E6D-C24E201FB31A}"/>
          </ac:spMkLst>
        </pc:spChg>
        <pc:picChg chg="add mod ord">
          <ac:chgData name="Vic Borrill" userId="0531f19e-f8b0-40ab-948a-93a3a9186381" providerId="ADAL" clId="{98562F4F-E1FE-4591-949D-2EFF8B7A23AE}" dt="2021-03-16T15:12:45.150" v="1476" actId="26606"/>
          <ac:picMkLst>
            <pc:docMk/>
            <pc:sldMk cId="1286392624" sldId="453"/>
            <ac:picMk id="6" creationId="{8AE7EC1A-B2BC-4286-AD35-5184DF18AC22}"/>
          </ac:picMkLst>
        </pc:picChg>
        <pc:picChg chg="add mod ord">
          <ac:chgData name="Vic Borrill" userId="0531f19e-f8b0-40ab-948a-93a3a9186381" providerId="ADAL" clId="{98562F4F-E1FE-4591-949D-2EFF8B7A23AE}" dt="2021-03-16T15:12:45.150" v="1476" actId="26606"/>
          <ac:picMkLst>
            <pc:docMk/>
            <pc:sldMk cId="1286392624" sldId="453"/>
            <ac:picMk id="7" creationId="{CDC8F2E4-3979-42E7-88AA-1D17487B5F08}"/>
          </ac:picMkLst>
        </pc:picChg>
      </pc:sldChg>
      <pc:sldChg chg="addSp delSp modSp new mod setBg modClrScheme chgLayout">
        <pc:chgData name="Vic Borrill" userId="0531f19e-f8b0-40ab-948a-93a3a9186381" providerId="ADAL" clId="{98562F4F-E1FE-4591-949D-2EFF8B7A23AE}" dt="2021-03-16T15:19:01.796" v="1923" actId="20577"/>
        <pc:sldMkLst>
          <pc:docMk/>
          <pc:sldMk cId="3214649940" sldId="454"/>
        </pc:sldMkLst>
        <pc:spChg chg="mod ord">
          <ac:chgData name="Vic Borrill" userId="0531f19e-f8b0-40ab-948a-93a3a9186381" providerId="ADAL" clId="{98562F4F-E1FE-4591-949D-2EFF8B7A23AE}" dt="2021-03-16T15:09:28.837" v="1331" actId="26606"/>
          <ac:spMkLst>
            <pc:docMk/>
            <pc:sldMk cId="3214649940" sldId="454"/>
            <ac:spMk id="2" creationId="{AA6FE761-37AA-4049-9A51-6B858D77E8FC}"/>
          </ac:spMkLst>
        </pc:spChg>
        <pc:spChg chg="del mod ord">
          <ac:chgData name="Vic Borrill" userId="0531f19e-f8b0-40ab-948a-93a3a9186381" providerId="ADAL" clId="{98562F4F-E1FE-4591-949D-2EFF8B7A23AE}" dt="2021-03-16T14:50:07.007" v="557" actId="700"/>
          <ac:spMkLst>
            <pc:docMk/>
            <pc:sldMk cId="3214649940" sldId="454"/>
            <ac:spMk id="3" creationId="{D76F268E-3505-42F0-A581-DCC7AB8ADF89}"/>
          </ac:spMkLst>
        </pc:spChg>
        <pc:spChg chg="del">
          <ac:chgData name="Vic Borrill" userId="0531f19e-f8b0-40ab-948a-93a3a9186381" providerId="ADAL" clId="{98562F4F-E1FE-4591-949D-2EFF8B7A23AE}" dt="2021-03-16T14:50:07.007" v="557" actId="700"/>
          <ac:spMkLst>
            <pc:docMk/>
            <pc:sldMk cId="3214649940" sldId="454"/>
            <ac:spMk id="4" creationId="{E286814A-5390-4353-8C16-542874673621}"/>
          </ac:spMkLst>
        </pc:spChg>
        <pc:spChg chg="mod ord">
          <ac:chgData name="Vic Borrill" userId="0531f19e-f8b0-40ab-948a-93a3a9186381" providerId="ADAL" clId="{98562F4F-E1FE-4591-949D-2EFF8B7A23AE}" dt="2021-03-16T15:09:28.837" v="1331" actId="26606"/>
          <ac:spMkLst>
            <pc:docMk/>
            <pc:sldMk cId="3214649940" sldId="454"/>
            <ac:spMk id="5" creationId="{AB3746DF-FE37-412E-9F27-0BAFC69B8E00}"/>
          </ac:spMkLst>
        </pc:spChg>
        <pc:spChg chg="add del mod ord">
          <ac:chgData name="Vic Borrill" userId="0531f19e-f8b0-40ab-948a-93a3a9186381" providerId="ADAL" clId="{98562F4F-E1FE-4591-949D-2EFF8B7A23AE}" dt="2021-03-16T14:50:10.777" v="558"/>
          <ac:spMkLst>
            <pc:docMk/>
            <pc:sldMk cId="3214649940" sldId="454"/>
            <ac:spMk id="6" creationId="{6D38F0B6-4CF3-480C-97C2-4FAA2A7FDAC7}"/>
          </ac:spMkLst>
        </pc:spChg>
        <pc:spChg chg="add mod ord">
          <ac:chgData name="Vic Borrill" userId="0531f19e-f8b0-40ab-948a-93a3a9186381" providerId="ADAL" clId="{98562F4F-E1FE-4591-949D-2EFF8B7A23AE}" dt="2021-03-16T15:19:01.796" v="1923" actId="20577"/>
          <ac:spMkLst>
            <pc:docMk/>
            <pc:sldMk cId="3214649940" sldId="454"/>
            <ac:spMk id="8" creationId="{9E59AAF8-9508-4A8F-A9EA-77966E126CC5}"/>
          </ac:spMkLst>
        </pc:spChg>
        <pc:spChg chg="add del">
          <ac:chgData name="Vic Borrill" userId="0531f19e-f8b0-40ab-948a-93a3a9186381" providerId="ADAL" clId="{98562F4F-E1FE-4591-949D-2EFF8B7A23AE}" dt="2021-03-16T15:09:04.648" v="1324" actId="26606"/>
          <ac:spMkLst>
            <pc:docMk/>
            <pc:sldMk cId="3214649940" sldId="454"/>
            <ac:spMk id="13" creationId="{5E39A796-BE83-48B1-B33F-35C4A32AAB57}"/>
          </ac:spMkLst>
        </pc:spChg>
        <pc:spChg chg="add del">
          <ac:chgData name="Vic Borrill" userId="0531f19e-f8b0-40ab-948a-93a3a9186381" providerId="ADAL" clId="{98562F4F-E1FE-4591-949D-2EFF8B7A23AE}" dt="2021-03-16T15:09:04.648" v="1324" actId="26606"/>
          <ac:spMkLst>
            <pc:docMk/>
            <pc:sldMk cId="3214649940" sldId="454"/>
            <ac:spMk id="15" creationId="{72F84B47-E267-4194-8194-831DB7B5547F}"/>
          </ac:spMkLst>
        </pc:spChg>
        <pc:spChg chg="add del">
          <ac:chgData name="Vic Borrill" userId="0531f19e-f8b0-40ab-948a-93a3a9186381" providerId="ADAL" clId="{98562F4F-E1FE-4591-949D-2EFF8B7A23AE}" dt="2021-03-16T15:09:12.248" v="1326" actId="26606"/>
          <ac:spMkLst>
            <pc:docMk/>
            <pc:sldMk cId="3214649940" sldId="454"/>
            <ac:spMk id="17" creationId="{577D1452-F0B7-431E-9A24-D3F7103D8510}"/>
          </ac:spMkLst>
        </pc:spChg>
        <pc:spChg chg="add del">
          <ac:chgData name="Vic Borrill" userId="0531f19e-f8b0-40ab-948a-93a3a9186381" providerId="ADAL" clId="{98562F4F-E1FE-4591-949D-2EFF8B7A23AE}" dt="2021-03-16T15:09:12.248" v="1326" actId="26606"/>
          <ac:spMkLst>
            <pc:docMk/>
            <pc:sldMk cId="3214649940" sldId="454"/>
            <ac:spMk id="18" creationId="{A660F4F9-5DF5-4F15-BE6A-CD8648BB1148}"/>
          </ac:spMkLst>
        </pc:spChg>
        <pc:spChg chg="add del">
          <ac:chgData name="Vic Borrill" userId="0531f19e-f8b0-40ab-948a-93a3a9186381" providerId="ADAL" clId="{98562F4F-E1FE-4591-949D-2EFF8B7A23AE}" dt="2021-03-16T15:09:23.228" v="1328" actId="26606"/>
          <ac:spMkLst>
            <pc:docMk/>
            <pc:sldMk cId="3214649940" sldId="454"/>
            <ac:spMk id="19" creationId="{2A865FE3-5FC9-4049-87CF-30019C46C0F5}"/>
          </ac:spMkLst>
        </pc:spChg>
        <pc:spChg chg="add del">
          <ac:chgData name="Vic Borrill" userId="0531f19e-f8b0-40ab-948a-93a3a9186381" providerId="ADAL" clId="{98562F4F-E1FE-4591-949D-2EFF8B7A23AE}" dt="2021-03-16T15:09:23.228" v="1328" actId="26606"/>
          <ac:spMkLst>
            <pc:docMk/>
            <pc:sldMk cId="3214649940" sldId="454"/>
            <ac:spMk id="20" creationId="{2C9A9DA9-7DC8-488B-A882-123947B0F3D9}"/>
          </ac:spMkLst>
        </pc:spChg>
        <pc:spChg chg="add del">
          <ac:chgData name="Vic Borrill" userId="0531f19e-f8b0-40ab-948a-93a3a9186381" providerId="ADAL" clId="{98562F4F-E1FE-4591-949D-2EFF8B7A23AE}" dt="2021-03-16T15:09:23.228" v="1328" actId="26606"/>
          <ac:spMkLst>
            <pc:docMk/>
            <pc:sldMk cId="3214649940" sldId="454"/>
            <ac:spMk id="21" creationId="{57F6BDD4-E066-4008-8011-6CC31AEB4556}"/>
          </ac:spMkLst>
        </pc:spChg>
        <pc:spChg chg="add del">
          <ac:chgData name="Vic Borrill" userId="0531f19e-f8b0-40ab-948a-93a3a9186381" providerId="ADAL" clId="{98562F4F-E1FE-4591-949D-2EFF8B7A23AE}" dt="2021-03-16T15:09:23.228" v="1328" actId="26606"/>
          <ac:spMkLst>
            <pc:docMk/>
            <pc:sldMk cId="3214649940" sldId="454"/>
            <ac:spMk id="22" creationId="{2711A8FB-68FC-45FC-B01E-38F809E2D439}"/>
          </ac:spMkLst>
        </pc:spChg>
        <pc:spChg chg="add del">
          <ac:chgData name="Vic Borrill" userId="0531f19e-f8b0-40ab-948a-93a3a9186381" providerId="ADAL" clId="{98562F4F-E1FE-4591-949D-2EFF8B7A23AE}" dt="2021-03-16T15:09:28.828" v="1330" actId="26606"/>
          <ac:spMkLst>
            <pc:docMk/>
            <pc:sldMk cId="3214649940" sldId="454"/>
            <ac:spMk id="24" creationId="{73AD41DB-DF9F-49BC-85AE-6AB1840AD517}"/>
          </ac:spMkLst>
        </pc:spChg>
        <pc:spChg chg="add">
          <ac:chgData name="Vic Borrill" userId="0531f19e-f8b0-40ab-948a-93a3a9186381" providerId="ADAL" clId="{98562F4F-E1FE-4591-949D-2EFF8B7A23AE}" dt="2021-03-16T15:09:28.837" v="1331" actId="26606"/>
          <ac:spMkLst>
            <pc:docMk/>
            <pc:sldMk cId="3214649940" sldId="454"/>
            <ac:spMk id="28" creationId="{5E39A796-BE83-48B1-B33F-35C4A32AAB57}"/>
          </ac:spMkLst>
        </pc:spChg>
        <pc:spChg chg="add">
          <ac:chgData name="Vic Borrill" userId="0531f19e-f8b0-40ab-948a-93a3a9186381" providerId="ADAL" clId="{98562F4F-E1FE-4591-949D-2EFF8B7A23AE}" dt="2021-03-16T15:09:28.837" v="1331" actId="26606"/>
          <ac:spMkLst>
            <pc:docMk/>
            <pc:sldMk cId="3214649940" sldId="454"/>
            <ac:spMk id="29" creationId="{72F84B47-E267-4194-8194-831DB7B5547F}"/>
          </ac:spMkLst>
        </pc:spChg>
        <pc:grpChg chg="add del">
          <ac:chgData name="Vic Borrill" userId="0531f19e-f8b0-40ab-948a-93a3a9186381" providerId="ADAL" clId="{98562F4F-E1FE-4591-949D-2EFF8B7A23AE}" dt="2021-03-16T15:09:28.828" v="1330" actId="26606"/>
          <ac:grpSpMkLst>
            <pc:docMk/>
            <pc:sldMk cId="3214649940" sldId="454"/>
            <ac:grpSpMk id="25" creationId="{A4AE1828-51FD-4AD7-BCF6-9AF5C696CE5D}"/>
          </ac:grpSpMkLst>
        </pc:grpChg>
        <pc:picChg chg="add mod ord">
          <ac:chgData name="Vic Borrill" userId="0531f19e-f8b0-40ab-948a-93a3a9186381" providerId="ADAL" clId="{98562F4F-E1FE-4591-949D-2EFF8B7A23AE}" dt="2021-03-16T15:09:28.837" v="1331" actId="26606"/>
          <ac:picMkLst>
            <pc:docMk/>
            <pc:sldMk cId="3214649940" sldId="454"/>
            <ac:picMk id="7" creationId="{90CE4DAD-F7BF-4383-90E0-0BBEB8C6EF31}"/>
          </ac:picMkLst>
        </pc:picChg>
      </pc:sldChg>
      <pc:sldChg chg="addSp delSp modSp new mod modClrScheme chgLayout">
        <pc:chgData name="Vic Borrill" userId="0531f19e-f8b0-40ab-948a-93a3a9186381" providerId="ADAL" clId="{98562F4F-E1FE-4591-949D-2EFF8B7A23AE}" dt="2021-03-16T15:23:20.166" v="2101" actId="20577"/>
        <pc:sldMkLst>
          <pc:docMk/>
          <pc:sldMk cId="2084407806" sldId="455"/>
        </pc:sldMkLst>
        <pc:spChg chg="del mod ord">
          <ac:chgData name="Vic Borrill" userId="0531f19e-f8b0-40ab-948a-93a3a9186381" providerId="ADAL" clId="{98562F4F-E1FE-4591-949D-2EFF8B7A23AE}" dt="2021-03-16T15:15:03.810" v="1664" actId="700"/>
          <ac:spMkLst>
            <pc:docMk/>
            <pc:sldMk cId="2084407806" sldId="455"/>
            <ac:spMk id="2" creationId="{83027610-AFAF-4C57-9224-7BC33C05EFAA}"/>
          </ac:spMkLst>
        </pc:spChg>
        <pc:spChg chg="del mod ord">
          <ac:chgData name="Vic Borrill" userId="0531f19e-f8b0-40ab-948a-93a3a9186381" providerId="ADAL" clId="{98562F4F-E1FE-4591-949D-2EFF8B7A23AE}" dt="2021-03-16T15:15:03.810" v="1664" actId="700"/>
          <ac:spMkLst>
            <pc:docMk/>
            <pc:sldMk cId="2084407806" sldId="455"/>
            <ac:spMk id="3" creationId="{FFACF461-4B5C-4145-99FB-F37D60AF3219}"/>
          </ac:spMkLst>
        </pc:spChg>
        <pc:spChg chg="del">
          <ac:chgData name="Vic Borrill" userId="0531f19e-f8b0-40ab-948a-93a3a9186381" providerId="ADAL" clId="{98562F4F-E1FE-4591-949D-2EFF8B7A23AE}" dt="2021-03-16T15:15:03.810" v="1664" actId="700"/>
          <ac:spMkLst>
            <pc:docMk/>
            <pc:sldMk cId="2084407806" sldId="455"/>
            <ac:spMk id="4" creationId="{DAFD92A3-79CF-4645-A2F5-563379B45A59}"/>
          </ac:spMkLst>
        </pc:spChg>
        <pc:spChg chg="mod ord">
          <ac:chgData name="Vic Borrill" userId="0531f19e-f8b0-40ab-948a-93a3a9186381" providerId="ADAL" clId="{98562F4F-E1FE-4591-949D-2EFF8B7A23AE}" dt="2021-03-16T15:15:03.810" v="1664" actId="700"/>
          <ac:spMkLst>
            <pc:docMk/>
            <pc:sldMk cId="2084407806" sldId="455"/>
            <ac:spMk id="5" creationId="{91BEB50D-ABCB-4356-9C8B-809D02BFC148}"/>
          </ac:spMkLst>
        </pc:spChg>
        <pc:spChg chg="add mod ord">
          <ac:chgData name="Vic Borrill" userId="0531f19e-f8b0-40ab-948a-93a3a9186381" providerId="ADAL" clId="{98562F4F-E1FE-4591-949D-2EFF8B7A23AE}" dt="2021-03-16T15:22:05.746" v="1959" actId="20577"/>
          <ac:spMkLst>
            <pc:docMk/>
            <pc:sldMk cId="2084407806" sldId="455"/>
            <ac:spMk id="6" creationId="{C7E8BDAD-995D-4740-A27F-A5B6E9E56D47}"/>
          </ac:spMkLst>
        </pc:spChg>
        <pc:spChg chg="add mod ord">
          <ac:chgData name="Vic Borrill" userId="0531f19e-f8b0-40ab-948a-93a3a9186381" providerId="ADAL" clId="{98562F4F-E1FE-4591-949D-2EFF8B7A23AE}" dt="2021-03-16T15:23:20.166" v="2101" actId="20577"/>
          <ac:spMkLst>
            <pc:docMk/>
            <pc:sldMk cId="2084407806" sldId="455"/>
            <ac:spMk id="7" creationId="{6D169F0A-EC15-4840-B582-E4F787FCB3ED}"/>
          </ac:spMkLst>
        </pc:spChg>
        <pc:spChg chg="add del mod">
          <ac:chgData name="Vic Borrill" userId="0531f19e-f8b0-40ab-948a-93a3a9186381" providerId="ADAL" clId="{98562F4F-E1FE-4591-949D-2EFF8B7A23AE}" dt="2021-03-16T15:22:31.438" v="1967"/>
          <ac:spMkLst>
            <pc:docMk/>
            <pc:sldMk cId="2084407806" sldId="455"/>
            <ac:spMk id="8" creationId="{DB033F93-ED44-4A0B-A429-F0261FF8C2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590C9-2F81-4049-9F3D-FD2A9475DBAA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E032E-5F58-A741-8721-6079A0C59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46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E209-3CA9-C945-8C3E-71F8EE9578F9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306E1-C792-424E-B411-0E13B4159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04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BBF99-AC93-4328-AAC0-158D9E5BFC4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06E1-C792-424E-B411-0E13B41594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9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Activism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quite simply taking action to effect social change;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06E1-C792-424E-B411-0E13B41594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7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footer-imag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67427"/>
            <a:ext cx="9144000" cy="1893093"/>
          </a:xfrm>
          <a:prstGeom prst="rect">
            <a:avLst/>
          </a:prstGeom>
        </p:spPr>
      </p:pic>
      <p:pic>
        <p:nvPicPr>
          <p:cNvPr id="8" name="Content Placeholder 4" descr="BHFP-300px-RGB-POS.jpg"/>
          <p:cNvPicPr>
            <a:picLocks noChangeAspect="1"/>
          </p:cNvPicPr>
          <p:nvPr userDrawn="1"/>
        </p:nvPicPr>
        <p:blipFill>
          <a:blip r:embed="rId3"/>
          <a:srcRect l="-16974" r="-16974"/>
          <a:stretch>
            <a:fillRect/>
          </a:stretch>
        </p:blipFill>
        <p:spPr>
          <a:xfrm>
            <a:off x="3358544" y="515913"/>
            <a:ext cx="2426917" cy="1032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oter-imag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" y="4967427"/>
            <a:ext cx="9143996" cy="1893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5044"/>
            <a:ext cx="8229600" cy="1084065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9104"/>
            <a:ext cx="8229600" cy="373744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32F5-AED0-8B48-B283-77DEF4F8CB1A}" type="datetime1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430" y="344752"/>
            <a:ext cx="3352370" cy="365125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fld id="{FEF5E39F-D727-1048-989D-26DDB3E721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4" descr="BHFP-300px-RGB-POS.jpg"/>
          <p:cNvPicPr>
            <a:picLocks noChangeAspect="1"/>
          </p:cNvPicPr>
          <p:nvPr userDrawn="1"/>
        </p:nvPicPr>
        <p:blipFill>
          <a:blip r:embed="rId3"/>
          <a:srcRect l="-16974" r="-16974"/>
          <a:stretch>
            <a:fillRect/>
          </a:stretch>
        </p:blipFill>
        <p:spPr>
          <a:xfrm>
            <a:off x="305233" y="175209"/>
            <a:ext cx="1118984" cy="47617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721350"/>
            <a:ext cx="8229600" cy="1588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-imag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" y="4967427"/>
            <a:ext cx="9143996" cy="1893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5044"/>
            <a:ext cx="8229600" cy="1084065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32F5-AED0-8B48-B283-77DEF4F8CB1A}" type="datetime1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103"/>
            <a:ext cx="4038600" cy="39270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103"/>
            <a:ext cx="4038600" cy="39270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430" y="344752"/>
            <a:ext cx="3352370" cy="365125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fld id="{FEF5E39F-D727-1048-989D-26DDB3E721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ontent Placeholder 4" descr="BHFP-300px-RGB-POS.jpg"/>
          <p:cNvPicPr>
            <a:picLocks noChangeAspect="1"/>
          </p:cNvPicPr>
          <p:nvPr userDrawn="1"/>
        </p:nvPicPr>
        <p:blipFill>
          <a:blip r:embed="rId3"/>
          <a:srcRect l="-16974" r="-16974"/>
          <a:stretch>
            <a:fillRect/>
          </a:stretch>
        </p:blipFill>
        <p:spPr>
          <a:xfrm>
            <a:off x="305233" y="175209"/>
            <a:ext cx="1118984" cy="47617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57200" y="721350"/>
            <a:ext cx="8229600" cy="1588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with imag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-imag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" y="4967427"/>
            <a:ext cx="9143996" cy="1893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5044"/>
            <a:ext cx="8229600" cy="1084065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32F5-AED0-8B48-B283-77DEF4F8CB1A}" type="datetime1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103"/>
            <a:ext cx="4038600" cy="39270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430" y="344752"/>
            <a:ext cx="3352370" cy="365125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fld id="{FEF5E39F-D727-1048-989D-26DDB3E721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ontent Placeholder 4" descr="BHFP-300px-RGB-POS.jpg"/>
          <p:cNvPicPr>
            <a:picLocks noChangeAspect="1"/>
          </p:cNvPicPr>
          <p:nvPr userDrawn="1"/>
        </p:nvPicPr>
        <p:blipFill>
          <a:blip r:embed="rId3"/>
          <a:srcRect l="-16974" r="-16974"/>
          <a:stretch>
            <a:fillRect/>
          </a:stretch>
        </p:blipFill>
        <p:spPr>
          <a:xfrm>
            <a:off x="305233" y="175209"/>
            <a:ext cx="1118984" cy="47617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57200" y="721350"/>
            <a:ext cx="8229600" cy="1588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EE8-D4DF-4AD1-91A3-31CCFCA8C0B0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C623-1198-4BAD-8C50-1D2D9C513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7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B9EA-970F-9841-B503-ACFA198ACD7A}" type="datetime1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E39F-D727-1048-989D-26DDB3E721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1" kern="2000" spc="-1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4000"/>
        </a:lnSpc>
        <a:spcBef>
          <a:spcPct val="20000"/>
        </a:spcBef>
        <a:buClr>
          <a:schemeClr val="accent3"/>
        </a:buClr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ct val="90000"/>
        </a:lnSpc>
        <a:spcBef>
          <a:spcPct val="20000"/>
        </a:spcBef>
        <a:buClr>
          <a:schemeClr val="accent3"/>
        </a:buClr>
        <a:buFont typeface="Arial"/>
        <a:buNone/>
        <a:defRPr sz="32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271463" indent="-271463" algn="l" defTabSz="457200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261938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273050" algn="l" defTabSz="457200" rtl="0" eaLnBrk="1" latinLnBrk="0" hangingPunct="1">
        <a:spcBef>
          <a:spcPct val="20000"/>
        </a:spcBef>
        <a:buClr>
          <a:schemeClr val="accent3"/>
        </a:buClr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c@bhfood.org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hfood.org.uk/resources/food-strategy/" TargetMode="External"/><Relationship Id="rId2" Type="http://schemas.openxmlformats.org/officeDocument/2006/relationships/hyperlink" Target="http://www.bhfood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hfood.org.uk/resources/how-we-got-to-gold/" TargetMode="External"/><Relationship Id="rId4" Type="http://schemas.openxmlformats.org/officeDocument/2006/relationships/hyperlink" Target="https://bhfood.org.uk/resources/food-and-climate-chan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38431"/>
            <a:ext cx="6400800" cy="289629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Brighton &amp; Hove Food Partnership </a:t>
            </a:r>
          </a:p>
          <a:p>
            <a:r>
              <a:rPr lang="en-GB" sz="2800" dirty="0">
                <a:solidFill>
                  <a:schemeClr val="tx2"/>
                </a:solidFill>
              </a:rPr>
              <a:t>Vic Borrill, Director</a:t>
            </a:r>
          </a:p>
          <a:p>
            <a:r>
              <a:rPr lang="en-GB" sz="2800" dirty="0">
                <a:solidFill>
                  <a:schemeClr val="tx2"/>
                </a:solidFill>
                <a:hlinkClick r:id="rId3"/>
              </a:rPr>
              <a:t>Vic@bhfood.org.uk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@btnkitchen @btnhovefood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E3921-2387-4AD7-A5B0-F950CDC35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191"/>
            <a:ext cx="2383339" cy="1030139"/>
          </a:xfrm>
          <a:prstGeom prst="rect">
            <a:avLst/>
          </a:prstGeom>
        </p:spPr>
      </p:pic>
      <p:pic>
        <p:nvPicPr>
          <p:cNvPr id="7" name="Content Placeholder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44D6DE2-3CBB-4D7D-B012-9D5FF3FFC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672" y="-56626"/>
            <a:ext cx="1877639" cy="2241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9265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4B48-061A-40BB-8FE9-D4E46C72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5044"/>
            <a:ext cx="8229600" cy="1084065"/>
          </a:xfrm>
        </p:spPr>
        <p:txBody>
          <a:bodyPr anchor="b">
            <a:normAutofit/>
          </a:bodyPr>
          <a:lstStyle/>
          <a:p>
            <a:r>
              <a:rPr lang="en-GB" sz="2400"/>
              <a:t>Brighton &amp; Hove small city on south coast of England….. population 290,000 and rising. Prior to Covid 8 million tourists a year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8" y="2199104"/>
            <a:ext cx="5282603" cy="3737442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4430" y="344752"/>
            <a:ext cx="335237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EF5E39F-D727-1048-989D-26DDB3E7213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05088-0B5F-4185-AD90-B795F30C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365125"/>
            <a:ext cx="2771513" cy="1673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city of contrasts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E7EC1A-B2BC-4286-AD35-5184DF18AC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r="8550" b="-2"/>
          <a:stretch/>
        </p:blipFill>
        <p:spPr>
          <a:xfrm>
            <a:off x="20" y="10"/>
            <a:ext cx="4578832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8F2E4-3979-42E7-88AA-1D17487B5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 r="-5" b="-5"/>
          <a:stretch/>
        </p:blipFill>
        <p:spPr>
          <a:xfrm>
            <a:off x="346815" y="4304418"/>
            <a:ext cx="4060587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9D36C-0EB2-4013-AF2B-66A9273CC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4829" y="2038525"/>
            <a:ext cx="4502056" cy="452166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Compact city – sea on one side South Downs National Park on the other. 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>
                <a:effectLst/>
              </a:rPr>
              <a:t>he city council owns 4,400 hectares of farmland. </a:t>
            </a:r>
            <a:r>
              <a:rPr lang="en-US" sz="1800" dirty="0"/>
              <a:t>V</a:t>
            </a:r>
            <a:r>
              <a:rPr lang="en-US" sz="1800" dirty="0">
                <a:effectLst/>
              </a:rPr>
              <a:t>ery little of this is used to produce food for the city. </a:t>
            </a:r>
            <a:endParaRPr lang="en-US" sz="1800" dirty="0"/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Most restaurants per capita in UK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1 in 5 jobs linked to hospitality / tourism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Caterers </a:t>
            </a:r>
            <a:r>
              <a:rPr lang="en-US" sz="1800" dirty="0" err="1"/>
              <a:t>eg</a:t>
            </a:r>
            <a:r>
              <a:rPr lang="en-US" sz="1800" dirty="0"/>
              <a:t> schools and universities serve over 1 million meals per month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Strong community – 50%+ population volunteers 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UK’s only Green Party MP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4</a:t>
            </a:r>
            <a:r>
              <a:rPr lang="en-US" sz="1800" baseline="30000" dirty="0"/>
              <a:t>th</a:t>
            </a:r>
            <a:r>
              <a:rPr lang="en-US" sz="1800" dirty="0"/>
              <a:t> most unequal city in UK according to Centre for Cities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Young city, 2 universities but higher than average levels of youth unemployment</a:t>
            </a:r>
          </a:p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….. These stats are all pre-Covid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EE3C1-1A16-40A1-9A98-11062034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6957" y="6356350"/>
            <a:ext cx="8583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C43C623-1198-4BAD-8C50-1D2D9C513026}" type="slidenum">
              <a:rPr lang="en-US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E761-37AA-4049-9A51-6B858D77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take a food approach?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59AAF8-9508-4A8F-A9EA-77966E126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8" y="2438400"/>
            <a:ext cx="2629120" cy="378541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Food often seen as a problem </a:t>
            </a:r>
            <a:r>
              <a:rPr lang="en-US" sz="1700" dirty="0" err="1"/>
              <a:t>eg</a:t>
            </a:r>
            <a:r>
              <a:rPr lang="en-US" sz="1700" dirty="0"/>
              <a:t> obesity, waste, pollution.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It is also a solution if used as an approach to achieving good health, wellbeing, connected communities, reuse and sustainable economy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People ‘get’ food – we all eat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One behavior change around food often leads to another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Food is an essential ingredient in meeting climate change targets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90CE4DAD-F7BF-4383-90E0-0BBEB8C6EF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54396" y="1830373"/>
            <a:ext cx="4514498" cy="3194007"/>
          </a:xfrm>
          <a:prstGeom prst="rect">
            <a:avLst/>
          </a:prstGeom>
          <a:noFill/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746DF-FE37-412E-9F27-0BAFC69B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C43C623-1198-4BAD-8C50-1D2D9C513026}" type="slidenum">
              <a:rPr lang="en-US">
                <a:solidFill>
                  <a:srgbClr val="303030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4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Brighton &amp; Hove Food Partnership a </a:t>
            </a:r>
            <a:r>
              <a:rPr lang="en-GB" sz="3200" u="sng" dirty="0"/>
              <a:t>hub</a:t>
            </a:r>
            <a:r>
              <a:rPr lang="en-GB" sz="3200" dirty="0"/>
              <a:t> for information, inspiration and connection around food. 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295-BHFP-Diagram-V3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137" y="2324938"/>
            <a:ext cx="4637063" cy="3477797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2AA764-A316-4C30-BD03-32009495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7776" y="1879134"/>
            <a:ext cx="4249024" cy="474715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Independent, not for profit, politically neutral organisation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Work with individuals </a:t>
            </a:r>
            <a:r>
              <a:rPr lang="en-GB" dirty="0" err="1"/>
              <a:t>eg</a:t>
            </a:r>
            <a:r>
              <a:rPr lang="en-GB" dirty="0"/>
              <a:t> teaching cooking or in community gardens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Work with volunteer led community food groups </a:t>
            </a:r>
            <a:r>
              <a:rPr lang="en-GB" dirty="0" err="1"/>
              <a:t>eg</a:t>
            </a:r>
            <a:r>
              <a:rPr lang="en-GB" dirty="0"/>
              <a:t> food banks, meal projects and composting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Work with restaurant, retail and caterers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Work at a policy </a:t>
            </a:r>
            <a:r>
              <a:rPr lang="en-GB" dirty="0" err="1"/>
              <a:t>eg</a:t>
            </a:r>
            <a:r>
              <a:rPr lang="en-GB" dirty="0"/>
              <a:t> planning and procurement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Communications /Public support </a:t>
            </a:r>
            <a:r>
              <a:rPr lang="en-GB" dirty="0" err="1"/>
              <a:t>eg</a:t>
            </a:r>
            <a:r>
              <a:rPr lang="en-GB" dirty="0"/>
              <a:t> social and e-news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Lead the partnership work bringing together stakeholders in the Food Strategy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E39F-D727-1048-989D-26DDB3E721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39993"/>
            <a:ext cx="4330824" cy="442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3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1938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4389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10AA-E5F1-4C8F-9EC3-482F9BD3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Food Strategy – place based action plan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C5914C-8173-4FAA-A163-8D68DB5F5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8" y="1652632"/>
            <a:ext cx="2629120" cy="486561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3</a:t>
            </a:r>
            <a:r>
              <a:rPr lang="en-US" sz="1300" baseline="30000" dirty="0"/>
              <a:t>rd</a:t>
            </a:r>
            <a:r>
              <a:rPr lang="en-US" sz="1300" dirty="0"/>
              <a:t> version first one in 2006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200+ actions and 100 partners working for a healthy, sustainable, fair food system for all. Adopted by City authority</a:t>
            </a:r>
          </a:p>
          <a:p>
            <a:pPr marL="57150" defTabSz="914400">
              <a:lnSpc>
                <a:spcPct val="90000"/>
              </a:lnSpc>
            </a:pPr>
            <a:endParaRPr lang="en-US" sz="1300" dirty="0"/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Shared vision and Action plan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Both doers and thinkers – practical and policy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Overseen by expert panel. Because food is a cross cutting issue those involved come from a wide variety of backgrounds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Its all about supporting partnership work around food and looking for cross cutting action</a:t>
            </a:r>
          </a:p>
          <a:p>
            <a:pPr marL="57150" defTabSz="914400">
              <a:lnSpc>
                <a:spcPct val="90000"/>
              </a:lnSpc>
            </a:pPr>
            <a:endParaRPr lang="en-US" sz="1300" dirty="0"/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Process of consultation and writing the plan crucial – facilitated events, focus groups, surveys, 1-1 interviews + city data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33F4B63-155B-4F3D-9CC2-96E056A2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96" y="1830374"/>
            <a:ext cx="4514498" cy="3194006"/>
          </a:xfrm>
          <a:prstGeom prst="rect">
            <a:avLst/>
          </a:prstGeom>
          <a:noFill/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3F915-59E5-405D-A20E-9F8562BE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EF5E39F-D727-1048-989D-26DDB3E72132}" type="slidenum">
              <a:rPr lang="en-US">
                <a:solidFill>
                  <a:srgbClr val="303030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2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5F6E26-8093-47E1-817D-95BD92C6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91" y="805207"/>
            <a:ext cx="5263502" cy="1084065"/>
          </a:xfrm>
        </p:spPr>
        <p:txBody>
          <a:bodyPr>
            <a:normAutofit fontScale="90000"/>
          </a:bodyPr>
          <a:lstStyle/>
          <a:p>
            <a:r>
              <a:rPr lang="en-GB" dirty="0"/>
              <a:t>Member of UK network Sustainable Food 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CC773-0BA9-4AF6-AAB5-80A36576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E39F-D727-1048-989D-26DDB3E721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4B05BD-BB57-4BAF-9AEC-E6789F66B7A0}"/>
              </a:ext>
            </a:extLst>
          </p:cNvPr>
          <p:cNvSpPr txBox="1"/>
          <p:nvPr/>
        </p:nvSpPr>
        <p:spPr>
          <a:xfrm>
            <a:off x="533291" y="4658917"/>
            <a:ext cx="8317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60 places</a:t>
            </a:r>
            <a:r>
              <a:rPr lang="en-GB" dirty="0"/>
              <a:t> across the UK taking a place based, cross sector approach to achieving a better food system. </a:t>
            </a:r>
          </a:p>
          <a:p>
            <a:r>
              <a:rPr lang="en-GB" dirty="0"/>
              <a:t>Food Partnerships are housed in different settings </a:t>
            </a:r>
            <a:r>
              <a:rPr lang="en-GB" dirty="0" err="1"/>
              <a:t>eg</a:t>
            </a:r>
            <a:r>
              <a:rPr lang="en-GB" dirty="0"/>
              <a:t> city authority, health service, not for profit sector</a:t>
            </a:r>
          </a:p>
          <a:p>
            <a:r>
              <a:rPr lang="en-GB" dirty="0"/>
              <a:t>SFP offers support for those at different stages of their Food Partnership journey, runs training and event, provides funding and support. SFP runs an awards scheme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5959A7-4943-4687-BB6E-4B0C306A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2" y="2014349"/>
            <a:ext cx="5943010" cy="2632580"/>
          </a:xfrm>
          <a:prstGeom prst="rect">
            <a:avLst/>
          </a:prstGeom>
        </p:spPr>
      </p:pic>
      <p:pic>
        <p:nvPicPr>
          <p:cNvPr id="10" name="Content Placeholder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0549AC3-B238-439B-96CA-1D49309A8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165" y="344752"/>
            <a:ext cx="1877639" cy="2241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95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E8BDAD-995D-4740-A27F-A5B6E9E5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76" y="709877"/>
            <a:ext cx="8229600" cy="1084065"/>
          </a:xfrm>
        </p:spPr>
        <p:txBody>
          <a:bodyPr/>
          <a:lstStyle/>
          <a:p>
            <a:r>
              <a:rPr lang="en-GB" dirty="0"/>
              <a:t>Useful information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169F0A-EC15-4840-B582-E4F787FCB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www.bhfood.org.uk</a:t>
            </a:r>
            <a:endParaRPr lang="en-GB" dirty="0"/>
          </a:p>
          <a:p>
            <a:r>
              <a:rPr lang="en-GB" dirty="0"/>
              <a:t>@btnhovefood </a:t>
            </a:r>
          </a:p>
          <a:p>
            <a:r>
              <a:rPr lang="en-GB" dirty="0"/>
              <a:t>Food strategy pages </a:t>
            </a:r>
            <a:r>
              <a:rPr lang="en-GB" dirty="0">
                <a:hlinkClick r:id="rId3"/>
              </a:rPr>
              <a:t>https://bhfood.org.uk/resources/food-strategy/</a:t>
            </a:r>
            <a:endParaRPr lang="en-GB" dirty="0"/>
          </a:p>
          <a:p>
            <a:r>
              <a:rPr lang="en-GB" dirty="0"/>
              <a:t>Climate change and food plans</a:t>
            </a:r>
          </a:p>
          <a:p>
            <a:r>
              <a:rPr lang="en-GB" dirty="0">
                <a:hlinkClick r:id="rId4"/>
              </a:rPr>
              <a:t>https://bhfood.org.uk/resources/food-and-climate-change/</a:t>
            </a:r>
            <a:r>
              <a:rPr lang="en-GB" dirty="0"/>
              <a:t> </a:t>
            </a:r>
          </a:p>
          <a:p>
            <a:r>
              <a:rPr lang="en-GB" dirty="0"/>
              <a:t>How we got Gold </a:t>
            </a:r>
            <a:r>
              <a:rPr lang="en-GB" sz="3200" dirty="0">
                <a:hlinkClick r:id="rId5"/>
              </a:rPr>
              <a:t>www.bhfood.org.uk/resources/how-we-got-to-gold/</a:t>
            </a:r>
            <a:r>
              <a:rPr lang="en-GB" sz="3200" dirty="0"/>
              <a:t> including a film of our work</a:t>
            </a:r>
          </a:p>
          <a:p>
            <a:r>
              <a:rPr lang="en-GB" dirty="0"/>
              <a:t> </a:t>
            </a:r>
          </a:p>
          <a:p>
            <a:r>
              <a:rPr lang="en-GB" sz="3200" dirty="0"/>
              <a:t>Sustainable Food Places – includes toolkits for places interested in setting up Food Partnerships www.sustainablefoodplaces.org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EB50D-ABCB-4356-9C8B-809D02BF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C623-1198-4BAD-8C50-1D2D9C5130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0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HFP1">
      <a:dk1>
        <a:srgbClr val="474746"/>
      </a:dk1>
      <a:lt1>
        <a:sysClr val="window" lastClr="FFFFFF"/>
      </a:lt1>
      <a:dk2>
        <a:srgbClr val="313231"/>
      </a:dk2>
      <a:lt2>
        <a:srgbClr val="EEECE1"/>
      </a:lt2>
      <a:accent1>
        <a:srgbClr val="99CC00"/>
      </a:accent1>
      <a:accent2>
        <a:srgbClr val="5B8F22"/>
      </a:accent2>
      <a:accent3>
        <a:srgbClr val="CD202C"/>
      </a:accent3>
      <a:accent4>
        <a:srgbClr val="AA272F"/>
      </a:accent4>
      <a:accent5>
        <a:srgbClr val="CF0072"/>
      </a:accent5>
      <a:accent6>
        <a:srgbClr val="662046"/>
      </a:accent6>
      <a:hlink>
        <a:srgbClr val="FF7900"/>
      </a:hlink>
      <a:folHlink>
        <a:srgbClr val="BB650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6B7E1E19F384B83F2F99119A4CD50" ma:contentTypeVersion="8" ma:contentTypeDescription="Create a new document." ma:contentTypeScope="" ma:versionID="99fcf0b0937d35cbbc0d4c47ba6072cc">
  <xsd:schema xmlns:xsd="http://www.w3.org/2001/XMLSchema" xmlns:xs="http://www.w3.org/2001/XMLSchema" xmlns:p="http://schemas.microsoft.com/office/2006/metadata/properties" xmlns:ns3="58632aa9-37d5-4014-bb7e-da86a19a08d4" targetNamespace="http://schemas.microsoft.com/office/2006/metadata/properties" ma:root="true" ma:fieldsID="2321c91846345428a2cffaa9197bbf2e" ns3:_="">
    <xsd:import namespace="58632aa9-37d5-4014-bb7e-da86a19a08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32aa9-37d5-4014-bb7e-da86a19a0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C4A046-7424-4CF3-A374-95B5445E37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74F85-5C07-4412-86CD-B58BCC90B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632aa9-37d5-4014-bb7e-da86a19a0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72AD84-BCC9-48F7-A061-26E7AE42CF8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8632aa9-37d5-4014-bb7e-da86a19a08d4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597</Words>
  <Application>Microsoft Office PowerPoint</Application>
  <PresentationFormat>On-screen Show (4:3)</PresentationFormat>
  <Paragraphs>69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Grande</vt:lpstr>
      <vt:lpstr>Office Theme</vt:lpstr>
      <vt:lpstr>PowerPoint Presentation</vt:lpstr>
      <vt:lpstr>Brighton &amp; Hove small city on south coast of England….. population 290,000 and rising. Prior to Covid 8 million tourists a year</vt:lpstr>
      <vt:lpstr>A city of contrasts</vt:lpstr>
      <vt:lpstr>Why take a food approach?</vt:lpstr>
      <vt:lpstr>Brighton &amp; Hove Food Partnership a hub for information, inspiration and connection around food. </vt:lpstr>
      <vt:lpstr>Food Strategy – place based action plan  </vt:lpstr>
      <vt:lpstr>Member of UK network Sustainable Food Places</vt:lpstr>
      <vt:lpstr>Useful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 Borrill</dc:creator>
  <cp:lastModifiedBy>Vic Borrill</cp:lastModifiedBy>
  <cp:revision>3</cp:revision>
  <dcterms:created xsi:type="dcterms:W3CDTF">2021-01-28T15:17:17Z</dcterms:created>
  <dcterms:modified xsi:type="dcterms:W3CDTF">2021-03-16T17:39:26Z</dcterms:modified>
</cp:coreProperties>
</file>