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311" r:id="rId5"/>
    <p:sldId id="259" r:id="rId6"/>
    <p:sldId id="279" r:id="rId7"/>
    <p:sldId id="1199" r:id="rId8"/>
    <p:sldId id="1264" r:id="rId9"/>
    <p:sldId id="3099" r:id="rId10"/>
    <p:sldId id="256" r:id="rId11"/>
    <p:sldId id="257" r:id="rId12"/>
    <p:sldId id="261" r:id="rId13"/>
    <p:sldId id="265" r:id="rId14"/>
    <p:sldId id="258" r:id="rId15"/>
    <p:sldId id="266" r:id="rId16"/>
    <p:sldId id="3102" r:id="rId17"/>
    <p:sldId id="267" r:id="rId18"/>
    <p:sldId id="3103" r:id="rId19"/>
    <p:sldId id="3104" r:id="rId20"/>
    <p:sldId id="3101" r:id="rId21"/>
  </p:sldIdLst>
  <p:sldSz cx="12192000" cy="6858000"/>
  <p:notesSz cx="6888163" cy="100203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èle Jacobs" initials="MJ" lastIdx="7" clrIdx="0">
    <p:extLst>
      <p:ext uri="{19B8F6BF-5375-455C-9EA6-DF929625EA0E}">
        <p15:presenceInfo xmlns:p15="http://schemas.microsoft.com/office/powerpoint/2012/main" userId="S-1-5-21-2791102849-65791161-3692911046-24807" providerId="AD"/>
      </p:ext>
    </p:extLst>
  </p:cmAuthor>
  <p:cmAuthor id="2" name="Robin ibens" initials="" lastIdx="1" clrIdx="1"/>
  <p:cmAuthor id="3" name="Katrien Rycken" initials="" lastIdx="6" clrIdx="2"/>
  <p:cmAuthor id="4" name="Leuven MindGate" initials="" lastIdx="1" clrIdx="3"/>
  <p:cmAuthor id="5" name="Annelies Mommen" initials="" lastIdx="4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06D"/>
    <a:srgbClr val="B5BE00"/>
    <a:srgbClr val="BEA922"/>
    <a:srgbClr val="AAA922"/>
    <a:srgbClr val="299BBF"/>
    <a:srgbClr val="39C7C0"/>
    <a:srgbClr val="27D995"/>
    <a:srgbClr val="26ACA9"/>
    <a:srgbClr val="1B5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6D3D3-8020-4F26-903F-10CF4662A587}" v="307" dt="2021-03-17T09:13:51.7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3" autoAdjust="0"/>
    <p:restoredTop sz="64042" autoAdjust="0"/>
  </p:normalViewPr>
  <p:slideViewPr>
    <p:cSldViewPr>
      <p:cViewPr varScale="1">
        <p:scale>
          <a:sx n="73" d="100"/>
          <a:sy n="73" d="100"/>
        </p:scale>
        <p:origin x="1476" y="6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85076" cy="500471"/>
          </a:xfrm>
          <a:prstGeom prst="rect">
            <a:avLst/>
          </a:prstGeom>
        </p:spPr>
        <p:txBody>
          <a:bodyPr vert="horz" lIns="89184" tIns="44593" rIns="89184" bIns="44593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901548" y="2"/>
            <a:ext cx="2985076" cy="500471"/>
          </a:xfrm>
          <a:prstGeom prst="rect">
            <a:avLst/>
          </a:prstGeom>
        </p:spPr>
        <p:txBody>
          <a:bodyPr vert="horz" lIns="89184" tIns="44593" rIns="89184" bIns="44593" rtlCol="0"/>
          <a:lstStyle>
            <a:lvl1pPr algn="r">
              <a:defRPr sz="1200"/>
            </a:lvl1pPr>
          </a:lstStyle>
          <a:p>
            <a:fld id="{6132F0B2-D0B7-4316-B04B-B266CA8EB557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518276"/>
            <a:ext cx="2985076" cy="500471"/>
          </a:xfrm>
          <a:prstGeom prst="rect">
            <a:avLst/>
          </a:prstGeom>
        </p:spPr>
        <p:txBody>
          <a:bodyPr vert="horz" lIns="89184" tIns="44593" rIns="89184" bIns="44593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901548" y="9518276"/>
            <a:ext cx="2985076" cy="500471"/>
          </a:xfrm>
          <a:prstGeom prst="rect">
            <a:avLst/>
          </a:prstGeom>
        </p:spPr>
        <p:txBody>
          <a:bodyPr vert="horz" lIns="89184" tIns="44593" rIns="89184" bIns="44593" rtlCol="0" anchor="b"/>
          <a:lstStyle>
            <a:lvl1pPr algn="r">
              <a:defRPr sz="1200"/>
            </a:lvl1pPr>
          </a:lstStyle>
          <a:p>
            <a:fld id="{86790F9B-0B33-4FC3-BD4A-A5FF197110BE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84870" cy="501015"/>
          </a:xfrm>
          <a:prstGeom prst="rect">
            <a:avLst/>
          </a:prstGeom>
        </p:spPr>
        <p:txBody>
          <a:bodyPr vert="horz" lIns="96606" tIns="48304" rIns="96606" bIns="48304" rtlCol="0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901700" y="2"/>
            <a:ext cx="2984870" cy="501015"/>
          </a:xfrm>
          <a:prstGeom prst="rect">
            <a:avLst/>
          </a:prstGeom>
        </p:spPr>
        <p:txBody>
          <a:bodyPr vert="horz" lIns="96606" tIns="48304" rIns="96606" bIns="48304" rtlCol="0"/>
          <a:lstStyle>
            <a:lvl1pPr algn="r">
              <a:defRPr sz="1300"/>
            </a:lvl1pPr>
          </a:lstStyle>
          <a:p>
            <a:fld id="{9B7ED1F9-59E2-44C3-ACF2-1A607B59ABEA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03188" y="750888"/>
            <a:ext cx="668178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4" rIns="96606" bIns="48304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5"/>
          </a:xfrm>
          <a:prstGeom prst="rect">
            <a:avLst/>
          </a:prstGeom>
        </p:spPr>
        <p:txBody>
          <a:bodyPr vert="horz" lIns="96606" tIns="48304" rIns="96606" bIns="48304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3" y="9517548"/>
            <a:ext cx="2984870" cy="501015"/>
          </a:xfrm>
          <a:prstGeom prst="rect">
            <a:avLst/>
          </a:prstGeom>
        </p:spPr>
        <p:txBody>
          <a:bodyPr vert="horz" lIns="96606" tIns="48304" rIns="96606" bIns="48304" rtlCol="0" anchor="b"/>
          <a:lstStyle>
            <a:lvl1pPr algn="l">
              <a:defRPr sz="13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901700" y="9517548"/>
            <a:ext cx="2984870" cy="501015"/>
          </a:xfrm>
          <a:prstGeom prst="rect">
            <a:avLst/>
          </a:prstGeom>
        </p:spPr>
        <p:txBody>
          <a:bodyPr vert="horz" lIns="96606" tIns="48304" rIns="96606" bIns="48304" rtlCol="0" anchor="b"/>
          <a:lstStyle>
            <a:lvl1pPr algn="r">
              <a:defRPr sz="1300"/>
            </a:lvl1pPr>
          </a:lstStyle>
          <a:p>
            <a:fld id="{61D07E22-6C51-483A-AD86-F3F316D423F9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07E22-6C51-483A-AD86-F3F316D423F9}" type="slidenum">
              <a:rPr lang="nl-BE" smtClean="0"/>
              <a:pPr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30562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vooruitgang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duurzaamheid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kunnen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opvolgen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het Leuvense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voedselsysteem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hebben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100tal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ndicatoren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gedefinieerd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opgesplitst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5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thema’s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social sustainability, economic sustainability,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-platteland, milieu en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beleid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volgen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RUAF foundation. Ook de sub-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volgen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RUAF, en we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kozen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lijst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RUAF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degenen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voor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Leuven het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meest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relevant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zijn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geef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hierbij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enkele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voorbeelden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maar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nodig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jullie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CA74-BF74-4D6A-B5CD-843EDBDDBA4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463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</a:t>
            </a:r>
            <a:r>
              <a:rPr lang="nl-NL" b="0" i="0" dirty="0">
                <a:solidFill>
                  <a:srgbClr val="212529"/>
                </a:solidFill>
                <a:effectLst/>
                <a:latin typeface="Tiempos"/>
              </a:rPr>
              <a:t>Aantal buurtmoestuinen in de gemeente Leuven.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grafiek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beschikbare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punten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plaatsvond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tussen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2018 en 2020. je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vindt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beschrijving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terug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indicator,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databron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verantwoordelijke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data,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geografische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scope van de data. … En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beneden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scrollt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gerelateerde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stakeholders. 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CA74-BF74-4D6A-B5CD-843EDBDDBA4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276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07E22-6C51-483A-AD86-F3F316D423F9}" type="slidenum">
              <a:rPr lang="nl-BE" smtClean="0"/>
              <a:pPr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5862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volgende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voorbeeld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het % van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Leuvenaar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minstens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wekelijks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bioligische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koopt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Hiervoor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data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enkel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beschikbaar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2017, we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CA74-BF74-4D6A-B5CD-843EDBDDBA4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66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07E22-6C51-483A-AD86-F3F316D423F9}" type="slidenum">
              <a:rPr lang="nl-BE" smtClean="0"/>
              <a:pPr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7599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Slot: wat we tot nu toe gedaan hebben is, de bestaande data samenbrengen…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07E22-6C51-483A-AD86-F3F316D423F9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36492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07E22-6C51-483A-AD86-F3F316D423F9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648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Vooraleer ik jullie meeneem en een introductie geef van de </a:t>
            </a:r>
            <a:r>
              <a:rPr lang="nl-BE" dirty="0" err="1"/>
              <a:t>EcoFoodmap</a:t>
            </a:r>
            <a:r>
              <a:rPr lang="nl-BE"/>
              <a:t>. </a:t>
            </a:r>
          </a:p>
          <a:p>
            <a:r>
              <a:rPr lang="nl-BE"/>
              <a:t>Terugnemen </a:t>
            </a:r>
            <a:r>
              <a:rPr lang="nl-BE" dirty="0"/>
              <a:t>in de tijd. IN 2017-2018 participatief proces om tot VS te komen. Die gelanceerd werd in lente/zomer 2018.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07E22-6C51-483A-AD86-F3F316D423F9}" type="slidenum">
              <a:rPr lang="nl-BE" smtClean="0"/>
              <a:pPr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83911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Gelijklopend aan het proces van ontwikkeling VS, was er een grotere beweging bezig in Leuven, waarbij het Netwerk L2030…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07E22-6C51-483A-AD86-F3F316D423F9}" type="slidenum">
              <a:rPr lang="nl-BE" smtClean="0"/>
              <a:pPr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0541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Dat ondertussen een 600 leden telt… de ambitie uitgesproken en ondertekend om tegen 2050 klimaatneutraal te worden. Verschillende thema’s: energietransitie, huisvesting, renovaties, mobiliteit, circulariteit etc.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07E22-6C51-483A-AD86-F3F316D423F9}" type="slidenum">
              <a:rPr lang="nl-BE" smtClean="0"/>
              <a:pPr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0339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Opbouw </a:t>
            </a:r>
            <a:r>
              <a:rPr lang="nl-BE" dirty="0" err="1"/>
              <a:t>Roadmap</a:t>
            </a:r>
            <a:r>
              <a:rPr lang="nl-BE" dirty="0"/>
              <a:t> - Verschillende thema’s: energietransitie, huisvesting, renovaties, mobiliteit, circulariteit etc. 1 programma </a:t>
            </a:r>
            <a:r>
              <a:rPr lang="nl-BE" dirty="0" err="1"/>
              <a:t>nr</a:t>
            </a:r>
            <a:r>
              <a:rPr lang="nl-BE" dirty="0"/>
              <a:t> 4 over </a:t>
            </a:r>
            <a:r>
              <a:rPr lang="nl-BE" dirty="0" err="1"/>
              <a:t>dz</a:t>
            </a:r>
            <a:r>
              <a:rPr lang="nl-BE" dirty="0"/>
              <a:t> </a:t>
            </a:r>
            <a:r>
              <a:rPr lang="nl-BE" dirty="0" err="1"/>
              <a:t>consuptie</a:t>
            </a:r>
            <a:r>
              <a:rPr lang="nl-BE" dirty="0"/>
              <a:t> omvat ook de voedselstrategie.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D07E22-6C51-483A-AD86-F3F316D423F9}" type="slidenum">
              <a:rPr lang="nl-BE" smtClean="0"/>
              <a:pPr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49764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Nood</a:t>
            </a:r>
            <a:r>
              <a:rPr lang="en-GB" dirty="0"/>
              <a:t> om het ecosystem </a:t>
            </a:r>
            <a:r>
              <a:rPr lang="en-GB" dirty="0" err="1"/>
              <a:t>goed</a:t>
            </a:r>
            <a:r>
              <a:rPr lang="en-GB" dirty="0"/>
              <a:t> in </a:t>
            </a:r>
            <a:r>
              <a:rPr lang="en-GB" dirty="0" err="1"/>
              <a:t>beeld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brengen</a:t>
            </a:r>
            <a:r>
              <a:rPr lang="en-GB" dirty="0"/>
              <a:t>! </a:t>
            </a:r>
          </a:p>
          <a:p>
            <a:r>
              <a:rPr lang="en-GB" dirty="0" err="1"/>
              <a:t>Uitgevoerd</a:t>
            </a:r>
            <a:r>
              <a:rPr lang="en-GB" dirty="0"/>
              <a:t> </a:t>
            </a:r>
            <a:r>
              <a:rPr lang="en-GB" dirty="0" err="1"/>
              <a:t>tssn</a:t>
            </a:r>
            <a:r>
              <a:rPr lang="en-GB" dirty="0"/>
              <a:t> sept – dec </a:t>
            </a:r>
            <a:r>
              <a:rPr lang="en-GB" dirty="0" err="1"/>
              <a:t>vorig</a:t>
            </a:r>
            <a:r>
              <a:rPr lang="en-GB" dirty="0"/>
              <a:t> </a:t>
            </a:r>
            <a:r>
              <a:rPr lang="en-GB" dirty="0" err="1"/>
              <a:t>jaar</a:t>
            </a:r>
            <a:r>
              <a:rPr lang="en-GB" dirty="0"/>
              <a:t>. </a:t>
            </a:r>
            <a:r>
              <a:rPr lang="en-GB" dirty="0" err="1"/>
              <a:t>Gelanceerd</a:t>
            </a:r>
            <a:r>
              <a:rPr lang="en-GB" dirty="0"/>
              <a:t> in </a:t>
            </a:r>
            <a:r>
              <a:rPr lang="en-GB" dirty="0" err="1"/>
              <a:t>januari</a:t>
            </a:r>
            <a:r>
              <a:rPr lang="en-GB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CA74-BF74-4D6A-B5CD-843EDBDDBA4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129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0" i="0" dirty="0">
                <a:solidFill>
                  <a:srgbClr val="FFFFFF"/>
                </a:solidFill>
                <a:effectLst/>
                <a:latin typeface="Tiempos"/>
              </a:rPr>
              <a:t>De </a:t>
            </a:r>
            <a:r>
              <a:rPr lang="nl-NL" b="0" i="0" dirty="0" err="1">
                <a:solidFill>
                  <a:srgbClr val="FFFFFF"/>
                </a:solidFill>
                <a:effectLst/>
                <a:latin typeface="Sohne Kraftig"/>
              </a:rPr>
              <a:t>Eco</a:t>
            </a:r>
            <a:r>
              <a:rPr lang="nl-NL" b="0" i="0" dirty="0">
                <a:solidFill>
                  <a:srgbClr val="FFFFFF"/>
                </a:solidFill>
                <a:effectLst/>
                <a:latin typeface="Sohne Kraftig"/>
              </a:rPr>
              <a:t> Food Map</a:t>
            </a:r>
            <a:r>
              <a:rPr lang="nl-NL" b="0" i="0" dirty="0">
                <a:solidFill>
                  <a:srgbClr val="FFFFFF"/>
                </a:solidFill>
                <a:effectLst/>
                <a:latin typeface="Tiempos"/>
              </a:rPr>
              <a:t> is een interactieve tool die het voedselsysteem in en rond Leuven in kaart brengt. De tool geeft de nodige informatie over alle initiatieven, actoren, experten en indicatoren in het Leuvense voedselsysteem.</a:t>
            </a:r>
          </a:p>
          <a:p>
            <a:r>
              <a:rPr lang="nl-NL" b="0" i="0" dirty="0">
                <a:solidFill>
                  <a:srgbClr val="FFFFFF"/>
                </a:solidFill>
                <a:effectLst/>
                <a:latin typeface="Tiempos"/>
              </a:rPr>
              <a:t>= landingspagina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CA74-BF74-4D6A-B5CD-843EDBDDBA4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280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geografische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kaart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toont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initiatives and experts of the Leuven food system </a:t>
            </a:r>
            <a:endParaRPr lang="en-US" b="0" dirty="0">
              <a:effectLst/>
            </a:endParaRPr>
          </a:p>
          <a:p>
            <a:pPr rtl="0"/>
            <a:r>
              <a:rPr lang="en-US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slide </a:t>
            </a:r>
            <a:endParaRPr lang="en-US" b="0" i="1" dirty="0">
              <a:effectLst/>
            </a:endParaRP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 allows you to access each element by clicking on it. These three qualitative elements all have a dedicated page where you can access more detailed information. So let’s take a look at on of these pages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CA74-BF74-4D6A-B5CD-843EDBDDBA4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655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waarop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alle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gehele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terugvindt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Je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2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manieren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deze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zoeken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via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categorieën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eerlijke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handel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sociale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inclusive,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korte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keten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biodiversiteit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… of in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zoekfunctie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bovenaan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dan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doorklikt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van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 de contact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gegevens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beschrijving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interesses, … 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geldt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ook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voor de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experten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initiatieven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pagina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97CA74-BF74-4D6A-B5CD-843EDBDDBA4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072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D6AE-6061-458B-9436-6ED52F4CF316}" type="datetimeFigureOut">
              <a:rPr lang="nl-BE" smtClean="0"/>
              <a:pPr/>
              <a:t>17/03/2021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A69BE2-2852-428E-96F2-43938238236F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Lisa.couck@leuven2030.be" TargetMode="External"/><Relationship Id="rId5" Type="http://schemas.openxmlformats.org/officeDocument/2006/relationships/hyperlink" Target="mailto:caroline.huyghe@leuven2030.be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0.png"/><Relationship Id="rId117" Type="http://schemas.openxmlformats.org/officeDocument/2006/relationships/image" Target="../media/image121.jpeg"/><Relationship Id="rId21" Type="http://schemas.openxmlformats.org/officeDocument/2006/relationships/image" Target="../media/image25.png"/><Relationship Id="rId42" Type="http://schemas.openxmlformats.org/officeDocument/2006/relationships/image" Target="../media/image46.png"/><Relationship Id="rId47" Type="http://schemas.openxmlformats.org/officeDocument/2006/relationships/image" Target="../media/image51.jpg"/><Relationship Id="rId63" Type="http://schemas.openxmlformats.org/officeDocument/2006/relationships/image" Target="../media/image67.png"/><Relationship Id="rId68" Type="http://schemas.openxmlformats.org/officeDocument/2006/relationships/image" Target="../media/image72.png"/><Relationship Id="rId84" Type="http://schemas.openxmlformats.org/officeDocument/2006/relationships/image" Target="../media/image88.jpeg"/><Relationship Id="rId89" Type="http://schemas.openxmlformats.org/officeDocument/2006/relationships/image" Target="../media/image93.jpeg"/><Relationship Id="rId112" Type="http://schemas.openxmlformats.org/officeDocument/2006/relationships/image" Target="../media/image116.jpg"/><Relationship Id="rId16" Type="http://schemas.openxmlformats.org/officeDocument/2006/relationships/image" Target="../media/image20.png"/><Relationship Id="rId107" Type="http://schemas.openxmlformats.org/officeDocument/2006/relationships/image" Target="../media/image111.png"/><Relationship Id="rId11" Type="http://schemas.openxmlformats.org/officeDocument/2006/relationships/image" Target="../media/image15.jpeg"/><Relationship Id="rId32" Type="http://schemas.openxmlformats.org/officeDocument/2006/relationships/image" Target="../media/image36.png"/><Relationship Id="rId37" Type="http://schemas.openxmlformats.org/officeDocument/2006/relationships/image" Target="../media/image41.png"/><Relationship Id="rId53" Type="http://schemas.openxmlformats.org/officeDocument/2006/relationships/image" Target="../media/image57.png"/><Relationship Id="rId58" Type="http://schemas.openxmlformats.org/officeDocument/2006/relationships/image" Target="../media/image62.jpeg"/><Relationship Id="rId74" Type="http://schemas.openxmlformats.org/officeDocument/2006/relationships/image" Target="../media/image78.png"/><Relationship Id="rId79" Type="http://schemas.openxmlformats.org/officeDocument/2006/relationships/image" Target="../media/image83.png"/><Relationship Id="rId102" Type="http://schemas.openxmlformats.org/officeDocument/2006/relationships/image" Target="../media/image106.png"/><Relationship Id="rId5" Type="http://schemas.openxmlformats.org/officeDocument/2006/relationships/image" Target="../media/image9.jpeg"/><Relationship Id="rId90" Type="http://schemas.openxmlformats.org/officeDocument/2006/relationships/image" Target="../media/image94.png"/><Relationship Id="rId95" Type="http://schemas.openxmlformats.org/officeDocument/2006/relationships/image" Target="../media/image99.png"/><Relationship Id="rId22" Type="http://schemas.openxmlformats.org/officeDocument/2006/relationships/image" Target="../media/image26.png"/><Relationship Id="rId27" Type="http://schemas.openxmlformats.org/officeDocument/2006/relationships/image" Target="../media/image31.jpeg"/><Relationship Id="rId43" Type="http://schemas.openxmlformats.org/officeDocument/2006/relationships/image" Target="../media/image47.png"/><Relationship Id="rId48" Type="http://schemas.openxmlformats.org/officeDocument/2006/relationships/image" Target="../media/image52.jpeg"/><Relationship Id="rId64" Type="http://schemas.openxmlformats.org/officeDocument/2006/relationships/image" Target="../media/image68.jpeg"/><Relationship Id="rId69" Type="http://schemas.openxmlformats.org/officeDocument/2006/relationships/image" Target="../media/image73.jpeg"/><Relationship Id="rId113" Type="http://schemas.openxmlformats.org/officeDocument/2006/relationships/image" Target="../media/image117.png"/><Relationship Id="rId118" Type="http://schemas.openxmlformats.org/officeDocument/2006/relationships/image" Target="../media/image122.jpeg"/><Relationship Id="rId80" Type="http://schemas.openxmlformats.org/officeDocument/2006/relationships/image" Target="../media/image84.png"/><Relationship Id="rId85" Type="http://schemas.openxmlformats.org/officeDocument/2006/relationships/image" Target="../media/image89.jpe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33" Type="http://schemas.openxmlformats.org/officeDocument/2006/relationships/image" Target="../media/image37.png"/><Relationship Id="rId38" Type="http://schemas.openxmlformats.org/officeDocument/2006/relationships/image" Target="../media/image42.jpeg"/><Relationship Id="rId59" Type="http://schemas.openxmlformats.org/officeDocument/2006/relationships/image" Target="../media/image63.jpeg"/><Relationship Id="rId103" Type="http://schemas.openxmlformats.org/officeDocument/2006/relationships/image" Target="../media/image107.jpeg"/><Relationship Id="rId108" Type="http://schemas.openxmlformats.org/officeDocument/2006/relationships/image" Target="../media/image112.png"/><Relationship Id="rId54" Type="http://schemas.openxmlformats.org/officeDocument/2006/relationships/image" Target="../media/image58.png"/><Relationship Id="rId70" Type="http://schemas.openxmlformats.org/officeDocument/2006/relationships/image" Target="../media/image74.jpeg"/><Relationship Id="rId75" Type="http://schemas.openxmlformats.org/officeDocument/2006/relationships/image" Target="../media/image79.png"/><Relationship Id="rId91" Type="http://schemas.openxmlformats.org/officeDocument/2006/relationships/image" Target="../media/image95.png"/><Relationship Id="rId96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23" Type="http://schemas.openxmlformats.org/officeDocument/2006/relationships/image" Target="../media/image27.jpeg"/><Relationship Id="rId28" Type="http://schemas.openxmlformats.org/officeDocument/2006/relationships/image" Target="../media/image32.png"/><Relationship Id="rId49" Type="http://schemas.openxmlformats.org/officeDocument/2006/relationships/image" Target="../media/image53.jpeg"/><Relationship Id="rId114" Type="http://schemas.openxmlformats.org/officeDocument/2006/relationships/image" Target="../media/image118.jpeg"/><Relationship Id="rId119" Type="http://schemas.openxmlformats.org/officeDocument/2006/relationships/image" Target="../media/image123.jpeg"/><Relationship Id="rId44" Type="http://schemas.openxmlformats.org/officeDocument/2006/relationships/image" Target="../media/image48.png"/><Relationship Id="rId60" Type="http://schemas.openxmlformats.org/officeDocument/2006/relationships/image" Target="../media/image64.jpeg"/><Relationship Id="rId65" Type="http://schemas.openxmlformats.org/officeDocument/2006/relationships/image" Target="../media/image69.png"/><Relationship Id="rId81" Type="http://schemas.openxmlformats.org/officeDocument/2006/relationships/image" Target="../media/image85.gif"/><Relationship Id="rId86" Type="http://schemas.openxmlformats.org/officeDocument/2006/relationships/image" Target="../media/image90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3" Type="http://schemas.openxmlformats.org/officeDocument/2006/relationships/image" Target="../media/image17.jpeg"/><Relationship Id="rId18" Type="http://schemas.openxmlformats.org/officeDocument/2006/relationships/image" Target="../media/image22.png"/><Relationship Id="rId39" Type="http://schemas.openxmlformats.org/officeDocument/2006/relationships/image" Target="../media/image43.jpeg"/><Relationship Id="rId109" Type="http://schemas.openxmlformats.org/officeDocument/2006/relationships/image" Target="../media/image113.gif"/><Relationship Id="rId34" Type="http://schemas.openxmlformats.org/officeDocument/2006/relationships/image" Target="../media/image38.jpeg"/><Relationship Id="rId50" Type="http://schemas.openxmlformats.org/officeDocument/2006/relationships/image" Target="../media/image54.png"/><Relationship Id="rId55" Type="http://schemas.openxmlformats.org/officeDocument/2006/relationships/image" Target="../media/image59.gif"/><Relationship Id="rId76" Type="http://schemas.openxmlformats.org/officeDocument/2006/relationships/image" Target="../media/image80.jpeg"/><Relationship Id="rId97" Type="http://schemas.openxmlformats.org/officeDocument/2006/relationships/image" Target="../media/image101.png"/><Relationship Id="rId104" Type="http://schemas.openxmlformats.org/officeDocument/2006/relationships/image" Target="../media/image108.png"/><Relationship Id="rId120" Type="http://schemas.openxmlformats.org/officeDocument/2006/relationships/image" Target="../media/image124.png"/><Relationship Id="rId7" Type="http://schemas.openxmlformats.org/officeDocument/2006/relationships/image" Target="../media/image11.jpeg"/><Relationship Id="rId71" Type="http://schemas.openxmlformats.org/officeDocument/2006/relationships/image" Target="../media/image75.png"/><Relationship Id="rId92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29" Type="http://schemas.openxmlformats.org/officeDocument/2006/relationships/image" Target="../media/image33.png"/><Relationship Id="rId24" Type="http://schemas.openxmlformats.org/officeDocument/2006/relationships/image" Target="../media/image28.jpeg"/><Relationship Id="rId40" Type="http://schemas.openxmlformats.org/officeDocument/2006/relationships/image" Target="../media/image44.png"/><Relationship Id="rId45" Type="http://schemas.openxmlformats.org/officeDocument/2006/relationships/image" Target="../media/image49.jpeg"/><Relationship Id="rId66" Type="http://schemas.openxmlformats.org/officeDocument/2006/relationships/image" Target="../media/image70.jpeg"/><Relationship Id="rId87" Type="http://schemas.openxmlformats.org/officeDocument/2006/relationships/image" Target="../media/image91.jpeg"/><Relationship Id="rId110" Type="http://schemas.openxmlformats.org/officeDocument/2006/relationships/image" Target="../media/image114.gif"/><Relationship Id="rId115" Type="http://schemas.openxmlformats.org/officeDocument/2006/relationships/image" Target="../media/image119.jpeg"/><Relationship Id="rId61" Type="http://schemas.openxmlformats.org/officeDocument/2006/relationships/image" Target="../media/image65.png"/><Relationship Id="rId82" Type="http://schemas.openxmlformats.org/officeDocument/2006/relationships/image" Target="../media/image86.jpeg"/><Relationship Id="rId19" Type="http://schemas.openxmlformats.org/officeDocument/2006/relationships/image" Target="../media/image23.png"/><Relationship Id="rId14" Type="http://schemas.openxmlformats.org/officeDocument/2006/relationships/image" Target="../media/image18.png"/><Relationship Id="rId30" Type="http://schemas.openxmlformats.org/officeDocument/2006/relationships/image" Target="../media/image34.jpeg"/><Relationship Id="rId35" Type="http://schemas.openxmlformats.org/officeDocument/2006/relationships/image" Target="../media/image39.png"/><Relationship Id="rId56" Type="http://schemas.openxmlformats.org/officeDocument/2006/relationships/image" Target="../media/image60.tiff"/><Relationship Id="rId77" Type="http://schemas.openxmlformats.org/officeDocument/2006/relationships/image" Target="../media/image81.jpeg"/><Relationship Id="rId100" Type="http://schemas.openxmlformats.org/officeDocument/2006/relationships/image" Target="../media/image104.jpeg"/><Relationship Id="rId105" Type="http://schemas.openxmlformats.org/officeDocument/2006/relationships/image" Target="../media/image109.jpeg"/><Relationship Id="rId8" Type="http://schemas.openxmlformats.org/officeDocument/2006/relationships/image" Target="../media/image12.jpeg"/><Relationship Id="rId51" Type="http://schemas.openxmlformats.org/officeDocument/2006/relationships/image" Target="../media/image55.png"/><Relationship Id="rId72" Type="http://schemas.openxmlformats.org/officeDocument/2006/relationships/image" Target="../media/image76.jpeg"/><Relationship Id="rId93" Type="http://schemas.openxmlformats.org/officeDocument/2006/relationships/image" Target="../media/image97.png"/><Relationship Id="rId98" Type="http://schemas.openxmlformats.org/officeDocument/2006/relationships/image" Target="../media/image102.jpeg"/><Relationship Id="rId121" Type="http://schemas.openxmlformats.org/officeDocument/2006/relationships/image" Target="../media/image2.png"/><Relationship Id="rId3" Type="http://schemas.openxmlformats.org/officeDocument/2006/relationships/image" Target="../media/image7.jpeg"/><Relationship Id="rId25" Type="http://schemas.openxmlformats.org/officeDocument/2006/relationships/image" Target="../media/image29.jpeg"/><Relationship Id="rId46" Type="http://schemas.openxmlformats.org/officeDocument/2006/relationships/image" Target="../media/image50.jpeg"/><Relationship Id="rId67" Type="http://schemas.openxmlformats.org/officeDocument/2006/relationships/image" Target="../media/image71.png"/><Relationship Id="rId116" Type="http://schemas.openxmlformats.org/officeDocument/2006/relationships/image" Target="../media/image120.png"/><Relationship Id="rId20" Type="http://schemas.openxmlformats.org/officeDocument/2006/relationships/image" Target="../media/image24.jpeg"/><Relationship Id="rId41" Type="http://schemas.openxmlformats.org/officeDocument/2006/relationships/image" Target="../media/image45.png"/><Relationship Id="rId62" Type="http://schemas.openxmlformats.org/officeDocument/2006/relationships/image" Target="../media/image66.png"/><Relationship Id="rId83" Type="http://schemas.openxmlformats.org/officeDocument/2006/relationships/image" Target="../media/image87.png"/><Relationship Id="rId88" Type="http://schemas.openxmlformats.org/officeDocument/2006/relationships/image" Target="../media/image92.png"/><Relationship Id="rId111" Type="http://schemas.openxmlformats.org/officeDocument/2006/relationships/image" Target="../media/image115.jpeg"/><Relationship Id="rId15" Type="http://schemas.openxmlformats.org/officeDocument/2006/relationships/image" Target="../media/image19.png"/><Relationship Id="rId36" Type="http://schemas.openxmlformats.org/officeDocument/2006/relationships/image" Target="../media/image40.gif"/><Relationship Id="rId57" Type="http://schemas.openxmlformats.org/officeDocument/2006/relationships/image" Target="../media/image61.jpeg"/><Relationship Id="rId106" Type="http://schemas.openxmlformats.org/officeDocument/2006/relationships/image" Target="../media/image110.jpeg"/><Relationship Id="rId10" Type="http://schemas.openxmlformats.org/officeDocument/2006/relationships/image" Target="../media/image14.jpeg"/><Relationship Id="rId31" Type="http://schemas.openxmlformats.org/officeDocument/2006/relationships/image" Target="../media/image35.png"/><Relationship Id="rId52" Type="http://schemas.openxmlformats.org/officeDocument/2006/relationships/image" Target="../media/image56.jpeg"/><Relationship Id="rId73" Type="http://schemas.openxmlformats.org/officeDocument/2006/relationships/image" Target="../media/image77.jpeg"/><Relationship Id="rId78" Type="http://schemas.openxmlformats.org/officeDocument/2006/relationships/image" Target="../media/image82.png"/><Relationship Id="rId94" Type="http://schemas.openxmlformats.org/officeDocument/2006/relationships/image" Target="../media/image98.png"/><Relationship Id="rId99" Type="http://schemas.openxmlformats.org/officeDocument/2006/relationships/image" Target="../media/image103.png"/><Relationship Id="rId101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microsoft.com/office/2007/relationships/hdphoto" Target="../media/hdphoto5.wdp"/><Relationship Id="rId3" Type="http://schemas.openxmlformats.org/officeDocument/2006/relationships/image" Target="../media/image132.png"/><Relationship Id="rId7" Type="http://schemas.microsoft.com/office/2007/relationships/hdphoto" Target="../media/hdphoto2.wdp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36.png"/><Relationship Id="rId4" Type="http://schemas.openxmlformats.org/officeDocument/2006/relationships/image" Target="../media/image133.png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ebouw, buiten, stad, weg&#10;&#10;Automatisch gegenereerde beschrijving">
            <a:extLst>
              <a:ext uri="{FF2B5EF4-FFF2-40B4-BE49-F238E27FC236}">
                <a16:creationId xmlns:a16="http://schemas.microsoft.com/office/drawing/2014/main" id="{5ADB0C05-CDD4-4E8C-BDEF-EAE5A31D5F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 b="14785"/>
          <a:stretch/>
        </p:blipFill>
        <p:spPr>
          <a:xfrm>
            <a:off x="1" y="-28835"/>
            <a:ext cx="12936759" cy="694859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027040" y="4925487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sz="2800" dirty="0"/>
          </a:p>
          <a:p>
            <a:endParaRPr lang="nl-BE" sz="2800" dirty="0"/>
          </a:p>
          <a:p>
            <a:endParaRPr lang="nl-BE" sz="2800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87235B-E344-4B9C-96A5-DD6CBDFC396D}" type="slidenum">
              <a:rPr lang="nl-BE" smtClean="0"/>
              <a:pPr>
                <a:defRPr/>
              </a:pPr>
              <a:t>1</a:t>
            </a:fld>
            <a:endParaRPr lang="nl-BE"/>
          </a:p>
        </p:txBody>
      </p:sp>
      <p:sp>
        <p:nvSpPr>
          <p:cNvPr id="14" name="Rechthoekige driehoek 13"/>
          <p:cNvSpPr/>
          <p:nvPr/>
        </p:nvSpPr>
        <p:spPr>
          <a:xfrm rot="16200000" flipH="1" flipV="1">
            <a:off x="2175284" y="-2175281"/>
            <a:ext cx="6857999" cy="11208568"/>
          </a:xfrm>
          <a:prstGeom prst="rtTriangle">
            <a:avLst/>
          </a:prstGeom>
          <a:solidFill>
            <a:srgbClr val="B4C23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3" name="Shape 669" descr="LogoOverlay_2_noFilter.png">
            <a:extLst>
              <a:ext uri="{FF2B5EF4-FFF2-40B4-BE49-F238E27FC236}">
                <a16:creationId xmlns:a16="http://schemas.microsoft.com/office/drawing/2014/main" id="{AD4A779B-5369-4631-8849-596F2DE0259F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" y="7423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kstvak 6"/>
          <p:cNvSpPr txBox="1"/>
          <p:nvPr/>
        </p:nvSpPr>
        <p:spPr>
          <a:xfrm>
            <a:off x="338807" y="764839"/>
            <a:ext cx="105309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b="1" dirty="0">
                <a:solidFill>
                  <a:schemeClr val="bg1"/>
                </a:solidFill>
                <a:latin typeface="Corbel" panose="020B0503020204020204" pitchFamily="34" charset="0"/>
              </a:rPr>
              <a:t>VVSG Lerend netwerk Lokale voedselstrategie</a:t>
            </a:r>
          </a:p>
          <a:p>
            <a:endParaRPr lang="nl-BE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nl-BE" sz="3200" b="1" dirty="0" err="1">
                <a:solidFill>
                  <a:schemeClr val="bg1"/>
                </a:solidFill>
                <a:latin typeface="Corbel" panose="020B0503020204020204" pitchFamily="34" charset="0"/>
              </a:rPr>
              <a:t>EcoFoodMap</a:t>
            </a:r>
            <a:endParaRPr lang="nl-BE" sz="32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nl-BE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nl-BE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nl-BE" sz="1600" b="1" dirty="0">
                <a:solidFill>
                  <a:schemeClr val="bg1"/>
                </a:solidFill>
                <a:latin typeface="Corbel" panose="020B0503020204020204" pitchFamily="34" charset="0"/>
              </a:rPr>
              <a:t>Caroline Huyghe </a:t>
            </a:r>
          </a:p>
          <a:p>
            <a:r>
              <a:rPr lang="nl-BE" sz="1600" b="1" dirty="0">
                <a:solidFill>
                  <a:schemeClr val="bg1"/>
                </a:solidFill>
                <a:latin typeface="Corbel" panose="020B0503020204020204" pitchFamily="34" charset="0"/>
              </a:rPr>
              <a:t>Programma facilitator Gezonde en duurzame voeding</a:t>
            </a:r>
          </a:p>
          <a:p>
            <a:r>
              <a:rPr lang="nl-BE" sz="1600" b="1" dirty="0">
                <a:solidFill>
                  <a:schemeClr val="bg1"/>
                </a:solidFill>
                <a:latin typeface="Corbel" panose="020B05030202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caroline.huyghe@leuven2030.be</a:t>
            </a:r>
            <a:endParaRPr lang="nl-BE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nl-BE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nl-BE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nl-BE" sz="1600" b="1" dirty="0">
                <a:solidFill>
                  <a:schemeClr val="bg1"/>
                </a:solidFill>
                <a:latin typeface="Corbel" panose="020B0503020204020204" pitchFamily="34" charset="0"/>
              </a:rPr>
              <a:t>Lisa Couck </a:t>
            </a:r>
          </a:p>
          <a:p>
            <a:r>
              <a:rPr lang="nl-BE" sz="1600" b="1" dirty="0">
                <a:solidFill>
                  <a:schemeClr val="bg1"/>
                </a:solidFill>
                <a:latin typeface="Corbel" panose="020B0503020204020204" pitchFamily="34" charset="0"/>
              </a:rPr>
              <a:t>Programma medewerker</a:t>
            </a:r>
          </a:p>
          <a:p>
            <a:r>
              <a:rPr lang="nl-BE" sz="1600" b="1" dirty="0">
                <a:solidFill>
                  <a:schemeClr val="bg1"/>
                </a:solidFill>
                <a:latin typeface="Corbel" panose="020B05030202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Lisa.couck@leuven2030.be</a:t>
            </a:r>
            <a:endParaRPr lang="nl-BE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nl-BE" sz="1600" b="1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endParaRPr lang="nl-BE" sz="32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FD20DA9-2FA8-4A92-9684-F9EAAD53D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5" y="0"/>
            <a:ext cx="12084050" cy="68580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AE8E8B5-E4B9-401B-9495-CCA6FF96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AF7-C74A-4ECD-B686-6A0FD6ED0FF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4631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BFD18085-9F93-4C04-B4E9-8C2CD28B6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9" y="0"/>
            <a:ext cx="12139741" cy="68580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5322CFA-E2EA-44A3-A7FA-5A0D1990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AF7-C74A-4ECD-B686-6A0FD6ED0FF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595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56C388D-5E3D-40D9-96D3-866CDA2C6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43" t="-594" r="7000"/>
          <a:stretch/>
        </p:blipFill>
        <p:spPr>
          <a:xfrm>
            <a:off x="567898" y="96149"/>
            <a:ext cx="11056204" cy="6761851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821C5A43-91F3-4950-8889-FFFFA4A3E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AF7-C74A-4ECD-B686-6A0FD6ED0FF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505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2E89B5E-7064-431B-AB32-3E3F99E08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73" t="10101" r="12791" b="3800"/>
          <a:stretch/>
        </p:blipFill>
        <p:spPr>
          <a:xfrm>
            <a:off x="652097" y="-14033"/>
            <a:ext cx="10887805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96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C8E9EB7-642C-40A0-9045-F6AC69099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AF7-C74A-4ECD-B686-6A0FD6ED0FF4}" type="slidenum">
              <a:rPr lang="en-GB" smtClean="0"/>
              <a:t>14</a:t>
            </a:fld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225543F-EAD3-43E5-92AE-6912C7BA1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407" y="2569065"/>
            <a:ext cx="366220" cy="38086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754DF39-DB54-4ED2-BB83-F2CB5004F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3073"/>
            <a:ext cx="12192000" cy="611185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CB7CA7C-97B4-45E5-B791-56B68E3A44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2402" y="2593129"/>
            <a:ext cx="411960" cy="3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1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FC5208E-DDE5-4232-AE24-CE7F18023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01" t="10101" r="9247" b="9050"/>
          <a:stretch/>
        </p:blipFill>
        <p:spPr>
          <a:xfrm>
            <a:off x="-209324" y="0"/>
            <a:ext cx="12436364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67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B506FD0-ACA8-4CE7-80A1-7E9769B5A0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51" r="6295" b="3801"/>
          <a:stretch/>
        </p:blipFill>
        <p:spPr>
          <a:xfrm>
            <a:off x="-96688" y="260648"/>
            <a:ext cx="12692581" cy="6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18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669" descr="LogoOverlay_2_noFilter.png">
            <a:extLst>
              <a:ext uri="{FF2B5EF4-FFF2-40B4-BE49-F238E27FC236}">
                <a16:creationId xmlns:a16="http://schemas.microsoft.com/office/drawing/2014/main" id="{A51F9D15-C613-44C4-A823-67F631B81896}"/>
              </a:ext>
            </a:extLst>
          </p:cNvPr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2D7E614-E1BC-43F4-B1F2-48E98CBC0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Vervolgstappen 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80D85A-F631-49DA-BC51-3625A52E6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/>
              <a:t>Data noden in beeld brengen. </a:t>
            </a:r>
          </a:p>
          <a:p>
            <a:pPr marL="457200" lvl="1" indent="0">
              <a:buNone/>
            </a:pPr>
            <a:r>
              <a:rPr lang="nl-BE" dirty="0"/>
              <a:t>-&gt; Onderzoek hierop afstemmen</a:t>
            </a:r>
          </a:p>
          <a:p>
            <a:pPr marL="457200" lvl="1" indent="0">
              <a:buNone/>
            </a:pPr>
            <a:endParaRPr lang="nl-BE" dirty="0"/>
          </a:p>
          <a:p>
            <a:r>
              <a:rPr lang="nl-BE" dirty="0"/>
              <a:t>Instrument om de juiste strategische keuzes te maken voor de toekomst? Dialoog opstarten.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Integreren in website Voedselstrategie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Andere steden inspireren</a:t>
            </a:r>
          </a:p>
          <a:p>
            <a:pPr marL="0" indent="0">
              <a:buNone/>
            </a:pPr>
            <a:endParaRPr lang="nl-BE" dirty="0"/>
          </a:p>
          <a:p>
            <a:r>
              <a:rPr lang="nl-BE" dirty="0"/>
              <a:t>Call </a:t>
            </a:r>
            <a:r>
              <a:rPr lang="nl-BE" dirty="0" err="1"/>
              <a:t>to</a:t>
            </a:r>
            <a:r>
              <a:rPr lang="nl-BE" dirty="0"/>
              <a:t> action: Jullie input is welkom!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70306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39ED4B2-5BC3-4760-BB7C-46F82AB1C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Beeld stakeholdermeeting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B4B3A63-3795-428E-9351-B642517BA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Shape 669" descr="LogoOverlay_2-light.png">
            <a:extLst>
              <a:ext uri="{FF2B5EF4-FFF2-40B4-BE49-F238E27FC236}">
                <a16:creationId xmlns:a16="http://schemas.microsoft.com/office/drawing/2014/main" id="{4FFFC107-A2E8-4875-A4BB-1A389EA6A1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EEF8E7A-BA7B-4BB8-AE5B-2471330968F2}"/>
              </a:ext>
            </a:extLst>
          </p:cNvPr>
          <p:cNvSpPr txBox="1"/>
          <p:nvPr/>
        </p:nvSpPr>
        <p:spPr>
          <a:xfrm>
            <a:off x="2272553" y="3146775"/>
            <a:ext cx="76468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</a:rPr>
              <a:t>Belanghebbende actoren schrijven samen voedselstrategie</a:t>
            </a:r>
          </a:p>
        </p:txBody>
      </p:sp>
    </p:spTree>
    <p:extLst>
      <p:ext uri="{BB962C8B-B14F-4D97-AF65-F5344CB8AC3E}">
        <p14:creationId xmlns:p14="http://schemas.microsoft.com/office/powerpoint/2010/main" val="131471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D2111F7-A0D6-4F58-8C8C-9EEB6FD00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60" y="355003"/>
            <a:ext cx="4448328" cy="6214232"/>
          </a:xfrm>
          <a:prstGeom prst="rect">
            <a:avLst/>
          </a:prstGeom>
        </p:spPr>
      </p:pic>
      <p:pic>
        <p:nvPicPr>
          <p:cNvPr id="12" name="Shape 669" descr="LogoOverlay_2-light.png">
            <a:extLst>
              <a:ext uri="{FF2B5EF4-FFF2-40B4-BE49-F238E27FC236}">
                <a16:creationId xmlns:a16="http://schemas.microsoft.com/office/drawing/2014/main" id="{1BF22F5A-8B3C-4ED9-B748-36B0864DA2E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B2D6678-B4A4-4AAE-9251-AD3D85CB02CB}"/>
              </a:ext>
            </a:extLst>
          </p:cNvPr>
          <p:cNvSpPr txBox="1"/>
          <p:nvPr/>
        </p:nvSpPr>
        <p:spPr>
          <a:xfrm>
            <a:off x="5087888" y="349044"/>
            <a:ext cx="6984776" cy="65556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400" dirty="0"/>
              <a:t>7 strategische doelstellingen:</a:t>
            </a:r>
          </a:p>
          <a:p>
            <a:endParaRPr lang="nl-NL" sz="2400" dirty="0"/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nl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</a:rPr>
              <a:t>Promoten van </a:t>
            </a:r>
            <a:r>
              <a:rPr lang="nl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gezonde</a:t>
            </a:r>
            <a:r>
              <a:rPr lang="nl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</a:rPr>
              <a:t> en duurzame voeding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nl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</a:rPr>
              <a:t>Consument en producent dichter bij elkaar</a:t>
            </a:r>
          </a:p>
          <a:p>
            <a:pPr marL="742950" indent="-742950">
              <a:lnSpc>
                <a:spcPct val="150000"/>
              </a:lnSpc>
              <a:buFontTx/>
              <a:buAutoNum type="arabicPeriod"/>
            </a:pPr>
            <a:r>
              <a:rPr lang="nl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</a:rPr>
              <a:t>Ruimte geven aan duurzame voedselproductie</a:t>
            </a:r>
          </a:p>
          <a:p>
            <a:pPr marL="742950" indent="-742950">
              <a:lnSpc>
                <a:spcPct val="150000"/>
              </a:lnSpc>
              <a:buFontTx/>
              <a:buAutoNum type="arabicPeriod"/>
            </a:pPr>
            <a:r>
              <a:rPr lang="nl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</a:rPr>
              <a:t>Inzetten op duurzame landbouw</a:t>
            </a:r>
          </a:p>
          <a:p>
            <a:pPr marL="742950" indent="-742950">
              <a:lnSpc>
                <a:spcPct val="150000"/>
              </a:lnSpc>
              <a:buFontTx/>
              <a:buAutoNum type="arabicPeriod"/>
            </a:pPr>
            <a:r>
              <a:rPr lang="nl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</a:rPr>
              <a:t>Duurzame voeding toegankelijk voor iedereen</a:t>
            </a:r>
          </a:p>
          <a:p>
            <a:pPr marL="742950" indent="-742950">
              <a:lnSpc>
                <a:spcPct val="150000"/>
              </a:lnSpc>
              <a:buFontTx/>
              <a:buAutoNum type="arabicPeriod"/>
            </a:pPr>
            <a:r>
              <a:rPr lang="nl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</a:rPr>
              <a:t>Voorkomen voedselverliezen en hergebruiken overschotten</a:t>
            </a:r>
          </a:p>
          <a:p>
            <a:pPr marL="742950" indent="-742950">
              <a:lnSpc>
                <a:spcPct val="150000"/>
              </a:lnSpc>
              <a:buFontTx/>
              <a:buAutoNum type="arabicPeriod"/>
            </a:pPr>
            <a:r>
              <a:rPr lang="nl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tillium Web"/>
              </a:rPr>
              <a:t>Stimuleren van innovatie 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endParaRPr lang="nl-B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/>
            </a:endParaRPr>
          </a:p>
          <a:p>
            <a:endParaRPr lang="nl-B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tillium Web"/>
            </a:endParaRPr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0360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jdelijke aanduiding voor inhoud 3">
            <a:extLst>
              <a:ext uri="{FF2B5EF4-FFF2-40B4-BE49-F238E27FC236}">
                <a16:creationId xmlns:a16="http://schemas.microsoft.com/office/drawing/2014/main" id="{8738E1ED-D7A1-4BD4-BCD5-030EB75EA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791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1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Afbeelding 31">
            <a:extLst>
              <a:ext uri="{FF2B5EF4-FFF2-40B4-BE49-F238E27FC236}">
                <a16:creationId xmlns:a16="http://schemas.microsoft.com/office/drawing/2014/main" id="{5A1F83E8-E6F3-41E5-B791-6903FE984F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4411" y="2753588"/>
            <a:ext cx="883536" cy="726429"/>
          </a:xfrm>
          <a:prstGeom prst="rect">
            <a:avLst/>
          </a:prstGeom>
        </p:spPr>
      </p:pic>
      <p:pic>
        <p:nvPicPr>
          <p:cNvPr id="142" name="Afbeelding 141">
            <a:extLst>
              <a:ext uri="{FF2B5EF4-FFF2-40B4-BE49-F238E27FC236}">
                <a16:creationId xmlns:a16="http://schemas.microsoft.com/office/drawing/2014/main" id="{0BBD02EF-7316-4C91-A0FB-0A12FE69C3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8097" y="2331781"/>
            <a:ext cx="1738920" cy="130667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037C6CD-DD95-41DC-81DD-C447880BFA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643" y="4093444"/>
            <a:ext cx="616536" cy="616536"/>
          </a:xfrm>
          <a:prstGeom prst="rect">
            <a:avLst/>
          </a:prstGeom>
        </p:spPr>
      </p:pic>
      <p:pic>
        <p:nvPicPr>
          <p:cNvPr id="154" name="Afbeelding 153">
            <a:extLst>
              <a:ext uri="{FF2B5EF4-FFF2-40B4-BE49-F238E27FC236}">
                <a16:creationId xmlns:a16="http://schemas.microsoft.com/office/drawing/2014/main" id="{6FADB415-1E2D-482B-A98B-54105C60DF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517" y="3898569"/>
            <a:ext cx="1361352" cy="620011"/>
          </a:xfrm>
          <a:prstGeom prst="rect">
            <a:avLst/>
          </a:prstGeom>
        </p:spPr>
      </p:pic>
      <p:pic>
        <p:nvPicPr>
          <p:cNvPr id="128" name="Afbeelding 127">
            <a:extLst>
              <a:ext uri="{FF2B5EF4-FFF2-40B4-BE49-F238E27FC236}">
                <a16:creationId xmlns:a16="http://schemas.microsoft.com/office/drawing/2014/main" id="{CBF51AA3-E8C5-463A-880F-75694F8DB49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70" y="2217217"/>
            <a:ext cx="1413263" cy="502795"/>
          </a:xfrm>
          <a:prstGeom prst="rect">
            <a:avLst/>
          </a:prstGeom>
        </p:spPr>
      </p:pic>
      <p:pic>
        <p:nvPicPr>
          <p:cNvPr id="210" name="Afbeelding 209">
            <a:extLst>
              <a:ext uri="{FF2B5EF4-FFF2-40B4-BE49-F238E27FC236}">
                <a16:creationId xmlns:a16="http://schemas.microsoft.com/office/drawing/2014/main" id="{C470FB90-2DEE-4843-ABEC-12CDF3F8BD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926" y="4536648"/>
            <a:ext cx="1328665" cy="698621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30880210-AE73-4C82-B4B2-1CC8E8FCF38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90" y="-18749"/>
            <a:ext cx="799285" cy="7992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30F9F1C-575A-42B1-9A56-65DA372B96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37" y="83188"/>
            <a:ext cx="1061915" cy="53095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F868FF67-5BFC-4D34-B085-631584EFEE9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2745" y="82495"/>
            <a:ext cx="1054195" cy="53327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1A5C8CF-0C31-49AC-988A-5C6806E2E75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2294" y="33241"/>
            <a:ext cx="1113039" cy="582491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CD8229FF-DCF8-409C-BDE9-98DD40C630C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2977" y="101417"/>
            <a:ext cx="646911" cy="505683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3CE98066-E475-4287-A286-EB5659B61B3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9679" y="102099"/>
            <a:ext cx="557167" cy="557167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41D8ACB6-A84E-4C54-997A-587E7AADF65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9611" y="178819"/>
            <a:ext cx="1112995" cy="368144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09AE2DEF-DB35-48E9-8ED3-494A68EC1E7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8259" y="237815"/>
            <a:ext cx="1096268" cy="337904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FC1729F0-9BBD-4992-917A-A2A8B3AA48C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140" y="786976"/>
            <a:ext cx="1066547" cy="428840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2429B036-E536-4C76-B5C9-09314482BF0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837" y="823496"/>
            <a:ext cx="979515" cy="292707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52DCF67A-0D8B-43B4-9FBE-CF239140A4B4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847" y="732824"/>
            <a:ext cx="577061" cy="577061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3D02160B-E51C-474C-9BD3-6E9E9D6990A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8337" y="889948"/>
            <a:ext cx="1353441" cy="375489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42F77391-08D5-4466-9912-9F769868F3F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438" y="1381224"/>
            <a:ext cx="548599" cy="666925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D4E56A2-461E-4E86-900C-BE5E73A54F30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5292" y="121112"/>
            <a:ext cx="1208232" cy="43254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843F8C32-7725-4A05-AB84-AD8223DC408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766" y="180378"/>
            <a:ext cx="1410945" cy="341076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5A60BC5C-B30F-494D-A3A5-B22939760389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73" y="724414"/>
            <a:ext cx="1170081" cy="492796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60A0AF24-F58B-4782-8BB3-FEC776239CF0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380" y="659770"/>
            <a:ext cx="622533" cy="60529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66E35888-251E-4275-B89F-FA0DDABFDEC3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786" y="639807"/>
            <a:ext cx="1180381" cy="672816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3CEA3A55-3760-459E-8967-F82DA358FAF6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8983" y="855071"/>
            <a:ext cx="1035627" cy="463511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1FB0A4D1-30FE-4E2D-A270-1F0190B66410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466" y="841530"/>
            <a:ext cx="1096268" cy="234053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6C4EB3B9-9B18-45E9-820B-A03687EBEB7F}"/>
              </a:ext>
            </a:extLst>
          </p:cNvPr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357" y="2710116"/>
            <a:ext cx="543207" cy="640291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C345B9F7-F82B-42C7-B0DE-56AADC7AC33B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071" y="2163318"/>
            <a:ext cx="556667" cy="665871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02CAE095-666C-488D-91B9-967846A2FE29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441" y="6257121"/>
            <a:ext cx="632452" cy="610103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58373E23-9420-4A54-8B4F-6325FA765229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152" y="1297030"/>
            <a:ext cx="599813" cy="599813"/>
          </a:xfrm>
          <a:prstGeom prst="rect">
            <a:avLst/>
          </a:prstGeom>
        </p:spPr>
      </p:pic>
      <p:pic>
        <p:nvPicPr>
          <p:cNvPr id="67" name="Afbeelding 66">
            <a:extLst>
              <a:ext uri="{FF2B5EF4-FFF2-40B4-BE49-F238E27FC236}">
                <a16:creationId xmlns:a16="http://schemas.microsoft.com/office/drawing/2014/main" id="{C1396193-7F1C-42F9-8B0E-D71BB15DF1B5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549" y="1532007"/>
            <a:ext cx="565011" cy="565011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1D09148E-08A8-4C73-A334-739C60130CD0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745" y="6172915"/>
            <a:ext cx="709259" cy="591323"/>
          </a:xfrm>
          <a:prstGeom prst="rect">
            <a:avLst/>
          </a:prstGeom>
        </p:spPr>
      </p:pic>
      <p:pic>
        <p:nvPicPr>
          <p:cNvPr id="74" name="Afbeelding 73">
            <a:extLst>
              <a:ext uri="{FF2B5EF4-FFF2-40B4-BE49-F238E27FC236}">
                <a16:creationId xmlns:a16="http://schemas.microsoft.com/office/drawing/2014/main" id="{2106BA2B-5918-4896-8259-89A1F6BA71A6}"/>
              </a:ext>
            </a:extLst>
          </p:cNvPr>
          <p:cNvPicPr>
            <a:picLocks noChangeAspect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707" y="1441561"/>
            <a:ext cx="746315" cy="342695"/>
          </a:xfrm>
          <a:prstGeom prst="rect">
            <a:avLst/>
          </a:prstGeom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48C21AB3-3B4A-4BF1-BF0F-F03EFB4234C5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216" y="3263547"/>
            <a:ext cx="805739" cy="239116"/>
          </a:xfrm>
          <a:prstGeom prst="rect">
            <a:avLst/>
          </a:prstGeom>
        </p:spPr>
      </p:pic>
      <p:pic>
        <p:nvPicPr>
          <p:cNvPr id="80" name="Afbeelding 79">
            <a:extLst>
              <a:ext uri="{FF2B5EF4-FFF2-40B4-BE49-F238E27FC236}">
                <a16:creationId xmlns:a16="http://schemas.microsoft.com/office/drawing/2014/main" id="{73ED04A9-CE09-41E5-B160-671E52A527DF}"/>
              </a:ext>
            </a:extLst>
          </p:cNvPr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509" y="1147002"/>
            <a:ext cx="1656148" cy="876783"/>
          </a:xfrm>
          <a:prstGeom prst="rect">
            <a:avLst/>
          </a:prstGeom>
        </p:spPr>
      </p:pic>
      <p:pic>
        <p:nvPicPr>
          <p:cNvPr id="84" name="Afbeelding 83">
            <a:extLst>
              <a:ext uri="{FF2B5EF4-FFF2-40B4-BE49-F238E27FC236}">
                <a16:creationId xmlns:a16="http://schemas.microsoft.com/office/drawing/2014/main" id="{4AC00C64-3BF3-46BA-97A4-B0353379597C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487" y="3824975"/>
            <a:ext cx="1186524" cy="374692"/>
          </a:xfrm>
          <a:prstGeom prst="rect">
            <a:avLst/>
          </a:prstGeom>
        </p:spPr>
      </p:pic>
      <p:pic>
        <p:nvPicPr>
          <p:cNvPr id="88" name="Afbeelding 87">
            <a:extLst>
              <a:ext uri="{FF2B5EF4-FFF2-40B4-BE49-F238E27FC236}">
                <a16:creationId xmlns:a16="http://schemas.microsoft.com/office/drawing/2014/main" id="{7669DE76-21D5-4A61-A080-73A9AF165500}"/>
              </a:ext>
            </a:extLst>
          </p:cNvPr>
          <p:cNvPicPr>
            <a:picLocks noChangeAspect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97" y="1226157"/>
            <a:ext cx="790369" cy="437681"/>
          </a:xfrm>
          <a:prstGeom prst="rect">
            <a:avLst/>
          </a:prstGeom>
        </p:spPr>
      </p:pic>
      <p:pic>
        <p:nvPicPr>
          <p:cNvPr id="90" name="Afbeelding 89">
            <a:extLst>
              <a:ext uri="{FF2B5EF4-FFF2-40B4-BE49-F238E27FC236}">
                <a16:creationId xmlns:a16="http://schemas.microsoft.com/office/drawing/2014/main" id="{4DB7B4D5-93F7-4578-BCD6-B90419DE63F5}"/>
              </a:ext>
            </a:extLst>
          </p:cNvPr>
          <p:cNvPicPr>
            <a:picLocks noChangeAspect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091" y="2188044"/>
            <a:ext cx="622533" cy="622533"/>
          </a:xfrm>
          <a:prstGeom prst="rect">
            <a:avLst/>
          </a:prstGeom>
        </p:spPr>
      </p:pic>
      <p:pic>
        <p:nvPicPr>
          <p:cNvPr id="92" name="Afbeelding 91">
            <a:extLst>
              <a:ext uri="{FF2B5EF4-FFF2-40B4-BE49-F238E27FC236}">
                <a16:creationId xmlns:a16="http://schemas.microsoft.com/office/drawing/2014/main" id="{71893C5E-EF8E-4DD7-A7F5-45100D4BD3DF}"/>
              </a:ext>
            </a:extLst>
          </p:cNvPr>
          <p:cNvPicPr>
            <a:picLocks noChangeAspect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760" y="2014716"/>
            <a:ext cx="622533" cy="622533"/>
          </a:xfrm>
          <a:prstGeom prst="rect">
            <a:avLst/>
          </a:prstGeom>
        </p:spPr>
      </p:pic>
      <p:pic>
        <p:nvPicPr>
          <p:cNvPr id="94" name="Afbeelding 93">
            <a:extLst>
              <a:ext uri="{FF2B5EF4-FFF2-40B4-BE49-F238E27FC236}">
                <a16:creationId xmlns:a16="http://schemas.microsoft.com/office/drawing/2014/main" id="{63A9ECB9-668F-41B5-9827-A12C5C46F718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139" y="4353437"/>
            <a:ext cx="1042932" cy="472003"/>
          </a:xfrm>
          <a:prstGeom prst="rect">
            <a:avLst/>
          </a:prstGeom>
        </p:spPr>
      </p:pic>
      <p:pic>
        <p:nvPicPr>
          <p:cNvPr id="98" name="Afbeelding 97">
            <a:extLst>
              <a:ext uri="{FF2B5EF4-FFF2-40B4-BE49-F238E27FC236}">
                <a16:creationId xmlns:a16="http://schemas.microsoft.com/office/drawing/2014/main" id="{A4643EC6-9AC4-49B8-B6EC-15B82BE89037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866" y="1541113"/>
            <a:ext cx="571908" cy="571908"/>
          </a:xfrm>
          <a:prstGeom prst="rect">
            <a:avLst/>
          </a:prstGeom>
        </p:spPr>
      </p:pic>
      <p:pic>
        <p:nvPicPr>
          <p:cNvPr id="100" name="Afbeelding 99">
            <a:extLst>
              <a:ext uri="{FF2B5EF4-FFF2-40B4-BE49-F238E27FC236}">
                <a16:creationId xmlns:a16="http://schemas.microsoft.com/office/drawing/2014/main" id="{FDE8A080-5033-41B0-A6FD-C6202E6B5AC5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7439" y="1986505"/>
            <a:ext cx="636916" cy="636916"/>
          </a:xfrm>
          <a:prstGeom prst="rect">
            <a:avLst/>
          </a:prstGeom>
        </p:spPr>
      </p:pic>
      <p:pic>
        <p:nvPicPr>
          <p:cNvPr id="102" name="Afbeelding 101">
            <a:extLst>
              <a:ext uri="{FF2B5EF4-FFF2-40B4-BE49-F238E27FC236}">
                <a16:creationId xmlns:a16="http://schemas.microsoft.com/office/drawing/2014/main" id="{2BFE3B5B-2701-4802-B2BF-BC2087C8F607}"/>
              </a:ext>
            </a:extLst>
          </p:cNvPr>
          <p:cNvPicPr>
            <a:picLocks noChangeAspect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058" y="2692762"/>
            <a:ext cx="626039" cy="631729"/>
          </a:xfrm>
          <a:prstGeom prst="rect">
            <a:avLst/>
          </a:prstGeom>
        </p:spPr>
      </p:pic>
      <p:pic>
        <p:nvPicPr>
          <p:cNvPr id="104" name="Afbeelding 103">
            <a:extLst>
              <a:ext uri="{FF2B5EF4-FFF2-40B4-BE49-F238E27FC236}">
                <a16:creationId xmlns:a16="http://schemas.microsoft.com/office/drawing/2014/main" id="{996FDDFD-1331-4A5C-90E6-1A0730FEABE4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283" y="2841049"/>
            <a:ext cx="1269219" cy="371619"/>
          </a:xfrm>
          <a:prstGeom prst="rect">
            <a:avLst/>
          </a:prstGeom>
        </p:spPr>
      </p:pic>
      <p:pic>
        <p:nvPicPr>
          <p:cNvPr id="106" name="Afbeelding 105">
            <a:extLst>
              <a:ext uri="{FF2B5EF4-FFF2-40B4-BE49-F238E27FC236}">
                <a16:creationId xmlns:a16="http://schemas.microsoft.com/office/drawing/2014/main" id="{B51B790A-0F5D-45ED-A7F5-6A1ACD9CE0B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3611" y="4069935"/>
            <a:ext cx="1285875" cy="400051"/>
          </a:xfrm>
          <a:prstGeom prst="rect">
            <a:avLst/>
          </a:prstGeom>
        </p:spPr>
      </p:pic>
      <p:pic>
        <p:nvPicPr>
          <p:cNvPr id="110" name="Afbeelding 109">
            <a:extLst>
              <a:ext uri="{FF2B5EF4-FFF2-40B4-BE49-F238E27FC236}">
                <a16:creationId xmlns:a16="http://schemas.microsoft.com/office/drawing/2014/main" id="{BC86AFB7-C07C-46FD-A690-53C9C7B0C9FA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217" y="2497891"/>
            <a:ext cx="1170403" cy="275484"/>
          </a:xfrm>
          <a:prstGeom prst="rect">
            <a:avLst/>
          </a:prstGeom>
        </p:spPr>
      </p:pic>
      <p:pic>
        <p:nvPicPr>
          <p:cNvPr id="112" name="Afbeelding 111">
            <a:extLst>
              <a:ext uri="{FF2B5EF4-FFF2-40B4-BE49-F238E27FC236}">
                <a16:creationId xmlns:a16="http://schemas.microsoft.com/office/drawing/2014/main" id="{23A078F7-DCC9-4513-ABBD-A2AA2FB9769B}"/>
              </a:ext>
            </a:extLst>
          </p:cNvPr>
          <p:cNvPicPr>
            <a:picLocks noChangeAspect="1"/>
          </p:cNvPicPr>
          <p:nvPr/>
        </p:nvPicPr>
        <p:blipFill>
          <a:blip r:embed="rId4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4660" y="1918792"/>
            <a:ext cx="972645" cy="387267"/>
          </a:xfrm>
          <a:prstGeom prst="rect">
            <a:avLst/>
          </a:prstGeom>
        </p:spPr>
      </p:pic>
      <p:pic>
        <p:nvPicPr>
          <p:cNvPr id="114" name="Afbeelding 113">
            <a:extLst>
              <a:ext uri="{FF2B5EF4-FFF2-40B4-BE49-F238E27FC236}">
                <a16:creationId xmlns:a16="http://schemas.microsoft.com/office/drawing/2014/main" id="{8F5BAD3C-45EF-4AF1-AEE2-1662E201E6AF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044" y="4217159"/>
            <a:ext cx="972645" cy="476399"/>
          </a:xfrm>
          <a:prstGeom prst="rect">
            <a:avLst/>
          </a:prstGeom>
        </p:spPr>
      </p:pic>
      <p:pic>
        <p:nvPicPr>
          <p:cNvPr id="118" name="Afbeelding 117">
            <a:extLst>
              <a:ext uri="{FF2B5EF4-FFF2-40B4-BE49-F238E27FC236}">
                <a16:creationId xmlns:a16="http://schemas.microsoft.com/office/drawing/2014/main" id="{41A60A2D-0E6C-49C3-8C0C-77BA247169F5}"/>
              </a:ext>
            </a:extLst>
          </p:cNvPr>
          <p:cNvPicPr>
            <a:picLocks noChangeAspect="1"/>
          </p:cNvPicPr>
          <p:nvPr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099" y="2821330"/>
            <a:ext cx="1499916" cy="437325"/>
          </a:xfrm>
          <a:prstGeom prst="rect">
            <a:avLst/>
          </a:prstGeom>
        </p:spPr>
      </p:pic>
      <p:pic>
        <p:nvPicPr>
          <p:cNvPr id="120" name="Afbeelding 119">
            <a:extLst>
              <a:ext uri="{FF2B5EF4-FFF2-40B4-BE49-F238E27FC236}">
                <a16:creationId xmlns:a16="http://schemas.microsoft.com/office/drawing/2014/main" id="{EADBD803-D4F7-4BFF-901B-092944866F2A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0062" y="5641950"/>
            <a:ext cx="1068591" cy="268887"/>
          </a:xfrm>
          <a:prstGeom prst="rect">
            <a:avLst/>
          </a:prstGeom>
        </p:spPr>
      </p:pic>
      <p:pic>
        <p:nvPicPr>
          <p:cNvPr id="124" name="Afbeelding 123">
            <a:extLst>
              <a:ext uri="{FF2B5EF4-FFF2-40B4-BE49-F238E27FC236}">
                <a16:creationId xmlns:a16="http://schemas.microsoft.com/office/drawing/2014/main" id="{5A98E2D2-6992-4464-88DA-BE223ED2C618}"/>
              </a:ext>
            </a:extLst>
          </p:cNvPr>
          <p:cNvPicPr>
            <a:picLocks noChangeAspect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071" y="1243021"/>
            <a:ext cx="1581917" cy="1001369"/>
          </a:xfrm>
          <a:prstGeom prst="rect">
            <a:avLst/>
          </a:prstGeom>
        </p:spPr>
      </p:pic>
      <p:pic>
        <p:nvPicPr>
          <p:cNvPr id="126" name="Afbeelding 125">
            <a:extLst>
              <a:ext uri="{FF2B5EF4-FFF2-40B4-BE49-F238E27FC236}">
                <a16:creationId xmlns:a16="http://schemas.microsoft.com/office/drawing/2014/main" id="{16C18FFB-53C5-46CC-9966-28445B67B480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0630" y="2977493"/>
            <a:ext cx="1006676" cy="332563"/>
          </a:xfrm>
          <a:prstGeom prst="rect">
            <a:avLst/>
          </a:prstGeom>
        </p:spPr>
      </p:pic>
      <p:pic>
        <p:nvPicPr>
          <p:cNvPr id="130" name="Afbeelding 129">
            <a:extLst>
              <a:ext uri="{FF2B5EF4-FFF2-40B4-BE49-F238E27FC236}">
                <a16:creationId xmlns:a16="http://schemas.microsoft.com/office/drawing/2014/main" id="{CBFD191A-F514-45E8-BB1D-0A646E4A01A0}"/>
              </a:ext>
            </a:extLst>
          </p:cNvPr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105" y="4126803"/>
            <a:ext cx="1431863" cy="269668"/>
          </a:xfrm>
          <a:prstGeom prst="rect">
            <a:avLst/>
          </a:prstGeom>
        </p:spPr>
      </p:pic>
      <p:pic>
        <p:nvPicPr>
          <p:cNvPr id="132" name="Afbeelding 131">
            <a:extLst>
              <a:ext uri="{FF2B5EF4-FFF2-40B4-BE49-F238E27FC236}">
                <a16:creationId xmlns:a16="http://schemas.microsoft.com/office/drawing/2014/main" id="{38F3C4FA-069E-4E47-A4A2-7A15478BD7AD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0545" y="2998731"/>
            <a:ext cx="1450593" cy="230915"/>
          </a:xfrm>
          <a:prstGeom prst="rect">
            <a:avLst/>
          </a:prstGeom>
        </p:spPr>
      </p:pic>
      <p:pic>
        <p:nvPicPr>
          <p:cNvPr id="134" name="Afbeelding 133">
            <a:extLst>
              <a:ext uri="{FF2B5EF4-FFF2-40B4-BE49-F238E27FC236}">
                <a16:creationId xmlns:a16="http://schemas.microsoft.com/office/drawing/2014/main" id="{0C8A510D-A8A7-49D1-8606-370C3E49C521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5037" y="3431026"/>
            <a:ext cx="895532" cy="390469"/>
          </a:xfrm>
          <a:prstGeom prst="rect">
            <a:avLst/>
          </a:prstGeom>
        </p:spPr>
      </p:pic>
      <p:pic>
        <p:nvPicPr>
          <p:cNvPr id="136" name="Afbeelding 135">
            <a:extLst>
              <a:ext uri="{FF2B5EF4-FFF2-40B4-BE49-F238E27FC236}">
                <a16:creationId xmlns:a16="http://schemas.microsoft.com/office/drawing/2014/main" id="{C82D0333-71D9-4991-9BB2-32BB337DF63C}"/>
              </a:ext>
            </a:extLst>
          </p:cNvPr>
          <p:cNvPicPr>
            <a:picLocks noChangeAspect="1"/>
          </p:cNvPicPr>
          <p:nvPr/>
        </p:nvPicPr>
        <p:blipFill>
          <a:blip r:embed="rId5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9" y="1906393"/>
            <a:ext cx="1334379" cy="253175"/>
          </a:xfrm>
          <a:prstGeom prst="rect">
            <a:avLst/>
          </a:prstGeom>
        </p:spPr>
      </p:pic>
      <p:pic>
        <p:nvPicPr>
          <p:cNvPr id="138" name="Afbeelding 137">
            <a:extLst>
              <a:ext uri="{FF2B5EF4-FFF2-40B4-BE49-F238E27FC236}">
                <a16:creationId xmlns:a16="http://schemas.microsoft.com/office/drawing/2014/main" id="{FF8674B7-CF2D-4B8A-BB76-78E5EEB58AC3}"/>
              </a:ext>
            </a:extLst>
          </p:cNvPr>
          <p:cNvPicPr>
            <a:picLocks noChangeAspect="1"/>
          </p:cNvPicPr>
          <p:nvPr/>
        </p:nvPicPr>
        <p:blipFill>
          <a:blip r:embed="rId5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6949" y="6388609"/>
            <a:ext cx="976267" cy="306055"/>
          </a:xfrm>
          <a:prstGeom prst="rect">
            <a:avLst/>
          </a:prstGeom>
        </p:spPr>
      </p:pic>
      <p:pic>
        <p:nvPicPr>
          <p:cNvPr id="140" name="Afbeelding 139">
            <a:extLst>
              <a:ext uri="{FF2B5EF4-FFF2-40B4-BE49-F238E27FC236}">
                <a16:creationId xmlns:a16="http://schemas.microsoft.com/office/drawing/2014/main" id="{E9904961-1212-41AB-A28C-0E445D20EDF1}"/>
              </a:ext>
            </a:extLst>
          </p:cNvPr>
          <p:cNvPicPr>
            <a:picLocks noChangeAspect="1"/>
          </p:cNvPicPr>
          <p:nvPr/>
        </p:nvPicPr>
        <p:blipFill>
          <a:blip r:embed="rId6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315" y="6408088"/>
            <a:ext cx="1219200" cy="338328"/>
          </a:xfrm>
          <a:prstGeom prst="rect">
            <a:avLst/>
          </a:prstGeom>
        </p:spPr>
      </p:pic>
      <p:pic>
        <p:nvPicPr>
          <p:cNvPr id="144" name="Afbeelding 143">
            <a:extLst>
              <a:ext uri="{FF2B5EF4-FFF2-40B4-BE49-F238E27FC236}">
                <a16:creationId xmlns:a16="http://schemas.microsoft.com/office/drawing/2014/main" id="{569243CF-D351-4AC7-84AB-3ACA09BE1F92}"/>
              </a:ext>
            </a:extLst>
          </p:cNvPr>
          <p:cNvPicPr>
            <a:picLocks noChangeAspect="1"/>
          </p:cNvPicPr>
          <p:nvPr/>
        </p:nvPicPr>
        <p:blipFill>
          <a:blip r:embed="rId6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0549" y="2092717"/>
            <a:ext cx="955347" cy="395787"/>
          </a:xfrm>
          <a:prstGeom prst="rect">
            <a:avLst/>
          </a:prstGeom>
        </p:spPr>
      </p:pic>
      <p:pic>
        <p:nvPicPr>
          <p:cNvPr id="146" name="Afbeelding 145">
            <a:extLst>
              <a:ext uri="{FF2B5EF4-FFF2-40B4-BE49-F238E27FC236}">
                <a16:creationId xmlns:a16="http://schemas.microsoft.com/office/drawing/2014/main" id="{E62E3573-42CC-4084-AD60-88DF6E05B684}"/>
              </a:ext>
            </a:extLst>
          </p:cNvPr>
          <p:cNvPicPr>
            <a:picLocks noChangeAspect="1"/>
          </p:cNvPicPr>
          <p:nvPr/>
        </p:nvPicPr>
        <p:blipFill>
          <a:blip r:embed="rId6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312" y="3617166"/>
            <a:ext cx="901449" cy="235607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4CDDE7B2-A31D-482D-9C9C-1E6D43018EDF}"/>
              </a:ext>
            </a:extLst>
          </p:cNvPr>
          <p:cNvPicPr>
            <a:picLocks noChangeAspect="1"/>
          </p:cNvPicPr>
          <p:nvPr/>
        </p:nvPicPr>
        <p:blipFill>
          <a:blip r:embed="rId6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478" y="5510428"/>
            <a:ext cx="687181" cy="329275"/>
          </a:xfrm>
          <a:prstGeom prst="rect">
            <a:avLst/>
          </a:prstGeom>
        </p:spPr>
      </p:pic>
      <p:pic>
        <p:nvPicPr>
          <p:cNvPr id="122" name="Afbeelding 121">
            <a:extLst>
              <a:ext uri="{FF2B5EF4-FFF2-40B4-BE49-F238E27FC236}">
                <a16:creationId xmlns:a16="http://schemas.microsoft.com/office/drawing/2014/main" id="{3830B6F8-6236-4C90-A2F7-06DD8AD79733}"/>
              </a:ext>
            </a:extLst>
          </p:cNvPr>
          <p:cNvPicPr>
            <a:picLocks noChangeAspect="1"/>
          </p:cNvPicPr>
          <p:nvPr/>
        </p:nvPicPr>
        <p:blipFill>
          <a:blip r:embed="rId6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753" y="2334193"/>
            <a:ext cx="1017243" cy="428313"/>
          </a:xfrm>
          <a:prstGeom prst="rect">
            <a:avLst/>
          </a:prstGeom>
        </p:spPr>
      </p:pic>
      <p:pic>
        <p:nvPicPr>
          <p:cNvPr id="148" name="Afbeelding 147">
            <a:extLst>
              <a:ext uri="{FF2B5EF4-FFF2-40B4-BE49-F238E27FC236}">
                <a16:creationId xmlns:a16="http://schemas.microsoft.com/office/drawing/2014/main" id="{234B4060-D373-4013-9EE6-C05E5545E29A}"/>
              </a:ext>
            </a:extLst>
          </p:cNvPr>
          <p:cNvPicPr>
            <a:picLocks noChangeAspect="1"/>
          </p:cNvPicPr>
          <p:nvPr/>
        </p:nvPicPr>
        <p:blipFill>
          <a:blip r:embed="rId6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529" y="3500207"/>
            <a:ext cx="1024131" cy="274467"/>
          </a:xfrm>
          <a:prstGeom prst="rect">
            <a:avLst/>
          </a:prstGeom>
        </p:spPr>
      </p:pic>
      <p:pic>
        <p:nvPicPr>
          <p:cNvPr id="150" name="Afbeelding 149">
            <a:extLst>
              <a:ext uri="{FF2B5EF4-FFF2-40B4-BE49-F238E27FC236}">
                <a16:creationId xmlns:a16="http://schemas.microsoft.com/office/drawing/2014/main" id="{0EF870B8-CC6F-43F5-8B2E-605349F51D81}"/>
              </a:ext>
            </a:extLst>
          </p:cNvPr>
          <p:cNvPicPr>
            <a:picLocks noChangeAspect="1"/>
          </p:cNvPicPr>
          <p:nvPr/>
        </p:nvPicPr>
        <p:blipFill>
          <a:blip r:embed="rId6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039" y="6204243"/>
            <a:ext cx="888607" cy="513171"/>
          </a:xfrm>
          <a:prstGeom prst="rect">
            <a:avLst/>
          </a:prstGeom>
        </p:spPr>
      </p:pic>
      <p:pic>
        <p:nvPicPr>
          <p:cNvPr id="152" name="Afbeelding 151">
            <a:extLst>
              <a:ext uri="{FF2B5EF4-FFF2-40B4-BE49-F238E27FC236}">
                <a16:creationId xmlns:a16="http://schemas.microsoft.com/office/drawing/2014/main" id="{E25812C1-0751-467F-86DF-08C6155A1B27}"/>
              </a:ext>
            </a:extLst>
          </p:cNvPr>
          <p:cNvPicPr>
            <a:picLocks noChangeAspect="1"/>
          </p:cNvPicPr>
          <p:nvPr/>
        </p:nvPicPr>
        <p:blipFill>
          <a:blip r:embed="rId6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092" y="3390495"/>
            <a:ext cx="1178203" cy="493893"/>
          </a:xfrm>
          <a:prstGeom prst="rect">
            <a:avLst/>
          </a:prstGeom>
        </p:spPr>
      </p:pic>
      <p:pic>
        <p:nvPicPr>
          <p:cNvPr id="156" name="Afbeelding 155">
            <a:extLst>
              <a:ext uri="{FF2B5EF4-FFF2-40B4-BE49-F238E27FC236}">
                <a16:creationId xmlns:a16="http://schemas.microsoft.com/office/drawing/2014/main" id="{58DBB8B8-2688-4EE6-A323-257674FCE9DE}"/>
              </a:ext>
            </a:extLst>
          </p:cNvPr>
          <p:cNvPicPr>
            <a:picLocks noChangeAspect="1"/>
          </p:cNvPicPr>
          <p:nvPr/>
        </p:nvPicPr>
        <p:blipFill>
          <a:blip r:embed="rId6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579" y="4106990"/>
            <a:ext cx="956604" cy="790071"/>
          </a:xfrm>
          <a:prstGeom prst="rect">
            <a:avLst/>
          </a:prstGeom>
        </p:spPr>
      </p:pic>
      <p:pic>
        <p:nvPicPr>
          <p:cNvPr id="158" name="Afbeelding 157">
            <a:extLst>
              <a:ext uri="{FF2B5EF4-FFF2-40B4-BE49-F238E27FC236}">
                <a16:creationId xmlns:a16="http://schemas.microsoft.com/office/drawing/2014/main" id="{3D2F4BEC-CA30-4C7F-A5A7-D6B11174FE31}"/>
              </a:ext>
            </a:extLst>
          </p:cNvPr>
          <p:cNvPicPr>
            <a:picLocks noChangeAspect="1"/>
          </p:cNvPicPr>
          <p:nvPr/>
        </p:nvPicPr>
        <p:blipFill>
          <a:blip r:embed="rId6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7" y="4254865"/>
            <a:ext cx="920008" cy="460004"/>
          </a:xfrm>
          <a:prstGeom prst="rect">
            <a:avLst/>
          </a:prstGeom>
        </p:spPr>
      </p:pic>
      <p:pic>
        <p:nvPicPr>
          <p:cNvPr id="160" name="Afbeelding 159">
            <a:extLst>
              <a:ext uri="{FF2B5EF4-FFF2-40B4-BE49-F238E27FC236}">
                <a16:creationId xmlns:a16="http://schemas.microsoft.com/office/drawing/2014/main" id="{795BCB5D-EC9C-4D69-BE2A-45C5C05B3124}"/>
              </a:ext>
            </a:extLst>
          </p:cNvPr>
          <p:cNvPicPr>
            <a:picLocks noChangeAspect="1"/>
          </p:cNvPicPr>
          <p:nvPr/>
        </p:nvPicPr>
        <p:blipFill>
          <a:blip r:embed="rId7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792" y="3657977"/>
            <a:ext cx="995216" cy="482296"/>
          </a:xfrm>
          <a:prstGeom prst="rect">
            <a:avLst/>
          </a:prstGeom>
        </p:spPr>
      </p:pic>
      <p:pic>
        <p:nvPicPr>
          <p:cNvPr id="164" name="Afbeelding 163">
            <a:extLst>
              <a:ext uri="{FF2B5EF4-FFF2-40B4-BE49-F238E27FC236}">
                <a16:creationId xmlns:a16="http://schemas.microsoft.com/office/drawing/2014/main" id="{029A9D3D-18AC-413D-A6DD-683F372345EC}"/>
              </a:ext>
            </a:extLst>
          </p:cNvPr>
          <p:cNvPicPr>
            <a:picLocks noChangeAspect="1"/>
          </p:cNvPicPr>
          <p:nvPr/>
        </p:nvPicPr>
        <p:blipFill>
          <a:blip r:embed="rId7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657" y="1829837"/>
            <a:ext cx="615049" cy="527184"/>
          </a:xfrm>
          <a:prstGeom prst="rect">
            <a:avLst/>
          </a:prstGeom>
        </p:spPr>
      </p:pic>
      <p:pic>
        <p:nvPicPr>
          <p:cNvPr id="166" name="Afbeelding 165">
            <a:extLst>
              <a:ext uri="{FF2B5EF4-FFF2-40B4-BE49-F238E27FC236}">
                <a16:creationId xmlns:a16="http://schemas.microsoft.com/office/drawing/2014/main" id="{DE19075C-1D22-480D-9716-3E0AB361B954}"/>
              </a:ext>
            </a:extLst>
          </p:cNvPr>
          <p:cNvPicPr>
            <a:picLocks noChangeAspect="1"/>
          </p:cNvPicPr>
          <p:nvPr/>
        </p:nvPicPr>
        <p:blipFill>
          <a:blip r:embed="rId7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28" y="4755189"/>
            <a:ext cx="636057" cy="636057"/>
          </a:xfrm>
          <a:prstGeom prst="rect">
            <a:avLst/>
          </a:prstGeom>
        </p:spPr>
      </p:pic>
      <p:pic>
        <p:nvPicPr>
          <p:cNvPr id="168" name="Afbeelding 167">
            <a:extLst>
              <a:ext uri="{FF2B5EF4-FFF2-40B4-BE49-F238E27FC236}">
                <a16:creationId xmlns:a16="http://schemas.microsoft.com/office/drawing/2014/main" id="{B9B9EE87-63EA-4D6A-BFEC-A919C3D3D809}"/>
              </a:ext>
            </a:extLst>
          </p:cNvPr>
          <p:cNvPicPr>
            <a:picLocks noChangeAspect="1"/>
          </p:cNvPicPr>
          <p:nvPr/>
        </p:nvPicPr>
        <p:blipFill>
          <a:blip r:embed="rId7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6918" y="3333541"/>
            <a:ext cx="647583" cy="664187"/>
          </a:xfrm>
          <a:prstGeom prst="rect">
            <a:avLst/>
          </a:prstGeom>
        </p:spPr>
      </p:pic>
      <p:pic>
        <p:nvPicPr>
          <p:cNvPr id="170" name="Afbeelding 169">
            <a:extLst>
              <a:ext uri="{FF2B5EF4-FFF2-40B4-BE49-F238E27FC236}">
                <a16:creationId xmlns:a16="http://schemas.microsoft.com/office/drawing/2014/main" id="{D47405F9-6766-44B8-8959-B24D9224105E}"/>
              </a:ext>
            </a:extLst>
          </p:cNvPr>
          <p:cNvPicPr>
            <a:picLocks noChangeAspect="1"/>
          </p:cNvPicPr>
          <p:nvPr/>
        </p:nvPicPr>
        <p:blipFill>
          <a:blip r:embed="rId7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119" y="4560167"/>
            <a:ext cx="740197" cy="794031"/>
          </a:xfrm>
          <a:prstGeom prst="rect">
            <a:avLst/>
          </a:prstGeom>
        </p:spPr>
      </p:pic>
      <p:pic>
        <p:nvPicPr>
          <p:cNvPr id="176" name="Afbeelding 175">
            <a:extLst>
              <a:ext uri="{FF2B5EF4-FFF2-40B4-BE49-F238E27FC236}">
                <a16:creationId xmlns:a16="http://schemas.microsoft.com/office/drawing/2014/main" id="{80BAD4BF-9AE2-485B-AB60-036204EF080B}"/>
              </a:ext>
            </a:extLst>
          </p:cNvPr>
          <p:cNvPicPr>
            <a:picLocks noChangeAspect="1"/>
          </p:cNvPicPr>
          <p:nvPr/>
        </p:nvPicPr>
        <p:blipFill>
          <a:blip r:embed="rId7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1025" y="4877417"/>
            <a:ext cx="778988" cy="778988"/>
          </a:xfrm>
          <a:prstGeom prst="rect">
            <a:avLst/>
          </a:prstGeom>
        </p:spPr>
      </p:pic>
      <p:pic>
        <p:nvPicPr>
          <p:cNvPr id="178" name="Afbeelding 177">
            <a:extLst>
              <a:ext uri="{FF2B5EF4-FFF2-40B4-BE49-F238E27FC236}">
                <a16:creationId xmlns:a16="http://schemas.microsoft.com/office/drawing/2014/main" id="{83AA9773-126E-4227-AE9D-A453E3AE96F7}"/>
              </a:ext>
            </a:extLst>
          </p:cNvPr>
          <p:cNvPicPr>
            <a:picLocks noChangeAspect="1"/>
          </p:cNvPicPr>
          <p:nvPr/>
        </p:nvPicPr>
        <p:blipFill>
          <a:blip r:embed="rId7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641" y="4910940"/>
            <a:ext cx="615049" cy="519760"/>
          </a:xfrm>
          <a:prstGeom prst="rect">
            <a:avLst/>
          </a:prstGeom>
        </p:spPr>
      </p:pic>
      <p:pic>
        <p:nvPicPr>
          <p:cNvPr id="180" name="Afbeelding 179">
            <a:extLst>
              <a:ext uri="{FF2B5EF4-FFF2-40B4-BE49-F238E27FC236}">
                <a16:creationId xmlns:a16="http://schemas.microsoft.com/office/drawing/2014/main" id="{A43B1A2A-74DA-461E-8DB8-ADADB974F121}"/>
              </a:ext>
            </a:extLst>
          </p:cNvPr>
          <p:cNvPicPr>
            <a:picLocks noChangeAspect="1"/>
          </p:cNvPicPr>
          <p:nvPr/>
        </p:nvPicPr>
        <p:blipFill>
          <a:blip r:embed="rId7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091" y="4607776"/>
            <a:ext cx="555871" cy="650509"/>
          </a:xfrm>
          <a:prstGeom prst="rect">
            <a:avLst/>
          </a:prstGeom>
        </p:spPr>
      </p:pic>
      <p:pic>
        <p:nvPicPr>
          <p:cNvPr id="182" name="Afbeelding 181">
            <a:extLst>
              <a:ext uri="{FF2B5EF4-FFF2-40B4-BE49-F238E27FC236}">
                <a16:creationId xmlns:a16="http://schemas.microsoft.com/office/drawing/2014/main" id="{7A5DE366-CF4D-4AA0-A17B-1429398CC107}"/>
              </a:ext>
            </a:extLst>
          </p:cNvPr>
          <p:cNvPicPr>
            <a:picLocks noChangeAspect="1"/>
          </p:cNvPicPr>
          <p:nvPr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655" y="4864069"/>
            <a:ext cx="819619" cy="449032"/>
          </a:xfrm>
          <a:prstGeom prst="rect">
            <a:avLst/>
          </a:prstGeom>
        </p:spPr>
      </p:pic>
      <p:pic>
        <p:nvPicPr>
          <p:cNvPr id="184" name="Afbeelding 183">
            <a:extLst>
              <a:ext uri="{FF2B5EF4-FFF2-40B4-BE49-F238E27FC236}">
                <a16:creationId xmlns:a16="http://schemas.microsoft.com/office/drawing/2014/main" id="{76FED7C0-9C51-4A99-A4D0-6A15BF544E8C}"/>
              </a:ext>
            </a:extLst>
          </p:cNvPr>
          <p:cNvPicPr>
            <a:picLocks noChangeAspect="1"/>
          </p:cNvPicPr>
          <p:nvPr/>
        </p:nvPicPr>
        <p:blipFill>
          <a:blip r:embed="rId7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785" y="4402014"/>
            <a:ext cx="1372955" cy="697121"/>
          </a:xfrm>
          <a:prstGeom prst="rect">
            <a:avLst/>
          </a:prstGeom>
        </p:spPr>
      </p:pic>
      <p:pic>
        <p:nvPicPr>
          <p:cNvPr id="186" name="Afbeelding 185">
            <a:extLst>
              <a:ext uri="{FF2B5EF4-FFF2-40B4-BE49-F238E27FC236}">
                <a16:creationId xmlns:a16="http://schemas.microsoft.com/office/drawing/2014/main" id="{9785DE10-7E37-42B9-A8CC-8E38C5F3F2C1}"/>
              </a:ext>
            </a:extLst>
          </p:cNvPr>
          <p:cNvPicPr>
            <a:picLocks noChangeAspect="1"/>
          </p:cNvPicPr>
          <p:nvPr/>
        </p:nvPicPr>
        <p:blipFill>
          <a:blip r:embed="rId8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6760" y="5777592"/>
            <a:ext cx="1519080" cy="535800"/>
          </a:xfrm>
          <a:prstGeom prst="rect">
            <a:avLst/>
          </a:prstGeom>
        </p:spPr>
      </p:pic>
      <p:pic>
        <p:nvPicPr>
          <p:cNvPr id="188" name="Afbeelding 187">
            <a:extLst>
              <a:ext uri="{FF2B5EF4-FFF2-40B4-BE49-F238E27FC236}">
                <a16:creationId xmlns:a16="http://schemas.microsoft.com/office/drawing/2014/main" id="{2C83447B-B0F1-478C-854B-595058511795}"/>
              </a:ext>
            </a:extLst>
          </p:cNvPr>
          <p:cNvPicPr>
            <a:picLocks noChangeAspect="1"/>
          </p:cNvPicPr>
          <p:nvPr/>
        </p:nvPicPr>
        <p:blipFill>
          <a:blip r:embed="rId8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001" y="2202471"/>
            <a:ext cx="1091115" cy="290964"/>
          </a:xfrm>
          <a:prstGeom prst="rect">
            <a:avLst/>
          </a:prstGeom>
        </p:spPr>
      </p:pic>
      <p:pic>
        <p:nvPicPr>
          <p:cNvPr id="190" name="Afbeelding 189">
            <a:extLst>
              <a:ext uri="{FF2B5EF4-FFF2-40B4-BE49-F238E27FC236}">
                <a16:creationId xmlns:a16="http://schemas.microsoft.com/office/drawing/2014/main" id="{A036D965-C628-488B-B0BD-CFCE1205A6BA}"/>
              </a:ext>
            </a:extLst>
          </p:cNvPr>
          <p:cNvPicPr>
            <a:picLocks noChangeAspect="1"/>
          </p:cNvPicPr>
          <p:nvPr/>
        </p:nvPicPr>
        <p:blipFill>
          <a:blip r:embed="rId8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137" y="4560167"/>
            <a:ext cx="1217391" cy="369520"/>
          </a:xfrm>
          <a:prstGeom prst="rect">
            <a:avLst/>
          </a:prstGeom>
        </p:spPr>
      </p:pic>
      <p:pic>
        <p:nvPicPr>
          <p:cNvPr id="192" name="Afbeelding 191">
            <a:extLst>
              <a:ext uri="{FF2B5EF4-FFF2-40B4-BE49-F238E27FC236}">
                <a16:creationId xmlns:a16="http://schemas.microsoft.com/office/drawing/2014/main" id="{444A9FF9-EF81-4A06-B66E-A61E8C20AE4A}"/>
              </a:ext>
            </a:extLst>
          </p:cNvPr>
          <p:cNvPicPr>
            <a:picLocks noChangeAspect="1"/>
          </p:cNvPicPr>
          <p:nvPr/>
        </p:nvPicPr>
        <p:blipFill>
          <a:blip r:embed="rId8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760" y="2242601"/>
            <a:ext cx="1008496" cy="529460"/>
          </a:xfrm>
          <a:prstGeom prst="rect">
            <a:avLst/>
          </a:prstGeom>
        </p:spPr>
      </p:pic>
      <p:pic>
        <p:nvPicPr>
          <p:cNvPr id="194" name="Afbeelding 193">
            <a:extLst>
              <a:ext uri="{FF2B5EF4-FFF2-40B4-BE49-F238E27FC236}">
                <a16:creationId xmlns:a16="http://schemas.microsoft.com/office/drawing/2014/main" id="{5EA783EF-4F5D-4310-A20D-A9BAA6C737A0}"/>
              </a:ext>
            </a:extLst>
          </p:cNvPr>
          <p:cNvPicPr>
            <a:picLocks noChangeAspect="1"/>
          </p:cNvPicPr>
          <p:nvPr/>
        </p:nvPicPr>
        <p:blipFill>
          <a:blip r:embed="rId8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172" y="5605914"/>
            <a:ext cx="1127952" cy="258311"/>
          </a:xfrm>
          <a:prstGeom prst="rect">
            <a:avLst/>
          </a:prstGeom>
        </p:spPr>
      </p:pic>
      <p:pic>
        <p:nvPicPr>
          <p:cNvPr id="196" name="Afbeelding 195">
            <a:extLst>
              <a:ext uri="{FF2B5EF4-FFF2-40B4-BE49-F238E27FC236}">
                <a16:creationId xmlns:a16="http://schemas.microsoft.com/office/drawing/2014/main" id="{153C0989-591E-492D-A0D2-860D6484AE4D}"/>
              </a:ext>
            </a:extLst>
          </p:cNvPr>
          <p:cNvPicPr>
            <a:picLocks noChangeAspect="1"/>
          </p:cNvPicPr>
          <p:nvPr/>
        </p:nvPicPr>
        <p:blipFill>
          <a:blip r:embed="rId8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319" y="5385891"/>
            <a:ext cx="1028045" cy="646544"/>
          </a:xfrm>
          <a:prstGeom prst="rect">
            <a:avLst/>
          </a:prstGeom>
        </p:spPr>
      </p:pic>
      <p:pic>
        <p:nvPicPr>
          <p:cNvPr id="198" name="Afbeelding 197">
            <a:extLst>
              <a:ext uri="{FF2B5EF4-FFF2-40B4-BE49-F238E27FC236}">
                <a16:creationId xmlns:a16="http://schemas.microsoft.com/office/drawing/2014/main" id="{E7CBF1D6-4758-492A-B864-1DEB6605CEEE}"/>
              </a:ext>
            </a:extLst>
          </p:cNvPr>
          <p:cNvPicPr>
            <a:picLocks noChangeAspect="1"/>
          </p:cNvPicPr>
          <p:nvPr/>
        </p:nvPicPr>
        <p:blipFill>
          <a:blip r:embed="rId8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749" y="5502975"/>
            <a:ext cx="833248" cy="529460"/>
          </a:xfrm>
          <a:prstGeom prst="rect">
            <a:avLst/>
          </a:prstGeom>
        </p:spPr>
      </p:pic>
      <p:pic>
        <p:nvPicPr>
          <p:cNvPr id="200" name="Afbeelding 199">
            <a:extLst>
              <a:ext uri="{FF2B5EF4-FFF2-40B4-BE49-F238E27FC236}">
                <a16:creationId xmlns:a16="http://schemas.microsoft.com/office/drawing/2014/main" id="{72849213-40B9-4BE0-AEC4-EAEA25367DB8}"/>
              </a:ext>
            </a:extLst>
          </p:cNvPr>
          <p:cNvPicPr>
            <a:picLocks noChangeAspect="1"/>
          </p:cNvPicPr>
          <p:nvPr/>
        </p:nvPicPr>
        <p:blipFill>
          <a:blip r:embed="rId8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195" y="5341615"/>
            <a:ext cx="914400" cy="609600"/>
          </a:xfrm>
          <a:prstGeom prst="rect">
            <a:avLst/>
          </a:prstGeom>
        </p:spPr>
      </p:pic>
      <p:pic>
        <p:nvPicPr>
          <p:cNvPr id="202" name="Afbeelding 201">
            <a:extLst>
              <a:ext uri="{FF2B5EF4-FFF2-40B4-BE49-F238E27FC236}">
                <a16:creationId xmlns:a16="http://schemas.microsoft.com/office/drawing/2014/main" id="{19B8EEB1-B078-4AE9-8ACB-BDE6BA52724B}"/>
              </a:ext>
            </a:extLst>
          </p:cNvPr>
          <p:cNvPicPr>
            <a:picLocks noChangeAspect="1"/>
          </p:cNvPicPr>
          <p:nvPr/>
        </p:nvPicPr>
        <p:blipFill>
          <a:blip r:embed="rId8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7468" y="2274541"/>
            <a:ext cx="1010565" cy="807529"/>
          </a:xfrm>
          <a:prstGeom prst="rect">
            <a:avLst/>
          </a:prstGeom>
        </p:spPr>
      </p:pic>
      <p:pic>
        <p:nvPicPr>
          <p:cNvPr id="204" name="Afbeelding 203">
            <a:extLst>
              <a:ext uri="{FF2B5EF4-FFF2-40B4-BE49-F238E27FC236}">
                <a16:creationId xmlns:a16="http://schemas.microsoft.com/office/drawing/2014/main" id="{B4E4EB9F-E8D7-4AE8-AEAC-B99967A59020}"/>
              </a:ext>
            </a:extLst>
          </p:cNvPr>
          <p:cNvPicPr>
            <a:picLocks noChangeAspect="1"/>
          </p:cNvPicPr>
          <p:nvPr/>
        </p:nvPicPr>
        <p:blipFill>
          <a:blip r:embed="rId8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035" y="772111"/>
            <a:ext cx="982803" cy="518205"/>
          </a:xfrm>
          <a:prstGeom prst="rect">
            <a:avLst/>
          </a:prstGeom>
        </p:spPr>
      </p:pic>
      <p:pic>
        <p:nvPicPr>
          <p:cNvPr id="208" name="Afbeelding 207">
            <a:extLst>
              <a:ext uri="{FF2B5EF4-FFF2-40B4-BE49-F238E27FC236}">
                <a16:creationId xmlns:a16="http://schemas.microsoft.com/office/drawing/2014/main" id="{7E072291-E3CA-4F74-B100-4E2F17F5F913}"/>
              </a:ext>
            </a:extLst>
          </p:cNvPr>
          <p:cNvPicPr>
            <a:picLocks noChangeAspect="1"/>
          </p:cNvPicPr>
          <p:nvPr/>
        </p:nvPicPr>
        <p:blipFill>
          <a:blip r:embed="rId9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821" y="5411798"/>
            <a:ext cx="1003145" cy="759137"/>
          </a:xfrm>
          <a:prstGeom prst="rect">
            <a:avLst/>
          </a:prstGeom>
        </p:spPr>
      </p:pic>
      <p:pic>
        <p:nvPicPr>
          <p:cNvPr id="212" name="Afbeelding 211">
            <a:extLst>
              <a:ext uri="{FF2B5EF4-FFF2-40B4-BE49-F238E27FC236}">
                <a16:creationId xmlns:a16="http://schemas.microsoft.com/office/drawing/2014/main" id="{DAE537DB-3FEA-4687-9ED3-13E385EFCE49}"/>
              </a:ext>
            </a:extLst>
          </p:cNvPr>
          <p:cNvPicPr>
            <a:picLocks noChangeAspect="1"/>
          </p:cNvPicPr>
          <p:nvPr/>
        </p:nvPicPr>
        <p:blipFill>
          <a:blip r:embed="rId9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790" y="5600642"/>
            <a:ext cx="1109039" cy="438457"/>
          </a:xfrm>
          <a:prstGeom prst="rect">
            <a:avLst/>
          </a:prstGeom>
        </p:spPr>
      </p:pic>
      <p:pic>
        <p:nvPicPr>
          <p:cNvPr id="214" name="Afbeelding 213">
            <a:extLst>
              <a:ext uri="{FF2B5EF4-FFF2-40B4-BE49-F238E27FC236}">
                <a16:creationId xmlns:a16="http://schemas.microsoft.com/office/drawing/2014/main" id="{4013A873-FF1C-467E-839E-2B81BA71157F}"/>
              </a:ext>
            </a:extLst>
          </p:cNvPr>
          <p:cNvPicPr>
            <a:picLocks noChangeAspect="1"/>
          </p:cNvPicPr>
          <p:nvPr/>
        </p:nvPicPr>
        <p:blipFill>
          <a:blip r:embed="rId9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448" y="6359007"/>
            <a:ext cx="689528" cy="280357"/>
          </a:xfrm>
          <a:prstGeom prst="rect">
            <a:avLst/>
          </a:prstGeom>
        </p:spPr>
      </p:pic>
      <p:pic>
        <p:nvPicPr>
          <p:cNvPr id="216" name="Afbeelding 215">
            <a:extLst>
              <a:ext uri="{FF2B5EF4-FFF2-40B4-BE49-F238E27FC236}">
                <a16:creationId xmlns:a16="http://schemas.microsoft.com/office/drawing/2014/main" id="{E2C765CF-46EC-4760-A708-8C0B2D09D2A9}"/>
              </a:ext>
            </a:extLst>
          </p:cNvPr>
          <p:cNvPicPr>
            <a:picLocks noChangeAspect="1"/>
          </p:cNvPicPr>
          <p:nvPr/>
        </p:nvPicPr>
        <p:blipFill>
          <a:blip r:embed="rId9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875" y="6198051"/>
            <a:ext cx="850744" cy="603755"/>
          </a:xfrm>
          <a:prstGeom prst="rect">
            <a:avLst/>
          </a:prstGeom>
        </p:spPr>
      </p:pic>
      <p:pic>
        <p:nvPicPr>
          <p:cNvPr id="218" name="Afbeelding 217">
            <a:extLst>
              <a:ext uri="{FF2B5EF4-FFF2-40B4-BE49-F238E27FC236}">
                <a16:creationId xmlns:a16="http://schemas.microsoft.com/office/drawing/2014/main" id="{C18C06F8-AF45-4D04-82B9-0E389505A94B}"/>
              </a:ext>
            </a:extLst>
          </p:cNvPr>
          <p:cNvPicPr>
            <a:picLocks noChangeAspect="1"/>
          </p:cNvPicPr>
          <p:nvPr/>
        </p:nvPicPr>
        <p:blipFill>
          <a:blip r:embed="rId9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949" y="5996707"/>
            <a:ext cx="881160" cy="881160"/>
          </a:xfrm>
          <a:prstGeom prst="rect">
            <a:avLst/>
          </a:prstGeom>
        </p:spPr>
      </p:pic>
      <p:pic>
        <p:nvPicPr>
          <p:cNvPr id="220" name="Afbeelding 219">
            <a:extLst>
              <a:ext uri="{FF2B5EF4-FFF2-40B4-BE49-F238E27FC236}">
                <a16:creationId xmlns:a16="http://schemas.microsoft.com/office/drawing/2014/main" id="{8D4C3A9F-D48D-42A7-842A-B40A89271D4E}"/>
              </a:ext>
            </a:extLst>
          </p:cNvPr>
          <p:cNvPicPr>
            <a:picLocks noChangeAspect="1"/>
          </p:cNvPicPr>
          <p:nvPr/>
        </p:nvPicPr>
        <p:blipFill>
          <a:blip r:embed="rId9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5545" y="6145153"/>
            <a:ext cx="1068263" cy="740248"/>
          </a:xfrm>
          <a:prstGeom prst="rect">
            <a:avLst/>
          </a:prstGeom>
        </p:spPr>
      </p:pic>
      <p:pic>
        <p:nvPicPr>
          <p:cNvPr id="222" name="Afbeelding 221">
            <a:extLst>
              <a:ext uri="{FF2B5EF4-FFF2-40B4-BE49-F238E27FC236}">
                <a16:creationId xmlns:a16="http://schemas.microsoft.com/office/drawing/2014/main" id="{3B5F0D3C-50E8-451B-A42F-D9E90CA5641C}"/>
              </a:ext>
            </a:extLst>
          </p:cNvPr>
          <p:cNvPicPr>
            <a:picLocks noChangeAspect="1"/>
          </p:cNvPicPr>
          <p:nvPr/>
        </p:nvPicPr>
        <p:blipFill>
          <a:blip r:embed="rId9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0256" y="5064465"/>
            <a:ext cx="911149" cy="37158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1EA3385-0D76-490B-A68B-8D09BB4BEAD0}"/>
              </a:ext>
            </a:extLst>
          </p:cNvPr>
          <p:cNvPicPr>
            <a:picLocks noChangeAspect="1"/>
          </p:cNvPicPr>
          <p:nvPr/>
        </p:nvPicPr>
        <p:blipFill>
          <a:blip r:embed="rId9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8511" y="763712"/>
            <a:ext cx="1146528" cy="57124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26DB889-71DF-491D-9EA4-330B47654BDC}"/>
              </a:ext>
            </a:extLst>
          </p:cNvPr>
          <p:cNvPicPr>
            <a:picLocks noChangeAspect="1"/>
          </p:cNvPicPr>
          <p:nvPr/>
        </p:nvPicPr>
        <p:blipFill>
          <a:blip r:embed="rId9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656" y="3971083"/>
            <a:ext cx="1291577" cy="475599"/>
          </a:xfrm>
          <a:prstGeom prst="rect">
            <a:avLst/>
          </a:prstGeom>
        </p:spPr>
      </p:pic>
      <p:pic>
        <p:nvPicPr>
          <p:cNvPr id="78" name="Afbeelding 77">
            <a:extLst>
              <a:ext uri="{FF2B5EF4-FFF2-40B4-BE49-F238E27FC236}">
                <a16:creationId xmlns:a16="http://schemas.microsoft.com/office/drawing/2014/main" id="{81F6E8D4-31F2-4073-BF64-B652154EEF7A}"/>
              </a:ext>
            </a:extLst>
          </p:cNvPr>
          <p:cNvPicPr>
            <a:picLocks noChangeAspect="1"/>
          </p:cNvPicPr>
          <p:nvPr/>
        </p:nvPicPr>
        <p:blipFill>
          <a:blip r:embed="rId9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193" y="4726137"/>
            <a:ext cx="1169163" cy="338329"/>
          </a:xfrm>
          <a:prstGeom prst="rect">
            <a:avLst/>
          </a:prstGeom>
        </p:spPr>
      </p:pic>
      <p:pic>
        <p:nvPicPr>
          <p:cNvPr id="162" name="Afbeelding 161">
            <a:extLst>
              <a:ext uri="{FF2B5EF4-FFF2-40B4-BE49-F238E27FC236}">
                <a16:creationId xmlns:a16="http://schemas.microsoft.com/office/drawing/2014/main" id="{A3F11246-21CE-4986-850E-D76E29EB0C59}"/>
              </a:ext>
            </a:extLst>
          </p:cNvPr>
          <p:cNvPicPr>
            <a:picLocks noChangeAspect="1"/>
          </p:cNvPicPr>
          <p:nvPr/>
        </p:nvPicPr>
        <p:blipFill>
          <a:blip r:embed="rId10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142" y="4239816"/>
            <a:ext cx="778989" cy="3530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9BC06AC-8187-4B57-AE40-23079D91FFB3}"/>
              </a:ext>
            </a:extLst>
          </p:cNvPr>
          <p:cNvPicPr>
            <a:picLocks noChangeAspect="1"/>
          </p:cNvPicPr>
          <p:nvPr/>
        </p:nvPicPr>
        <p:blipFill>
          <a:blip r:embed="rId10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29" y="3786408"/>
            <a:ext cx="1072811" cy="33614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AC094D2-2B3C-42E7-AA0C-EFB82868100E}"/>
              </a:ext>
            </a:extLst>
          </p:cNvPr>
          <p:cNvPicPr>
            <a:picLocks noChangeAspect="1"/>
          </p:cNvPicPr>
          <p:nvPr/>
        </p:nvPicPr>
        <p:blipFill>
          <a:blip r:embed="rId10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6277" y="2553178"/>
            <a:ext cx="1579001" cy="102226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53B889E-3233-4C89-BA07-A1BD2B0E1802}"/>
              </a:ext>
            </a:extLst>
          </p:cNvPr>
          <p:cNvPicPr>
            <a:picLocks noChangeAspect="1"/>
          </p:cNvPicPr>
          <p:nvPr/>
        </p:nvPicPr>
        <p:blipFill>
          <a:blip r:embed="rId10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1569" y="5228981"/>
            <a:ext cx="1984579" cy="24160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72ABA12-012E-4067-8F47-3B959965B2CA}"/>
              </a:ext>
            </a:extLst>
          </p:cNvPr>
          <p:cNvPicPr>
            <a:picLocks noChangeAspect="1"/>
          </p:cNvPicPr>
          <p:nvPr/>
        </p:nvPicPr>
        <p:blipFill>
          <a:blip r:embed="rId10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5358" y="1471026"/>
            <a:ext cx="1091021" cy="22276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4858651A-0537-4C59-A5C0-7BD3AFE98BB7}"/>
              </a:ext>
            </a:extLst>
          </p:cNvPr>
          <p:cNvPicPr>
            <a:picLocks noChangeAspect="1"/>
          </p:cNvPicPr>
          <p:nvPr/>
        </p:nvPicPr>
        <p:blipFill>
          <a:blip r:embed="rId10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02" y="3000505"/>
            <a:ext cx="659965" cy="600471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5F6EB567-7B34-4EC4-AC1D-E4CB741AB423}"/>
              </a:ext>
            </a:extLst>
          </p:cNvPr>
          <p:cNvPicPr>
            <a:picLocks noChangeAspect="1"/>
          </p:cNvPicPr>
          <p:nvPr/>
        </p:nvPicPr>
        <p:blipFill>
          <a:blip r:embed="rId10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298" y="1838815"/>
            <a:ext cx="518207" cy="518207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06C43C3F-4503-4DA3-94DB-21F141AE1C2D}"/>
              </a:ext>
            </a:extLst>
          </p:cNvPr>
          <p:cNvPicPr>
            <a:picLocks noChangeAspect="1"/>
          </p:cNvPicPr>
          <p:nvPr/>
        </p:nvPicPr>
        <p:blipFill>
          <a:blip r:embed="rId10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7326" y="1318354"/>
            <a:ext cx="872877" cy="872877"/>
          </a:xfrm>
          <a:prstGeom prst="rect">
            <a:avLst/>
          </a:prstGeom>
        </p:spPr>
      </p:pic>
      <p:pic>
        <p:nvPicPr>
          <p:cNvPr id="174" name="Afbeelding 173">
            <a:extLst>
              <a:ext uri="{FF2B5EF4-FFF2-40B4-BE49-F238E27FC236}">
                <a16:creationId xmlns:a16="http://schemas.microsoft.com/office/drawing/2014/main" id="{1A05086C-3D6A-4F13-86B7-9EC2575AD5CE}"/>
              </a:ext>
            </a:extLst>
          </p:cNvPr>
          <p:cNvPicPr>
            <a:picLocks noChangeAspect="1"/>
          </p:cNvPicPr>
          <p:nvPr/>
        </p:nvPicPr>
        <p:blipFill>
          <a:blip r:embed="rId10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5" y="4766215"/>
            <a:ext cx="901449" cy="557803"/>
          </a:xfrm>
          <a:prstGeom prst="rect">
            <a:avLst/>
          </a:prstGeom>
        </p:spPr>
      </p:pic>
      <p:pic>
        <p:nvPicPr>
          <p:cNvPr id="116" name="Afbeelding 115">
            <a:extLst>
              <a:ext uri="{FF2B5EF4-FFF2-40B4-BE49-F238E27FC236}">
                <a16:creationId xmlns:a16="http://schemas.microsoft.com/office/drawing/2014/main" id="{37D6BCCB-57AE-403D-A956-E5A956D6BBBC}"/>
              </a:ext>
            </a:extLst>
          </p:cNvPr>
          <p:cNvPicPr>
            <a:picLocks noChangeAspect="1"/>
          </p:cNvPicPr>
          <p:nvPr/>
        </p:nvPicPr>
        <p:blipFill>
          <a:blip r:embed="rId10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58" y="1458997"/>
            <a:ext cx="1142255" cy="246220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14E4AA88-66B2-4852-9C1C-EE5395BF5ABA}"/>
              </a:ext>
            </a:extLst>
          </p:cNvPr>
          <p:cNvPicPr>
            <a:picLocks noChangeAspect="1"/>
          </p:cNvPicPr>
          <p:nvPr/>
        </p:nvPicPr>
        <p:blipFill>
          <a:blip r:embed="rId1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284" y="4422520"/>
            <a:ext cx="697523" cy="773689"/>
          </a:xfrm>
          <a:prstGeom prst="rect">
            <a:avLst/>
          </a:prstGeom>
        </p:spPr>
      </p:pic>
      <p:pic>
        <p:nvPicPr>
          <p:cNvPr id="86" name="Afbeelding 85">
            <a:extLst>
              <a:ext uri="{FF2B5EF4-FFF2-40B4-BE49-F238E27FC236}">
                <a16:creationId xmlns:a16="http://schemas.microsoft.com/office/drawing/2014/main" id="{17AFE141-58E6-415F-82B5-9D9D05876E54}"/>
              </a:ext>
            </a:extLst>
          </p:cNvPr>
          <p:cNvPicPr>
            <a:picLocks noChangeAspect="1"/>
          </p:cNvPicPr>
          <p:nvPr/>
        </p:nvPicPr>
        <p:blipFill>
          <a:blip r:embed="rId1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197" y="3500207"/>
            <a:ext cx="590315" cy="567071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B27D2B22-98BA-42C2-9DC9-83BDFA752558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972" y="2489060"/>
            <a:ext cx="1270000" cy="3302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D9A2339-4976-4B5C-A0B8-079FA468A185}"/>
              </a:ext>
            </a:extLst>
          </p:cNvPr>
          <p:cNvPicPr>
            <a:picLocks noChangeAspect="1"/>
          </p:cNvPicPr>
          <p:nvPr/>
        </p:nvPicPr>
        <p:blipFill>
          <a:blip r:embed="rId1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213" y="1728294"/>
            <a:ext cx="1275625" cy="63914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5218594-72C8-40E0-A2A5-F4B83AFF77C0}"/>
              </a:ext>
            </a:extLst>
          </p:cNvPr>
          <p:cNvPicPr>
            <a:picLocks noChangeAspect="1"/>
          </p:cNvPicPr>
          <p:nvPr/>
        </p:nvPicPr>
        <p:blipFill>
          <a:blip r:embed="rId1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716" y="3440878"/>
            <a:ext cx="915857" cy="331821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1AB5BFA8-91E4-44E9-919B-E8CD21525B0E}"/>
              </a:ext>
            </a:extLst>
          </p:cNvPr>
          <p:cNvPicPr>
            <a:picLocks noChangeAspect="1"/>
          </p:cNvPicPr>
          <p:nvPr/>
        </p:nvPicPr>
        <p:blipFill>
          <a:blip r:embed="rId1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329" y="5503356"/>
            <a:ext cx="980553" cy="41504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98C29E2-A7E7-4AA9-9837-0F1BB24C2ED4}"/>
              </a:ext>
            </a:extLst>
          </p:cNvPr>
          <p:cNvPicPr>
            <a:picLocks noChangeAspect="1"/>
          </p:cNvPicPr>
          <p:nvPr/>
        </p:nvPicPr>
        <p:blipFill>
          <a:blip r:embed="rId1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1259" y="5263997"/>
            <a:ext cx="610448" cy="739121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46FE417D-440B-4E78-A36A-BFB690275223}"/>
              </a:ext>
            </a:extLst>
          </p:cNvPr>
          <p:cNvPicPr>
            <a:picLocks noChangeAspect="1"/>
          </p:cNvPicPr>
          <p:nvPr/>
        </p:nvPicPr>
        <p:blipFill>
          <a:blip r:embed="rId1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7346" y="6041179"/>
            <a:ext cx="921719" cy="757515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B771C503-32D9-4F53-81F3-7E2D7E0AE5E2}"/>
              </a:ext>
            </a:extLst>
          </p:cNvPr>
          <p:cNvPicPr>
            <a:picLocks noChangeAspect="1"/>
          </p:cNvPicPr>
          <p:nvPr/>
        </p:nvPicPr>
        <p:blipFill>
          <a:blip r:embed="rId1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986" y="3310056"/>
            <a:ext cx="1050084" cy="358216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F9929911-EFD7-43A0-9372-9279795965FB}"/>
              </a:ext>
            </a:extLst>
          </p:cNvPr>
          <p:cNvPicPr>
            <a:picLocks noChangeAspect="1"/>
          </p:cNvPicPr>
          <p:nvPr/>
        </p:nvPicPr>
        <p:blipFill>
          <a:blip r:embed="rId1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8458" y="3414394"/>
            <a:ext cx="921255" cy="539111"/>
          </a:xfrm>
          <a:prstGeom prst="rect">
            <a:avLst/>
          </a:prstGeom>
        </p:spPr>
      </p:pic>
      <p:pic>
        <p:nvPicPr>
          <p:cNvPr id="108" name="Afbeelding 107">
            <a:extLst>
              <a:ext uri="{FF2B5EF4-FFF2-40B4-BE49-F238E27FC236}">
                <a16:creationId xmlns:a16="http://schemas.microsoft.com/office/drawing/2014/main" id="{4A63B1D0-98A7-43A5-8BA4-02389AEC2860}"/>
              </a:ext>
            </a:extLst>
          </p:cNvPr>
          <p:cNvPicPr>
            <a:picLocks noChangeAspect="1"/>
          </p:cNvPicPr>
          <p:nvPr/>
        </p:nvPicPr>
        <p:blipFill>
          <a:blip r:embed="rId1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484" y="6189303"/>
            <a:ext cx="1257659" cy="285711"/>
          </a:xfrm>
          <a:prstGeom prst="rect">
            <a:avLst/>
          </a:prstGeom>
        </p:spPr>
      </p:pic>
      <p:pic>
        <p:nvPicPr>
          <p:cNvPr id="123" name="Shape 669" descr="LogoOverlay_2_noFilter.png">
            <a:extLst>
              <a:ext uri="{FF2B5EF4-FFF2-40B4-BE49-F238E27FC236}">
                <a16:creationId xmlns:a16="http://schemas.microsoft.com/office/drawing/2014/main" id="{43769F0E-B650-4A21-9C5A-26EFF0DB2EB1}"/>
              </a:ext>
            </a:extLst>
          </p:cNvPr>
          <p:cNvPicPr preferRelativeResize="0"/>
          <p:nvPr/>
        </p:nvPicPr>
        <p:blipFill>
          <a:blip r:embed="rId12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93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BA384-AF32-42B9-B5B4-43879920A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AC29DB5-305E-4759-8330-46306545BAC3}"/>
              </a:ext>
            </a:extLst>
          </p:cNvPr>
          <p:cNvSpPr/>
          <p:nvPr/>
        </p:nvSpPr>
        <p:spPr>
          <a:xfrm>
            <a:off x="8285586" y="1"/>
            <a:ext cx="390641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nl-BE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B5A8D4D-4F0F-4670-A70D-85E1FD02C9D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335245"/>
            <a:ext cx="3894553" cy="2546440"/>
          </a:xfrm>
          <a:prstGeom prst="rect">
            <a:avLst/>
          </a:prstGeom>
        </p:spPr>
      </p:pic>
      <p:pic>
        <p:nvPicPr>
          <p:cNvPr id="9" name="Picture 2" descr="http://www.thenewdrive.be/wp-content/uploads/sites/3/2017/11/dreamstime_m_81351830.jpg">
            <a:extLst>
              <a:ext uri="{FF2B5EF4-FFF2-40B4-BE49-F238E27FC236}">
                <a16:creationId xmlns:a16="http://schemas.microsoft.com/office/drawing/2014/main" id="{0A7299BE-9E13-474C-B813-48CB1E7C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208687"/>
            <a:ext cx="3900487" cy="259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Tijdelijke aanduiding voor inhoud 4">
            <a:extLst>
              <a:ext uri="{FF2B5EF4-FFF2-40B4-BE49-F238E27FC236}">
                <a16:creationId xmlns:a16="http://schemas.microsoft.com/office/drawing/2014/main" id="{D0C6BF7C-F565-47BA-8632-F069B45167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37" y="4521239"/>
            <a:ext cx="3906423" cy="233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Tijdelijke aanduiding voor inhoud 4">
            <a:extLst>
              <a:ext uri="{FF2B5EF4-FFF2-40B4-BE49-F238E27FC236}">
                <a16:creationId xmlns:a16="http://schemas.microsoft.com/office/drawing/2014/main" id="{94C94DE3-5402-4215-A1DF-A10EC96831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8619" y="4523747"/>
            <a:ext cx="4396967" cy="2401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Tijdelijke aanduiding voor inhoud 4">
            <a:extLst>
              <a:ext uri="{FF2B5EF4-FFF2-40B4-BE49-F238E27FC236}">
                <a16:creationId xmlns:a16="http://schemas.microsoft.com/office/drawing/2014/main" id="{A37FA046-1FE3-43A0-8CF0-1A7DEF63F4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553" y="2055850"/>
            <a:ext cx="4385096" cy="246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Tijdelijke aanduiding voor inhoud 4">
            <a:extLst>
              <a:ext uri="{FF2B5EF4-FFF2-40B4-BE49-F238E27FC236}">
                <a16:creationId xmlns:a16="http://schemas.microsoft.com/office/drawing/2014/main" id="{432BAF7B-A2C4-4D87-9BE2-B7D2B7C786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4554" y="-254593"/>
            <a:ext cx="4379164" cy="246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669" descr="LogoOverlay_2_noFilter.png">
            <a:extLst>
              <a:ext uri="{FF2B5EF4-FFF2-40B4-BE49-F238E27FC236}">
                <a16:creationId xmlns:a16="http://schemas.microsoft.com/office/drawing/2014/main" id="{4984BCBB-B213-471F-87D8-FFAA972171DC}"/>
              </a:ext>
            </a:extLst>
          </p:cNvPr>
          <p:cNvPicPr preferRelativeResize="0"/>
          <p:nvPr/>
        </p:nvPicPr>
        <p:blipFill>
          <a:blip r:embed="rId9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7D3379F0-5A73-4591-8F28-F6A7734073FC}"/>
              </a:ext>
            </a:extLst>
          </p:cNvPr>
          <p:cNvSpPr txBox="1"/>
          <p:nvPr/>
        </p:nvSpPr>
        <p:spPr>
          <a:xfrm>
            <a:off x="8472264" y="2574938"/>
            <a:ext cx="32701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1.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Accelerated</a:t>
            </a: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building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renovations</a:t>
            </a:r>
            <a:b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</a:br>
            <a:endParaRPr lang="nl-BE" sz="1600" kern="0" dirty="0">
              <a:solidFill>
                <a:srgbClr val="000000"/>
              </a:solidFill>
              <a:latin typeface="Titillium Web" panose="00000500000000000000" pitchFamily="2" charset="0"/>
              <a:cs typeface="Arial"/>
              <a:sym typeface="Arial"/>
            </a:endParaRPr>
          </a:p>
          <a:p>
            <a:pPr defTabSz="1219170">
              <a:defRPr/>
            </a:pP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2.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Sustainable</a:t>
            </a: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mobility</a:t>
            </a:r>
            <a:b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</a:br>
            <a:endParaRPr lang="nl-BE" sz="1600" kern="0" dirty="0">
              <a:solidFill>
                <a:srgbClr val="000000"/>
              </a:solidFill>
              <a:latin typeface="Titillium Web" panose="00000500000000000000" pitchFamily="2" charset="0"/>
              <a:cs typeface="Arial"/>
              <a:sym typeface="Arial"/>
            </a:endParaRPr>
          </a:p>
          <a:p>
            <a:pPr defTabSz="1219170">
              <a:defRPr/>
            </a:pP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3.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Local</a:t>
            </a: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generation</a:t>
            </a: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of green energy</a:t>
            </a:r>
            <a:b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</a:br>
            <a:endParaRPr lang="nl-BE" sz="1600" kern="0" dirty="0">
              <a:solidFill>
                <a:srgbClr val="000000"/>
              </a:solidFill>
              <a:latin typeface="Titillium Web" panose="00000500000000000000" pitchFamily="2" charset="0"/>
              <a:cs typeface="Arial"/>
              <a:sym typeface="Arial"/>
            </a:endParaRPr>
          </a:p>
          <a:p>
            <a:pPr defTabSz="1219170">
              <a:defRPr/>
            </a:pP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4.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Sustainable</a:t>
            </a: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consumption</a:t>
            </a:r>
            <a:b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</a:br>
            <a:endParaRPr lang="nl-BE" sz="1600" kern="0" dirty="0">
              <a:solidFill>
                <a:srgbClr val="000000"/>
              </a:solidFill>
              <a:latin typeface="Titillium Web" panose="00000500000000000000" pitchFamily="2" charset="0"/>
              <a:cs typeface="Arial"/>
              <a:sym typeface="Arial"/>
            </a:endParaRPr>
          </a:p>
          <a:p>
            <a:pPr defTabSz="1219170">
              <a:defRPr/>
            </a:pP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5. Green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and</a:t>
            </a: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resilient</a:t>
            </a: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city</a:t>
            </a:r>
            <a:b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</a:br>
            <a:endParaRPr lang="nl-BE" sz="1600" kern="0" dirty="0">
              <a:solidFill>
                <a:srgbClr val="000000"/>
              </a:solidFill>
              <a:latin typeface="Titillium Web" panose="00000500000000000000" pitchFamily="2" charset="0"/>
              <a:cs typeface="Arial"/>
              <a:sym typeface="Arial"/>
            </a:endParaRPr>
          </a:p>
          <a:p>
            <a:pPr defTabSz="1219170">
              <a:defRPr/>
            </a:pP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6.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Facilitating</a:t>
            </a: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the</a:t>
            </a:r>
            <a:r>
              <a:rPr lang="nl-BE" sz="1600" kern="0" dirty="0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 </a:t>
            </a:r>
            <a:r>
              <a:rPr lang="nl-BE" sz="1600" kern="0" dirty="0" err="1">
                <a:solidFill>
                  <a:srgbClr val="000000"/>
                </a:solidFill>
                <a:latin typeface="Titillium Web" panose="00000500000000000000" pitchFamily="2" charset="0"/>
                <a:cs typeface="Arial"/>
                <a:sym typeface="Arial"/>
              </a:rPr>
              <a:t>transition</a:t>
            </a:r>
            <a:endParaRPr lang="nl-BE" sz="1600" kern="0" dirty="0">
              <a:solidFill>
                <a:srgbClr val="000000"/>
              </a:solidFill>
              <a:latin typeface="Titillium Web" panose="00000500000000000000" pitchFamily="2" charset="0"/>
              <a:cs typeface="Arial"/>
              <a:sym typeface="Arial"/>
            </a:endParaRPr>
          </a:p>
          <a:p>
            <a:pPr marL="800080" lvl="1" indent="-342891" defTabSz="1219170">
              <a:buFont typeface="Arial" panose="020B0604020202020204" pitchFamily="34" charset="0"/>
              <a:buChar char="•"/>
              <a:defRPr/>
            </a:pPr>
            <a:endParaRPr lang="nl-BE" sz="2000" kern="0" dirty="0">
              <a:solidFill>
                <a:srgbClr val="000000"/>
              </a:solidFill>
              <a:latin typeface="Titillium Web" panose="00000500000000000000" pitchFamily="2" charset="0"/>
              <a:cs typeface="Arial"/>
              <a:sym typeface="Arial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D528E07-6F99-44EA-9B96-A40322856C94}"/>
              </a:ext>
            </a:extLst>
          </p:cNvPr>
          <p:cNvSpPr txBox="1"/>
          <p:nvPr/>
        </p:nvSpPr>
        <p:spPr>
          <a:xfrm>
            <a:off x="7980785" y="300701"/>
            <a:ext cx="3906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defRPr/>
            </a:pPr>
            <a:r>
              <a:rPr lang="nl-BE" sz="4000" kern="0" dirty="0">
                <a:solidFill>
                  <a:srgbClr val="19706D"/>
                </a:solidFill>
                <a:latin typeface="Titillium Web Black" panose="00000A00000000000000" pitchFamily="2" charset="0"/>
                <a:cs typeface="Arial"/>
                <a:sym typeface="Arial"/>
              </a:rPr>
              <a:t>13 PROGRAMS</a:t>
            </a:r>
          </a:p>
        </p:txBody>
      </p:sp>
    </p:spTree>
    <p:extLst>
      <p:ext uri="{BB962C8B-B14F-4D97-AF65-F5344CB8AC3E}">
        <p14:creationId xmlns:p14="http://schemas.microsoft.com/office/powerpoint/2010/main" val="4119509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07A27-097C-4FCD-9E3B-1485E418B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7758" y="1772816"/>
            <a:ext cx="9536483" cy="2594866"/>
          </a:xfrm>
        </p:spPr>
        <p:txBody>
          <a:bodyPr>
            <a:normAutofit/>
          </a:bodyPr>
          <a:lstStyle/>
          <a:p>
            <a:r>
              <a:rPr lang="en-GB" sz="7200" b="1" dirty="0">
                <a:latin typeface="Candara" panose="020E0502030303020204" pitchFamily="34" charset="0"/>
              </a:rPr>
              <a:t>EcoFoodMap Leuven</a:t>
            </a:r>
          </a:p>
        </p:txBody>
      </p:sp>
      <p:pic>
        <p:nvPicPr>
          <p:cNvPr id="1035" name="Picture 11" descr="EIT European Institute of Innovative &amp; Technology - FIT4FOOD2030">
            <a:extLst>
              <a:ext uri="{FF2B5EF4-FFF2-40B4-BE49-F238E27FC236}">
                <a16:creationId xmlns:a16="http://schemas.microsoft.com/office/drawing/2014/main" id="{C33DDD7A-BFC0-4331-BDB9-F578B393A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189" y="6042353"/>
            <a:ext cx="1172811" cy="78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Swedish cities partner with Climate-KIC | European Institute of Innovation  &amp; Technology (EIT)">
            <a:extLst>
              <a:ext uri="{FF2B5EF4-FFF2-40B4-BE49-F238E27FC236}">
                <a16:creationId xmlns:a16="http://schemas.microsoft.com/office/drawing/2014/main" id="{D42E05CD-108F-45F6-8799-4B5233EA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7" b="89812" l="1157" r="98988">
                        <a14:foregroundMark x1="22198" y1="36545" x2="22198" y2="36545"/>
                        <a14:foregroundMark x1="8532" y1="28793" x2="8532" y2="28793"/>
                        <a14:foregroundMark x1="4628" y1="47619" x2="4628" y2="47619"/>
                        <a14:foregroundMark x1="24367" y1="58915" x2="24367" y2="58915"/>
                        <a14:foregroundMark x1="15835" y1="31894" x2="15835" y2="31894"/>
                        <a14:foregroundMark x1="23644" y1="60576" x2="16281" y2="67071"/>
                        <a14:foregroundMark x1="1157" y1="53156" x2="1157" y2="53156"/>
                        <a14:foregroundMark x1="2892" y1="58250" x2="2892" y2="58250"/>
                        <a14:foregroundMark x1="4628" y1="63234" x2="4628" y2="63234"/>
                        <a14:foregroundMark x1="11931" y1="70543" x2="11931" y2="70543"/>
                        <a14:foregroundMark x1="14823" y1="47398" x2="14823" y2="47398"/>
                        <a14:foregroundMark x1="16631" y1="48062" x2="16631" y2="48062"/>
                        <a14:foregroundMark x1="19378" y1="43854" x2="19378" y2="43854"/>
                        <a14:foregroundMark x1="16631" y1="41196" x2="16631" y2="41196"/>
                        <a14:foregroundMark x1="41576" y1="44629" x2="41576" y2="44629"/>
                        <a14:foregroundMark x1="52639" y1="48505" x2="52639" y2="48505"/>
                        <a14:foregroundMark x1="45915" y1="48505" x2="45915" y2="48505"/>
                        <a14:foregroundMark x1="44396" y1="48505" x2="44396" y2="48505"/>
                        <a14:foregroundMark x1="45915" y1="44186" x2="45915" y2="44186"/>
                        <a14:foregroundMark x1="63630" y1="50609" x2="63630" y2="50609"/>
                        <a14:foregroundMark x1="65654" y1="46844" x2="65654" y2="46844"/>
                        <a14:foregroundMark x1="75633" y1="50055" x2="75633" y2="50055"/>
                        <a14:foregroundMark x1="78380" y1="50388" x2="78380" y2="50388"/>
                        <a14:foregroundMark x1="83803" y1="48837" x2="83803" y2="48837"/>
                        <a14:foregroundMark x1="83803" y1="48837" x2="83803" y2="48837"/>
                        <a14:foregroundMark x1="92552" y1="50498" x2="92552" y2="50498"/>
                        <a14:foregroundMark x1="90528" y1="50166" x2="90528" y2="50166"/>
                        <a14:foregroundMark x1="98988" y1="52713" x2="98988" y2="52713"/>
                        <a14:backgroundMark x1="12943" y1="67774" x2="12943" y2="67774"/>
                        <a14:backgroundMark x1="11714" y1="68328" x2="14100" y2="68992"/>
                        <a14:backgroundMark x1="10412" y1="66777" x2="15980" y2="68660"/>
                        <a14:backgroundMark x1="13738" y1="68549" x2="15980" y2="67885"/>
                        <a14:backgroundMark x1="73102" y1="48616" x2="73102" y2="48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35" y="5894610"/>
            <a:ext cx="1725078" cy="112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Ons team | Leuven2030">
            <a:extLst>
              <a:ext uri="{FF2B5EF4-FFF2-40B4-BE49-F238E27FC236}">
                <a16:creationId xmlns:a16="http://schemas.microsoft.com/office/drawing/2014/main" id="{1982B7DF-806C-41CA-81AD-93A0286DD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8387" y1="60736" x2="58387" y2="60736"/>
                        <a14:foregroundMark x1="53871" y1="60736" x2="53871" y2="60736"/>
                        <a14:foregroundMark x1="46774" y1="61963" x2="46774" y2="61963"/>
                        <a14:foregroundMark x1="29355" y1="57669" x2="29355" y2="57669"/>
                        <a14:foregroundMark x1="29355" y1="28221" x2="29355" y2="28221"/>
                        <a14:foregroundMark x1="34839" y1="30061" x2="34839" y2="30061"/>
                        <a14:foregroundMark x1="41613" y1="31902" x2="41613" y2="31902"/>
                        <a14:foregroundMark x1="52258" y1="33742" x2="52258" y2="33742"/>
                        <a14:foregroundMark x1="59355" y1="31288" x2="59355" y2="31288"/>
                        <a14:foregroundMark x1="66452" y1="28221" x2="66452" y2="282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52" y="46097"/>
            <a:ext cx="1763085" cy="92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ome | Rikolto in België">
            <a:extLst>
              <a:ext uri="{FF2B5EF4-FFF2-40B4-BE49-F238E27FC236}">
                <a16:creationId xmlns:a16="http://schemas.microsoft.com/office/drawing/2014/main" id="{08D3D5FC-1CDE-4ECA-97FB-7A8EDD578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37" b="88415" l="2932" r="98697">
                        <a14:foregroundMark x1="3583" y1="44512" x2="3583" y2="44512"/>
                        <a14:foregroundMark x1="9121" y1="37195" x2="9121" y2="37195"/>
                        <a14:foregroundMark x1="19218" y1="40244" x2="19218" y2="40244"/>
                        <a14:foregroundMark x1="18893" y1="21951" x2="18893" y2="21951"/>
                        <a14:foregroundMark x1="27362" y1="25000" x2="27362" y2="25000"/>
                        <a14:foregroundMark x1="34853" y1="35366" x2="34853" y2="35366"/>
                        <a14:foregroundMark x1="46580" y1="45732" x2="46580" y2="45732"/>
                        <a14:foregroundMark x1="53420" y1="34146" x2="53420" y2="34146"/>
                        <a14:foregroundMark x1="55700" y1="49390" x2="55700" y2="49390"/>
                        <a14:foregroundMark x1="50163" y1="58537" x2="50163" y2="58537"/>
                        <a14:foregroundMark x1="73616" y1="39024" x2="73616" y2="39024"/>
                        <a14:foregroundMark x1="79805" y1="32317" x2="79805" y2="32317"/>
                        <a14:foregroundMark x1="79805" y1="56707" x2="79805" y2="56707"/>
                        <a14:foregroundMark x1="86319" y1="42683" x2="86319" y2="42683"/>
                        <a14:foregroundMark x1="95765" y1="54268" x2="95765" y2="54268"/>
                        <a14:foregroundMark x1="98697" y1="44512" x2="98697" y2="44512"/>
                        <a14:foregroundMark x1="62541" y1="40244" x2="62541" y2="40244"/>
                        <a14:backgroundMark x1="49837" y1="35366" x2="49837" y2="35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581" y="189199"/>
            <a:ext cx="1563747" cy="83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KU Leuven - Prosperos">
            <a:extLst>
              <a:ext uri="{FF2B5EF4-FFF2-40B4-BE49-F238E27FC236}">
                <a16:creationId xmlns:a16="http://schemas.microsoft.com/office/drawing/2014/main" id="{128292F5-6494-43A3-B857-F85A4615B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90" b="89071" l="8364" r="91636">
                        <a14:foregroundMark x1="8364" y1="37158" x2="8364" y2="37158"/>
                        <a14:foregroundMark x1="19636" y1="52459" x2="19636" y2="52459"/>
                        <a14:foregroundMark x1="26909" y1="53552" x2="26909" y2="53552"/>
                        <a14:foregroundMark x1="39273" y1="53005" x2="39273" y2="53005"/>
                        <a14:foregroundMark x1="46182" y1="53005" x2="46182" y2="53005"/>
                        <a14:foregroundMark x1="54909" y1="54098" x2="54909" y2="54098"/>
                        <a14:foregroundMark x1="65091" y1="53552" x2="65091" y2="53552"/>
                        <a14:foregroundMark x1="72000" y1="50820" x2="72000" y2="50820"/>
                        <a14:foregroundMark x1="80364" y1="51366" x2="80364" y2="51366"/>
                        <a14:foregroundMark x1="91636" y1="48634" x2="91636" y2="48634"/>
                        <a14:foregroundMark x1="86182" y1="52459" x2="86182" y2="52459"/>
                        <a14:foregroundMark x1="20364" y1="49180" x2="20364" y2="49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605" y="92420"/>
            <a:ext cx="1400750" cy="9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hiftN | Leuven MindGate">
            <a:extLst>
              <a:ext uri="{FF2B5EF4-FFF2-40B4-BE49-F238E27FC236}">
                <a16:creationId xmlns:a16="http://schemas.microsoft.com/office/drawing/2014/main" id="{5D020019-5DCF-419D-AE52-CECC3746E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74" b="89809" l="10000" r="97500">
                        <a14:foregroundMark x1="34063" y1="38217" x2="34063" y2="38217"/>
                        <a14:foregroundMark x1="52812" y1="36943" x2="52812" y2="36943"/>
                        <a14:foregroundMark x1="51563" y1="21019" x2="51563" y2="21019"/>
                        <a14:foregroundMark x1="62500" y1="37580" x2="62500" y2="37580"/>
                        <a14:foregroundMark x1="83438" y1="26115" x2="83438" y2="26115"/>
                        <a14:foregroundMark x1="97500" y1="21019" x2="97500" y2="21019"/>
                        <a14:foregroundMark x1="92188" y1="19108" x2="92188" y2="19108"/>
                        <a14:foregroundMark x1="87500" y1="15287" x2="87500" y2="15287"/>
                        <a14:foregroundMark x1="87500" y1="15287" x2="87813" y2="20382"/>
                        <a14:foregroundMark x1="92813" y1="13376" x2="93438" y2="20382"/>
                        <a14:foregroundMark x1="89688" y1="1274" x2="90938" y2="1911"/>
                        <a14:foregroundMark x1="92188" y1="3822" x2="92188" y2="1911"/>
                        <a14:foregroundMark x1="25000" y1="53503" x2="25000" y2="535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068" y="189199"/>
            <a:ext cx="1400750" cy="68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9DEC0B6-EE9E-4A87-B29E-B6359112C9C7}"/>
              </a:ext>
            </a:extLst>
          </p:cNvPr>
          <p:cNvSpPr txBox="1"/>
          <p:nvPr/>
        </p:nvSpPr>
        <p:spPr>
          <a:xfrm>
            <a:off x="0" y="6168241"/>
            <a:ext cx="92867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>
                    <a:lumMod val="75000"/>
                  </a:schemeClr>
                </a:solidFill>
              </a:rPr>
              <a:t>Cross-KIC Food Ecosystem Mapping tool for Cross-KIC Sustainable Cities (EcoFoodMap, Project ID 20360) has received funding from the EIT XKIC Cross-KIC Advanced Climate Resilient, Sustainable Cities, the innovation community on Food and Climate of the European Institute of Innovation and Technology (EIT), a body of the EU, under Horizon 2020; the EU Framework Programme for Research and Innovation</a:t>
            </a:r>
          </a:p>
        </p:txBody>
      </p:sp>
    </p:spTree>
    <p:extLst>
      <p:ext uri="{BB962C8B-B14F-4D97-AF65-F5344CB8AC3E}">
        <p14:creationId xmlns:p14="http://schemas.microsoft.com/office/powerpoint/2010/main" val="519082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173BAB0-53E8-42C4-9053-CD4E734DB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210910" cy="682733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2D608C2-7457-4B3F-B9A1-D841D6B0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AF7-C74A-4ECD-B686-6A0FD6ED0FF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944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CD54F97-B6A3-404D-BE20-52E75CA39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810"/>
            <a:ext cx="12192000" cy="5996381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EB6C93F-FC24-4A54-982B-C6AFD272F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36AF7-C74A-4ECD-B686-6A0FD6ED0FF4}" type="slidenum">
              <a:rPr lang="en-GB" smtClean="0"/>
              <a:t>9</a:t>
            </a:fld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6E3768C-873A-4410-B904-EAF1A01D4B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8"/>
          <a:stretch/>
        </p:blipFill>
        <p:spPr>
          <a:xfrm>
            <a:off x="0" y="508000"/>
            <a:ext cx="12271427" cy="591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604520D8130B4BAB1BA181AD13F6AA" ma:contentTypeVersion="12" ma:contentTypeDescription="Een nieuw document maken." ma:contentTypeScope="" ma:versionID="32110161216faeecef7b7585b449afc6">
  <xsd:schema xmlns:xsd="http://www.w3.org/2001/XMLSchema" xmlns:xs="http://www.w3.org/2001/XMLSchema" xmlns:p="http://schemas.microsoft.com/office/2006/metadata/properties" xmlns:ns2="a983dd8a-8437-49dc-8ab9-8d36b50d57e6" xmlns:ns3="700ae7b1-68c3-400f-a7df-228479c4ba87" targetNamespace="http://schemas.microsoft.com/office/2006/metadata/properties" ma:root="true" ma:fieldsID="1ef746a48481884f422ce238725e5b8d" ns2:_="" ns3:_="">
    <xsd:import namespace="a983dd8a-8437-49dc-8ab9-8d36b50d57e6"/>
    <xsd:import namespace="700ae7b1-68c3-400f-a7df-228479c4ba8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3dd8a-8437-49dc-8ab9-8d36b50d57e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0ae7b1-68c3-400f-a7df-228479c4ba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C414E7-C6EA-4DBE-948C-7FA4F2537023}">
  <ds:schemaRefs>
    <ds:schemaRef ds:uri="700ae7b1-68c3-400f-a7df-228479c4ba87"/>
    <ds:schemaRef ds:uri="a983dd8a-8437-49dc-8ab9-8d36b50d57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BA25DF7-5340-45D4-AD86-74EA92953C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DF69FA6-6FFF-4ED0-966E-3ECE703CDE15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1254</TotalTime>
  <Words>775</Words>
  <Application>Microsoft Office PowerPoint</Application>
  <PresentationFormat>Breedbeeld</PresentationFormat>
  <Paragraphs>92</Paragraphs>
  <Slides>17</Slides>
  <Notes>16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Office-thema</vt:lpstr>
      <vt:lpstr>PowerPoint-presentatie</vt:lpstr>
      <vt:lpstr>Beeld stakeholdermeeting</vt:lpstr>
      <vt:lpstr>PowerPoint-presentatie</vt:lpstr>
      <vt:lpstr>PowerPoint-presentatie</vt:lpstr>
      <vt:lpstr>PowerPoint-presentatie</vt:lpstr>
      <vt:lpstr>PowerPoint-presentatie</vt:lpstr>
      <vt:lpstr>EcoFoodMap Leuven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Vervolgstappen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Katrien Rycken</dc:creator>
  <cp:lastModifiedBy>Caroline Huyghe</cp:lastModifiedBy>
  <cp:revision>38</cp:revision>
  <cp:lastPrinted>2021-02-04T18:15:24Z</cp:lastPrinted>
  <dcterms:created xsi:type="dcterms:W3CDTF">2020-12-10T12:51:13Z</dcterms:created>
  <dcterms:modified xsi:type="dcterms:W3CDTF">2021-03-17T20:36:46Z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0x010100B0604520D8130B4BAB1BA181AD13F6AA</vt:lpwstr>
  </property>
</Properties>
</file>