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rawing2.xml" ContentType="application/vnd.ms-office.drawingml.diagramDrawing+xml"/>
  <Override PartName="/ppt/theme/theme1.xml" ContentType="application/vnd.openxmlformats-officedocument.theme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152" r:id="rId3"/>
    <p:sldId id="264" r:id="rId4"/>
    <p:sldId id="257" r:id="rId5"/>
    <p:sldId id="265" r:id="rId6"/>
    <p:sldId id="1158" r:id="rId7"/>
    <p:sldId id="1155" r:id="rId8"/>
    <p:sldId id="1159" r:id="rId9"/>
    <p:sldId id="1160" r:id="rId10"/>
    <p:sldId id="1153" r:id="rId1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60117C-8B4D-4245-9CB7-70224D14E1BD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DD9816C-CDA3-4919-8939-C83964C9CE2C}">
      <dgm:prSet/>
      <dgm:spPr/>
      <dgm:t>
        <a:bodyPr/>
        <a:lstStyle/>
        <a:p>
          <a:r>
            <a:rPr lang="en-US" dirty="0"/>
            <a:t>Wie? =&gt; in </a:t>
          </a:r>
          <a:r>
            <a:rPr lang="en-US" dirty="0" err="1"/>
            <a:t>kaart</a:t>
          </a:r>
          <a:r>
            <a:rPr lang="en-US" dirty="0"/>
            <a:t> </a:t>
          </a:r>
          <a:r>
            <a:rPr lang="en-US" dirty="0" err="1"/>
            <a:t>brengen</a:t>
          </a:r>
          <a:r>
            <a:rPr lang="en-US" dirty="0"/>
            <a:t>! </a:t>
          </a:r>
          <a:r>
            <a:rPr lang="en-US" dirty="0" err="1"/>
            <a:t>Welke</a:t>
          </a:r>
          <a:r>
            <a:rPr lang="en-US" dirty="0"/>
            <a:t> </a:t>
          </a:r>
          <a:r>
            <a:rPr lang="en-US" dirty="0" err="1"/>
            <a:t>hoofd</a:t>
          </a:r>
          <a:r>
            <a:rPr lang="en-US" dirty="0"/>
            <a:t>-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nevenactiviteiten</a:t>
          </a:r>
          <a:r>
            <a:rPr lang="en-US" dirty="0"/>
            <a:t>?</a:t>
          </a:r>
        </a:p>
      </dgm:t>
    </dgm:pt>
    <dgm:pt modelId="{D0C1BAEB-E8B4-432C-AB6F-C8A7FACC0C96}" type="parTrans" cxnId="{BFF07714-B48C-4029-8832-DDC4DAF0C1F6}">
      <dgm:prSet/>
      <dgm:spPr/>
      <dgm:t>
        <a:bodyPr/>
        <a:lstStyle/>
        <a:p>
          <a:endParaRPr lang="en-US"/>
        </a:p>
      </dgm:t>
    </dgm:pt>
    <dgm:pt modelId="{E498DB58-CF23-4884-960B-271880EDE81E}" type="sibTrans" cxnId="{BFF07714-B48C-4029-8832-DDC4DAF0C1F6}">
      <dgm:prSet/>
      <dgm:spPr/>
      <dgm:t>
        <a:bodyPr/>
        <a:lstStyle/>
        <a:p>
          <a:endParaRPr lang="en-US"/>
        </a:p>
      </dgm:t>
    </dgm:pt>
    <dgm:pt modelId="{4F61BF3B-0ED6-4ED3-A7E7-74A0C4AE9459}">
      <dgm:prSet/>
      <dgm:spPr/>
      <dgm:t>
        <a:bodyPr/>
        <a:lstStyle/>
        <a:p>
          <a:r>
            <a:rPr lang="en-US" b="1" dirty="0"/>
            <a:t>Land – </a:t>
          </a:r>
          <a:r>
            <a:rPr lang="en-US" b="1" dirty="0" err="1"/>
            <a:t>en</a:t>
          </a:r>
          <a:r>
            <a:rPr lang="en-US" b="1" dirty="0"/>
            <a:t> </a:t>
          </a:r>
          <a:r>
            <a:rPr lang="en-US" b="1" dirty="0" err="1"/>
            <a:t>tuinbouwers</a:t>
          </a:r>
          <a:r>
            <a:rPr lang="en-US" b="1" dirty="0"/>
            <a:t> </a:t>
          </a:r>
          <a:r>
            <a:rPr lang="en-US" dirty="0"/>
            <a:t>(</a:t>
          </a:r>
          <a:r>
            <a:rPr lang="en-US" dirty="0" err="1"/>
            <a:t>nog</a:t>
          </a:r>
          <a:r>
            <a:rPr lang="en-US" dirty="0"/>
            <a:t> </a:t>
          </a:r>
          <a:r>
            <a:rPr lang="en-US" dirty="0" err="1"/>
            <a:t>niet</a:t>
          </a:r>
          <a:r>
            <a:rPr lang="en-US" dirty="0"/>
            <a:t>) </a:t>
          </a:r>
          <a:r>
            <a:rPr lang="en-US" dirty="0" err="1"/>
            <a:t>actief</a:t>
          </a:r>
          <a:r>
            <a:rPr lang="en-US" dirty="0"/>
            <a:t> in de </a:t>
          </a:r>
          <a:r>
            <a:rPr lang="en-US" dirty="0" err="1"/>
            <a:t>korte</a:t>
          </a:r>
          <a:r>
            <a:rPr lang="en-US" dirty="0"/>
            <a:t> </a:t>
          </a:r>
          <a:r>
            <a:rPr lang="en-US" dirty="0" err="1"/>
            <a:t>keten</a:t>
          </a:r>
          <a:endParaRPr lang="en-US" dirty="0"/>
        </a:p>
      </dgm:t>
    </dgm:pt>
    <dgm:pt modelId="{A69B9B43-C554-468A-B201-110AAD7BE0CA}" type="parTrans" cxnId="{1E0F714B-84EF-4E4E-8E65-25259AE200E5}">
      <dgm:prSet/>
      <dgm:spPr/>
      <dgm:t>
        <a:bodyPr/>
        <a:lstStyle/>
        <a:p>
          <a:endParaRPr lang="en-US"/>
        </a:p>
      </dgm:t>
    </dgm:pt>
    <dgm:pt modelId="{74E7FBA4-7C98-40BB-B3DF-F1B7A1513EB4}" type="sibTrans" cxnId="{1E0F714B-84EF-4E4E-8E65-25259AE200E5}">
      <dgm:prSet/>
      <dgm:spPr/>
      <dgm:t>
        <a:bodyPr/>
        <a:lstStyle/>
        <a:p>
          <a:endParaRPr lang="en-US"/>
        </a:p>
      </dgm:t>
    </dgm:pt>
    <dgm:pt modelId="{8BD7F8B6-51E8-423F-92F2-4BCD946646EB}">
      <dgm:prSet/>
      <dgm:spPr/>
      <dgm:t>
        <a:bodyPr/>
        <a:lstStyle/>
        <a:p>
          <a:r>
            <a:rPr lang="en-US" dirty="0"/>
            <a:t>Bottom up! </a:t>
          </a:r>
          <a:r>
            <a:rPr lang="en-US" dirty="0" err="1"/>
            <a:t>Opportuniteiten</a:t>
          </a:r>
          <a:r>
            <a:rPr lang="en-US" dirty="0"/>
            <a:t>? </a:t>
          </a:r>
          <a:r>
            <a:rPr lang="en-US" dirty="0" err="1"/>
            <a:t>Waar</a:t>
          </a:r>
          <a:r>
            <a:rPr lang="en-US" dirty="0"/>
            <a:t> </a:t>
          </a:r>
          <a:r>
            <a:rPr lang="en-US" dirty="0" err="1"/>
            <a:t>loopt</a:t>
          </a:r>
          <a:r>
            <a:rPr lang="en-US" dirty="0"/>
            <a:t> men </a:t>
          </a:r>
          <a:r>
            <a:rPr lang="en-US" dirty="0" err="1"/>
            <a:t>tegen</a:t>
          </a:r>
          <a:r>
            <a:rPr lang="en-US" dirty="0"/>
            <a:t> </a:t>
          </a:r>
          <a:r>
            <a:rPr lang="en-US" dirty="0" err="1"/>
            <a:t>aan</a:t>
          </a:r>
          <a:r>
            <a:rPr lang="en-US" dirty="0"/>
            <a:t>? </a:t>
          </a:r>
          <a:r>
            <a:rPr lang="en-US" dirty="0" err="1"/>
            <a:t>Gerichte</a:t>
          </a:r>
          <a:r>
            <a:rPr lang="en-US" dirty="0"/>
            <a:t> </a:t>
          </a:r>
          <a:r>
            <a:rPr lang="en-US" dirty="0" err="1"/>
            <a:t>vragen</a:t>
          </a:r>
          <a:r>
            <a:rPr lang="en-US" dirty="0"/>
            <a:t> </a:t>
          </a:r>
          <a:r>
            <a:rPr lang="en-US" dirty="0" err="1"/>
            <a:t>stellen</a:t>
          </a:r>
          <a:r>
            <a:rPr lang="en-US" dirty="0"/>
            <a:t>! </a:t>
          </a:r>
        </a:p>
      </dgm:t>
    </dgm:pt>
    <dgm:pt modelId="{B11CEF97-508B-4316-88C3-32F6DA7F8603}" type="parTrans" cxnId="{C8327503-BF97-48DD-AD79-A4C3C98716AE}">
      <dgm:prSet/>
      <dgm:spPr/>
      <dgm:t>
        <a:bodyPr/>
        <a:lstStyle/>
        <a:p>
          <a:endParaRPr lang="en-US"/>
        </a:p>
      </dgm:t>
    </dgm:pt>
    <dgm:pt modelId="{3C9AF499-9057-4E9A-AC5A-285E92C958DE}" type="sibTrans" cxnId="{C8327503-BF97-48DD-AD79-A4C3C98716AE}">
      <dgm:prSet/>
      <dgm:spPr/>
      <dgm:t>
        <a:bodyPr/>
        <a:lstStyle/>
        <a:p>
          <a:endParaRPr lang="en-US"/>
        </a:p>
      </dgm:t>
    </dgm:pt>
    <dgm:pt modelId="{29EB2142-42A4-4653-B4FA-1C5EE27DE7AF}">
      <dgm:prSet/>
      <dgm:spPr/>
      <dgm:t>
        <a:bodyPr/>
        <a:lstStyle/>
        <a:p>
          <a:r>
            <a:rPr lang="en-US"/>
            <a:t>Horeca</a:t>
          </a:r>
          <a:endParaRPr lang="en-US" dirty="0"/>
        </a:p>
      </dgm:t>
    </dgm:pt>
    <dgm:pt modelId="{4176B734-1E2F-4566-86AA-FC4D1F717AE5}" type="parTrans" cxnId="{ACF242F2-0413-4181-9F0C-A580E064F6BB}">
      <dgm:prSet/>
      <dgm:spPr/>
      <dgm:t>
        <a:bodyPr/>
        <a:lstStyle/>
        <a:p>
          <a:endParaRPr lang="nl-BE"/>
        </a:p>
      </dgm:t>
    </dgm:pt>
    <dgm:pt modelId="{3CFC8CA2-C71E-41F0-B24B-429DA95BC95A}" type="sibTrans" cxnId="{ACF242F2-0413-4181-9F0C-A580E064F6BB}">
      <dgm:prSet/>
      <dgm:spPr/>
      <dgm:t>
        <a:bodyPr/>
        <a:lstStyle/>
        <a:p>
          <a:endParaRPr lang="nl-BE"/>
        </a:p>
      </dgm:t>
    </dgm:pt>
    <dgm:pt modelId="{49B52DF0-9211-4660-A578-67FE532F0E2F}">
      <dgm:prSet/>
      <dgm:spPr/>
      <dgm:t>
        <a:bodyPr/>
        <a:lstStyle/>
        <a:p>
          <a:r>
            <a:rPr lang="en-US"/>
            <a:t>Detailhandel</a:t>
          </a:r>
          <a:endParaRPr lang="en-US" dirty="0"/>
        </a:p>
      </dgm:t>
    </dgm:pt>
    <dgm:pt modelId="{4853D80B-0415-463B-A865-6F626A35F66D}" type="parTrans" cxnId="{95F4DC89-CC27-41D0-A26A-B9279BF5918E}">
      <dgm:prSet/>
      <dgm:spPr/>
      <dgm:t>
        <a:bodyPr/>
        <a:lstStyle/>
        <a:p>
          <a:endParaRPr lang="nl-BE"/>
        </a:p>
      </dgm:t>
    </dgm:pt>
    <dgm:pt modelId="{56EC0B9A-C6FF-4AA6-96AD-1F80BA9342DC}" type="sibTrans" cxnId="{95F4DC89-CC27-41D0-A26A-B9279BF5918E}">
      <dgm:prSet/>
      <dgm:spPr/>
      <dgm:t>
        <a:bodyPr/>
        <a:lstStyle/>
        <a:p>
          <a:endParaRPr lang="nl-BE"/>
        </a:p>
      </dgm:t>
    </dgm:pt>
    <dgm:pt modelId="{709DBFB6-B4D2-4A4B-AA8A-062EEB61BB93}">
      <dgm:prSet/>
      <dgm:spPr/>
      <dgm:t>
        <a:bodyPr/>
        <a:lstStyle/>
        <a:p>
          <a:r>
            <a:rPr lang="en-US"/>
            <a:t>Andere ondernemers bv verwerkers (bakkerijen, chocolatiers, …)</a:t>
          </a:r>
          <a:endParaRPr lang="en-US" dirty="0"/>
        </a:p>
      </dgm:t>
    </dgm:pt>
    <dgm:pt modelId="{B76CB557-FA8A-4263-A1B0-18AD3B6C4EA8}" type="parTrans" cxnId="{F41A9965-C977-4673-8A9D-E2738AADAF59}">
      <dgm:prSet/>
      <dgm:spPr/>
      <dgm:t>
        <a:bodyPr/>
        <a:lstStyle/>
        <a:p>
          <a:endParaRPr lang="nl-BE"/>
        </a:p>
      </dgm:t>
    </dgm:pt>
    <dgm:pt modelId="{498CC9C7-A6DB-4C73-AEC1-3C928C25E97B}" type="sibTrans" cxnId="{F41A9965-C977-4673-8A9D-E2738AADAF59}">
      <dgm:prSet/>
      <dgm:spPr/>
      <dgm:t>
        <a:bodyPr/>
        <a:lstStyle/>
        <a:p>
          <a:endParaRPr lang="nl-BE"/>
        </a:p>
      </dgm:t>
    </dgm:pt>
    <dgm:pt modelId="{804947E6-1FA5-4AA4-BA63-383F9AFD6739}">
      <dgm:prSet/>
      <dgm:spPr/>
      <dgm:t>
        <a:bodyPr/>
        <a:lstStyle/>
        <a:p>
          <a:r>
            <a:rPr lang="en-US" dirty="0"/>
            <a:t>Ken het </a:t>
          </a:r>
          <a:r>
            <a:rPr lang="en-US" dirty="0" err="1"/>
            <a:t>aanwezige</a:t>
          </a:r>
          <a:r>
            <a:rPr lang="en-US" dirty="0"/>
            <a:t> </a:t>
          </a:r>
          <a:r>
            <a:rPr lang="en-US" dirty="0" err="1"/>
            <a:t>netwerk</a:t>
          </a:r>
          <a:r>
            <a:rPr lang="en-US" dirty="0"/>
            <a:t>! </a:t>
          </a:r>
        </a:p>
      </dgm:t>
    </dgm:pt>
    <dgm:pt modelId="{321D00CF-5617-4112-BA58-40BE1B0000BC}" type="parTrans" cxnId="{B74B23E9-4C13-4880-B2FB-10DFFC9AE6D5}">
      <dgm:prSet/>
      <dgm:spPr/>
      <dgm:t>
        <a:bodyPr/>
        <a:lstStyle/>
        <a:p>
          <a:endParaRPr lang="nl-BE"/>
        </a:p>
      </dgm:t>
    </dgm:pt>
    <dgm:pt modelId="{E0C44261-D729-459F-8915-D29BD31B36DD}" type="sibTrans" cxnId="{B74B23E9-4C13-4880-B2FB-10DFFC9AE6D5}">
      <dgm:prSet/>
      <dgm:spPr/>
      <dgm:t>
        <a:bodyPr/>
        <a:lstStyle/>
        <a:p>
          <a:endParaRPr lang="nl-BE"/>
        </a:p>
      </dgm:t>
    </dgm:pt>
    <dgm:pt modelId="{D209E0CE-9FF3-4448-89CF-ADFEA9B908A6}">
      <dgm:prSet/>
      <dgm:spPr/>
      <dgm:t>
        <a:bodyPr/>
        <a:lstStyle/>
        <a:p>
          <a:r>
            <a:rPr lang="en-US"/>
            <a:t>Breder aanbod? </a:t>
          </a:r>
          <a:endParaRPr lang="nl-BE"/>
        </a:p>
      </dgm:t>
    </dgm:pt>
    <dgm:pt modelId="{43EB0ED6-1D76-4DF3-ACC6-0EF55CE4D585}" type="parTrans" cxnId="{E3E80929-DE08-471B-98EE-FCB5BE9D988F}">
      <dgm:prSet/>
      <dgm:spPr/>
    </dgm:pt>
    <dgm:pt modelId="{45E55FB3-5402-4B2D-BB67-C4A9AF1798FD}" type="sibTrans" cxnId="{E3E80929-DE08-471B-98EE-FCB5BE9D988F}">
      <dgm:prSet/>
      <dgm:spPr/>
    </dgm:pt>
    <dgm:pt modelId="{376302D0-10CF-4973-BAAA-AFC125D409A0}">
      <dgm:prSet/>
      <dgm:spPr/>
      <dgm:t>
        <a:bodyPr/>
        <a:lstStyle/>
        <a:p>
          <a:r>
            <a:rPr lang="en-US"/>
            <a:t>Afzetmogelijkheden? Marktplaats? Ligging? </a:t>
          </a:r>
          <a:endParaRPr lang="en-US" dirty="0"/>
        </a:p>
      </dgm:t>
    </dgm:pt>
    <dgm:pt modelId="{7ACC7167-2D26-4FF3-98F3-07BD708832A8}" type="parTrans" cxnId="{0545FCE1-4281-4DC2-B114-2D3113F194FA}">
      <dgm:prSet/>
      <dgm:spPr/>
      <dgm:t>
        <a:bodyPr/>
        <a:lstStyle/>
        <a:p>
          <a:endParaRPr lang="nl-BE"/>
        </a:p>
      </dgm:t>
    </dgm:pt>
    <dgm:pt modelId="{28D70906-82F5-43F8-B47C-30DE5B5BA3C0}" type="sibTrans" cxnId="{0545FCE1-4281-4DC2-B114-2D3113F194FA}">
      <dgm:prSet/>
      <dgm:spPr/>
      <dgm:t>
        <a:bodyPr/>
        <a:lstStyle/>
        <a:p>
          <a:endParaRPr lang="nl-BE"/>
        </a:p>
      </dgm:t>
    </dgm:pt>
    <dgm:pt modelId="{69243574-FFE6-49CB-A712-9A0ED97C7EC2}">
      <dgm:prSet/>
      <dgm:spPr/>
      <dgm:t>
        <a:bodyPr/>
        <a:lstStyle/>
        <a:p>
          <a:r>
            <a:rPr lang="en-US"/>
            <a:t>Communicatie en marketing? </a:t>
          </a:r>
          <a:endParaRPr lang="en-US" dirty="0"/>
        </a:p>
      </dgm:t>
    </dgm:pt>
    <dgm:pt modelId="{93250375-3C32-4D87-8580-25CC5DA89AE6}" type="parTrans" cxnId="{87771A55-A853-4284-BCF8-3D7605E2115C}">
      <dgm:prSet/>
      <dgm:spPr/>
      <dgm:t>
        <a:bodyPr/>
        <a:lstStyle/>
        <a:p>
          <a:endParaRPr lang="nl-BE"/>
        </a:p>
      </dgm:t>
    </dgm:pt>
    <dgm:pt modelId="{375AD9CE-55D0-4A4E-B111-DBAC5DECB1B9}" type="sibTrans" cxnId="{87771A55-A853-4284-BCF8-3D7605E2115C}">
      <dgm:prSet/>
      <dgm:spPr/>
      <dgm:t>
        <a:bodyPr/>
        <a:lstStyle/>
        <a:p>
          <a:endParaRPr lang="nl-BE"/>
        </a:p>
      </dgm:t>
    </dgm:pt>
    <dgm:pt modelId="{BC6EFA9A-96D6-430E-866E-DF61E97E9F9F}">
      <dgm:prSet/>
      <dgm:spPr/>
      <dgm:t>
        <a:bodyPr/>
        <a:lstStyle/>
        <a:p>
          <a:r>
            <a:rPr lang="en-US"/>
            <a:t>…</a:t>
          </a:r>
          <a:endParaRPr lang="nl-BE" dirty="0"/>
        </a:p>
      </dgm:t>
    </dgm:pt>
    <dgm:pt modelId="{1134F0BC-84FE-4A3C-A325-2C731E59BA59}" type="parTrans" cxnId="{42B723F3-E076-46E9-9405-0D6815E6CED2}">
      <dgm:prSet/>
      <dgm:spPr/>
      <dgm:t>
        <a:bodyPr/>
        <a:lstStyle/>
        <a:p>
          <a:endParaRPr lang="nl-BE"/>
        </a:p>
      </dgm:t>
    </dgm:pt>
    <dgm:pt modelId="{7BED6CA5-E917-40F5-95C8-A55402272DD9}" type="sibTrans" cxnId="{42B723F3-E076-46E9-9405-0D6815E6CED2}">
      <dgm:prSet/>
      <dgm:spPr/>
      <dgm:t>
        <a:bodyPr/>
        <a:lstStyle/>
        <a:p>
          <a:endParaRPr lang="nl-BE"/>
        </a:p>
      </dgm:t>
    </dgm:pt>
    <dgm:pt modelId="{C1FFA56D-B3D6-41E6-BA21-A1F8364259AA}" type="pres">
      <dgm:prSet presAssocID="{2960117C-8B4D-4245-9CB7-70224D14E1BD}" presName="linear" presStyleCnt="0">
        <dgm:presLayoutVars>
          <dgm:dir/>
          <dgm:animLvl val="lvl"/>
          <dgm:resizeHandles val="exact"/>
        </dgm:presLayoutVars>
      </dgm:prSet>
      <dgm:spPr/>
    </dgm:pt>
    <dgm:pt modelId="{C8A223C4-7ED3-4694-A1CA-3C5673F1788A}" type="pres">
      <dgm:prSet presAssocID="{FDD9816C-CDA3-4919-8939-C83964C9CE2C}" presName="parentLin" presStyleCnt="0"/>
      <dgm:spPr/>
    </dgm:pt>
    <dgm:pt modelId="{4DA24A3F-CFF4-4FA7-A7F8-B8EA89854750}" type="pres">
      <dgm:prSet presAssocID="{FDD9816C-CDA3-4919-8939-C83964C9CE2C}" presName="parentLeftMargin" presStyleLbl="node1" presStyleIdx="0" presStyleCnt="2"/>
      <dgm:spPr/>
    </dgm:pt>
    <dgm:pt modelId="{125D224D-F3D7-4A95-8E88-C27D2BDB3CA4}" type="pres">
      <dgm:prSet presAssocID="{FDD9816C-CDA3-4919-8939-C83964C9CE2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D8E8F5D-69DC-4201-85D8-46650DF30F2D}" type="pres">
      <dgm:prSet presAssocID="{FDD9816C-CDA3-4919-8939-C83964C9CE2C}" presName="negativeSpace" presStyleCnt="0"/>
      <dgm:spPr/>
    </dgm:pt>
    <dgm:pt modelId="{1F869378-EFEE-4FFB-A171-90DA19C98310}" type="pres">
      <dgm:prSet presAssocID="{FDD9816C-CDA3-4919-8939-C83964C9CE2C}" presName="childText" presStyleLbl="conFgAcc1" presStyleIdx="0" presStyleCnt="2" custLinFactNeighborX="-1038" custLinFactNeighborY="-7580">
        <dgm:presLayoutVars>
          <dgm:bulletEnabled val="1"/>
        </dgm:presLayoutVars>
      </dgm:prSet>
      <dgm:spPr/>
    </dgm:pt>
    <dgm:pt modelId="{489819BB-083D-442F-A196-E88A9366BD60}" type="pres">
      <dgm:prSet presAssocID="{E498DB58-CF23-4884-960B-271880EDE81E}" presName="spaceBetweenRectangles" presStyleCnt="0"/>
      <dgm:spPr/>
    </dgm:pt>
    <dgm:pt modelId="{19785D4A-7EFE-4C44-AEC9-A8C6A34E46DD}" type="pres">
      <dgm:prSet presAssocID="{8BD7F8B6-51E8-423F-92F2-4BCD946646EB}" presName="parentLin" presStyleCnt="0"/>
      <dgm:spPr/>
    </dgm:pt>
    <dgm:pt modelId="{CEC093A7-81D9-459C-A9FF-44399860D007}" type="pres">
      <dgm:prSet presAssocID="{8BD7F8B6-51E8-423F-92F2-4BCD946646EB}" presName="parentLeftMargin" presStyleLbl="node1" presStyleIdx="0" presStyleCnt="2"/>
      <dgm:spPr/>
    </dgm:pt>
    <dgm:pt modelId="{828C04FF-58B9-4B33-89B9-907C151196B9}" type="pres">
      <dgm:prSet presAssocID="{8BD7F8B6-51E8-423F-92F2-4BCD946646E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E120973-B8E8-4E5F-B16D-38912550A6A8}" type="pres">
      <dgm:prSet presAssocID="{8BD7F8B6-51E8-423F-92F2-4BCD946646EB}" presName="negativeSpace" presStyleCnt="0"/>
      <dgm:spPr/>
    </dgm:pt>
    <dgm:pt modelId="{17457364-8196-40BD-850C-264F059DCCCB}" type="pres">
      <dgm:prSet presAssocID="{8BD7F8B6-51E8-423F-92F2-4BCD946646E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8327503-BF97-48DD-AD79-A4C3C98716AE}" srcId="{2960117C-8B4D-4245-9CB7-70224D14E1BD}" destId="{8BD7F8B6-51E8-423F-92F2-4BCD946646EB}" srcOrd="1" destOrd="0" parTransId="{B11CEF97-508B-4316-88C3-32F6DA7F8603}" sibTransId="{3C9AF499-9057-4E9A-AC5A-285E92C958DE}"/>
    <dgm:cxn modelId="{53775B0A-68BD-4E09-8B54-C36F178E52AA}" type="presOf" srcId="{69243574-FFE6-49CB-A712-9A0ED97C7EC2}" destId="{17457364-8196-40BD-850C-264F059DCCCB}" srcOrd="0" destOrd="2" presId="urn:microsoft.com/office/officeart/2005/8/layout/list1"/>
    <dgm:cxn modelId="{97E1650B-3E29-4045-9E87-3AC44BDEE5D5}" type="presOf" srcId="{376302D0-10CF-4973-BAAA-AFC125D409A0}" destId="{17457364-8196-40BD-850C-264F059DCCCB}" srcOrd="0" destOrd="1" presId="urn:microsoft.com/office/officeart/2005/8/layout/list1"/>
    <dgm:cxn modelId="{BFF07714-B48C-4029-8832-DDC4DAF0C1F6}" srcId="{2960117C-8B4D-4245-9CB7-70224D14E1BD}" destId="{FDD9816C-CDA3-4919-8939-C83964C9CE2C}" srcOrd="0" destOrd="0" parTransId="{D0C1BAEB-E8B4-432C-AB6F-C8A7FACC0C96}" sibTransId="{E498DB58-CF23-4884-960B-271880EDE81E}"/>
    <dgm:cxn modelId="{2E92D71D-C1AA-4DA5-BFB0-747254D1D38E}" type="presOf" srcId="{8BD7F8B6-51E8-423F-92F2-4BCD946646EB}" destId="{828C04FF-58B9-4B33-89B9-907C151196B9}" srcOrd="1" destOrd="0" presId="urn:microsoft.com/office/officeart/2005/8/layout/list1"/>
    <dgm:cxn modelId="{E3E80929-DE08-471B-98EE-FCB5BE9D988F}" srcId="{8BD7F8B6-51E8-423F-92F2-4BCD946646EB}" destId="{D209E0CE-9FF3-4448-89CF-ADFEA9B908A6}" srcOrd="0" destOrd="0" parTransId="{43EB0ED6-1D76-4DF3-ACC6-0EF55CE4D585}" sibTransId="{45E55FB3-5402-4B2D-BB67-C4A9AF1798FD}"/>
    <dgm:cxn modelId="{64E85332-148A-4524-B826-F811217C8CB2}" type="presOf" srcId="{29EB2142-42A4-4653-B4FA-1C5EE27DE7AF}" destId="{1F869378-EFEE-4FFB-A171-90DA19C98310}" srcOrd="0" destOrd="1" presId="urn:microsoft.com/office/officeart/2005/8/layout/list1"/>
    <dgm:cxn modelId="{8FBE015B-AA35-4169-87ED-C0D3A3ABDEDB}" type="presOf" srcId="{D209E0CE-9FF3-4448-89CF-ADFEA9B908A6}" destId="{17457364-8196-40BD-850C-264F059DCCCB}" srcOrd="0" destOrd="0" presId="urn:microsoft.com/office/officeart/2005/8/layout/list1"/>
    <dgm:cxn modelId="{F41A9965-C977-4673-8A9D-E2738AADAF59}" srcId="{FDD9816C-CDA3-4919-8939-C83964C9CE2C}" destId="{709DBFB6-B4D2-4A4B-AA8A-062EEB61BB93}" srcOrd="3" destOrd="0" parTransId="{B76CB557-FA8A-4263-A1B0-18AD3B6C4EA8}" sibTransId="{498CC9C7-A6DB-4C73-AEC1-3C928C25E97B}"/>
    <dgm:cxn modelId="{7E95FE6A-C931-4CA9-B71F-6ACD0A2ACAD7}" type="presOf" srcId="{804947E6-1FA5-4AA4-BA63-383F9AFD6739}" destId="{1F869378-EFEE-4FFB-A171-90DA19C98310}" srcOrd="0" destOrd="4" presId="urn:microsoft.com/office/officeart/2005/8/layout/list1"/>
    <dgm:cxn modelId="{1E0F714B-84EF-4E4E-8E65-25259AE200E5}" srcId="{FDD9816C-CDA3-4919-8939-C83964C9CE2C}" destId="{4F61BF3B-0ED6-4ED3-A7E7-74A0C4AE9459}" srcOrd="0" destOrd="0" parTransId="{A69B9B43-C554-468A-B201-110AAD7BE0CA}" sibTransId="{74E7FBA4-7C98-40BB-B3DF-F1B7A1513EB4}"/>
    <dgm:cxn modelId="{13EA8B4B-F212-4952-B206-38E425E6CAED}" type="presOf" srcId="{FDD9816C-CDA3-4919-8939-C83964C9CE2C}" destId="{4DA24A3F-CFF4-4FA7-A7F8-B8EA89854750}" srcOrd="0" destOrd="0" presId="urn:microsoft.com/office/officeart/2005/8/layout/list1"/>
    <dgm:cxn modelId="{51CF554E-9BD3-4EC4-BBFA-2C2ACFABBE3F}" type="presOf" srcId="{FDD9816C-CDA3-4919-8939-C83964C9CE2C}" destId="{125D224D-F3D7-4A95-8E88-C27D2BDB3CA4}" srcOrd="1" destOrd="0" presId="urn:microsoft.com/office/officeart/2005/8/layout/list1"/>
    <dgm:cxn modelId="{87771A55-A853-4284-BCF8-3D7605E2115C}" srcId="{8BD7F8B6-51E8-423F-92F2-4BCD946646EB}" destId="{69243574-FFE6-49CB-A712-9A0ED97C7EC2}" srcOrd="2" destOrd="0" parTransId="{93250375-3C32-4D87-8580-25CC5DA89AE6}" sibTransId="{375AD9CE-55D0-4A4E-B111-DBAC5DECB1B9}"/>
    <dgm:cxn modelId="{64AAAB7C-701C-46F7-986B-A4C7D2655124}" type="presOf" srcId="{4F61BF3B-0ED6-4ED3-A7E7-74A0C4AE9459}" destId="{1F869378-EFEE-4FFB-A171-90DA19C98310}" srcOrd="0" destOrd="0" presId="urn:microsoft.com/office/officeart/2005/8/layout/list1"/>
    <dgm:cxn modelId="{E5E1DB7C-DD9F-4C5C-91EE-753EDFD78B34}" type="presOf" srcId="{2960117C-8B4D-4245-9CB7-70224D14E1BD}" destId="{C1FFA56D-B3D6-41E6-BA21-A1F8364259AA}" srcOrd="0" destOrd="0" presId="urn:microsoft.com/office/officeart/2005/8/layout/list1"/>
    <dgm:cxn modelId="{B59D6D7F-E3D6-45E1-A02D-C272C7F95976}" type="presOf" srcId="{49B52DF0-9211-4660-A578-67FE532F0E2F}" destId="{1F869378-EFEE-4FFB-A171-90DA19C98310}" srcOrd="0" destOrd="2" presId="urn:microsoft.com/office/officeart/2005/8/layout/list1"/>
    <dgm:cxn modelId="{95F4DC89-CC27-41D0-A26A-B9279BF5918E}" srcId="{FDD9816C-CDA3-4919-8939-C83964C9CE2C}" destId="{49B52DF0-9211-4660-A578-67FE532F0E2F}" srcOrd="2" destOrd="0" parTransId="{4853D80B-0415-463B-A865-6F626A35F66D}" sibTransId="{56EC0B9A-C6FF-4AA6-96AD-1F80BA9342DC}"/>
    <dgm:cxn modelId="{5894A19B-CB39-4B3E-A514-B00C83365E92}" type="presOf" srcId="{8BD7F8B6-51E8-423F-92F2-4BCD946646EB}" destId="{CEC093A7-81D9-459C-A9FF-44399860D007}" srcOrd="0" destOrd="0" presId="urn:microsoft.com/office/officeart/2005/8/layout/list1"/>
    <dgm:cxn modelId="{2D3FF9B6-7789-4C5E-AA6A-5F0739F82A10}" type="presOf" srcId="{709DBFB6-B4D2-4A4B-AA8A-062EEB61BB93}" destId="{1F869378-EFEE-4FFB-A171-90DA19C98310}" srcOrd="0" destOrd="3" presId="urn:microsoft.com/office/officeart/2005/8/layout/list1"/>
    <dgm:cxn modelId="{6F7007BE-C07F-479D-B326-91578F8D5D32}" type="presOf" srcId="{BC6EFA9A-96D6-430E-866E-DF61E97E9F9F}" destId="{17457364-8196-40BD-850C-264F059DCCCB}" srcOrd="0" destOrd="3" presId="urn:microsoft.com/office/officeart/2005/8/layout/list1"/>
    <dgm:cxn modelId="{0545FCE1-4281-4DC2-B114-2D3113F194FA}" srcId="{8BD7F8B6-51E8-423F-92F2-4BCD946646EB}" destId="{376302D0-10CF-4973-BAAA-AFC125D409A0}" srcOrd="1" destOrd="0" parTransId="{7ACC7167-2D26-4FF3-98F3-07BD708832A8}" sibTransId="{28D70906-82F5-43F8-B47C-30DE5B5BA3C0}"/>
    <dgm:cxn modelId="{B74B23E9-4C13-4880-B2FB-10DFFC9AE6D5}" srcId="{FDD9816C-CDA3-4919-8939-C83964C9CE2C}" destId="{804947E6-1FA5-4AA4-BA63-383F9AFD6739}" srcOrd="4" destOrd="0" parTransId="{321D00CF-5617-4112-BA58-40BE1B0000BC}" sibTransId="{E0C44261-D729-459F-8915-D29BD31B36DD}"/>
    <dgm:cxn modelId="{ACF242F2-0413-4181-9F0C-A580E064F6BB}" srcId="{FDD9816C-CDA3-4919-8939-C83964C9CE2C}" destId="{29EB2142-42A4-4653-B4FA-1C5EE27DE7AF}" srcOrd="1" destOrd="0" parTransId="{4176B734-1E2F-4566-86AA-FC4D1F717AE5}" sibTransId="{3CFC8CA2-C71E-41F0-B24B-429DA95BC95A}"/>
    <dgm:cxn modelId="{42B723F3-E076-46E9-9405-0D6815E6CED2}" srcId="{8BD7F8B6-51E8-423F-92F2-4BCD946646EB}" destId="{BC6EFA9A-96D6-430E-866E-DF61E97E9F9F}" srcOrd="3" destOrd="0" parTransId="{1134F0BC-84FE-4A3C-A325-2C731E59BA59}" sibTransId="{7BED6CA5-E917-40F5-95C8-A55402272DD9}"/>
    <dgm:cxn modelId="{829AC16C-AFA6-4128-9048-6B092489E5B2}" type="presParOf" srcId="{C1FFA56D-B3D6-41E6-BA21-A1F8364259AA}" destId="{C8A223C4-7ED3-4694-A1CA-3C5673F1788A}" srcOrd="0" destOrd="0" presId="urn:microsoft.com/office/officeart/2005/8/layout/list1"/>
    <dgm:cxn modelId="{26910D4B-BCC2-4FB5-8359-617B099CA161}" type="presParOf" srcId="{C8A223C4-7ED3-4694-A1CA-3C5673F1788A}" destId="{4DA24A3F-CFF4-4FA7-A7F8-B8EA89854750}" srcOrd="0" destOrd="0" presId="urn:microsoft.com/office/officeart/2005/8/layout/list1"/>
    <dgm:cxn modelId="{891F3F49-1BCE-4483-8666-AB9AF2F96B89}" type="presParOf" srcId="{C8A223C4-7ED3-4694-A1CA-3C5673F1788A}" destId="{125D224D-F3D7-4A95-8E88-C27D2BDB3CA4}" srcOrd="1" destOrd="0" presId="urn:microsoft.com/office/officeart/2005/8/layout/list1"/>
    <dgm:cxn modelId="{FC97CEC7-00E2-4C4C-8AC2-DC582EE3B9C7}" type="presParOf" srcId="{C1FFA56D-B3D6-41E6-BA21-A1F8364259AA}" destId="{0D8E8F5D-69DC-4201-85D8-46650DF30F2D}" srcOrd="1" destOrd="0" presId="urn:microsoft.com/office/officeart/2005/8/layout/list1"/>
    <dgm:cxn modelId="{26DC12E1-7085-44CE-97FD-5F8AB559EF74}" type="presParOf" srcId="{C1FFA56D-B3D6-41E6-BA21-A1F8364259AA}" destId="{1F869378-EFEE-4FFB-A171-90DA19C98310}" srcOrd="2" destOrd="0" presId="urn:microsoft.com/office/officeart/2005/8/layout/list1"/>
    <dgm:cxn modelId="{D99B7636-0D72-48B6-A78F-3C2FA33A8A0B}" type="presParOf" srcId="{C1FFA56D-B3D6-41E6-BA21-A1F8364259AA}" destId="{489819BB-083D-442F-A196-E88A9366BD60}" srcOrd="3" destOrd="0" presId="urn:microsoft.com/office/officeart/2005/8/layout/list1"/>
    <dgm:cxn modelId="{89F750E8-DEA8-4C52-946D-681710C83C04}" type="presParOf" srcId="{C1FFA56D-B3D6-41E6-BA21-A1F8364259AA}" destId="{19785D4A-7EFE-4C44-AEC9-A8C6A34E46DD}" srcOrd="4" destOrd="0" presId="urn:microsoft.com/office/officeart/2005/8/layout/list1"/>
    <dgm:cxn modelId="{0AB7F856-72A3-49E9-8D00-23DE2145BE0B}" type="presParOf" srcId="{19785D4A-7EFE-4C44-AEC9-A8C6A34E46DD}" destId="{CEC093A7-81D9-459C-A9FF-44399860D007}" srcOrd="0" destOrd="0" presId="urn:microsoft.com/office/officeart/2005/8/layout/list1"/>
    <dgm:cxn modelId="{D62BE533-556F-4E0F-BF48-3440A2F4A0CB}" type="presParOf" srcId="{19785D4A-7EFE-4C44-AEC9-A8C6A34E46DD}" destId="{828C04FF-58B9-4B33-89B9-907C151196B9}" srcOrd="1" destOrd="0" presId="urn:microsoft.com/office/officeart/2005/8/layout/list1"/>
    <dgm:cxn modelId="{1641B777-A745-442F-888C-D35133EC9691}" type="presParOf" srcId="{C1FFA56D-B3D6-41E6-BA21-A1F8364259AA}" destId="{CE120973-B8E8-4E5F-B16D-38912550A6A8}" srcOrd="5" destOrd="0" presId="urn:microsoft.com/office/officeart/2005/8/layout/list1"/>
    <dgm:cxn modelId="{AB3D09DF-E6FD-49F4-9C56-93861F36AA0F}" type="presParOf" srcId="{C1FFA56D-B3D6-41E6-BA21-A1F8364259AA}" destId="{17457364-8196-40BD-850C-264F059DCCC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60117C-8B4D-4245-9CB7-70224D14E1BD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DD9816C-CDA3-4919-8939-C83964C9CE2C}">
      <dgm:prSet/>
      <dgm:spPr/>
      <dgm:t>
        <a:bodyPr/>
        <a:lstStyle/>
        <a:p>
          <a:r>
            <a:rPr lang="en-US"/>
            <a:t>Wat kent de gemeente al?</a:t>
          </a:r>
        </a:p>
      </dgm:t>
    </dgm:pt>
    <dgm:pt modelId="{D0C1BAEB-E8B4-432C-AB6F-C8A7FACC0C96}" type="parTrans" cxnId="{BFF07714-B48C-4029-8832-DDC4DAF0C1F6}">
      <dgm:prSet/>
      <dgm:spPr/>
      <dgm:t>
        <a:bodyPr/>
        <a:lstStyle/>
        <a:p>
          <a:endParaRPr lang="en-US"/>
        </a:p>
      </dgm:t>
    </dgm:pt>
    <dgm:pt modelId="{E498DB58-CF23-4884-960B-271880EDE81E}" type="sibTrans" cxnId="{BFF07714-B48C-4029-8832-DDC4DAF0C1F6}">
      <dgm:prSet/>
      <dgm:spPr/>
      <dgm:t>
        <a:bodyPr/>
        <a:lstStyle/>
        <a:p>
          <a:endParaRPr lang="en-US"/>
        </a:p>
      </dgm:t>
    </dgm:pt>
    <dgm:pt modelId="{4F61BF3B-0ED6-4ED3-A7E7-74A0C4AE9459}">
      <dgm:prSet/>
      <dgm:spPr/>
      <dgm:t>
        <a:bodyPr/>
        <a:lstStyle/>
        <a:p>
          <a:r>
            <a:rPr lang="en-US"/>
            <a:t>Landbouwraad? Milieuraad? ...</a:t>
          </a:r>
        </a:p>
      </dgm:t>
    </dgm:pt>
    <dgm:pt modelId="{A69B9B43-C554-468A-B201-110AAD7BE0CA}" type="parTrans" cxnId="{1E0F714B-84EF-4E4E-8E65-25259AE200E5}">
      <dgm:prSet/>
      <dgm:spPr/>
      <dgm:t>
        <a:bodyPr/>
        <a:lstStyle/>
        <a:p>
          <a:endParaRPr lang="en-US"/>
        </a:p>
      </dgm:t>
    </dgm:pt>
    <dgm:pt modelId="{74E7FBA4-7C98-40BB-B3DF-F1B7A1513EB4}" type="sibTrans" cxnId="{1E0F714B-84EF-4E4E-8E65-25259AE200E5}">
      <dgm:prSet/>
      <dgm:spPr/>
      <dgm:t>
        <a:bodyPr/>
        <a:lstStyle/>
        <a:p>
          <a:endParaRPr lang="en-US"/>
        </a:p>
      </dgm:t>
    </dgm:pt>
    <dgm:pt modelId="{6C7925FA-AC60-4974-A251-8623F5F579E8}">
      <dgm:prSet/>
      <dgm:spPr/>
      <dgm:t>
        <a:bodyPr/>
        <a:lstStyle/>
        <a:p>
          <a:r>
            <a:rPr lang="en-US"/>
            <a:t>Welke diensten betrokken bv toerisme? </a:t>
          </a:r>
        </a:p>
      </dgm:t>
    </dgm:pt>
    <dgm:pt modelId="{275AEAD9-2C68-4487-A2DB-53FDF828FB44}" type="parTrans" cxnId="{322A1285-99A2-4773-ABB7-3FCC91372078}">
      <dgm:prSet/>
      <dgm:spPr/>
      <dgm:t>
        <a:bodyPr/>
        <a:lstStyle/>
        <a:p>
          <a:endParaRPr lang="en-US"/>
        </a:p>
      </dgm:t>
    </dgm:pt>
    <dgm:pt modelId="{2BA9D666-FB89-47A7-8AE0-1ECA06BCEFB3}" type="sibTrans" cxnId="{322A1285-99A2-4773-ABB7-3FCC91372078}">
      <dgm:prSet/>
      <dgm:spPr/>
      <dgm:t>
        <a:bodyPr/>
        <a:lstStyle/>
        <a:p>
          <a:endParaRPr lang="en-US"/>
        </a:p>
      </dgm:t>
    </dgm:pt>
    <dgm:pt modelId="{6ECE75E8-C284-42CB-A7EC-182A1CB99F6B}">
      <dgm:prSet/>
      <dgm:spPr/>
      <dgm:t>
        <a:bodyPr/>
        <a:lstStyle/>
        <a:p>
          <a:r>
            <a:rPr lang="en-US"/>
            <a:t>Inventariseer wat er al is of geweest is en evalueer (bv (boeren)markten)</a:t>
          </a:r>
        </a:p>
      </dgm:t>
    </dgm:pt>
    <dgm:pt modelId="{7E57F0BF-9AE7-4921-83C0-4E3B8C46D57D}" type="parTrans" cxnId="{7FC41E95-9577-405A-8B16-4219423C6664}">
      <dgm:prSet/>
      <dgm:spPr/>
      <dgm:t>
        <a:bodyPr/>
        <a:lstStyle/>
        <a:p>
          <a:endParaRPr lang="en-US"/>
        </a:p>
      </dgm:t>
    </dgm:pt>
    <dgm:pt modelId="{92834FDE-2956-4DCB-A793-C62F43255595}" type="sibTrans" cxnId="{7FC41E95-9577-405A-8B16-4219423C6664}">
      <dgm:prSet/>
      <dgm:spPr/>
      <dgm:t>
        <a:bodyPr/>
        <a:lstStyle/>
        <a:p>
          <a:endParaRPr lang="en-US"/>
        </a:p>
      </dgm:t>
    </dgm:pt>
    <dgm:pt modelId="{8BD7F8B6-51E8-423F-92F2-4BCD946646EB}">
      <dgm:prSet/>
      <dgm:spPr/>
      <dgm:t>
        <a:bodyPr/>
        <a:lstStyle/>
        <a:p>
          <a:r>
            <a:rPr lang="en-US"/>
            <a:t>Informeren rond mogelijkheden van de Korte Keten </a:t>
          </a:r>
        </a:p>
      </dgm:t>
    </dgm:pt>
    <dgm:pt modelId="{B11CEF97-508B-4316-88C3-32F6DA7F8603}" type="parTrans" cxnId="{C8327503-BF97-48DD-AD79-A4C3C98716AE}">
      <dgm:prSet/>
      <dgm:spPr/>
      <dgm:t>
        <a:bodyPr/>
        <a:lstStyle/>
        <a:p>
          <a:endParaRPr lang="en-US"/>
        </a:p>
      </dgm:t>
    </dgm:pt>
    <dgm:pt modelId="{3C9AF499-9057-4E9A-AC5A-285E92C958DE}" type="sibTrans" cxnId="{C8327503-BF97-48DD-AD79-A4C3C98716AE}">
      <dgm:prSet/>
      <dgm:spPr/>
      <dgm:t>
        <a:bodyPr/>
        <a:lstStyle/>
        <a:p>
          <a:endParaRPr lang="en-US"/>
        </a:p>
      </dgm:t>
    </dgm:pt>
    <dgm:pt modelId="{A496D044-8091-4381-9F6B-3F5EEB8685E5}">
      <dgm:prSet/>
      <dgm:spPr/>
      <dgm:t>
        <a:bodyPr/>
        <a:lstStyle/>
        <a:p>
          <a:r>
            <a:rPr lang="en-US"/>
            <a:t>kaderen (doel?)</a:t>
          </a:r>
        </a:p>
      </dgm:t>
    </dgm:pt>
    <dgm:pt modelId="{DF4732E3-7A0C-41CB-9E6A-BE296AD63364}" type="parTrans" cxnId="{B46D450D-746D-4F92-81B4-D162EC37F375}">
      <dgm:prSet/>
      <dgm:spPr/>
      <dgm:t>
        <a:bodyPr/>
        <a:lstStyle/>
        <a:p>
          <a:endParaRPr lang="en-US"/>
        </a:p>
      </dgm:t>
    </dgm:pt>
    <dgm:pt modelId="{B8BCCBE0-B7D2-4F8F-843A-CA102BD8C18C}" type="sibTrans" cxnId="{B46D450D-746D-4F92-81B4-D162EC37F375}">
      <dgm:prSet/>
      <dgm:spPr/>
      <dgm:t>
        <a:bodyPr/>
        <a:lstStyle/>
        <a:p>
          <a:endParaRPr lang="en-US"/>
        </a:p>
      </dgm:t>
    </dgm:pt>
    <dgm:pt modelId="{F326381A-FB54-4EC1-80D6-4A254E17FD9D}">
      <dgm:prSet/>
      <dgm:spPr/>
      <dgm:t>
        <a:bodyPr/>
        <a:lstStyle/>
        <a:p>
          <a:r>
            <a:rPr lang="en-US"/>
            <a:t>Korte Keten ondernemers / economie</a:t>
          </a:r>
        </a:p>
      </dgm:t>
    </dgm:pt>
    <dgm:pt modelId="{826FDD26-9408-4752-84D6-558111F3D6BF}" type="parTrans" cxnId="{0551E666-1D11-4A24-883D-E25DC26DD397}">
      <dgm:prSet/>
      <dgm:spPr/>
      <dgm:t>
        <a:bodyPr/>
        <a:lstStyle/>
        <a:p>
          <a:endParaRPr lang="en-US"/>
        </a:p>
      </dgm:t>
    </dgm:pt>
    <dgm:pt modelId="{33E53522-E613-4138-ACF3-67D19783A97A}" type="sibTrans" cxnId="{0551E666-1D11-4A24-883D-E25DC26DD397}">
      <dgm:prSet/>
      <dgm:spPr/>
      <dgm:t>
        <a:bodyPr/>
        <a:lstStyle/>
        <a:p>
          <a:endParaRPr lang="en-US"/>
        </a:p>
      </dgm:t>
    </dgm:pt>
    <dgm:pt modelId="{92B2191B-6543-4C7A-B6A5-54C024B991B6}">
      <dgm:prSet/>
      <dgm:spPr/>
      <dgm:t>
        <a:bodyPr/>
        <a:lstStyle/>
        <a:p>
          <a:r>
            <a:rPr lang="en-US"/>
            <a:t>Klimaatdoelstellingen? Vergroening, minder voedselkilometers, …</a:t>
          </a:r>
        </a:p>
      </dgm:t>
    </dgm:pt>
    <dgm:pt modelId="{194D3CED-8B7B-44A8-8487-070C73513C07}" type="parTrans" cxnId="{42589FDE-8811-4AAB-BDD4-4A6C9CD5F739}">
      <dgm:prSet/>
      <dgm:spPr/>
      <dgm:t>
        <a:bodyPr/>
        <a:lstStyle/>
        <a:p>
          <a:endParaRPr lang="en-US"/>
        </a:p>
      </dgm:t>
    </dgm:pt>
    <dgm:pt modelId="{2DD471B3-C23E-4768-AC53-DD5663B773E5}" type="sibTrans" cxnId="{42589FDE-8811-4AAB-BDD4-4A6C9CD5F739}">
      <dgm:prSet/>
      <dgm:spPr/>
      <dgm:t>
        <a:bodyPr/>
        <a:lstStyle/>
        <a:p>
          <a:endParaRPr lang="en-US"/>
        </a:p>
      </dgm:t>
    </dgm:pt>
    <dgm:pt modelId="{57C07559-12D4-47D1-B35F-BF16B0EC9195}">
      <dgm:prSet/>
      <dgm:spPr/>
      <dgm:t>
        <a:bodyPr/>
        <a:lstStyle/>
        <a:p>
          <a:r>
            <a:rPr lang="en-US"/>
            <a:t>Toerisme? </a:t>
          </a:r>
        </a:p>
      </dgm:t>
    </dgm:pt>
    <dgm:pt modelId="{4EC5AE9B-5710-47B9-A706-A7646E21ED98}" type="parTrans" cxnId="{D40E23A2-C794-46F4-BD53-CB9070DBC0F4}">
      <dgm:prSet/>
      <dgm:spPr/>
      <dgm:t>
        <a:bodyPr/>
        <a:lstStyle/>
        <a:p>
          <a:endParaRPr lang="en-US"/>
        </a:p>
      </dgm:t>
    </dgm:pt>
    <dgm:pt modelId="{6DE1F00B-58D2-4C3F-AD53-6148886882A1}" type="sibTrans" cxnId="{D40E23A2-C794-46F4-BD53-CB9070DBC0F4}">
      <dgm:prSet/>
      <dgm:spPr/>
      <dgm:t>
        <a:bodyPr/>
        <a:lstStyle/>
        <a:p>
          <a:endParaRPr lang="en-US"/>
        </a:p>
      </dgm:t>
    </dgm:pt>
    <dgm:pt modelId="{3E7EBD4E-6BBD-4C3D-9E96-E30395CA45ED}">
      <dgm:prSet/>
      <dgm:spPr/>
      <dgm:t>
        <a:bodyPr/>
        <a:lstStyle/>
        <a:p>
          <a:r>
            <a:rPr lang="en-US"/>
            <a:t>Samenleven? </a:t>
          </a:r>
        </a:p>
      </dgm:t>
    </dgm:pt>
    <dgm:pt modelId="{23BEF192-E3F9-4407-A899-7357512AFEEB}" type="parTrans" cxnId="{D89ABC5A-16F2-43E9-BE76-46581A73F0A8}">
      <dgm:prSet/>
      <dgm:spPr/>
      <dgm:t>
        <a:bodyPr/>
        <a:lstStyle/>
        <a:p>
          <a:endParaRPr lang="en-US"/>
        </a:p>
      </dgm:t>
    </dgm:pt>
    <dgm:pt modelId="{EAA3EDC5-4713-4567-BBB9-6568C493DFB5}" type="sibTrans" cxnId="{D89ABC5A-16F2-43E9-BE76-46581A73F0A8}">
      <dgm:prSet/>
      <dgm:spPr/>
      <dgm:t>
        <a:bodyPr/>
        <a:lstStyle/>
        <a:p>
          <a:endParaRPr lang="en-US"/>
        </a:p>
      </dgm:t>
    </dgm:pt>
    <dgm:pt modelId="{8DA40BC3-B740-4BE0-A0B2-28DB50DADFF4}">
      <dgm:prSet/>
      <dgm:spPr/>
      <dgm:t>
        <a:bodyPr/>
        <a:lstStyle/>
        <a:p>
          <a:r>
            <a:rPr lang="en-US" dirty="0"/>
            <a:t>Wat is Korte Keten? </a:t>
          </a:r>
          <a:endParaRPr lang="nl-BE" dirty="0"/>
        </a:p>
      </dgm:t>
    </dgm:pt>
    <dgm:pt modelId="{75160CBD-3A7F-484E-ADCC-FCD0A3E0F721}" type="parTrans" cxnId="{B766531E-E907-478E-B8E3-94D2F58CC464}">
      <dgm:prSet/>
      <dgm:spPr/>
    </dgm:pt>
    <dgm:pt modelId="{6BD8D730-DBB7-4208-B5C3-6A89DCC93355}" type="sibTrans" cxnId="{B766531E-E907-478E-B8E3-94D2F58CC464}">
      <dgm:prSet/>
      <dgm:spPr/>
    </dgm:pt>
    <dgm:pt modelId="{C1FFA56D-B3D6-41E6-BA21-A1F8364259AA}" type="pres">
      <dgm:prSet presAssocID="{2960117C-8B4D-4245-9CB7-70224D14E1BD}" presName="linear" presStyleCnt="0">
        <dgm:presLayoutVars>
          <dgm:dir/>
          <dgm:animLvl val="lvl"/>
          <dgm:resizeHandles val="exact"/>
        </dgm:presLayoutVars>
      </dgm:prSet>
      <dgm:spPr/>
    </dgm:pt>
    <dgm:pt modelId="{C8A223C4-7ED3-4694-A1CA-3C5673F1788A}" type="pres">
      <dgm:prSet presAssocID="{FDD9816C-CDA3-4919-8939-C83964C9CE2C}" presName="parentLin" presStyleCnt="0"/>
      <dgm:spPr/>
    </dgm:pt>
    <dgm:pt modelId="{4DA24A3F-CFF4-4FA7-A7F8-B8EA89854750}" type="pres">
      <dgm:prSet presAssocID="{FDD9816C-CDA3-4919-8939-C83964C9CE2C}" presName="parentLeftMargin" presStyleLbl="node1" presStyleIdx="0" presStyleCnt="3"/>
      <dgm:spPr/>
    </dgm:pt>
    <dgm:pt modelId="{125D224D-F3D7-4A95-8E88-C27D2BDB3CA4}" type="pres">
      <dgm:prSet presAssocID="{FDD9816C-CDA3-4919-8939-C83964C9CE2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D8E8F5D-69DC-4201-85D8-46650DF30F2D}" type="pres">
      <dgm:prSet presAssocID="{FDD9816C-CDA3-4919-8939-C83964C9CE2C}" presName="negativeSpace" presStyleCnt="0"/>
      <dgm:spPr/>
    </dgm:pt>
    <dgm:pt modelId="{1F869378-EFEE-4FFB-A171-90DA19C98310}" type="pres">
      <dgm:prSet presAssocID="{FDD9816C-CDA3-4919-8939-C83964C9CE2C}" presName="childText" presStyleLbl="conFgAcc1" presStyleIdx="0" presStyleCnt="3">
        <dgm:presLayoutVars>
          <dgm:bulletEnabled val="1"/>
        </dgm:presLayoutVars>
      </dgm:prSet>
      <dgm:spPr/>
    </dgm:pt>
    <dgm:pt modelId="{489819BB-083D-442F-A196-E88A9366BD60}" type="pres">
      <dgm:prSet presAssocID="{E498DB58-CF23-4884-960B-271880EDE81E}" presName="spaceBetweenRectangles" presStyleCnt="0"/>
      <dgm:spPr/>
    </dgm:pt>
    <dgm:pt modelId="{19785D4A-7EFE-4C44-AEC9-A8C6A34E46DD}" type="pres">
      <dgm:prSet presAssocID="{8BD7F8B6-51E8-423F-92F2-4BCD946646EB}" presName="parentLin" presStyleCnt="0"/>
      <dgm:spPr/>
    </dgm:pt>
    <dgm:pt modelId="{CEC093A7-81D9-459C-A9FF-44399860D007}" type="pres">
      <dgm:prSet presAssocID="{8BD7F8B6-51E8-423F-92F2-4BCD946646EB}" presName="parentLeftMargin" presStyleLbl="node1" presStyleIdx="0" presStyleCnt="3"/>
      <dgm:spPr/>
    </dgm:pt>
    <dgm:pt modelId="{828C04FF-58B9-4B33-89B9-907C151196B9}" type="pres">
      <dgm:prSet presAssocID="{8BD7F8B6-51E8-423F-92F2-4BCD946646E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E120973-B8E8-4E5F-B16D-38912550A6A8}" type="pres">
      <dgm:prSet presAssocID="{8BD7F8B6-51E8-423F-92F2-4BCD946646EB}" presName="negativeSpace" presStyleCnt="0"/>
      <dgm:spPr/>
    </dgm:pt>
    <dgm:pt modelId="{17457364-8196-40BD-850C-264F059DCCCB}" type="pres">
      <dgm:prSet presAssocID="{8BD7F8B6-51E8-423F-92F2-4BCD946646EB}" presName="childText" presStyleLbl="conFgAcc1" presStyleIdx="1" presStyleCnt="3">
        <dgm:presLayoutVars>
          <dgm:bulletEnabled val="1"/>
        </dgm:presLayoutVars>
      </dgm:prSet>
      <dgm:spPr/>
    </dgm:pt>
    <dgm:pt modelId="{796E789A-38BC-4666-A243-BA7D762A8F4B}" type="pres">
      <dgm:prSet presAssocID="{3C9AF499-9057-4E9A-AC5A-285E92C958DE}" presName="spaceBetweenRectangles" presStyleCnt="0"/>
      <dgm:spPr/>
    </dgm:pt>
    <dgm:pt modelId="{6A84B50B-E1DF-444E-8B75-7BE7706A4E75}" type="pres">
      <dgm:prSet presAssocID="{A496D044-8091-4381-9F6B-3F5EEB8685E5}" presName="parentLin" presStyleCnt="0"/>
      <dgm:spPr/>
    </dgm:pt>
    <dgm:pt modelId="{AAC44402-FE78-4A58-94EF-AD34433CFA5C}" type="pres">
      <dgm:prSet presAssocID="{A496D044-8091-4381-9F6B-3F5EEB8685E5}" presName="parentLeftMargin" presStyleLbl="node1" presStyleIdx="1" presStyleCnt="3"/>
      <dgm:spPr/>
    </dgm:pt>
    <dgm:pt modelId="{8D723F15-EF8A-4C44-B297-63B6298496DD}" type="pres">
      <dgm:prSet presAssocID="{A496D044-8091-4381-9F6B-3F5EEB8685E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AD26698-382D-450B-8C12-81F041E7CBD9}" type="pres">
      <dgm:prSet presAssocID="{A496D044-8091-4381-9F6B-3F5EEB8685E5}" presName="negativeSpace" presStyleCnt="0"/>
      <dgm:spPr/>
    </dgm:pt>
    <dgm:pt modelId="{4CF01590-65C0-4BD2-BDEB-3E3B3A2F357D}" type="pres">
      <dgm:prSet presAssocID="{A496D044-8091-4381-9F6B-3F5EEB8685E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8327503-BF97-48DD-AD79-A4C3C98716AE}" srcId="{2960117C-8B4D-4245-9CB7-70224D14E1BD}" destId="{8BD7F8B6-51E8-423F-92F2-4BCD946646EB}" srcOrd="1" destOrd="0" parTransId="{B11CEF97-508B-4316-88C3-32F6DA7F8603}" sibTransId="{3C9AF499-9057-4E9A-AC5A-285E92C958DE}"/>
    <dgm:cxn modelId="{B46D450D-746D-4F92-81B4-D162EC37F375}" srcId="{2960117C-8B4D-4245-9CB7-70224D14E1BD}" destId="{A496D044-8091-4381-9F6B-3F5EEB8685E5}" srcOrd="2" destOrd="0" parTransId="{DF4732E3-7A0C-41CB-9E6A-BE296AD63364}" sibTransId="{B8BCCBE0-B7D2-4F8F-843A-CA102BD8C18C}"/>
    <dgm:cxn modelId="{BFF07714-B48C-4029-8832-DDC4DAF0C1F6}" srcId="{2960117C-8B4D-4245-9CB7-70224D14E1BD}" destId="{FDD9816C-CDA3-4919-8939-C83964C9CE2C}" srcOrd="0" destOrd="0" parTransId="{D0C1BAEB-E8B4-432C-AB6F-C8A7FACC0C96}" sibTransId="{E498DB58-CF23-4884-960B-271880EDE81E}"/>
    <dgm:cxn modelId="{2E92D71D-C1AA-4DA5-BFB0-747254D1D38E}" type="presOf" srcId="{8BD7F8B6-51E8-423F-92F2-4BCD946646EB}" destId="{828C04FF-58B9-4B33-89B9-907C151196B9}" srcOrd="1" destOrd="0" presId="urn:microsoft.com/office/officeart/2005/8/layout/list1"/>
    <dgm:cxn modelId="{B766531E-E907-478E-B8E3-94D2F58CC464}" srcId="{8BD7F8B6-51E8-423F-92F2-4BCD946646EB}" destId="{8DA40BC3-B740-4BE0-A0B2-28DB50DADFF4}" srcOrd="0" destOrd="0" parTransId="{75160CBD-3A7F-484E-ADCC-FCD0A3E0F721}" sibTransId="{6BD8D730-DBB7-4208-B5C3-6A89DCC93355}"/>
    <dgm:cxn modelId="{6E12F329-C796-4B94-9D04-EA0CA0637F41}" type="presOf" srcId="{3E7EBD4E-6BBD-4C3D-9E96-E30395CA45ED}" destId="{4CF01590-65C0-4BD2-BDEB-3E3B3A2F357D}" srcOrd="0" destOrd="3" presId="urn:microsoft.com/office/officeart/2005/8/layout/list1"/>
    <dgm:cxn modelId="{CB1CD85D-54AB-4AEA-91E6-A17E70C05145}" type="presOf" srcId="{F326381A-FB54-4EC1-80D6-4A254E17FD9D}" destId="{4CF01590-65C0-4BD2-BDEB-3E3B3A2F357D}" srcOrd="0" destOrd="0" presId="urn:microsoft.com/office/officeart/2005/8/layout/list1"/>
    <dgm:cxn modelId="{CB653A41-7970-447F-88AC-76FC16AFE908}" type="presOf" srcId="{6C7925FA-AC60-4974-A251-8623F5F579E8}" destId="{1F869378-EFEE-4FFB-A171-90DA19C98310}" srcOrd="0" destOrd="1" presId="urn:microsoft.com/office/officeart/2005/8/layout/list1"/>
    <dgm:cxn modelId="{0551E666-1D11-4A24-883D-E25DC26DD397}" srcId="{A496D044-8091-4381-9F6B-3F5EEB8685E5}" destId="{F326381A-FB54-4EC1-80D6-4A254E17FD9D}" srcOrd="0" destOrd="0" parTransId="{826FDD26-9408-4752-84D6-558111F3D6BF}" sibTransId="{33E53522-E613-4138-ACF3-67D19783A97A}"/>
    <dgm:cxn modelId="{1E0F714B-84EF-4E4E-8E65-25259AE200E5}" srcId="{FDD9816C-CDA3-4919-8939-C83964C9CE2C}" destId="{4F61BF3B-0ED6-4ED3-A7E7-74A0C4AE9459}" srcOrd="0" destOrd="0" parTransId="{A69B9B43-C554-468A-B201-110AAD7BE0CA}" sibTransId="{74E7FBA4-7C98-40BB-B3DF-F1B7A1513EB4}"/>
    <dgm:cxn modelId="{13EA8B4B-F212-4952-B206-38E425E6CAED}" type="presOf" srcId="{FDD9816C-CDA3-4919-8939-C83964C9CE2C}" destId="{4DA24A3F-CFF4-4FA7-A7F8-B8EA89854750}" srcOrd="0" destOrd="0" presId="urn:microsoft.com/office/officeart/2005/8/layout/list1"/>
    <dgm:cxn modelId="{51CF554E-9BD3-4EC4-BBFA-2C2ACFABBE3F}" type="presOf" srcId="{FDD9816C-CDA3-4919-8939-C83964C9CE2C}" destId="{125D224D-F3D7-4A95-8E88-C27D2BDB3CA4}" srcOrd="1" destOrd="0" presId="urn:microsoft.com/office/officeart/2005/8/layout/list1"/>
    <dgm:cxn modelId="{97F5A74F-F955-4CD7-BCEB-0EA722CBE67E}" type="presOf" srcId="{A496D044-8091-4381-9F6B-3F5EEB8685E5}" destId="{AAC44402-FE78-4A58-94EF-AD34433CFA5C}" srcOrd="0" destOrd="0" presId="urn:microsoft.com/office/officeart/2005/8/layout/list1"/>
    <dgm:cxn modelId="{9846D575-1E06-4321-BB01-A53C2814756E}" type="presOf" srcId="{57C07559-12D4-47D1-B35F-BF16B0EC9195}" destId="{4CF01590-65C0-4BD2-BDEB-3E3B3A2F357D}" srcOrd="0" destOrd="2" presId="urn:microsoft.com/office/officeart/2005/8/layout/list1"/>
    <dgm:cxn modelId="{D89ABC5A-16F2-43E9-BE76-46581A73F0A8}" srcId="{A496D044-8091-4381-9F6B-3F5EEB8685E5}" destId="{3E7EBD4E-6BBD-4C3D-9E96-E30395CA45ED}" srcOrd="3" destOrd="0" parTransId="{23BEF192-E3F9-4407-A899-7357512AFEEB}" sibTransId="{EAA3EDC5-4713-4567-BBB9-6568C493DFB5}"/>
    <dgm:cxn modelId="{64AAAB7C-701C-46F7-986B-A4C7D2655124}" type="presOf" srcId="{4F61BF3B-0ED6-4ED3-A7E7-74A0C4AE9459}" destId="{1F869378-EFEE-4FFB-A171-90DA19C98310}" srcOrd="0" destOrd="0" presId="urn:microsoft.com/office/officeart/2005/8/layout/list1"/>
    <dgm:cxn modelId="{E5E1DB7C-DD9F-4C5C-91EE-753EDFD78B34}" type="presOf" srcId="{2960117C-8B4D-4245-9CB7-70224D14E1BD}" destId="{C1FFA56D-B3D6-41E6-BA21-A1F8364259AA}" srcOrd="0" destOrd="0" presId="urn:microsoft.com/office/officeart/2005/8/layout/list1"/>
    <dgm:cxn modelId="{322A1285-99A2-4773-ABB7-3FCC91372078}" srcId="{FDD9816C-CDA3-4919-8939-C83964C9CE2C}" destId="{6C7925FA-AC60-4974-A251-8623F5F579E8}" srcOrd="1" destOrd="0" parTransId="{275AEAD9-2C68-4487-A2DB-53FDF828FB44}" sibTransId="{2BA9D666-FB89-47A7-8AE0-1ECA06BCEFB3}"/>
    <dgm:cxn modelId="{7FC41E95-9577-405A-8B16-4219423C6664}" srcId="{FDD9816C-CDA3-4919-8939-C83964C9CE2C}" destId="{6ECE75E8-C284-42CB-A7EC-182A1CB99F6B}" srcOrd="2" destOrd="0" parTransId="{7E57F0BF-9AE7-4921-83C0-4E3B8C46D57D}" sibTransId="{92834FDE-2956-4DCB-A793-C62F43255595}"/>
    <dgm:cxn modelId="{57611C97-FD33-461F-B2B3-A74BE56DE053}" type="presOf" srcId="{8DA40BC3-B740-4BE0-A0B2-28DB50DADFF4}" destId="{17457364-8196-40BD-850C-264F059DCCCB}" srcOrd="0" destOrd="0" presId="urn:microsoft.com/office/officeart/2005/8/layout/list1"/>
    <dgm:cxn modelId="{5894A19B-CB39-4B3E-A514-B00C83365E92}" type="presOf" srcId="{8BD7F8B6-51E8-423F-92F2-4BCD946646EB}" destId="{CEC093A7-81D9-459C-A9FF-44399860D007}" srcOrd="0" destOrd="0" presId="urn:microsoft.com/office/officeart/2005/8/layout/list1"/>
    <dgm:cxn modelId="{D40E23A2-C794-46F4-BD53-CB9070DBC0F4}" srcId="{A496D044-8091-4381-9F6B-3F5EEB8685E5}" destId="{57C07559-12D4-47D1-B35F-BF16B0EC9195}" srcOrd="2" destOrd="0" parTransId="{4EC5AE9B-5710-47B9-A706-A7646E21ED98}" sibTransId="{6DE1F00B-58D2-4C3F-AD53-6148886882A1}"/>
    <dgm:cxn modelId="{ADF496B0-9DB2-4122-BB7E-63E7B87D1BB4}" type="presOf" srcId="{92B2191B-6543-4C7A-B6A5-54C024B991B6}" destId="{4CF01590-65C0-4BD2-BDEB-3E3B3A2F357D}" srcOrd="0" destOrd="1" presId="urn:microsoft.com/office/officeart/2005/8/layout/list1"/>
    <dgm:cxn modelId="{831E91B7-5C39-4D71-8F58-C576D1D93773}" type="presOf" srcId="{6ECE75E8-C284-42CB-A7EC-182A1CB99F6B}" destId="{1F869378-EFEE-4FFB-A171-90DA19C98310}" srcOrd="0" destOrd="2" presId="urn:microsoft.com/office/officeart/2005/8/layout/list1"/>
    <dgm:cxn modelId="{42589FDE-8811-4AAB-BDD4-4A6C9CD5F739}" srcId="{A496D044-8091-4381-9F6B-3F5EEB8685E5}" destId="{92B2191B-6543-4C7A-B6A5-54C024B991B6}" srcOrd="1" destOrd="0" parTransId="{194D3CED-8B7B-44A8-8487-070C73513C07}" sibTransId="{2DD471B3-C23E-4768-AC53-DD5663B773E5}"/>
    <dgm:cxn modelId="{20419AEB-0AE2-45F0-8D67-F1EEAC8C8F77}" type="presOf" srcId="{A496D044-8091-4381-9F6B-3F5EEB8685E5}" destId="{8D723F15-EF8A-4C44-B297-63B6298496DD}" srcOrd="1" destOrd="0" presId="urn:microsoft.com/office/officeart/2005/8/layout/list1"/>
    <dgm:cxn modelId="{829AC16C-AFA6-4128-9048-6B092489E5B2}" type="presParOf" srcId="{C1FFA56D-B3D6-41E6-BA21-A1F8364259AA}" destId="{C8A223C4-7ED3-4694-A1CA-3C5673F1788A}" srcOrd="0" destOrd="0" presId="urn:microsoft.com/office/officeart/2005/8/layout/list1"/>
    <dgm:cxn modelId="{26910D4B-BCC2-4FB5-8359-617B099CA161}" type="presParOf" srcId="{C8A223C4-7ED3-4694-A1CA-3C5673F1788A}" destId="{4DA24A3F-CFF4-4FA7-A7F8-B8EA89854750}" srcOrd="0" destOrd="0" presId="urn:microsoft.com/office/officeart/2005/8/layout/list1"/>
    <dgm:cxn modelId="{891F3F49-1BCE-4483-8666-AB9AF2F96B89}" type="presParOf" srcId="{C8A223C4-7ED3-4694-A1CA-3C5673F1788A}" destId="{125D224D-F3D7-4A95-8E88-C27D2BDB3CA4}" srcOrd="1" destOrd="0" presId="urn:microsoft.com/office/officeart/2005/8/layout/list1"/>
    <dgm:cxn modelId="{FC97CEC7-00E2-4C4C-8AC2-DC582EE3B9C7}" type="presParOf" srcId="{C1FFA56D-B3D6-41E6-BA21-A1F8364259AA}" destId="{0D8E8F5D-69DC-4201-85D8-46650DF30F2D}" srcOrd="1" destOrd="0" presId="urn:microsoft.com/office/officeart/2005/8/layout/list1"/>
    <dgm:cxn modelId="{26DC12E1-7085-44CE-97FD-5F8AB559EF74}" type="presParOf" srcId="{C1FFA56D-B3D6-41E6-BA21-A1F8364259AA}" destId="{1F869378-EFEE-4FFB-A171-90DA19C98310}" srcOrd="2" destOrd="0" presId="urn:microsoft.com/office/officeart/2005/8/layout/list1"/>
    <dgm:cxn modelId="{D99B7636-0D72-48B6-A78F-3C2FA33A8A0B}" type="presParOf" srcId="{C1FFA56D-B3D6-41E6-BA21-A1F8364259AA}" destId="{489819BB-083D-442F-A196-E88A9366BD60}" srcOrd="3" destOrd="0" presId="urn:microsoft.com/office/officeart/2005/8/layout/list1"/>
    <dgm:cxn modelId="{89F750E8-DEA8-4C52-946D-681710C83C04}" type="presParOf" srcId="{C1FFA56D-B3D6-41E6-BA21-A1F8364259AA}" destId="{19785D4A-7EFE-4C44-AEC9-A8C6A34E46DD}" srcOrd="4" destOrd="0" presId="urn:microsoft.com/office/officeart/2005/8/layout/list1"/>
    <dgm:cxn modelId="{0AB7F856-72A3-49E9-8D00-23DE2145BE0B}" type="presParOf" srcId="{19785D4A-7EFE-4C44-AEC9-A8C6A34E46DD}" destId="{CEC093A7-81D9-459C-A9FF-44399860D007}" srcOrd="0" destOrd="0" presId="urn:microsoft.com/office/officeart/2005/8/layout/list1"/>
    <dgm:cxn modelId="{D62BE533-556F-4E0F-BF48-3440A2F4A0CB}" type="presParOf" srcId="{19785D4A-7EFE-4C44-AEC9-A8C6A34E46DD}" destId="{828C04FF-58B9-4B33-89B9-907C151196B9}" srcOrd="1" destOrd="0" presId="urn:microsoft.com/office/officeart/2005/8/layout/list1"/>
    <dgm:cxn modelId="{1641B777-A745-442F-888C-D35133EC9691}" type="presParOf" srcId="{C1FFA56D-B3D6-41E6-BA21-A1F8364259AA}" destId="{CE120973-B8E8-4E5F-B16D-38912550A6A8}" srcOrd="5" destOrd="0" presId="urn:microsoft.com/office/officeart/2005/8/layout/list1"/>
    <dgm:cxn modelId="{AB3D09DF-E6FD-49F4-9C56-93861F36AA0F}" type="presParOf" srcId="{C1FFA56D-B3D6-41E6-BA21-A1F8364259AA}" destId="{17457364-8196-40BD-850C-264F059DCCCB}" srcOrd="6" destOrd="0" presId="urn:microsoft.com/office/officeart/2005/8/layout/list1"/>
    <dgm:cxn modelId="{0292C769-AE43-4151-812A-AB1EDE08C119}" type="presParOf" srcId="{C1FFA56D-B3D6-41E6-BA21-A1F8364259AA}" destId="{796E789A-38BC-4666-A243-BA7D762A8F4B}" srcOrd="7" destOrd="0" presId="urn:microsoft.com/office/officeart/2005/8/layout/list1"/>
    <dgm:cxn modelId="{B055D3CE-1971-4FA5-B6CB-FCEBE4DECFF7}" type="presParOf" srcId="{C1FFA56D-B3D6-41E6-BA21-A1F8364259AA}" destId="{6A84B50B-E1DF-444E-8B75-7BE7706A4E75}" srcOrd="8" destOrd="0" presId="urn:microsoft.com/office/officeart/2005/8/layout/list1"/>
    <dgm:cxn modelId="{341DA712-C894-4129-B863-79DCD826D48F}" type="presParOf" srcId="{6A84B50B-E1DF-444E-8B75-7BE7706A4E75}" destId="{AAC44402-FE78-4A58-94EF-AD34433CFA5C}" srcOrd="0" destOrd="0" presId="urn:microsoft.com/office/officeart/2005/8/layout/list1"/>
    <dgm:cxn modelId="{B6C09CC2-52A7-4ECA-9F7D-11980F99DCB6}" type="presParOf" srcId="{6A84B50B-E1DF-444E-8B75-7BE7706A4E75}" destId="{8D723F15-EF8A-4C44-B297-63B6298496DD}" srcOrd="1" destOrd="0" presId="urn:microsoft.com/office/officeart/2005/8/layout/list1"/>
    <dgm:cxn modelId="{084D6276-FFCA-4A04-8A52-01EB10E8A697}" type="presParOf" srcId="{C1FFA56D-B3D6-41E6-BA21-A1F8364259AA}" destId="{BAD26698-382D-450B-8C12-81F041E7CBD9}" srcOrd="9" destOrd="0" presId="urn:microsoft.com/office/officeart/2005/8/layout/list1"/>
    <dgm:cxn modelId="{A89C3AA6-6CD6-4413-822E-00B50FFBC02E}" type="presParOf" srcId="{C1FFA56D-B3D6-41E6-BA21-A1F8364259AA}" destId="{4CF01590-65C0-4BD2-BDEB-3E3B3A2F357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60117C-8B4D-4245-9CB7-70224D14E1BD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DD9816C-CDA3-4919-8939-C83964C9CE2C}">
      <dgm:prSet/>
      <dgm:spPr/>
      <dgm:t>
        <a:bodyPr/>
        <a:lstStyle/>
        <a:p>
          <a:r>
            <a:rPr lang="en-US" dirty="0" err="1"/>
            <a:t>Sensibiliseren</a:t>
          </a:r>
          <a:endParaRPr lang="en-US" dirty="0"/>
        </a:p>
      </dgm:t>
    </dgm:pt>
    <dgm:pt modelId="{D0C1BAEB-E8B4-432C-AB6F-C8A7FACC0C96}" type="parTrans" cxnId="{BFF07714-B48C-4029-8832-DDC4DAF0C1F6}">
      <dgm:prSet/>
      <dgm:spPr/>
      <dgm:t>
        <a:bodyPr/>
        <a:lstStyle/>
        <a:p>
          <a:endParaRPr lang="en-US"/>
        </a:p>
      </dgm:t>
    </dgm:pt>
    <dgm:pt modelId="{E498DB58-CF23-4884-960B-271880EDE81E}" type="sibTrans" cxnId="{BFF07714-B48C-4029-8832-DDC4DAF0C1F6}">
      <dgm:prSet/>
      <dgm:spPr/>
      <dgm:t>
        <a:bodyPr/>
        <a:lstStyle/>
        <a:p>
          <a:endParaRPr lang="en-US"/>
        </a:p>
      </dgm:t>
    </dgm:pt>
    <dgm:pt modelId="{4F61BF3B-0ED6-4ED3-A7E7-74A0C4AE9459}">
      <dgm:prSet/>
      <dgm:spPr/>
      <dgm:t>
        <a:bodyPr/>
        <a:lstStyle/>
        <a:p>
          <a:r>
            <a:rPr lang="en-US" dirty="0" err="1"/>
            <a:t>debat</a:t>
          </a:r>
          <a:r>
            <a:rPr lang="en-US" dirty="0"/>
            <a:t> over </a:t>
          </a:r>
          <a:r>
            <a:rPr lang="en-US" dirty="0" err="1"/>
            <a:t>voedselvoorziening</a:t>
          </a:r>
          <a:r>
            <a:rPr lang="en-US" dirty="0"/>
            <a:t>, </a:t>
          </a:r>
          <a:r>
            <a:rPr lang="en-US" dirty="0" err="1"/>
            <a:t>kostprijs</a:t>
          </a:r>
          <a:r>
            <a:rPr lang="en-US" dirty="0"/>
            <a:t>, </a:t>
          </a:r>
          <a:r>
            <a:rPr lang="en-US" dirty="0" err="1"/>
            <a:t>duurzaamheid</a:t>
          </a:r>
          <a:r>
            <a:rPr lang="en-US" dirty="0"/>
            <a:t>, …</a:t>
          </a:r>
        </a:p>
      </dgm:t>
    </dgm:pt>
    <dgm:pt modelId="{A69B9B43-C554-468A-B201-110AAD7BE0CA}" type="parTrans" cxnId="{1E0F714B-84EF-4E4E-8E65-25259AE200E5}">
      <dgm:prSet/>
      <dgm:spPr/>
      <dgm:t>
        <a:bodyPr/>
        <a:lstStyle/>
        <a:p>
          <a:endParaRPr lang="en-US"/>
        </a:p>
      </dgm:t>
    </dgm:pt>
    <dgm:pt modelId="{74E7FBA4-7C98-40BB-B3DF-F1B7A1513EB4}" type="sibTrans" cxnId="{1E0F714B-84EF-4E4E-8E65-25259AE200E5}">
      <dgm:prSet/>
      <dgm:spPr/>
      <dgm:t>
        <a:bodyPr/>
        <a:lstStyle/>
        <a:p>
          <a:endParaRPr lang="en-US"/>
        </a:p>
      </dgm:t>
    </dgm:pt>
    <dgm:pt modelId="{8BD7F8B6-51E8-423F-92F2-4BCD946646EB}">
      <dgm:prSet/>
      <dgm:spPr/>
      <dgm:t>
        <a:bodyPr/>
        <a:lstStyle/>
        <a:p>
          <a:r>
            <a:rPr lang="en-US" dirty="0" err="1"/>
            <a:t>Educatie</a:t>
          </a:r>
          <a:endParaRPr lang="en-US" dirty="0"/>
        </a:p>
      </dgm:t>
    </dgm:pt>
    <dgm:pt modelId="{B11CEF97-508B-4316-88C3-32F6DA7F8603}" type="parTrans" cxnId="{C8327503-BF97-48DD-AD79-A4C3C98716AE}">
      <dgm:prSet/>
      <dgm:spPr/>
      <dgm:t>
        <a:bodyPr/>
        <a:lstStyle/>
        <a:p>
          <a:endParaRPr lang="en-US"/>
        </a:p>
      </dgm:t>
    </dgm:pt>
    <dgm:pt modelId="{3C9AF499-9057-4E9A-AC5A-285E92C958DE}" type="sibTrans" cxnId="{C8327503-BF97-48DD-AD79-A4C3C98716AE}">
      <dgm:prSet/>
      <dgm:spPr/>
      <dgm:t>
        <a:bodyPr/>
        <a:lstStyle/>
        <a:p>
          <a:endParaRPr lang="en-US"/>
        </a:p>
      </dgm:t>
    </dgm:pt>
    <dgm:pt modelId="{A496D044-8091-4381-9F6B-3F5EEB8685E5}">
      <dgm:prSet/>
      <dgm:spPr/>
      <dgm:t>
        <a:bodyPr/>
        <a:lstStyle/>
        <a:p>
          <a:r>
            <a:rPr lang="en-US" dirty="0" err="1"/>
            <a:t>Onderzoek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ontwikkeling</a:t>
          </a:r>
          <a:r>
            <a:rPr lang="en-US" dirty="0"/>
            <a:t> </a:t>
          </a:r>
          <a:r>
            <a:rPr lang="en-US" dirty="0" err="1"/>
            <a:t>stimuleren</a:t>
          </a:r>
          <a:r>
            <a:rPr lang="en-US" dirty="0"/>
            <a:t> met </a:t>
          </a:r>
          <a:r>
            <a:rPr lang="en-US" dirty="0" err="1"/>
            <a:t>inzet</a:t>
          </a:r>
          <a:r>
            <a:rPr lang="en-US" dirty="0"/>
            <a:t> </a:t>
          </a:r>
          <a:r>
            <a:rPr lang="en-US" dirty="0" err="1"/>
            <a:t>stadspersoneel</a:t>
          </a:r>
          <a:endParaRPr lang="en-US" dirty="0"/>
        </a:p>
      </dgm:t>
    </dgm:pt>
    <dgm:pt modelId="{DF4732E3-7A0C-41CB-9E6A-BE296AD63364}" type="parTrans" cxnId="{B46D450D-746D-4F92-81B4-D162EC37F375}">
      <dgm:prSet/>
      <dgm:spPr/>
      <dgm:t>
        <a:bodyPr/>
        <a:lstStyle/>
        <a:p>
          <a:endParaRPr lang="en-US"/>
        </a:p>
      </dgm:t>
    </dgm:pt>
    <dgm:pt modelId="{B8BCCBE0-B7D2-4F8F-843A-CA102BD8C18C}" type="sibTrans" cxnId="{B46D450D-746D-4F92-81B4-D162EC37F375}">
      <dgm:prSet/>
      <dgm:spPr/>
      <dgm:t>
        <a:bodyPr/>
        <a:lstStyle/>
        <a:p>
          <a:endParaRPr lang="en-US"/>
        </a:p>
      </dgm:t>
    </dgm:pt>
    <dgm:pt modelId="{F326381A-FB54-4EC1-80D6-4A254E17FD9D}">
      <dgm:prSet/>
      <dgm:spPr/>
      <dgm:t>
        <a:bodyPr/>
        <a:lstStyle/>
        <a:p>
          <a:r>
            <a:rPr lang="en-US" dirty="0" err="1"/>
            <a:t>Reststromen</a:t>
          </a:r>
          <a:r>
            <a:rPr lang="en-US" dirty="0"/>
            <a:t> </a:t>
          </a:r>
          <a:r>
            <a:rPr lang="en-US" dirty="0" err="1"/>
            <a:t>streekproducten</a:t>
          </a:r>
          <a:endParaRPr lang="en-US" dirty="0"/>
        </a:p>
      </dgm:t>
    </dgm:pt>
    <dgm:pt modelId="{826FDD26-9408-4752-84D6-558111F3D6BF}" type="parTrans" cxnId="{0551E666-1D11-4A24-883D-E25DC26DD397}">
      <dgm:prSet/>
      <dgm:spPr/>
      <dgm:t>
        <a:bodyPr/>
        <a:lstStyle/>
        <a:p>
          <a:endParaRPr lang="en-US"/>
        </a:p>
      </dgm:t>
    </dgm:pt>
    <dgm:pt modelId="{33E53522-E613-4138-ACF3-67D19783A97A}" type="sibTrans" cxnId="{0551E666-1D11-4A24-883D-E25DC26DD397}">
      <dgm:prSet/>
      <dgm:spPr/>
      <dgm:t>
        <a:bodyPr/>
        <a:lstStyle/>
        <a:p>
          <a:endParaRPr lang="en-US"/>
        </a:p>
      </dgm:t>
    </dgm:pt>
    <dgm:pt modelId="{8DA40BC3-B740-4BE0-A0B2-28DB50DADFF4}">
      <dgm:prSet/>
      <dgm:spPr/>
      <dgm:t>
        <a:bodyPr/>
        <a:lstStyle/>
        <a:p>
          <a:r>
            <a:rPr lang="en-US" dirty="0" err="1"/>
            <a:t>Scholen</a:t>
          </a:r>
          <a:r>
            <a:rPr lang="en-US" dirty="0"/>
            <a:t>, </a:t>
          </a:r>
          <a:r>
            <a:rPr lang="en-US" dirty="0" err="1"/>
            <a:t>jeugdbewegingen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volwassenen</a:t>
          </a:r>
          <a:r>
            <a:rPr lang="en-US" dirty="0"/>
            <a:t> </a:t>
          </a:r>
          <a:endParaRPr lang="nl-BE" dirty="0"/>
        </a:p>
      </dgm:t>
    </dgm:pt>
    <dgm:pt modelId="{75160CBD-3A7F-484E-ADCC-FCD0A3E0F721}" type="parTrans" cxnId="{B766531E-E907-478E-B8E3-94D2F58CC464}">
      <dgm:prSet/>
      <dgm:spPr/>
    </dgm:pt>
    <dgm:pt modelId="{6BD8D730-DBB7-4208-B5C3-6A89DCC93355}" type="sibTrans" cxnId="{B766531E-E907-478E-B8E3-94D2F58CC464}">
      <dgm:prSet/>
      <dgm:spPr/>
    </dgm:pt>
    <dgm:pt modelId="{F088C4E7-55CE-40E8-A361-779ACC4CC965}">
      <dgm:prSet/>
      <dgm:spPr/>
      <dgm:t>
        <a:bodyPr/>
        <a:lstStyle/>
        <a:p>
          <a:r>
            <a:rPr lang="en-US" dirty="0" err="1"/>
            <a:t>theorie</a:t>
          </a:r>
          <a:r>
            <a:rPr lang="en-US" dirty="0"/>
            <a:t> </a:t>
          </a:r>
          <a:r>
            <a:rPr lang="en-US" dirty="0" err="1"/>
            <a:t>koppelen</a:t>
          </a:r>
          <a:r>
            <a:rPr lang="en-US" dirty="0"/>
            <a:t> </a:t>
          </a:r>
          <a:r>
            <a:rPr lang="en-US" dirty="0" err="1"/>
            <a:t>aan</a:t>
          </a:r>
          <a:r>
            <a:rPr lang="en-US" dirty="0"/>
            <a:t> </a:t>
          </a:r>
          <a:r>
            <a:rPr lang="en-US" dirty="0" err="1"/>
            <a:t>lokale</a:t>
          </a:r>
          <a:r>
            <a:rPr lang="en-US" dirty="0"/>
            <a:t> </a:t>
          </a:r>
          <a:r>
            <a:rPr lang="en-US" dirty="0" err="1"/>
            <a:t>praktijk</a:t>
          </a:r>
          <a:endParaRPr lang="en-US" dirty="0"/>
        </a:p>
      </dgm:t>
    </dgm:pt>
    <dgm:pt modelId="{5B7281E1-49B9-4CD9-84B3-97F44A322794}" type="parTrans" cxnId="{346C5524-DA15-4AD5-A94F-367970795022}">
      <dgm:prSet/>
      <dgm:spPr/>
    </dgm:pt>
    <dgm:pt modelId="{D691D842-C8BA-4252-AD43-8678F1374165}" type="sibTrans" cxnId="{346C5524-DA15-4AD5-A94F-367970795022}">
      <dgm:prSet/>
      <dgm:spPr/>
    </dgm:pt>
    <dgm:pt modelId="{EA62148F-532C-4CCF-BC3C-B1B030E9678D}">
      <dgm:prSet/>
      <dgm:spPr/>
      <dgm:t>
        <a:bodyPr/>
        <a:lstStyle/>
        <a:p>
          <a:r>
            <a:rPr lang="en-US" dirty="0" err="1"/>
            <a:t>moestuin</a:t>
          </a:r>
          <a:r>
            <a:rPr lang="en-US" dirty="0"/>
            <a:t> </a:t>
          </a:r>
          <a:r>
            <a:rPr lang="en-US" dirty="0" err="1"/>
            <a:t>onderhouden</a:t>
          </a:r>
          <a:endParaRPr lang="en-US" dirty="0"/>
        </a:p>
      </dgm:t>
    </dgm:pt>
    <dgm:pt modelId="{0DE79AEF-C4E6-454D-8F7E-C2E77493A101}" type="parTrans" cxnId="{7AE74E03-F5E7-4573-8A24-F0CDE7006647}">
      <dgm:prSet/>
      <dgm:spPr/>
      <dgm:t>
        <a:bodyPr/>
        <a:lstStyle/>
        <a:p>
          <a:endParaRPr lang="nl-BE"/>
        </a:p>
      </dgm:t>
    </dgm:pt>
    <dgm:pt modelId="{3032BD21-3431-4264-BFF9-9485DE31AA0F}" type="sibTrans" cxnId="{7AE74E03-F5E7-4573-8A24-F0CDE7006647}">
      <dgm:prSet/>
      <dgm:spPr/>
      <dgm:t>
        <a:bodyPr/>
        <a:lstStyle/>
        <a:p>
          <a:endParaRPr lang="nl-BE"/>
        </a:p>
      </dgm:t>
    </dgm:pt>
    <dgm:pt modelId="{74C3E0ED-0CFF-448E-AB4C-53A0D495F93D}">
      <dgm:prSet/>
      <dgm:spPr/>
      <dgm:t>
        <a:bodyPr/>
        <a:lstStyle/>
        <a:p>
          <a:r>
            <a:rPr lang="en-US" dirty="0" err="1"/>
            <a:t>Bedrijfsbezoeken</a:t>
          </a:r>
          <a:endParaRPr lang="en-US" dirty="0"/>
        </a:p>
      </dgm:t>
    </dgm:pt>
    <dgm:pt modelId="{1883E65E-AD0C-4CAB-8F5C-62DFF6B5F84C}" type="parTrans" cxnId="{733FD90E-9E96-4052-915E-2675571A53CF}">
      <dgm:prSet/>
      <dgm:spPr/>
      <dgm:t>
        <a:bodyPr/>
        <a:lstStyle/>
        <a:p>
          <a:endParaRPr lang="nl-BE"/>
        </a:p>
      </dgm:t>
    </dgm:pt>
    <dgm:pt modelId="{B1A799D0-DAFB-47E4-9E78-4995FD3DABA1}" type="sibTrans" cxnId="{733FD90E-9E96-4052-915E-2675571A53CF}">
      <dgm:prSet/>
      <dgm:spPr/>
      <dgm:t>
        <a:bodyPr/>
        <a:lstStyle/>
        <a:p>
          <a:endParaRPr lang="nl-BE"/>
        </a:p>
      </dgm:t>
    </dgm:pt>
    <dgm:pt modelId="{586B4477-08A0-4D38-803E-90361AE75E4E}">
      <dgm:prSet/>
      <dgm:spPr/>
      <dgm:t>
        <a:bodyPr/>
        <a:lstStyle/>
        <a:p>
          <a:r>
            <a:rPr lang="en-US" dirty="0"/>
            <a:t>…</a:t>
          </a:r>
        </a:p>
      </dgm:t>
    </dgm:pt>
    <dgm:pt modelId="{331D1222-E44E-4DD5-8BE8-467C2E007321}" type="parTrans" cxnId="{324BB305-C202-4F9D-8EDB-A5BE84C098BB}">
      <dgm:prSet/>
      <dgm:spPr/>
    </dgm:pt>
    <dgm:pt modelId="{F821617F-03B4-4E6F-A341-4BB50C8F6B25}" type="sibTrans" cxnId="{324BB305-C202-4F9D-8EDB-A5BE84C098BB}">
      <dgm:prSet/>
      <dgm:spPr/>
    </dgm:pt>
    <dgm:pt modelId="{49D94ABC-CC40-4866-B3CA-11C628C7C599}">
      <dgm:prSet/>
      <dgm:spPr/>
      <dgm:t>
        <a:bodyPr/>
        <a:lstStyle/>
        <a:p>
          <a:r>
            <a:rPr lang="en-US" dirty="0" err="1"/>
            <a:t>Samenleving</a:t>
          </a:r>
          <a:r>
            <a:rPr lang="en-US" dirty="0"/>
            <a:t>: </a:t>
          </a:r>
          <a:r>
            <a:rPr lang="en-US" dirty="0" err="1"/>
            <a:t>duiden</a:t>
          </a:r>
          <a:r>
            <a:rPr lang="en-US" dirty="0"/>
            <a:t> van </a:t>
          </a:r>
          <a:r>
            <a:rPr lang="en-US" dirty="0" err="1"/>
            <a:t>noden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begrip van </a:t>
          </a:r>
          <a:r>
            <a:rPr lang="en-US" dirty="0" err="1"/>
            <a:t>standpunten</a:t>
          </a:r>
          <a:endParaRPr lang="en-US" dirty="0"/>
        </a:p>
      </dgm:t>
    </dgm:pt>
    <dgm:pt modelId="{AEDEAC7A-3AB9-46DC-A6E4-ACC9BE625FB7}" type="parTrans" cxnId="{2B87F9CA-9E77-4A2F-B5EE-5A3CD6FAEE18}">
      <dgm:prSet/>
      <dgm:spPr/>
    </dgm:pt>
    <dgm:pt modelId="{5D3F9D8B-11D6-4AD6-BB3E-31239BFD6195}" type="sibTrans" cxnId="{2B87F9CA-9E77-4A2F-B5EE-5A3CD6FAEE18}">
      <dgm:prSet/>
      <dgm:spPr/>
    </dgm:pt>
    <dgm:pt modelId="{EDDAF9A3-5AB3-42A9-8893-D89676E7BBD4}">
      <dgm:prSet/>
      <dgm:spPr/>
      <dgm:t>
        <a:bodyPr/>
        <a:lstStyle/>
        <a:p>
          <a:r>
            <a:rPr lang="en-US" dirty="0" err="1"/>
            <a:t>Inwoners</a:t>
          </a:r>
          <a:r>
            <a:rPr lang="en-US" dirty="0"/>
            <a:t> </a:t>
          </a:r>
          <a:r>
            <a:rPr lang="en-US" dirty="0" err="1"/>
            <a:t>bevragen</a:t>
          </a:r>
          <a:r>
            <a:rPr lang="en-US" dirty="0"/>
            <a:t> / </a:t>
          </a:r>
          <a:r>
            <a:rPr lang="en-US" dirty="0" err="1"/>
            <a:t>klantenanalyse</a:t>
          </a:r>
          <a:endParaRPr lang="en-US" dirty="0"/>
        </a:p>
      </dgm:t>
    </dgm:pt>
    <dgm:pt modelId="{97083650-5F8D-4D73-9CA2-308610FC773C}" type="parTrans" cxnId="{7D7DC74C-9500-45C2-8072-6CA468DFA089}">
      <dgm:prSet/>
      <dgm:spPr/>
    </dgm:pt>
    <dgm:pt modelId="{96EA33AD-838B-4169-96D1-91E3A8DBB454}" type="sibTrans" cxnId="{7D7DC74C-9500-45C2-8072-6CA468DFA089}">
      <dgm:prSet/>
      <dgm:spPr/>
    </dgm:pt>
    <dgm:pt modelId="{87AA9D41-2606-49A0-9BAC-7947ABFA5B44}">
      <dgm:prSet/>
      <dgm:spPr/>
      <dgm:t>
        <a:bodyPr/>
        <a:lstStyle/>
        <a:p>
          <a:r>
            <a:rPr lang="en-US" dirty="0"/>
            <a:t>…</a:t>
          </a:r>
        </a:p>
      </dgm:t>
    </dgm:pt>
    <dgm:pt modelId="{4BAE7D04-8B6A-4D2D-B519-4AF4F653504C}" type="parTrans" cxnId="{C1426A77-38CF-4AAF-9243-512812F5BDF2}">
      <dgm:prSet/>
      <dgm:spPr/>
    </dgm:pt>
    <dgm:pt modelId="{5A469B8E-AF78-4BB2-B0D9-8953D4C9CDDA}" type="sibTrans" cxnId="{C1426A77-38CF-4AAF-9243-512812F5BDF2}">
      <dgm:prSet/>
      <dgm:spPr/>
    </dgm:pt>
    <dgm:pt modelId="{C1FFA56D-B3D6-41E6-BA21-A1F8364259AA}" type="pres">
      <dgm:prSet presAssocID="{2960117C-8B4D-4245-9CB7-70224D14E1BD}" presName="linear" presStyleCnt="0">
        <dgm:presLayoutVars>
          <dgm:dir/>
          <dgm:animLvl val="lvl"/>
          <dgm:resizeHandles val="exact"/>
        </dgm:presLayoutVars>
      </dgm:prSet>
      <dgm:spPr/>
    </dgm:pt>
    <dgm:pt modelId="{C8A223C4-7ED3-4694-A1CA-3C5673F1788A}" type="pres">
      <dgm:prSet presAssocID="{FDD9816C-CDA3-4919-8939-C83964C9CE2C}" presName="parentLin" presStyleCnt="0"/>
      <dgm:spPr/>
    </dgm:pt>
    <dgm:pt modelId="{4DA24A3F-CFF4-4FA7-A7F8-B8EA89854750}" type="pres">
      <dgm:prSet presAssocID="{FDD9816C-CDA3-4919-8939-C83964C9CE2C}" presName="parentLeftMargin" presStyleLbl="node1" presStyleIdx="0" presStyleCnt="3"/>
      <dgm:spPr/>
    </dgm:pt>
    <dgm:pt modelId="{125D224D-F3D7-4A95-8E88-C27D2BDB3CA4}" type="pres">
      <dgm:prSet presAssocID="{FDD9816C-CDA3-4919-8939-C83964C9CE2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D8E8F5D-69DC-4201-85D8-46650DF30F2D}" type="pres">
      <dgm:prSet presAssocID="{FDD9816C-CDA3-4919-8939-C83964C9CE2C}" presName="negativeSpace" presStyleCnt="0"/>
      <dgm:spPr/>
    </dgm:pt>
    <dgm:pt modelId="{1F869378-EFEE-4FFB-A171-90DA19C98310}" type="pres">
      <dgm:prSet presAssocID="{FDD9816C-CDA3-4919-8939-C83964C9CE2C}" presName="childText" presStyleLbl="conFgAcc1" presStyleIdx="0" presStyleCnt="3" custLinFactY="-319" custLinFactNeighborY="-100000">
        <dgm:presLayoutVars>
          <dgm:bulletEnabled val="1"/>
        </dgm:presLayoutVars>
      </dgm:prSet>
      <dgm:spPr/>
    </dgm:pt>
    <dgm:pt modelId="{489819BB-083D-442F-A196-E88A9366BD60}" type="pres">
      <dgm:prSet presAssocID="{E498DB58-CF23-4884-960B-271880EDE81E}" presName="spaceBetweenRectangles" presStyleCnt="0"/>
      <dgm:spPr/>
    </dgm:pt>
    <dgm:pt modelId="{19785D4A-7EFE-4C44-AEC9-A8C6A34E46DD}" type="pres">
      <dgm:prSet presAssocID="{8BD7F8B6-51E8-423F-92F2-4BCD946646EB}" presName="parentLin" presStyleCnt="0"/>
      <dgm:spPr/>
    </dgm:pt>
    <dgm:pt modelId="{CEC093A7-81D9-459C-A9FF-44399860D007}" type="pres">
      <dgm:prSet presAssocID="{8BD7F8B6-51E8-423F-92F2-4BCD946646EB}" presName="parentLeftMargin" presStyleLbl="node1" presStyleIdx="0" presStyleCnt="3"/>
      <dgm:spPr/>
    </dgm:pt>
    <dgm:pt modelId="{828C04FF-58B9-4B33-89B9-907C151196B9}" type="pres">
      <dgm:prSet presAssocID="{8BD7F8B6-51E8-423F-92F2-4BCD946646E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E120973-B8E8-4E5F-B16D-38912550A6A8}" type="pres">
      <dgm:prSet presAssocID="{8BD7F8B6-51E8-423F-92F2-4BCD946646EB}" presName="negativeSpace" presStyleCnt="0"/>
      <dgm:spPr/>
    </dgm:pt>
    <dgm:pt modelId="{17457364-8196-40BD-850C-264F059DCCCB}" type="pres">
      <dgm:prSet presAssocID="{8BD7F8B6-51E8-423F-92F2-4BCD946646EB}" presName="childText" presStyleLbl="conFgAcc1" presStyleIdx="1" presStyleCnt="3">
        <dgm:presLayoutVars>
          <dgm:bulletEnabled val="1"/>
        </dgm:presLayoutVars>
      </dgm:prSet>
      <dgm:spPr/>
    </dgm:pt>
    <dgm:pt modelId="{796E789A-38BC-4666-A243-BA7D762A8F4B}" type="pres">
      <dgm:prSet presAssocID="{3C9AF499-9057-4E9A-AC5A-285E92C958DE}" presName="spaceBetweenRectangles" presStyleCnt="0"/>
      <dgm:spPr/>
    </dgm:pt>
    <dgm:pt modelId="{6A84B50B-E1DF-444E-8B75-7BE7706A4E75}" type="pres">
      <dgm:prSet presAssocID="{A496D044-8091-4381-9F6B-3F5EEB8685E5}" presName="parentLin" presStyleCnt="0"/>
      <dgm:spPr/>
    </dgm:pt>
    <dgm:pt modelId="{AAC44402-FE78-4A58-94EF-AD34433CFA5C}" type="pres">
      <dgm:prSet presAssocID="{A496D044-8091-4381-9F6B-3F5EEB8685E5}" presName="parentLeftMargin" presStyleLbl="node1" presStyleIdx="1" presStyleCnt="3"/>
      <dgm:spPr/>
    </dgm:pt>
    <dgm:pt modelId="{8D723F15-EF8A-4C44-B297-63B6298496DD}" type="pres">
      <dgm:prSet presAssocID="{A496D044-8091-4381-9F6B-3F5EEB8685E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AD26698-382D-450B-8C12-81F041E7CBD9}" type="pres">
      <dgm:prSet presAssocID="{A496D044-8091-4381-9F6B-3F5EEB8685E5}" presName="negativeSpace" presStyleCnt="0"/>
      <dgm:spPr/>
    </dgm:pt>
    <dgm:pt modelId="{4CF01590-65C0-4BD2-BDEB-3E3B3A2F357D}" type="pres">
      <dgm:prSet presAssocID="{A496D044-8091-4381-9F6B-3F5EEB8685E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AE74E03-F5E7-4573-8A24-F0CDE7006647}" srcId="{8DA40BC3-B740-4BE0-A0B2-28DB50DADFF4}" destId="{EA62148F-532C-4CCF-BC3C-B1B030E9678D}" srcOrd="0" destOrd="0" parTransId="{0DE79AEF-C4E6-454D-8F7E-C2E77493A101}" sibTransId="{3032BD21-3431-4264-BFF9-9485DE31AA0F}"/>
    <dgm:cxn modelId="{C8327503-BF97-48DD-AD79-A4C3C98716AE}" srcId="{2960117C-8B4D-4245-9CB7-70224D14E1BD}" destId="{8BD7F8B6-51E8-423F-92F2-4BCD946646EB}" srcOrd="1" destOrd="0" parTransId="{B11CEF97-508B-4316-88C3-32F6DA7F8603}" sibTransId="{3C9AF499-9057-4E9A-AC5A-285E92C958DE}"/>
    <dgm:cxn modelId="{06779E04-FCA6-4BD7-8532-5F24084E7B04}" type="presOf" srcId="{586B4477-08A0-4D38-803E-90361AE75E4E}" destId="{17457364-8196-40BD-850C-264F059DCCCB}" srcOrd="0" destOrd="3" presId="urn:microsoft.com/office/officeart/2005/8/layout/list1"/>
    <dgm:cxn modelId="{324BB305-C202-4F9D-8EDB-A5BE84C098BB}" srcId="{8DA40BC3-B740-4BE0-A0B2-28DB50DADFF4}" destId="{586B4477-08A0-4D38-803E-90361AE75E4E}" srcOrd="2" destOrd="0" parTransId="{331D1222-E44E-4DD5-8BE8-467C2E007321}" sibTransId="{F821617F-03B4-4E6F-A341-4BB50C8F6B25}"/>
    <dgm:cxn modelId="{B46D450D-746D-4F92-81B4-D162EC37F375}" srcId="{2960117C-8B4D-4245-9CB7-70224D14E1BD}" destId="{A496D044-8091-4381-9F6B-3F5EEB8685E5}" srcOrd="2" destOrd="0" parTransId="{DF4732E3-7A0C-41CB-9E6A-BE296AD63364}" sibTransId="{B8BCCBE0-B7D2-4F8F-843A-CA102BD8C18C}"/>
    <dgm:cxn modelId="{733FD90E-9E96-4052-915E-2675571A53CF}" srcId="{8DA40BC3-B740-4BE0-A0B2-28DB50DADFF4}" destId="{74C3E0ED-0CFF-448E-AB4C-53A0D495F93D}" srcOrd="1" destOrd="0" parTransId="{1883E65E-AD0C-4CAB-8F5C-62DFF6B5F84C}" sibTransId="{B1A799D0-DAFB-47E4-9E78-4995FD3DABA1}"/>
    <dgm:cxn modelId="{BFF07714-B48C-4029-8832-DDC4DAF0C1F6}" srcId="{2960117C-8B4D-4245-9CB7-70224D14E1BD}" destId="{FDD9816C-CDA3-4919-8939-C83964C9CE2C}" srcOrd="0" destOrd="0" parTransId="{D0C1BAEB-E8B4-432C-AB6F-C8A7FACC0C96}" sibTransId="{E498DB58-CF23-4884-960B-271880EDE81E}"/>
    <dgm:cxn modelId="{2E92D71D-C1AA-4DA5-BFB0-747254D1D38E}" type="presOf" srcId="{8BD7F8B6-51E8-423F-92F2-4BCD946646EB}" destId="{828C04FF-58B9-4B33-89B9-907C151196B9}" srcOrd="1" destOrd="0" presId="urn:microsoft.com/office/officeart/2005/8/layout/list1"/>
    <dgm:cxn modelId="{B766531E-E907-478E-B8E3-94D2F58CC464}" srcId="{8BD7F8B6-51E8-423F-92F2-4BCD946646EB}" destId="{8DA40BC3-B740-4BE0-A0B2-28DB50DADFF4}" srcOrd="0" destOrd="0" parTransId="{75160CBD-3A7F-484E-ADCC-FCD0A3E0F721}" sibTransId="{6BD8D730-DBB7-4208-B5C3-6A89DCC93355}"/>
    <dgm:cxn modelId="{346C5524-DA15-4AD5-A94F-367970795022}" srcId="{FDD9816C-CDA3-4919-8939-C83964C9CE2C}" destId="{F088C4E7-55CE-40E8-A361-779ACC4CC965}" srcOrd="1" destOrd="0" parTransId="{5B7281E1-49B9-4CD9-84B3-97F44A322794}" sibTransId="{D691D842-C8BA-4252-AD43-8678F1374165}"/>
    <dgm:cxn modelId="{64D8663A-C3BE-41EB-8D7E-72D9BC3972EE}" type="presOf" srcId="{49D94ABC-CC40-4866-B3CA-11C628C7C599}" destId="{1F869378-EFEE-4FFB-A171-90DA19C98310}" srcOrd="0" destOrd="2" presId="urn:microsoft.com/office/officeart/2005/8/layout/list1"/>
    <dgm:cxn modelId="{CB1CD85D-54AB-4AEA-91E6-A17E70C05145}" type="presOf" srcId="{F326381A-FB54-4EC1-80D6-4A254E17FD9D}" destId="{4CF01590-65C0-4BD2-BDEB-3E3B3A2F357D}" srcOrd="0" destOrd="0" presId="urn:microsoft.com/office/officeart/2005/8/layout/list1"/>
    <dgm:cxn modelId="{0551E666-1D11-4A24-883D-E25DC26DD397}" srcId="{A496D044-8091-4381-9F6B-3F5EEB8685E5}" destId="{F326381A-FB54-4EC1-80D6-4A254E17FD9D}" srcOrd="0" destOrd="0" parTransId="{826FDD26-9408-4752-84D6-558111F3D6BF}" sibTransId="{33E53522-E613-4138-ACF3-67D19783A97A}"/>
    <dgm:cxn modelId="{5BC43767-9109-4568-B271-22482E5720D6}" type="presOf" srcId="{87AA9D41-2606-49A0-9BAC-7947ABFA5B44}" destId="{4CF01590-65C0-4BD2-BDEB-3E3B3A2F357D}" srcOrd="0" destOrd="2" presId="urn:microsoft.com/office/officeart/2005/8/layout/list1"/>
    <dgm:cxn modelId="{1E0F714B-84EF-4E4E-8E65-25259AE200E5}" srcId="{FDD9816C-CDA3-4919-8939-C83964C9CE2C}" destId="{4F61BF3B-0ED6-4ED3-A7E7-74A0C4AE9459}" srcOrd="0" destOrd="0" parTransId="{A69B9B43-C554-468A-B201-110AAD7BE0CA}" sibTransId="{74E7FBA4-7C98-40BB-B3DF-F1B7A1513EB4}"/>
    <dgm:cxn modelId="{13EA8B4B-F212-4952-B206-38E425E6CAED}" type="presOf" srcId="{FDD9816C-CDA3-4919-8939-C83964C9CE2C}" destId="{4DA24A3F-CFF4-4FA7-A7F8-B8EA89854750}" srcOrd="0" destOrd="0" presId="urn:microsoft.com/office/officeart/2005/8/layout/list1"/>
    <dgm:cxn modelId="{7D7DC74C-9500-45C2-8072-6CA468DFA089}" srcId="{A496D044-8091-4381-9F6B-3F5EEB8685E5}" destId="{EDDAF9A3-5AB3-42A9-8893-D89676E7BBD4}" srcOrd="1" destOrd="0" parTransId="{97083650-5F8D-4D73-9CA2-308610FC773C}" sibTransId="{96EA33AD-838B-4169-96D1-91E3A8DBB454}"/>
    <dgm:cxn modelId="{51CF554E-9BD3-4EC4-BBFA-2C2ACFABBE3F}" type="presOf" srcId="{FDD9816C-CDA3-4919-8939-C83964C9CE2C}" destId="{125D224D-F3D7-4A95-8E88-C27D2BDB3CA4}" srcOrd="1" destOrd="0" presId="urn:microsoft.com/office/officeart/2005/8/layout/list1"/>
    <dgm:cxn modelId="{97F5A74F-F955-4CD7-BCEB-0EA722CBE67E}" type="presOf" srcId="{A496D044-8091-4381-9F6B-3F5EEB8685E5}" destId="{AAC44402-FE78-4A58-94EF-AD34433CFA5C}" srcOrd="0" destOrd="0" presId="urn:microsoft.com/office/officeart/2005/8/layout/list1"/>
    <dgm:cxn modelId="{C1426A77-38CF-4AAF-9243-512812F5BDF2}" srcId="{A496D044-8091-4381-9F6B-3F5EEB8685E5}" destId="{87AA9D41-2606-49A0-9BAC-7947ABFA5B44}" srcOrd="2" destOrd="0" parTransId="{4BAE7D04-8B6A-4D2D-B519-4AF4F653504C}" sibTransId="{5A469B8E-AF78-4BB2-B0D9-8953D4C9CDDA}"/>
    <dgm:cxn modelId="{64AAAB7C-701C-46F7-986B-A4C7D2655124}" type="presOf" srcId="{4F61BF3B-0ED6-4ED3-A7E7-74A0C4AE9459}" destId="{1F869378-EFEE-4FFB-A171-90DA19C98310}" srcOrd="0" destOrd="0" presId="urn:microsoft.com/office/officeart/2005/8/layout/list1"/>
    <dgm:cxn modelId="{E5E1DB7C-DD9F-4C5C-91EE-753EDFD78B34}" type="presOf" srcId="{2960117C-8B4D-4245-9CB7-70224D14E1BD}" destId="{C1FFA56D-B3D6-41E6-BA21-A1F8364259AA}" srcOrd="0" destOrd="0" presId="urn:microsoft.com/office/officeart/2005/8/layout/list1"/>
    <dgm:cxn modelId="{F9D35A85-C9C1-4A50-8A7C-5CDC01CDC4FD}" type="presOf" srcId="{F088C4E7-55CE-40E8-A361-779ACC4CC965}" destId="{1F869378-EFEE-4FFB-A171-90DA19C98310}" srcOrd="0" destOrd="1" presId="urn:microsoft.com/office/officeart/2005/8/layout/list1"/>
    <dgm:cxn modelId="{57611C97-FD33-461F-B2B3-A74BE56DE053}" type="presOf" srcId="{8DA40BC3-B740-4BE0-A0B2-28DB50DADFF4}" destId="{17457364-8196-40BD-850C-264F059DCCCB}" srcOrd="0" destOrd="0" presId="urn:microsoft.com/office/officeart/2005/8/layout/list1"/>
    <dgm:cxn modelId="{5894A19B-CB39-4B3E-A514-B00C83365E92}" type="presOf" srcId="{8BD7F8B6-51E8-423F-92F2-4BCD946646EB}" destId="{CEC093A7-81D9-459C-A9FF-44399860D007}" srcOrd="0" destOrd="0" presId="urn:microsoft.com/office/officeart/2005/8/layout/list1"/>
    <dgm:cxn modelId="{EE36D4C0-4338-46D2-B303-13B8F58F8973}" type="presOf" srcId="{EDDAF9A3-5AB3-42A9-8893-D89676E7BBD4}" destId="{4CF01590-65C0-4BD2-BDEB-3E3B3A2F357D}" srcOrd="0" destOrd="1" presId="urn:microsoft.com/office/officeart/2005/8/layout/list1"/>
    <dgm:cxn modelId="{2B87F9CA-9E77-4A2F-B5EE-5A3CD6FAEE18}" srcId="{FDD9816C-CDA3-4919-8939-C83964C9CE2C}" destId="{49D94ABC-CC40-4866-B3CA-11C628C7C599}" srcOrd="2" destOrd="0" parTransId="{AEDEAC7A-3AB9-46DC-A6E4-ACC9BE625FB7}" sibTransId="{5D3F9D8B-11D6-4AD6-BB3E-31239BFD6195}"/>
    <dgm:cxn modelId="{9C4928E4-AD80-4730-A078-C440E7F342C9}" type="presOf" srcId="{EA62148F-532C-4CCF-BC3C-B1B030E9678D}" destId="{17457364-8196-40BD-850C-264F059DCCCB}" srcOrd="0" destOrd="1" presId="urn:microsoft.com/office/officeart/2005/8/layout/list1"/>
    <dgm:cxn modelId="{20419AEB-0AE2-45F0-8D67-F1EEAC8C8F77}" type="presOf" srcId="{A496D044-8091-4381-9F6B-3F5EEB8685E5}" destId="{8D723F15-EF8A-4C44-B297-63B6298496DD}" srcOrd="1" destOrd="0" presId="urn:microsoft.com/office/officeart/2005/8/layout/list1"/>
    <dgm:cxn modelId="{7131FAF4-5431-452E-852E-D4F4391A611C}" type="presOf" srcId="{74C3E0ED-0CFF-448E-AB4C-53A0D495F93D}" destId="{17457364-8196-40BD-850C-264F059DCCCB}" srcOrd="0" destOrd="2" presId="urn:microsoft.com/office/officeart/2005/8/layout/list1"/>
    <dgm:cxn modelId="{829AC16C-AFA6-4128-9048-6B092489E5B2}" type="presParOf" srcId="{C1FFA56D-B3D6-41E6-BA21-A1F8364259AA}" destId="{C8A223C4-7ED3-4694-A1CA-3C5673F1788A}" srcOrd="0" destOrd="0" presId="urn:microsoft.com/office/officeart/2005/8/layout/list1"/>
    <dgm:cxn modelId="{26910D4B-BCC2-4FB5-8359-617B099CA161}" type="presParOf" srcId="{C8A223C4-7ED3-4694-A1CA-3C5673F1788A}" destId="{4DA24A3F-CFF4-4FA7-A7F8-B8EA89854750}" srcOrd="0" destOrd="0" presId="urn:microsoft.com/office/officeart/2005/8/layout/list1"/>
    <dgm:cxn modelId="{891F3F49-1BCE-4483-8666-AB9AF2F96B89}" type="presParOf" srcId="{C8A223C4-7ED3-4694-A1CA-3C5673F1788A}" destId="{125D224D-F3D7-4A95-8E88-C27D2BDB3CA4}" srcOrd="1" destOrd="0" presId="urn:microsoft.com/office/officeart/2005/8/layout/list1"/>
    <dgm:cxn modelId="{FC97CEC7-00E2-4C4C-8AC2-DC582EE3B9C7}" type="presParOf" srcId="{C1FFA56D-B3D6-41E6-BA21-A1F8364259AA}" destId="{0D8E8F5D-69DC-4201-85D8-46650DF30F2D}" srcOrd="1" destOrd="0" presId="urn:microsoft.com/office/officeart/2005/8/layout/list1"/>
    <dgm:cxn modelId="{26DC12E1-7085-44CE-97FD-5F8AB559EF74}" type="presParOf" srcId="{C1FFA56D-B3D6-41E6-BA21-A1F8364259AA}" destId="{1F869378-EFEE-4FFB-A171-90DA19C98310}" srcOrd="2" destOrd="0" presId="urn:microsoft.com/office/officeart/2005/8/layout/list1"/>
    <dgm:cxn modelId="{D99B7636-0D72-48B6-A78F-3C2FA33A8A0B}" type="presParOf" srcId="{C1FFA56D-B3D6-41E6-BA21-A1F8364259AA}" destId="{489819BB-083D-442F-A196-E88A9366BD60}" srcOrd="3" destOrd="0" presId="urn:microsoft.com/office/officeart/2005/8/layout/list1"/>
    <dgm:cxn modelId="{89F750E8-DEA8-4C52-946D-681710C83C04}" type="presParOf" srcId="{C1FFA56D-B3D6-41E6-BA21-A1F8364259AA}" destId="{19785D4A-7EFE-4C44-AEC9-A8C6A34E46DD}" srcOrd="4" destOrd="0" presId="urn:microsoft.com/office/officeart/2005/8/layout/list1"/>
    <dgm:cxn modelId="{0AB7F856-72A3-49E9-8D00-23DE2145BE0B}" type="presParOf" srcId="{19785D4A-7EFE-4C44-AEC9-A8C6A34E46DD}" destId="{CEC093A7-81D9-459C-A9FF-44399860D007}" srcOrd="0" destOrd="0" presId="urn:microsoft.com/office/officeart/2005/8/layout/list1"/>
    <dgm:cxn modelId="{D62BE533-556F-4E0F-BF48-3440A2F4A0CB}" type="presParOf" srcId="{19785D4A-7EFE-4C44-AEC9-A8C6A34E46DD}" destId="{828C04FF-58B9-4B33-89B9-907C151196B9}" srcOrd="1" destOrd="0" presId="urn:microsoft.com/office/officeart/2005/8/layout/list1"/>
    <dgm:cxn modelId="{1641B777-A745-442F-888C-D35133EC9691}" type="presParOf" srcId="{C1FFA56D-B3D6-41E6-BA21-A1F8364259AA}" destId="{CE120973-B8E8-4E5F-B16D-38912550A6A8}" srcOrd="5" destOrd="0" presId="urn:microsoft.com/office/officeart/2005/8/layout/list1"/>
    <dgm:cxn modelId="{AB3D09DF-E6FD-49F4-9C56-93861F36AA0F}" type="presParOf" srcId="{C1FFA56D-B3D6-41E6-BA21-A1F8364259AA}" destId="{17457364-8196-40BD-850C-264F059DCCCB}" srcOrd="6" destOrd="0" presId="urn:microsoft.com/office/officeart/2005/8/layout/list1"/>
    <dgm:cxn modelId="{0292C769-AE43-4151-812A-AB1EDE08C119}" type="presParOf" srcId="{C1FFA56D-B3D6-41E6-BA21-A1F8364259AA}" destId="{796E789A-38BC-4666-A243-BA7D762A8F4B}" srcOrd="7" destOrd="0" presId="urn:microsoft.com/office/officeart/2005/8/layout/list1"/>
    <dgm:cxn modelId="{B055D3CE-1971-4FA5-B6CB-FCEBE4DECFF7}" type="presParOf" srcId="{C1FFA56D-B3D6-41E6-BA21-A1F8364259AA}" destId="{6A84B50B-E1DF-444E-8B75-7BE7706A4E75}" srcOrd="8" destOrd="0" presId="urn:microsoft.com/office/officeart/2005/8/layout/list1"/>
    <dgm:cxn modelId="{341DA712-C894-4129-B863-79DCD826D48F}" type="presParOf" srcId="{6A84B50B-E1DF-444E-8B75-7BE7706A4E75}" destId="{AAC44402-FE78-4A58-94EF-AD34433CFA5C}" srcOrd="0" destOrd="0" presId="urn:microsoft.com/office/officeart/2005/8/layout/list1"/>
    <dgm:cxn modelId="{B6C09CC2-52A7-4ECA-9F7D-11980F99DCB6}" type="presParOf" srcId="{6A84B50B-E1DF-444E-8B75-7BE7706A4E75}" destId="{8D723F15-EF8A-4C44-B297-63B6298496DD}" srcOrd="1" destOrd="0" presId="urn:microsoft.com/office/officeart/2005/8/layout/list1"/>
    <dgm:cxn modelId="{084D6276-FFCA-4A04-8A52-01EB10E8A697}" type="presParOf" srcId="{C1FFA56D-B3D6-41E6-BA21-A1F8364259AA}" destId="{BAD26698-382D-450B-8C12-81F041E7CBD9}" srcOrd="9" destOrd="0" presId="urn:microsoft.com/office/officeart/2005/8/layout/list1"/>
    <dgm:cxn modelId="{A89C3AA6-6CD6-4413-822E-00B50FFBC02E}" type="presParOf" srcId="{C1FFA56D-B3D6-41E6-BA21-A1F8364259AA}" destId="{4CF01590-65C0-4BD2-BDEB-3E3B3A2F357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60117C-8B4D-4245-9CB7-70224D14E1BD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DD9816C-CDA3-4919-8939-C83964C9CE2C}">
      <dgm:prSet/>
      <dgm:spPr/>
      <dgm:t>
        <a:bodyPr/>
        <a:lstStyle/>
        <a:p>
          <a:r>
            <a:rPr lang="en-US" dirty="0" err="1"/>
            <a:t>Inzet</a:t>
          </a:r>
          <a:r>
            <a:rPr lang="en-US" dirty="0"/>
            <a:t> van </a:t>
          </a:r>
          <a:r>
            <a:rPr lang="en-US" dirty="0" err="1"/>
            <a:t>onroerende</a:t>
          </a:r>
          <a:r>
            <a:rPr lang="en-US" dirty="0"/>
            <a:t> </a:t>
          </a:r>
          <a:r>
            <a:rPr lang="en-US" dirty="0" err="1"/>
            <a:t>middelen</a:t>
          </a:r>
          <a:endParaRPr lang="en-US" dirty="0"/>
        </a:p>
      </dgm:t>
    </dgm:pt>
    <dgm:pt modelId="{D0C1BAEB-E8B4-432C-AB6F-C8A7FACC0C96}" type="parTrans" cxnId="{BFF07714-B48C-4029-8832-DDC4DAF0C1F6}">
      <dgm:prSet/>
      <dgm:spPr/>
      <dgm:t>
        <a:bodyPr/>
        <a:lstStyle/>
        <a:p>
          <a:endParaRPr lang="en-US"/>
        </a:p>
      </dgm:t>
    </dgm:pt>
    <dgm:pt modelId="{E498DB58-CF23-4884-960B-271880EDE81E}" type="sibTrans" cxnId="{BFF07714-B48C-4029-8832-DDC4DAF0C1F6}">
      <dgm:prSet/>
      <dgm:spPr/>
      <dgm:t>
        <a:bodyPr/>
        <a:lstStyle/>
        <a:p>
          <a:endParaRPr lang="en-US"/>
        </a:p>
      </dgm:t>
    </dgm:pt>
    <dgm:pt modelId="{4F61BF3B-0ED6-4ED3-A7E7-74A0C4AE9459}">
      <dgm:prSet/>
      <dgm:spPr/>
      <dgm:t>
        <a:bodyPr/>
        <a:lstStyle/>
        <a:p>
          <a:r>
            <a:rPr lang="en-US" dirty="0" err="1"/>
            <a:t>Gronden</a:t>
          </a:r>
          <a:endParaRPr lang="en-US" dirty="0"/>
        </a:p>
      </dgm:t>
    </dgm:pt>
    <dgm:pt modelId="{A69B9B43-C554-468A-B201-110AAD7BE0CA}" type="parTrans" cxnId="{1E0F714B-84EF-4E4E-8E65-25259AE200E5}">
      <dgm:prSet/>
      <dgm:spPr/>
      <dgm:t>
        <a:bodyPr/>
        <a:lstStyle/>
        <a:p>
          <a:endParaRPr lang="en-US"/>
        </a:p>
      </dgm:t>
    </dgm:pt>
    <dgm:pt modelId="{74E7FBA4-7C98-40BB-B3DF-F1B7A1513EB4}" type="sibTrans" cxnId="{1E0F714B-84EF-4E4E-8E65-25259AE200E5}">
      <dgm:prSet/>
      <dgm:spPr/>
      <dgm:t>
        <a:bodyPr/>
        <a:lstStyle/>
        <a:p>
          <a:endParaRPr lang="en-US"/>
        </a:p>
      </dgm:t>
    </dgm:pt>
    <dgm:pt modelId="{8BD7F8B6-51E8-423F-92F2-4BCD946646EB}">
      <dgm:prSet/>
      <dgm:spPr/>
      <dgm:t>
        <a:bodyPr/>
        <a:lstStyle/>
        <a:p>
          <a:r>
            <a:rPr lang="en-US" dirty="0" err="1"/>
            <a:t>Regelluwe</a:t>
          </a:r>
          <a:r>
            <a:rPr lang="en-US" dirty="0"/>
            <a:t> zones</a:t>
          </a:r>
          <a:r>
            <a:rPr lang="nl-BE" dirty="0"/>
            <a:t> voor innovatie en starters</a:t>
          </a:r>
          <a:endParaRPr lang="en-US" dirty="0"/>
        </a:p>
      </dgm:t>
    </dgm:pt>
    <dgm:pt modelId="{B11CEF97-508B-4316-88C3-32F6DA7F8603}" type="parTrans" cxnId="{C8327503-BF97-48DD-AD79-A4C3C98716AE}">
      <dgm:prSet/>
      <dgm:spPr/>
      <dgm:t>
        <a:bodyPr/>
        <a:lstStyle/>
        <a:p>
          <a:endParaRPr lang="en-US"/>
        </a:p>
      </dgm:t>
    </dgm:pt>
    <dgm:pt modelId="{3C9AF499-9057-4E9A-AC5A-285E92C958DE}" type="sibTrans" cxnId="{C8327503-BF97-48DD-AD79-A4C3C98716AE}">
      <dgm:prSet/>
      <dgm:spPr/>
      <dgm:t>
        <a:bodyPr/>
        <a:lstStyle/>
        <a:p>
          <a:endParaRPr lang="en-US"/>
        </a:p>
      </dgm:t>
    </dgm:pt>
    <dgm:pt modelId="{A496D044-8091-4381-9F6B-3F5EEB8685E5}">
      <dgm:prSet/>
      <dgm:spPr/>
      <dgm:t>
        <a:bodyPr/>
        <a:lstStyle/>
        <a:p>
          <a:r>
            <a:rPr lang="en-US" dirty="0" err="1"/>
            <a:t>Participatietrajecten</a:t>
          </a:r>
          <a:endParaRPr lang="en-US" dirty="0"/>
        </a:p>
      </dgm:t>
    </dgm:pt>
    <dgm:pt modelId="{DF4732E3-7A0C-41CB-9E6A-BE296AD63364}" type="parTrans" cxnId="{B46D450D-746D-4F92-81B4-D162EC37F375}">
      <dgm:prSet/>
      <dgm:spPr/>
      <dgm:t>
        <a:bodyPr/>
        <a:lstStyle/>
        <a:p>
          <a:endParaRPr lang="en-US"/>
        </a:p>
      </dgm:t>
    </dgm:pt>
    <dgm:pt modelId="{B8BCCBE0-B7D2-4F8F-843A-CA102BD8C18C}" type="sibTrans" cxnId="{B46D450D-746D-4F92-81B4-D162EC37F375}">
      <dgm:prSet/>
      <dgm:spPr/>
      <dgm:t>
        <a:bodyPr/>
        <a:lstStyle/>
        <a:p>
          <a:endParaRPr lang="en-US"/>
        </a:p>
      </dgm:t>
    </dgm:pt>
    <dgm:pt modelId="{F326381A-FB54-4EC1-80D6-4A254E17FD9D}">
      <dgm:prSet/>
      <dgm:spPr/>
      <dgm:t>
        <a:bodyPr/>
        <a:lstStyle/>
        <a:p>
          <a:r>
            <a:rPr lang="en-US" dirty="0" err="1"/>
            <a:t>Smaakbeurzen</a:t>
          </a:r>
          <a:endParaRPr lang="en-US" dirty="0"/>
        </a:p>
      </dgm:t>
    </dgm:pt>
    <dgm:pt modelId="{826FDD26-9408-4752-84D6-558111F3D6BF}" type="parTrans" cxnId="{0551E666-1D11-4A24-883D-E25DC26DD397}">
      <dgm:prSet/>
      <dgm:spPr/>
      <dgm:t>
        <a:bodyPr/>
        <a:lstStyle/>
        <a:p>
          <a:endParaRPr lang="en-US"/>
        </a:p>
      </dgm:t>
    </dgm:pt>
    <dgm:pt modelId="{33E53522-E613-4138-ACF3-67D19783A97A}" type="sibTrans" cxnId="{0551E666-1D11-4A24-883D-E25DC26DD397}">
      <dgm:prSet/>
      <dgm:spPr/>
      <dgm:t>
        <a:bodyPr/>
        <a:lstStyle/>
        <a:p>
          <a:endParaRPr lang="en-US"/>
        </a:p>
      </dgm:t>
    </dgm:pt>
    <dgm:pt modelId="{8DA40BC3-B740-4BE0-A0B2-28DB50DADFF4}">
      <dgm:prSet/>
      <dgm:spPr/>
      <dgm:t>
        <a:bodyPr/>
        <a:lstStyle/>
        <a:p>
          <a:r>
            <a:rPr lang="en-US" dirty="0" err="1"/>
            <a:t>Innovatie</a:t>
          </a:r>
          <a:endParaRPr lang="nl-BE" dirty="0"/>
        </a:p>
      </dgm:t>
    </dgm:pt>
    <dgm:pt modelId="{75160CBD-3A7F-484E-ADCC-FCD0A3E0F721}" type="parTrans" cxnId="{B766531E-E907-478E-B8E3-94D2F58CC464}">
      <dgm:prSet/>
      <dgm:spPr/>
    </dgm:pt>
    <dgm:pt modelId="{6BD8D730-DBB7-4208-B5C3-6A89DCC93355}" type="sibTrans" cxnId="{B766531E-E907-478E-B8E3-94D2F58CC464}">
      <dgm:prSet/>
      <dgm:spPr/>
    </dgm:pt>
    <dgm:pt modelId="{42BA072E-9CBA-4CE6-872E-71E56D5FB68F}">
      <dgm:prSet/>
      <dgm:spPr/>
      <dgm:t>
        <a:bodyPr/>
        <a:lstStyle/>
        <a:p>
          <a:r>
            <a:rPr lang="en-US" dirty="0" err="1"/>
            <a:t>Panden</a:t>
          </a:r>
          <a:endParaRPr lang="en-US" dirty="0"/>
        </a:p>
      </dgm:t>
    </dgm:pt>
    <dgm:pt modelId="{991283BB-901B-4271-8A75-FE5696A5B7CE}" type="parTrans" cxnId="{84BF71A6-D0F4-4B22-9B1A-9649B0E7212C}">
      <dgm:prSet/>
      <dgm:spPr/>
    </dgm:pt>
    <dgm:pt modelId="{AEF7F9AB-F55B-4E26-AA7B-7447E0836314}" type="sibTrans" cxnId="{84BF71A6-D0F4-4B22-9B1A-9649B0E7212C}">
      <dgm:prSet/>
      <dgm:spPr/>
    </dgm:pt>
    <dgm:pt modelId="{57F7AD9C-4B46-4F72-9338-4DB8D4CF9C8D}">
      <dgm:prSet/>
      <dgm:spPr/>
      <dgm:t>
        <a:bodyPr/>
        <a:lstStyle/>
        <a:p>
          <a:r>
            <a:rPr lang="en-US" dirty="0" err="1"/>
            <a:t>Loodsen</a:t>
          </a:r>
          <a:endParaRPr lang="en-US" dirty="0"/>
        </a:p>
      </dgm:t>
    </dgm:pt>
    <dgm:pt modelId="{3467E708-5662-44B0-8054-0A88763E09E2}" type="parTrans" cxnId="{4E5D743E-2E18-4D5F-89CC-0E20639F0930}">
      <dgm:prSet/>
      <dgm:spPr/>
    </dgm:pt>
    <dgm:pt modelId="{B0470DA0-1266-445A-91A6-33D47CB195CE}" type="sibTrans" cxnId="{4E5D743E-2E18-4D5F-89CC-0E20639F0930}">
      <dgm:prSet/>
      <dgm:spPr/>
    </dgm:pt>
    <dgm:pt modelId="{35ED74CB-FFB9-4095-9D23-75AE1FD8258F}">
      <dgm:prSet/>
      <dgm:spPr/>
      <dgm:t>
        <a:bodyPr/>
        <a:lstStyle/>
        <a:p>
          <a:r>
            <a:rPr lang="en-US" dirty="0" err="1"/>
            <a:t>verkoopplaatsen</a:t>
          </a:r>
          <a:endParaRPr lang="en-US" dirty="0"/>
        </a:p>
      </dgm:t>
    </dgm:pt>
    <dgm:pt modelId="{E5CC1D4B-BC12-40A6-9341-897D8F3DFE35}" type="parTrans" cxnId="{94C02A8D-8E3D-4D92-AE21-2E6CE336CEA5}">
      <dgm:prSet/>
      <dgm:spPr/>
    </dgm:pt>
    <dgm:pt modelId="{C483CB9B-42C2-489E-AB96-54A0F986DBD6}" type="sibTrans" cxnId="{94C02A8D-8E3D-4D92-AE21-2E6CE336CEA5}">
      <dgm:prSet/>
      <dgm:spPr/>
    </dgm:pt>
    <dgm:pt modelId="{B6CF6D39-D77A-4F0E-978E-1AEC22470BDD}">
      <dgm:prSet/>
      <dgm:spPr/>
      <dgm:t>
        <a:bodyPr/>
        <a:lstStyle/>
        <a:p>
          <a:r>
            <a:rPr lang="en-US" dirty="0"/>
            <a:t>Starters</a:t>
          </a:r>
          <a:endParaRPr lang="nl-BE" dirty="0"/>
        </a:p>
      </dgm:t>
    </dgm:pt>
    <dgm:pt modelId="{2DC4FBDB-953F-47C2-9720-02BD2D9DFD9C}" type="parTrans" cxnId="{2FE2B6E8-CBA8-40E9-A472-CB4DC9E17496}">
      <dgm:prSet/>
      <dgm:spPr/>
    </dgm:pt>
    <dgm:pt modelId="{2AB07867-2D00-4E5C-8068-34C706BB82D3}" type="sibTrans" cxnId="{2FE2B6E8-CBA8-40E9-A472-CB4DC9E17496}">
      <dgm:prSet/>
      <dgm:spPr/>
    </dgm:pt>
    <dgm:pt modelId="{9C429E7C-43FC-49BC-A454-CF6330FC8A98}">
      <dgm:prSet/>
      <dgm:spPr/>
      <dgm:t>
        <a:bodyPr/>
        <a:lstStyle/>
        <a:p>
          <a:r>
            <a:rPr lang="en-US" dirty="0" err="1"/>
            <a:t>Samenwerkingen</a:t>
          </a:r>
          <a:endParaRPr lang="nl-BE" dirty="0"/>
        </a:p>
      </dgm:t>
    </dgm:pt>
    <dgm:pt modelId="{4D3D3D50-125C-48A5-8F0C-EE1B54B879DE}" type="parTrans" cxnId="{DFAD0735-215E-4764-AAAC-578EFB79A683}">
      <dgm:prSet/>
      <dgm:spPr/>
    </dgm:pt>
    <dgm:pt modelId="{D13F0899-07F1-4A90-918A-A26E743E986D}" type="sibTrans" cxnId="{DFAD0735-215E-4764-AAAC-578EFB79A683}">
      <dgm:prSet/>
      <dgm:spPr/>
    </dgm:pt>
    <dgm:pt modelId="{1A683066-88AB-4DFE-8837-30C7A5A81CB1}">
      <dgm:prSet/>
      <dgm:spPr/>
      <dgm:t>
        <a:bodyPr/>
        <a:lstStyle/>
        <a:p>
          <a:endParaRPr lang="en-US" dirty="0"/>
        </a:p>
      </dgm:t>
    </dgm:pt>
    <dgm:pt modelId="{B35BAD23-D4C0-4E04-BBE9-F677B2B759E6}" type="parTrans" cxnId="{F566E101-858D-45A8-9684-AAAEF232AB04}">
      <dgm:prSet/>
      <dgm:spPr/>
    </dgm:pt>
    <dgm:pt modelId="{59ACAA7D-70DC-40D1-96EB-2893D4E0CD38}" type="sibTrans" cxnId="{F566E101-858D-45A8-9684-AAAEF232AB04}">
      <dgm:prSet/>
      <dgm:spPr/>
    </dgm:pt>
    <dgm:pt modelId="{92931192-3193-48BE-B316-CB20E326F405}">
      <dgm:prSet/>
      <dgm:spPr/>
      <dgm:t>
        <a:bodyPr/>
        <a:lstStyle/>
        <a:p>
          <a:r>
            <a:rPr lang="en-US" dirty="0"/>
            <a:t>Events</a:t>
          </a:r>
        </a:p>
      </dgm:t>
    </dgm:pt>
    <dgm:pt modelId="{48EA818F-8C88-4DC0-B499-1000DDEE1EBE}" type="parTrans" cxnId="{9FBDEA75-A730-4C84-873C-3C06EA1A9603}">
      <dgm:prSet/>
      <dgm:spPr/>
    </dgm:pt>
    <dgm:pt modelId="{286987E7-FE19-4A84-A06A-575267EBE3E5}" type="sibTrans" cxnId="{9FBDEA75-A730-4C84-873C-3C06EA1A9603}">
      <dgm:prSet/>
      <dgm:spPr/>
    </dgm:pt>
    <dgm:pt modelId="{BC6EA799-F33E-43EE-BFF4-23E76F2FE98D}">
      <dgm:prSet/>
      <dgm:spPr/>
      <dgm:t>
        <a:bodyPr/>
        <a:lstStyle/>
        <a:p>
          <a:endParaRPr lang="en-US" dirty="0"/>
        </a:p>
      </dgm:t>
    </dgm:pt>
    <dgm:pt modelId="{D5D92307-FCB4-4437-B8DB-90CD23B96164}" type="parTrans" cxnId="{1930F3D3-701F-4BFD-B4D0-BA67EC360D33}">
      <dgm:prSet/>
      <dgm:spPr/>
    </dgm:pt>
    <dgm:pt modelId="{C190A1F7-CD40-4192-A9AF-0675328C21AE}" type="sibTrans" cxnId="{1930F3D3-701F-4BFD-B4D0-BA67EC360D33}">
      <dgm:prSet/>
      <dgm:spPr/>
    </dgm:pt>
    <dgm:pt modelId="{E8B8A6B1-6F17-4E65-A37A-365768D84253}">
      <dgm:prSet/>
      <dgm:spPr/>
      <dgm:t>
        <a:bodyPr/>
        <a:lstStyle/>
        <a:p>
          <a:r>
            <a:rPr lang="en-US" dirty="0" err="1"/>
            <a:t>Opportuniteiten</a:t>
          </a:r>
          <a:r>
            <a:rPr lang="en-US" dirty="0"/>
            <a:t> </a:t>
          </a:r>
          <a:r>
            <a:rPr lang="en-US" dirty="0" err="1"/>
            <a:t>ondersteunen</a:t>
          </a:r>
          <a:r>
            <a:rPr lang="en-US" dirty="0"/>
            <a:t>: </a:t>
          </a:r>
          <a:r>
            <a:rPr lang="en-US" dirty="0" err="1"/>
            <a:t>Financieel</a:t>
          </a:r>
          <a:r>
            <a:rPr lang="en-US" dirty="0"/>
            <a:t>, </a:t>
          </a:r>
          <a:r>
            <a:rPr lang="en-US" dirty="0" err="1"/>
            <a:t>materieel</a:t>
          </a:r>
          <a:r>
            <a:rPr lang="en-US" dirty="0"/>
            <a:t>, </a:t>
          </a:r>
          <a:r>
            <a:rPr lang="en-US" dirty="0" err="1"/>
            <a:t>communicatief</a:t>
          </a:r>
          <a:endParaRPr lang="en-US" dirty="0"/>
        </a:p>
      </dgm:t>
    </dgm:pt>
    <dgm:pt modelId="{6B6F54C1-6356-482F-8737-D257625A8591}" type="parTrans" cxnId="{5180483A-5FE1-49EE-8EA3-FD9AE09A23AA}">
      <dgm:prSet/>
      <dgm:spPr/>
    </dgm:pt>
    <dgm:pt modelId="{E58F2345-A625-434B-80A0-FBB508537762}" type="sibTrans" cxnId="{5180483A-5FE1-49EE-8EA3-FD9AE09A23AA}">
      <dgm:prSet/>
      <dgm:spPr/>
    </dgm:pt>
    <dgm:pt modelId="{C1FFA56D-B3D6-41E6-BA21-A1F8364259AA}" type="pres">
      <dgm:prSet presAssocID="{2960117C-8B4D-4245-9CB7-70224D14E1BD}" presName="linear" presStyleCnt="0">
        <dgm:presLayoutVars>
          <dgm:dir/>
          <dgm:animLvl val="lvl"/>
          <dgm:resizeHandles val="exact"/>
        </dgm:presLayoutVars>
      </dgm:prSet>
      <dgm:spPr/>
    </dgm:pt>
    <dgm:pt modelId="{C8A223C4-7ED3-4694-A1CA-3C5673F1788A}" type="pres">
      <dgm:prSet presAssocID="{FDD9816C-CDA3-4919-8939-C83964C9CE2C}" presName="parentLin" presStyleCnt="0"/>
      <dgm:spPr/>
    </dgm:pt>
    <dgm:pt modelId="{4DA24A3F-CFF4-4FA7-A7F8-B8EA89854750}" type="pres">
      <dgm:prSet presAssocID="{FDD9816C-CDA3-4919-8939-C83964C9CE2C}" presName="parentLeftMargin" presStyleLbl="node1" presStyleIdx="0" presStyleCnt="3"/>
      <dgm:spPr/>
    </dgm:pt>
    <dgm:pt modelId="{125D224D-F3D7-4A95-8E88-C27D2BDB3CA4}" type="pres">
      <dgm:prSet presAssocID="{FDD9816C-CDA3-4919-8939-C83964C9CE2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D8E8F5D-69DC-4201-85D8-46650DF30F2D}" type="pres">
      <dgm:prSet presAssocID="{FDD9816C-CDA3-4919-8939-C83964C9CE2C}" presName="negativeSpace" presStyleCnt="0"/>
      <dgm:spPr/>
    </dgm:pt>
    <dgm:pt modelId="{1F869378-EFEE-4FFB-A171-90DA19C98310}" type="pres">
      <dgm:prSet presAssocID="{FDD9816C-CDA3-4919-8939-C83964C9CE2C}" presName="childText" presStyleLbl="conFgAcc1" presStyleIdx="0" presStyleCnt="3" custLinFactY="-319" custLinFactNeighborY="-100000">
        <dgm:presLayoutVars>
          <dgm:bulletEnabled val="1"/>
        </dgm:presLayoutVars>
      </dgm:prSet>
      <dgm:spPr/>
    </dgm:pt>
    <dgm:pt modelId="{489819BB-083D-442F-A196-E88A9366BD60}" type="pres">
      <dgm:prSet presAssocID="{E498DB58-CF23-4884-960B-271880EDE81E}" presName="spaceBetweenRectangles" presStyleCnt="0"/>
      <dgm:spPr/>
    </dgm:pt>
    <dgm:pt modelId="{19785D4A-7EFE-4C44-AEC9-A8C6A34E46DD}" type="pres">
      <dgm:prSet presAssocID="{8BD7F8B6-51E8-423F-92F2-4BCD946646EB}" presName="parentLin" presStyleCnt="0"/>
      <dgm:spPr/>
    </dgm:pt>
    <dgm:pt modelId="{CEC093A7-81D9-459C-A9FF-44399860D007}" type="pres">
      <dgm:prSet presAssocID="{8BD7F8B6-51E8-423F-92F2-4BCD946646EB}" presName="parentLeftMargin" presStyleLbl="node1" presStyleIdx="0" presStyleCnt="3"/>
      <dgm:spPr/>
    </dgm:pt>
    <dgm:pt modelId="{828C04FF-58B9-4B33-89B9-907C151196B9}" type="pres">
      <dgm:prSet presAssocID="{8BD7F8B6-51E8-423F-92F2-4BCD946646E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E120973-B8E8-4E5F-B16D-38912550A6A8}" type="pres">
      <dgm:prSet presAssocID="{8BD7F8B6-51E8-423F-92F2-4BCD946646EB}" presName="negativeSpace" presStyleCnt="0"/>
      <dgm:spPr/>
    </dgm:pt>
    <dgm:pt modelId="{17457364-8196-40BD-850C-264F059DCCCB}" type="pres">
      <dgm:prSet presAssocID="{8BD7F8B6-51E8-423F-92F2-4BCD946646EB}" presName="childText" presStyleLbl="conFgAcc1" presStyleIdx="1" presStyleCnt="3">
        <dgm:presLayoutVars>
          <dgm:bulletEnabled val="1"/>
        </dgm:presLayoutVars>
      </dgm:prSet>
      <dgm:spPr/>
    </dgm:pt>
    <dgm:pt modelId="{796E789A-38BC-4666-A243-BA7D762A8F4B}" type="pres">
      <dgm:prSet presAssocID="{3C9AF499-9057-4E9A-AC5A-285E92C958DE}" presName="spaceBetweenRectangles" presStyleCnt="0"/>
      <dgm:spPr/>
    </dgm:pt>
    <dgm:pt modelId="{6A84B50B-E1DF-444E-8B75-7BE7706A4E75}" type="pres">
      <dgm:prSet presAssocID="{A496D044-8091-4381-9F6B-3F5EEB8685E5}" presName="parentLin" presStyleCnt="0"/>
      <dgm:spPr/>
    </dgm:pt>
    <dgm:pt modelId="{AAC44402-FE78-4A58-94EF-AD34433CFA5C}" type="pres">
      <dgm:prSet presAssocID="{A496D044-8091-4381-9F6B-3F5EEB8685E5}" presName="parentLeftMargin" presStyleLbl="node1" presStyleIdx="1" presStyleCnt="3"/>
      <dgm:spPr/>
    </dgm:pt>
    <dgm:pt modelId="{8D723F15-EF8A-4C44-B297-63B6298496DD}" type="pres">
      <dgm:prSet presAssocID="{A496D044-8091-4381-9F6B-3F5EEB8685E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AD26698-382D-450B-8C12-81F041E7CBD9}" type="pres">
      <dgm:prSet presAssocID="{A496D044-8091-4381-9F6B-3F5EEB8685E5}" presName="negativeSpace" presStyleCnt="0"/>
      <dgm:spPr/>
    </dgm:pt>
    <dgm:pt modelId="{4CF01590-65C0-4BD2-BDEB-3E3B3A2F357D}" type="pres">
      <dgm:prSet presAssocID="{A496D044-8091-4381-9F6B-3F5EEB8685E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566E101-858D-45A8-9684-AAAEF232AB04}" srcId="{A496D044-8091-4381-9F6B-3F5EEB8685E5}" destId="{1A683066-88AB-4DFE-8837-30C7A5A81CB1}" srcOrd="4" destOrd="0" parTransId="{B35BAD23-D4C0-4E04-BBE9-F677B2B759E6}" sibTransId="{59ACAA7D-70DC-40D1-96EB-2893D4E0CD38}"/>
    <dgm:cxn modelId="{C8327503-BF97-48DD-AD79-A4C3C98716AE}" srcId="{2960117C-8B4D-4245-9CB7-70224D14E1BD}" destId="{8BD7F8B6-51E8-423F-92F2-4BCD946646EB}" srcOrd="1" destOrd="0" parTransId="{B11CEF97-508B-4316-88C3-32F6DA7F8603}" sibTransId="{3C9AF499-9057-4E9A-AC5A-285E92C958DE}"/>
    <dgm:cxn modelId="{B46D450D-746D-4F92-81B4-D162EC37F375}" srcId="{2960117C-8B4D-4245-9CB7-70224D14E1BD}" destId="{A496D044-8091-4381-9F6B-3F5EEB8685E5}" srcOrd="2" destOrd="0" parTransId="{DF4732E3-7A0C-41CB-9E6A-BE296AD63364}" sibTransId="{B8BCCBE0-B7D2-4F8F-843A-CA102BD8C18C}"/>
    <dgm:cxn modelId="{BFF07714-B48C-4029-8832-DDC4DAF0C1F6}" srcId="{2960117C-8B4D-4245-9CB7-70224D14E1BD}" destId="{FDD9816C-CDA3-4919-8939-C83964C9CE2C}" srcOrd="0" destOrd="0" parTransId="{D0C1BAEB-E8B4-432C-AB6F-C8A7FACC0C96}" sibTransId="{E498DB58-CF23-4884-960B-271880EDE81E}"/>
    <dgm:cxn modelId="{2E92D71D-C1AA-4DA5-BFB0-747254D1D38E}" type="presOf" srcId="{8BD7F8B6-51E8-423F-92F2-4BCD946646EB}" destId="{828C04FF-58B9-4B33-89B9-907C151196B9}" srcOrd="1" destOrd="0" presId="urn:microsoft.com/office/officeart/2005/8/layout/list1"/>
    <dgm:cxn modelId="{B766531E-E907-478E-B8E3-94D2F58CC464}" srcId="{8BD7F8B6-51E8-423F-92F2-4BCD946646EB}" destId="{8DA40BC3-B740-4BE0-A0B2-28DB50DADFF4}" srcOrd="0" destOrd="0" parTransId="{75160CBD-3A7F-484E-ADCC-FCD0A3E0F721}" sibTransId="{6BD8D730-DBB7-4208-B5C3-6A89DCC93355}"/>
    <dgm:cxn modelId="{8C28712B-B517-43ED-B554-6A34411A99A9}" type="presOf" srcId="{9C429E7C-43FC-49BC-A454-CF6330FC8A98}" destId="{17457364-8196-40BD-850C-264F059DCCCB}" srcOrd="0" destOrd="2" presId="urn:microsoft.com/office/officeart/2005/8/layout/list1"/>
    <dgm:cxn modelId="{DFAD0735-215E-4764-AAAC-578EFB79A683}" srcId="{8BD7F8B6-51E8-423F-92F2-4BCD946646EB}" destId="{9C429E7C-43FC-49BC-A454-CF6330FC8A98}" srcOrd="2" destOrd="0" parTransId="{4D3D3D50-125C-48A5-8F0C-EE1B54B879DE}" sibTransId="{D13F0899-07F1-4A90-918A-A26E743E986D}"/>
    <dgm:cxn modelId="{5180483A-5FE1-49EE-8EA3-FD9AE09A23AA}" srcId="{A496D044-8091-4381-9F6B-3F5EEB8685E5}" destId="{E8B8A6B1-6F17-4E65-A37A-365768D84253}" srcOrd="2" destOrd="0" parTransId="{6B6F54C1-6356-482F-8737-D257625A8591}" sibTransId="{E58F2345-A625-434B-80A0-FBB508537762}"/>
    <dgm:cxn modelId="{4E5D743E-2E18-4D5F-89CC-0E20639F0930}" srcId="{FDD9816C-CDA3-4919-8939-C83964C9CE2C}" destId="{57F7AD9C-4B46-4F72-9338-4DB8D4CF9C8D}" srcOrd="2" destOrd="0" parTransId="{3467E708-5662-44B0-8054-0A88763E09E2}" sibTransId="{B0470DA0-1266-445A-91A6-33D47CB195CE}"/>
    <dgm:cxn modelId="{CB1CD85D-54AB-4AEA-91E6-A17E70C05145}" type="presOf" srcId="{F326381A-FB54-4EC1-80D6-4A254E17FD9D}" destId="{4CF01590-65C0-4BD2-BDEB-3E3B3A2F357D}" srcOrd="0" destOrd="0" presId="urn:microsoft.com/office/officeart/2005/8/layout/list1"/>
    <dgm:cxn modelId="{0551E666-1D11-4A24-883D-E25DC26DD397}" srcId="{A496D044-8091-4381-9F6B-3F5EEB8685E5}" destId="{F326381A-FB54-4EC1-80D6-4A254E17FD9D}" srcOrd="0" destOrd="0" parTransId="{826FDD26-9408-4752-84D6-558111F3D6BF}" sibTransId="{33E53522-E613-4138-ACF3-67D19783A97A}"/>
    <dgm:cxn modelId="{1E0F714B-84EF-4E4E-8E65-25259AE200E5}" srcId="{FDD9816C-CDA3-4919-8939-C83964C9CE2C}" destId="{4F61BF3B-0ED6-4ED3-A7E7-74A0C4AE9459}" srcOrd="0" destOrd="0" parTransId="{A69B9B43-C554-468A-B201-110AAD7BE0CA}" sibTransId="{74E7FBA4-7C98-40BB-B3DF-F1B7A1513EB4}"/>
    <dgm:cxn modelId="{13EA8B4B-F212-4952-B206-38E425E6CAED}" type="presOf" srcId="{FDD9816C-CDA3-4919-8939-C83964C9CE2C}" destId="{4DA24A3F-CFF4-4FA7-A7F8-B8EA89854750}" srcOrd="0" destOrd="0" presId="urn:microsoft.com/office/officeart/2005/8/layout/list1"/>
    <dgm:cxn modelId="{51CF554E-9BD3-4EC4-BBFA-2C2ACFABBE3F}" type="presOf" srcId="{FDD9816C-CDA3-4919-8939-C83964C9CE2C}" destId="{125D224D-F3D7-4A95-8E88-C27D2BDB3CA4}" srcOrd="1" destOrd="0" presId="urn:microsoft.com/office/officeart/2005/8/layout/list1"/>
    <dgm:cxn modelId="{97F5A74F-F955-4CD7-BCEB-0EA722CBE67E}" type="presOf" srcId="{A496D044-8091-4381-9F6B-3F5EEB8685E5}" destId="{AAC44402-FE78-4A58-94EF-AD34433CFA5C}" srcOrd="0" destOrd="0" presId="urn:microsoft.com/office/officeart/2005/8/layout/list1"/>
    <dgm:cxn modelId="{9FBDEA75-A730-4C84-873C-3C06EA1A9603}" srcId="{A496D044-8091-4381-9F6B-3F5EEB8685E5}" destId="{92931192-3193-48BE-B316-CB20E326F405}" srcOrd="1" destOrd="0" parTransId="{48EA818F-8C88-4DC0-B499-1000DDEE1EBE}" sibTransId="{286987E7-FE19-4A84-A06A-575267EBE3E5}"/>
    <dgm:cxn modelId="{D909027C-7D23-4995-A93F-BE961BFC6C2A}" type="presOf" srcId="{1A683066-88AB-4DFE-8837-30C7A5A81CB1}" destId="{4CF01590-65C0-4BD2-BDEB-3E3B3A2F357D}" srcOrd="0" destOrd="4" presId="urn:microsoft.com/office/officeart/2005/8/layout/list1"/>
    <dgm:cxn modelId="{64AAAB7C-701C-46F7-986B-A4C7D2655124}" type="presOf" srcId="{4F61BF3B-0ED6-4ED3-A7E7-74A0C4AE9459}" destId="{1F869378-EFEE-4FFB-A171-90DA19C98310}" srcOrd="0" destOrd="0" presId="urn:microsoft.com/office/officeart/2005/8/layout/list1"/>
    <dgm:cxn modelId="{E5E1DB7C-DD9F-4C5C-91EE-753EDFD78B34}" type="presOf" srcId="{2960117C-8B4D-4245-9CB7-70224D14E1BD}" destId="{C1FFA56D-B3D6-41E6-BA21-A1F8364259AA}" srcOrd="0" destOrd="0" presId="urn:microsoft.com/office/officeart/2005/8/layout/list1"/>
    <dgm:cxn modelId="{42884187-E4DC-4C67-A513-CB4ED7863514}" type="presOf" srcId="{57F7AD9C-4B46-4F72-9338-4DB8D4CF9C8D}" destId="{1F869378-EFEE-4FFB-A171-90DA19C98310}" srcOrd="0" destOrd="2" presId="urn:microsoft.com/office/officeart/2005/8/layout/list1"/>
    <dgm:cxn modelId="{94C02A8D-8E3D-4D92-AE21-2E6CE336CEA5}" srcId="{FDD9816C-CDA3-4919-8939-C83964C9CE2C}" destId="{35ED74CB-FFB9-4095-9D23-75AE1FD8258F}" srcOrd="3" destOrd="0" parTransId="{E5CC1D4B-BC12-40A6-9341-897D8F3DFE35}" sibTransId="{C483CB9B-42C2-489E-AB96-54A0F986DBD6}"/>
    <dgm:cxn modelId="{A034AF8D-4E37-4238-AFB3-89E63E7AD19E}" type="presOf" srcId="{92931192-3193-48BE-B316-CB20E326F405}" destId="{4CF01590-65C0-4BD2-BDEB-3E3B3A2F357D}" srcOrd="0" destOrd="1" presId="urn:microsoft.com/office/officeart/2005/8/layout/list1"/>
    <dgm:cxn modelId="{57611C97-FD33-461F-B2B3-A74BE56DE053}" type="presOf" srcId="{8DA40BC3-B740-4BE0-A0B2-28DB50DADFF4}" destId="{17457364-8196-40BD-850C-264F059DCCCB}" srcOrd="0" destOrd="0" presId="urn:microsoft.com/office/officeart/2005/8/layout/list1"/>
    <dgm:cxn modelId="{5894A19B-CB39-4B3E-A514-B00C83365E92}" type="presOf" srcId="{8BD7F8B6-51E8-423F-92F2-4BCD946646EB}" destId="{CEC093A7-81D9-459C-A9FF-44399860D007}" srcOrd="0" destOrd="0" presId="urn:microsoft.com/office/officeart/2005/8/layout/list1"/>
    <dgm:cxn modelId="{84BF71A6-D0F4-4B22-9B1A-9649B0E7212C}" srcId="{FDD9816C-CDA3-4919-8939-C83964C9CE2C}" destId="{42BA072E-9CBA-4CE6-872E-71E56D5FB68F}" srcOrd="1" destOrd="0" parTransId="{991283BB-901B-4271-8A75-FE5696A5B7CE}" sibTransId="{AEF7F9AB-F55B-4E26-AA7B-7447E0836314}"/>
    <dgm:cxn modelId="{8C6DB6C4-A36B-4DFF-B95E-6BC541D2C4E2}" type="presOf" srcId="{35ED74CB-FFB9-4095-9D23-75AE1FD8258F}" destId="{1F869378-EFEE-4FFB-A171-90DA19C98310}" srcOrd="0" destOrd="3" presId="urn:microsoft.com/office/officeart/2005/8/layout/list1"/>
    <dgm:cxn modelId="{1930F3D3-701F-4BFD-B4D0-BA67EC360D33}" srcId="{A496D044-8091-4381-9F6B-3F5EEB8685E5}" destId="{BC6EA799-F33E-43EE-BFF4-23E76F2FE98D}" srcOrd="3" destOrd="0" parTransId="{D5D92307-FCB4-4437-B8DB-90CD23B96164}" sibTransId="{C190A1F7-CD40-4192-A9AF-0675328C21AE}"/>
    <dgm:cxn modelId="{2FE2B6E8-CBA8-40E9-A472-CB4DC9E17496}" srcId="{8BD7F8B6-51E8-423F-92F2-4BCD946646EB}" destId="{B6CF6D39-D77A-4F0E-978E-1AEC22470BDD}" srcOrd="1" destOrd="0" parTransId="{2DC4FBDB-953F-47C2-9720-02BD2D9DFD9C}" sibTransId="{2AB07867-2D00-4E5C-8068-34C706BB82D3}"/>
    <dgm:cxn modelId="{5F0E5DE9-E42D-4A71-8C5B-EA78DEB2D542}" type="presOf" srcId="{E8B8A6B1-6F17-4E65-A37A-365768D84253}" destId="{4CF01590-65C0-4BD2-BDEB-3E3B3A2F357D}" srcOrd="0" destOrd="2" presId="urn:microsoft.com/office/officeart/2005/8/layout/list1"/>
    <dgm:cxn modelId="{20419AEB-0AE2-45F0-8D67-F1EEAC8C8F77}" type="presOf" srcId="{A496D044-8091-4381-9F6B-3F5EEB8685E5}" destId="{8D723F15-EF8A-4C44-B297-63B6298496DD}" srcOrd="1" destOrd="0" presId="urn:microsoft.com/office/officeart/2005/8/layout/list1"/>
    <dgm:cxn modelId="{E3A0E9EE-8D36-4CB5-9FAC-A2B3E70A4F89}" type="presOf" srcId="{42BA072E-9CBA-4CE6-872E-71E56D5FB68F}" destId="{1F869378-EFEE-4FFB-A171-90DA19C98310}" srcOrd="0" destOrd="1" presId="urn:microsoft.com/office/officeart/2005/8/layout/list1"/>
    <dgm:cxn modelId="{0E35E7F4-BBCA-4D43-8BB9-BD49B830D0CA}" type="presOf" srcId="{B6CF6D39-D77A-4F0E-978E-1AEC22470BDD}" destId="{17457364-8196-40BD-850C-264F059DCCCB}" srcOrd="0" destOrd="1" presId="urn:microsoft.com/office/officeart/2005/8/layout/list1"/>
    <dgm:cxn modelId="{7EE339FD-6068-4E66-9049-C953137358B6}" type="presOf" srcId="{BC6EA799-F33E-43EE-BFF4-23E76F2FE98D}" destId="{4CF01590-65C0-4BD2-BDEB-3E3B3A2F357D}" srcOrd="0" destOrd="3" presId="urn:microsoft.com/office/officeart/2005/8/layout/list1"/>
    <dgm:cxn modelId="{829AC16C-AFA6-4128-9048-6B092489E5B2}" type="presParOf" srcId="{C1FFA56D-B3D6-41E6-BA21-A1F8364259AA}" destId="{C8A223C4-7ED3-4694-A1CA-3C5673F1788A}" srcOrd="0" destOrd="0" presId="urn:microsoft.com/office/officeart/2005/8/layout/list1"/>
    <dgm:cxn modelId="{26910D4B-BCC2-4FB5-8359-617B099CA161}" type="presParOf" srcId="{C8A223C4-7ED3-4694-A1CA-3C5673F1788A}" destId="{4DA24A3F-CFF4-4FA7-A7F8-B8EA89854750}" srcOrd="0" destOrd="0" presId="urn:microsoft.com/office/officeart/2005/8/layout/list1"/>
    <dgm:cxn modelId="{891F3F49-1BCE-4483-8666-AB9AF2F96B89}" type="presParOf" srcId="{C8A223C4-7ED3-4694-A1CA-3C5673F1788A}" destId="{125D224D-F3D7-4A95-8E88-C27D2BDB3CA4}" srcOrd="1" destOrd="0" presId="urn:microsoft.com/office/officeart/2005/8/layout/list1"/>
    <dgm:cxn modelId="{FC97CEC7-00E2-4C4C-8AC2-DC582EE3B9C7}" type="presParOf" srcId="{C1FFA56D-B3D6-41E6-BA21-A1F8364259AA}" destId="{0D8E8F5D-69DC-4201-85D8-46650DF30F2D}" srcOrd="1" destOrd="0" presId="urn:microsoft.com/office/officeart/2005/8/layout/list1"/>
    <dgm:cxn modelId="{26DC12E1-7085-44CE-97FD-5F8AB559EF74}" type="presParOf" srcId="{C1FFA56D-B3D6-41E6-BA21-A1F8364259AA}" destId="{1F869378-EFEE-4FFB-A171-90DA19C98310}" srcOrd="2" destOrd="0" presId="urn:microsoft.com/office/officeart/2005/8/layout/list1"/>
    <dgm:cxn modelId="{D99B7636-0D72-48B6-A78F-3C2FA33A8A0B}" type="presParOf" srcId="{C1FFA56D-B3D6-41E6-BA21-A1F8364259AA}" destId="{489819BB-083D-442F-A196-E88A9366BD60}" srcOrd="3" destOrd="0" presId="urn:microsoft.com/office/officeart/2005/8/layout/list1"/>
    <dgm:cxn modelId="{89F750E8-DEA8-4C52-946D-681710C83C04}" type="presParOf" srcId="{C1FFA56D-B3D6-41E6-BA21-A1F8364259AA}" destId="{19785D4A-7EFE-4C44-AEC9-A8C6A34E46DD}" srcOrd="4" destOrd="0" presId="urn:microsoft.com/office/officeart/2005/8/layout/list1"/>
    <dgm:cxn modelId="{0AB7F856-72A3-49E9-8D00-23DE2145BE0B}" type="presParOf" srcId="{19785D4A-7EFE-4C44-AEC9-A8C6A34E46DD}" destId="{CEC093A7-81D9-459C-A9FF-44399860D007}" srcOrd="0" destOrd="0" presId="urn:microsoft.com/office/officeart/2005/8/layout/list1"/>
    <dgm:cxn modelId="{D62BE533-556F-4E0F-BF48-3440A2F4A0CB}" type="presParOf" srcId="{19785D4A-7EFE-4C44-AEC9-A8C6A34E46DD}" destId="{828C04FF-58B9-4B33-89B9-907C151196B9}" srcOrd="1" destOrd="0" presId="urn:microsoft.com/office/officeart/2005/8/layout/list1"/>
    <dgm:cxn modelId="{1641B777-A745-442F-888C-D35133EC9691}" type="presParOf" srcId="{C1FFA56D-B3D6-41E6-BA21-A1F8364259AA}" destId="{CE120973-B8E8-4E5F-B16D-38912550A6A8}" srcOrd="5" destOrd="0" presId="urn:microsoft.com/office/officeart/2005/8/layout/list1"/>
    <dgm:cxn modelId="{AB3D09DF-E6FD-49F4-9C56-93861F36AA0F}" type="presParOf" srcId="{C1FFA56D-B3D6-41E6-BA21-A1F8364259AA}" destId="{17457364-8196-40BD-850C-264F059DCCCB}" srcOrd="6" destOrd="0" presId="urn:microsoft.com/office/officeart/2005/8/layout/list1"/>
    <dgm:cxn modelId="{0292C769-AE43-4151-812A-AB1EDE08C119}" type="presParOf" srcId="{C1FFA56D-B3D6-41E6-BA21-A1F8364259AA}" destId="{796E789A-38BC-4666-A243-BA7D762A8F4B}" srcOrd="7" destOrd="0" presId="urn:microsoft.com/office/officeart/2005/8/layout/list1"/>
    <dgm:cxn modelId="{B055D3CE-1971-4FA5-B6CB-FCEBE4DECFF7}" type="presParOf" srcId="{C1FFA56D-B3D6-41E6-BA21-A1F8364259AA}" destId="{6A84B50B-E1DF-444E-8B75-7BE7706A4E75}" srcOrd="8" destOrd="0" presId="urn:microsoft.com/office/officeart/2005/8/layout/list1"/>
    <dgm:cxn modelId="{341DA712-C894-4129-B863-79DCD826D48F}" type="presParOf" srcId="{6A84B50B-E1DF-444E-8B75-7BE7706A4E75}" destId="{AAC44402-FE78-4A58-94EF-AD34433CFA5C}" srcOrd="0" destOrd="0" presId="urn:microsoft.com/office/officeart/2005/8/layout/list1"/>
    <dgm:cxn modelId="{B6C09CC2-52A7-4ECA-9F7D-11980F99DCB6}" type="presParOf" srcId="{6A84B50B-E1DF-444E-8B75-7BE7706A4E75}" destId="{8D723F15-EF8A-4C44-B297-63B6298496DD}" srcOrd="1" destOrd="0" presId="urn:microsoft.com/office/officeart/2005/8/layout/list1"/>
    <dgm:cxn modelId="{084D6276-FFCA-4A04-8A52-01EB10E8A697}" type="presParOf" srcId="{C1FFA56D-B3D6-41E6-BA21-A1F8364259AA}" destId="{BAD26698-382D-450B-8C12-81F041E7CBD9}" srcOrd="9" destOrd="0" presId="urn:microsoft.com/office/officeart/2005/8/layout/list1"/>
    <dgm:cxn modelId="{A89C3AA6-6CD6-4413-822E-00B50FFBC02E}" type="presParOf" srcId="{C1FFA56D-B3D6-41E6-BA21-A1F8364259AA}" destId="{4CF01590-65C0-4BD2-BDEB-3E3B3A2F357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69378-EFEE-4FFB-A171-90DA19C98310}">
      <dsp:nvSpPr>
        <dsp:cNvPr id="0" name=""/>
        <dsp:cNvSpPr/>
      </dsp:nvSpPr>
      <dsp:spPr>
        <a:xfrm>
          <a:off x="0" y="640654"/>
          <a:ext cx="10515600" cy="1606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12420" rIns="81612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dirty="0"/>
            <a:t>Land – </a:t>
          </a:r>
          <a:r>
            <a:rPr lang="en-US" sz="1500" b="1" kern="1200" dirty="0" err="1"/>
            <a:t>en</a:t>
          </a:r>
          <a:r>
            <a:rPr lang="en-US" sz="1500" b="1" kern="1200" dirty="0"/>
            <a:t> </a:t>
          </a:r>
          <a:r>
            <a:rPr lang="en-US" sz="1500" b="1" kern="1200" dirty="0" err="1"/>
            <a:t>tuinbouwers</a:t>
          </a:r>
          <a:r>
            <a:rPr lang="en-US" sz="1500" b="1" kern="1200" dirty="0"/>
            <a:t> </a:t>
          </a:r>
          <a:r>
            <a:rPr lang="en-US" sz="1500" kern="1200" dirty="0"/>
            <a:t>(</a:t>
          </a:r>
          <a:r>
            <a:rPr lang="en-US" sz="1500" kern="1200" dirty="0" err="1"/>
            <a:t>nog</a:t>
          </a:r>
          <a:r>
            <a:rPr lang="en-US" sz="1500" kern="1200" dirty="0"/>
            <a:t> </a:t>
          </a:r>
          <a:r>
            <a:rPr lang="en-US" sz="1500" kern="1200" dirty="0" err="1"/>
            <a:t>niet</a:t>
          </a:r>
          <a:r>
            <a:rPr lang="en-US" sz="1500" kern="1200" dirty="0"/>
            <a:t>) </a:t>
          </a:r>
          <a:r>
            <a:rPr lang="en-US" sz="1500" kern="1200" dirty="0" err="1"/>
            <a:t>actief</a:t>
          </a:r>
          <a:r>
            <a:rPr lang="en-US" sz="1500" kern="1200" dirty="0"/>
            <a:t> in de </a:t>
          </a:r>
          <a:r>
            <a:rPr lang="en-US" sz="1500" kern="1200" dirty="0" err="1"/>
            <a:t>korte</a:t>
          </a:r>
          <a:r>
            <a:rPr lang="en-US" sz="1500" kern="1200" dirty="0"/>
            <a:t> </a:t>
          </a:r>
          <a:r>
            <a:rPr lang="en-US" sz="1500" kern="1200" dirty="0" err="1"/>
            <a:t>keten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Horeca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Detailhandel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Andere ondernemers bv verwerkers (bakkerijen, chocolatiers, …)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Ken het </a:t>
          </a:r>
          <a:r>
            <a:rPr lang="en-US" sz="1500" kern="1200" dirty="0" err="1"/>
            <a:t>aanwezige</a:t>
          </a:r>
          <a:r>
            <a:rPr lang="en-US" sz="1500" kern="1200" dirty="0"/>
            <a:t> </a:t>
          </a:r>
          <a:r>
            <a:rPr lang="en-US" sz="1500" kern="1200" dirty="0" err="1"/>
            <a:t>netwerk</a:t>
          </a:r>
          <a:r>
            <a:rPr lang="en-US" sz="1500" kern="1200" dirty="0"/>
            <a:t>! </a:t>
          </a:r>
        </a:p>
      </dsp:txBody>
      <dsp:txXfrm>
        <a:off x="0" y="640654"/>
        <a:ext cx="10515600" cy="1606500"/>
      </dsp:txXfrm>
    </dsp:sp>
    <dsp:sp modelId="{125D224D-F3D7-4A95-8E88-C27D2BDB3CA4}">
      <dsp:nvSpPr>
        <dsp:cNvPr id="0" name=""/>
        <dsp:cNvSpPr/>
      </dsp:nvSpPr>
      <dsp:spPr>
        <a:xfrm>
          <a:off x="525780" y="425393"/>
          <a:ext cx="7360920" cy="442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Wie? =&gt; in </a:t>
          </a:r>
          <a:r>
            <a:rPr lang="en-US" sz="1500" kern="1200" dirty="0" err="1"/>
            <a:t>kaart</a:t>
          </a:r>
          <a:r>
            <a:rPr lang="en-US" sz="1500" kern="1200" dirty="0"/>
            <a:t> </a:t>
          </a:r>
          <a:r>
            <a:rPr lang="en-US" sz="1500" kern="1200" dirty="0" err="1"/>
            <a:t>brengen</a:t>
          </a:r>
          <a:r>
            <a:rPr lang="en-US" sz="1500" kern="1200" dirty="0"/>
            <a:t>! </a:t>
          </a:r>
          <a:r>
            <a:rPr lang="en-US" sz="1500" kern="1200" dirty="0" err="1"/>
            <a:t>Welke</a:t>
          </a:r>
          <a:r>
            <a:rPr lang="en-US" sz="1500" kern="1200" dirty="0"/>
            <a:t> </a:t>
          </a:r>
          <a:r>
            <a:rPr lang="en-US" sz="1500" kern="1200" dirty="0" err="1"/>
            <a:t>hoofd</a:t>
          </a:r>
          <a:r>
            <a:rPr lang="en-US" sz="1500" kern="1200" dirty="0"/>
            <a:t>- </a:t>
          </a:r>
          <a:r>
            <a:rPr lang="en-US" sz="1500" kern="1200" dirty="0" err="1"/>
            <a:t>en</a:t>
          </a:r>
          <a:r>
            <a:rPr lang="en-US" sz="1500" kern="1200" dirty="0"/>
            <a:t> </a:t>
          </a:r>
          <a:r>
            <a:rPr lang="en-US" sz="1500" kern="1200" dirty="0" err="1"/>
            <a:t>nevenactiviteiten</a:t>
          </a:r>
          <a:r>
            <a:rPr lang="en-US" sz="1500" kern="1200" dirty="0"/>
            <a:t>?</a:t>
          </a:r>
        </a:p>
      </dsp:txBody>
      <dsp:txXfrm>
        <a:off x="547396" y="447009"/>
        <a:ext cx="7317688" cy="399568"/>
      </dsp:txXfrm>
    </dsp:sp>
    <dsp:sp modelId="{17457364-8196-40BD-850C-264F059DCCCB}">
      <dsp:nvSpPr>
        <dsp:cNvPr id="0" name=""/>
        <dsp:cNvSpPr/>
      </dsp:nvSpPr>
      <dsp:spPr>
        <a:xfrm>
          <a:off x="0" y="2555694"/>
          <a:ext cx="10515600" cy="1370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12420" rIns="816127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Breder aanbod? </a:t>
          </a:r>
          <a:endParaRPr lang="nl-BE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Afzetmogelijkheden? Marktplaats? Ligging?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Communicatie en marketing?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…</a:t>
          </a:r>
          <a:endParaRPr lang="nl-BE" sz="1500" kern="1200" dirty="0"/>
        </a:p>
      </dsp:txBody>
      <dsp:txXfrm>
        <a:off x="0" y="2555694"/>
        <a:ext cx="10515600" cy="1370250"/>
      </dsp:txXfrm>
    </dsp:sp>
    <dsp:sp modelId="{828C04FF-58B9-4B33-89B9-907C151196B9}">
      <dsp:nvSpPr>
        <dsp:cNvPr id="0" name=""/>
        <dsp:cNvSpPr/>
      </dsp:nvSpPr>
      <dsp:spPr>
        <a:xfrm>
          <a:off x="525780" y="2334294"/>
          <a:ext cx="7360920" cy="44280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Bottom up! </a:t>
          </a:r>
          <a:r>
            <a:rPr lang="en-US" sz="1500" kern="1200" dirty="0" err="1"/>
            <a:t>Opportuniteiten</a:t>
          </a:r>
          <a:r>
            <a:rPr lang="en-US" sz="1500" kern="1200" dirty="0"/>
            <a:t>? </a:t>
          </a:r>
          <a:r>
            <a:rPr lang="en-US" sz="1500" kern="1200" dirty="0" err="1"/>
            <a:t>Waar</a:t>
          </a:r>
          <a:r>
            <a:rPr lang="en-US" sz="1500" kern="1200" dirty="0"/>
            <a:t> </a:t>
          </a:r>
          <a:r>
            <a:rPr lang="en-US" sz="1500" kern="1200" dirty="0" err="1"/>
            <a:t>loopt</a:t>
          </a:r>
          <a:r>
            <a:rPr lang="en-US" sz="1500" kern="1200" dirty="0"/>
            <a:t> men </a:t>
          </a:r>
          <a:r>
            <a:rPr lang="en-US" sz="1500" kern="1200" dirty="0" err="1"/>
            <a:t>tegen</a:t>
          </a:r>
          <a:r>
            <a:rPr lang="en-US" sz="1500" kern="1200" dirty="0"/>
            <a:t> </a:t>
          </a:r>
          <a:r>
            <a:rPr lang="en-US" sz="1500" kern="1200" dirty="0" err="1"/>
            <a:t>aan</a:t>
          </a:r>
          <a:r>
            <a:rPr lang="en-US" sz="1500" kern="1200" dirty="0"/>
            <a:t>? </a:t>
          </a:r>
          <a:r>
            <a:rPr lang="en-US" sz="1500" kern="1200" dirty="0" err="1"/>
            <a:t>Gerichte</a:t>
          </a:r>
          <a:r>
            <a:rPr lang="en-US" sz="1500" kern="1200" dirty="0"/>
            <a:t> </a:t>
          </a:r>
          <a:r>
            <a:rPr lang="en-US" sz="1500" kern="1200" dirty="0" err="1"/>
            <a:t>vragen</a:t>
          </a:r>
          <a:r>
            <a:rPr lang="en-US" sz="1500" kern="1200" dirty="0"/>
            <a:t> </a:t>
          </a:r>
          <a:r>
            <a:rPr lang="en-US" sz="1500" kern="1200" dirty="0" err="1"/>
            <a:t>stellen</a:t>
          </a:r>
          <a:r>
            <a:rPr lang="en-US" sz="1500" kern="1200" dirty="0"/>
            <a:t>! </a:t>
          </a:r>
        </a:p>
      </dsp:txBody>
      <dsp:txXfrm>
        <a:off x="547396" y="2355910"/>
        <a:ext cx="7317688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69378-EFEE-4FFB-A171-90DA19C98310}">
      <dsp:nvSpPr>
        <dsp:cNvPr id="0" name=""/>
        <dsp:cNvSpPr/>
      </dsp:nvSpPr>
      <dsp:spPr>
        <a:xfrm>
          <a:off x="0" y="295388"/>
          <a:ext cx="10515600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33248" rIns="81612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Landbouwraad? Milieuraad? ...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Welke diensten betrokken bv toerisme?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Inventariseer wat er al is of geweest is en evalueer (bv (boeren)markten)</a:t>
          </a:r>
        </a:p>
      </dsp:txBody>
      <dsp:txXfrm>
        <a:off x="0" y="295388"/>
        <a:ext cx="10515600" cy="1209600"/>
      </dsp:txXfrm>
    </dsp:sp>
    <dsp:sp modelId="{125D224D-F3D7-4A95-8E88-C27D2BDB3CA4}">
      <dsp:nvSpPr>
        <dsp:cNvPr id="0" name=""/>
        <dsp:cNvSpPr/>
      </dsp:nvSpPr>
      <dsp:spPr>
        <a:xfrm>
          <a:off x="525780" y="59228"/>
          <a:ext cx="7360920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Wat kent de gemeente al?</a:t>
          </a:r>
        </a:p>
      </dsp:txBody>
      <dsp:txXfrm>
        <a:off x="548837" y="82285"/>
        <a:ext cx="7314806" cy="426206"/>
      </dsp:txXfrm>
    </dsp:sp>
    <dsp:sp modelId="{17457364-8196-40BD-850C-264F059DCCCB}">
      <dsp:nvSpPr>
        <dsp:cNvPr id="0" name=""/>
        <dsp:cNvSpPr/>
      </dsp:nvSpPr>
      <dsp:spPr>
        <a:xfrm>
          <a:off x="0" y="1827549"/>
          <a:ext cx="105156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33248" rIns="81612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Wat is Korte Keten? </a:t>
          </a:r>
          <a:endParaRPr lang="nl-BE" sz="1600" kern="1200" dirty="0"/>
        </a:p>
      </dsp:txBody>
      <dsp:txXfrm>
        <a:off x="0" y="1827549"/>
        <a:ext cx="10515600" cy="680400"/>
      </dsp:txXfrm>
    </dsp:sp>
    <dsp:sp modelId="{828C04FF-58B9-4B33-89B9-907C151196B9}">
      <dsp:nvSpPr>
        <dsp:cNvPr id="0" name=""/>
        <dsp:cNvSpPr/>
      </dsp:nvSpPr>
      <dsp:spPr>
        <a:xfrm>
          <a:off x="525780" y="1591389"/>
          <a:ext cx="7360920" cy="472320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Informeren rond mogelijkheden van de Korte Keten </a:t>
          </a:r>
        </a:p>
      </dsp:txBody>
      <dsp:txXfrm>
        <a:off x="548837" y="1614446"/>
        <a:ext cx="7314806" cy="426206"/>
      </dsp:txXfrm>
    </dsp:sp>
    <dsp:sp modelId="{4CF01590-65C0-4BD2-BDEB-3E3B3A2F357D}">
      <dsp:nvSpPr>
        <dsp:cNvPr id="0" name=""/>
        <dsp:cNvSpPr/>
      </dsp:nvSpPr>
      <dsp:spPr>
        <a:xfrm>
          <a:off x="0" y="2830509"/>
          <a:ext cx="10515600" cy="146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333248" rIns="81612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Korte Keten ondernemers / economie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Klimaatdoelstellingen? Vergroening, minder voedselkilometers, …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Toerisme?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Samenleven? </a:t>
          </a:r>
        </a:p>
      </dsp:txBody>
      <dsp:txXfrm>
        <a:off x="0" y="2830509"/>
        <a:ext cx="10515600" cy="1461600"/>
      </dsp:txXfrm>
    </dsp:sp>
    <dsp:sp modelId="{8D723F15-EF8A-4C44-B297-63B6298496DD}">
      <dsp:nvSpPr>
        <dsp:cNvPr id="0" name=""/>
        <dsp:cNvSpPr/>
      </dsp:nvSpPr>
      <dsp:spPr>
        <a:xfrm>
          <a:off x="525780" y="2594349"/>
          <a:ext cx="7360920" cy="47232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kaderen (doel?)</a:t>
          </a:r>
        </a:p>
      </dsp:txBody>
      <dsp:txXfrm>
        <a:off x="548837" y="2617406"/>
        <a:ext cx="7314806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69378-EFEE-4FFB-A171-90DA19C98310}">
      <dsp:nvSpPr>
        <dsp:cNvPr id="0" name=""/>
        <dsp:cNvSpPr/>
      </dsp:nvSpPr>
      <dsp:spPr>
        <a:xfrm>
          <a:off x="0" y="219922"/>
          <a:ext cx="10515600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291592" rIns="81612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debat</a:t>
          </a:r>
          <a:r>
            <a:rPr lang="en-US" sz="1400" kern="1200" dirty="0"/>
            <a:t> over </a:t>
          </a:r>
          <a:r>
            <a:rPr lang="en-US" sz="1400" kern="1200" dirty="0" err="1"/>
            <a:t>voedselvoorziening</a:t>
          </a:r>
          <a:r>
            <a:rPr lang="en-US" sz="1400" kern="1200" dirty="0"/>
            <a:t>, </a:t>
          </a:r>
          <a:r>
            <a:rPr lang="en-US" sz="1400" kern="1200" dirty="0" err="1"/>
            <a:t>kostprijs</a:t>
          </a:r>
          <a:r>
            <a:rPr lang="en-US" sz="1400" kern="1200" dirty="0"/>
            <a:t>, </a:t>
          </a:r>
          <a:r>
            <a:rPr lang="en-US" sz="1400" kern="1200" dirty="0" err="1"/>
            <a:t>duurzaamheid</a:t>
          </a:r>
          <a:r>
            <a:rPr lang="en-US" sz="1400" kern="1200" dirty="0"/>
            <a:t>, …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theorie</a:t>
          </a:r>
          <a:r>
            <a:rPr lang="en-US" sz="1400" kern="1200" dirty="0"/>
            <a:t> </a:t>
          </a:r>
          <a:r>
            <a:rPr lang="en-US" sz="1400" kern="1200" dirty="0" err="1"/>
            <a:t>koppelen</a:t>
          </a:r>
          <a:r>
            <a:rPr lang="en-US" sz="1400" kern="1200" dirty="0"/>
            <a:t> </a:t>
          </a:r>
          <a:r>
            <a:rPr lang="en-US" sz="1400" kern="1200" dirty="0" err="1"/>
            <a:t>aan</a:t>
          </a:r>
          <a:r>
            <a:rPr lang="en-US" sz="1400" kern="1200" dirty="0"/>
            <a:t> </a:t>
          </a:r>
          <a:r>
            <a:rPr lang="en-US" sz="1400" kern="1200" dirty="0" err="1"/>
            <a:t>lokale</a:t>
          </a:r>
          <a:r>
            <a:rPr lang="en-US" sz="1400" kern="1200" dirty="0"/>
            <a:t> </a:t>
          </a:r>
          <a:r>
            <a:rPr lang="en-US" sz="1400" kern="1200" dirty="0" err="1"/>
            <a:t>praktijk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Samenleving</a:t>
          </a:r>
          <a:r>
            <a:rPr lang="en-US" sz="1400" kern="1200" dirty="0"/>
            <a:t>: </a:t>
          </a:r>
          <a:r>
            <a:rPr lang="en-US" sz="1400" kern="1200" dirty="0" err="1"/>
            <a:t>duiden</a:t>
          </a:r>
          <a:r>
            <a:rPr lang="en-US" sz="1400" kern="1200" dirty="0"/>
            <a:t> van </a:t>
          </a:r>
          <a:r>
            <a:rPr lang="en-US" sz="1400" kern="1200" dirty="0" err="1"/>
            <a:t>noden</a:t>
          </a:r>
          <a:r>
            <a:rPr lang="en-US" sz="1400" kern="1200" dirty="0"/>
            <a:t> </a:t>
          </a:r>
          <a:r>
            <a:rPr lang="en-US" sz="1400" kern="1200" dirty="0" err="1"/>
            <a:t>en</a:t>
          </a:r>
          <a:r>
            <a:rPr lang="en-US" sz="1400" kern="1200" dirty="0"/>
            <a:t> begrip van </a:t>
          </a:r>
          <a:r>
            <a:rPr lang="en-US" sz="1400" kern="1200" dirty="0" err="1"/>
            <a:t>standpunten</a:t>
          </a:r>
          <a:endParaRPr lang="en-US" sz="1400" kern="1200" dirty="0"/>
        </a:p>
      </dsp:txBody>
      <dsp:txXfrm>
        <a:off x="0" y="219922"/>
        <a:ext cx="10515600" cy="1058400"/>
      </dsp:txXfrm>
    </dsp:sp>
    <dsp:sp modelId="{125D224D-F3D7-4A95-8E88-C27D2BDB3CA4}">
      <dsp:nvSpPr>
        <dsp:cNvPr id="0" name=""/>
        <dsp:cNvSpPr/>
      </dsp:nvSpPr>
      <dsp:spPr>
        <a:xfrm>
          <a:off x="525780" y="92259"/>
          <a:ext cx="7360920" cy="413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Sensibiliseren</a:t>
          </a:r>
          <a:endParaRPr lang="en-US" sz="1400" kern="1200" dirty="0"/>
        </a:p>
      </dsp:txBody>
      <dsp:txXfrm>
        <a:off x="545955" y="112434"/>
        <a:ext cx="7320570" cy="372930"/>
      </dsp:txXfrm>
    </dsp:sp>
    <dsp:sp modelId="{17457364-8196-40BD-850C-264F059DCCCB}">
      <dsp:nvSpPr>
        <dsp:cNvPr id="0" name=""/>
        <dsp:cNvSpPr/>
      </dsp:nvSpPr>
      <dsp:spPr>
        <a:xfrm>
          <a:off x="0" y="1639539"/>
          <a:ext cx="10515600" cy="1278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291592" rIns="81612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Scholen</a:t>
          </a:r>
          <a:r>
            <a:rPr lang="en-US" sz="1400" kern="1200" dirty="0"/>
            <a:t>, </a:t>
          </a:r>
          <a:r>
            <a:rPr lang="en-US" sz="1400" kern="1200" dirty="0" err="1"/>
            <a:t>jeugdbewegingen</a:t>
          </a:r>
          <a:r>
            <a:rPr lang="en-US" sz="1400" kern="1200" dirty="0"/>
            <a:t> </a:t>
          </a:r>
          <a:r>
            <a:rPr lang="en-US" sz="1400" kern="1200" dirty="0" err="1"/>
            <a:t>en</a:t>
          </a:r>
          <a:r>
            <a:rPr lang="en-US" sz="1400" kern="1200" dirty="0"/>
            <a:t> </a:t>
          </a:r>
          <a:r>
            <a:rPr lang="en-US" sz="1400" kern="1200" dirty="0" err="1"/>
            <a:t>volwassenen</a:t>
          </a:r>
          <a:r>
            <a:rPr lang="en-US" sz="1400" kern="1200" dirty="0"/>
            <a:t> </a:t>
          </a:r>
          <a:endParaRPr lang="nl-BE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moestuin</a:t>
          </a:r>
          <a:r>
            <a:rPr lang="en-US" sz="1400" kern="1200" dirty="0"/>
            <a:t> </a:t>
          </a:r>
          <a:r>
            <a:rPr lang="en-US" sz="1400" kern="1200" dirty="0" err="1"/>
            <a:t>onderhouden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Bedrijfsbezoeken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…</a:t>
          </a:r>
        </a:p>
      </dsp:txBody>
      <dsp:txXfrm>
        <a:off x="0" y="1639539"/>
        <a:ext cx="10515600" cy="1278900"/>
      </dsp:txXfrm>
    </dsp:sp>
    <dsp:sp modelId="{828C04FF-58B9-4B33-89B9-907C151196B9}">
      <dsp:nvSpPr>
        <dsp:cNvPr id="0" name=""/>
        <dsp:cNvSpPr/>
      </dsp:nvSpPr>
      <dsp:spPr>
        <a:xfrm>
          <a:off x="525780" y="1432899"/>
          <a:ext cx="7360920" cy="413280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Educatie</a:t>
          </a:r>
          <a:endParaRPr lang="en-US" sz="1400" kern="1200" dirty="0"/>
        </a:p>
      </dsp:txBody>
      <dsp:txXfrm>
        <a:off x="545955" y="1453074"/>
        <a:ext cx="7320570" cy="372930"/>
      </dsp:txXfrm>
    </dsp:sp>
    <dsp:sp modelId="{4CF01590-65C0-4BD2-BDEB-3E3B3A2F357D}">
      <dsp:nvSpPr>
        <dsp:cNvPr id="0" name=""/>
        <dsp:cNvSpPr/>
      </dsp:nvSpPr>
      <dsp:spPr>
        <a:xfrm>
          <a:off x="0" y="3200678"/>
          <a:ext cx="10515600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291592" rIns="81612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Reststromen</a:t>
          </a:r>
          <a:r>
            <a:rPr lang="en-US" sz="1400" kern="1200" dirty="0"/>
            <a:t> </a:t>
          </a:r>
          <a:r>
            <a:rPr lang="en-US" sz="1400" kern="1200" dirty="0" err="1"/>
            <a:t>streekproducten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Inwoners</a:t>
          </a:r>
          <a:r>
            <a:rPr lang="en-US" sz="1400" kern="1200" dirty="0"/>
            <a:t> </a:t>
          </a:r>
          <a:r>
            <a:rPr lang="en-US" sz="1400" kern="1200" dirty="0" err="1"/>
            <a:t>bevragen</a:t>
          </a:r>
          <a:r>
            <a:rPr lang="en-US" sz="1400" kern="1200" dirty="0"/>
            <a:t> / </a:t>
          </a:r>
          <a:r>
            <a:rPr lang="en-US" sz="1400" kern="1200" dirty="0" err="1"/>
            <a:t>klantenanalyse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…</a:t>
          </a:r>
        </a:p>
      </dsp:txBody>
      <dsp:txXfrm>
        <a:off x="0" y="3200678"/>
        <a:ext cx="10515600" cy="1058400"/>
      </dsp:txXfrm>
    </dsp:sp>
    <dsp:sp modelId="{8D723F15-EF8A-4C44-B297-63B6298496DD}">
      <dsp:nvSpPr>
        <dsp:cNvPr id="0" name=""/>
        <dsp:cNvSpPr/>
      </dsp:nvSpPr>
      <dsp:spPr>
        <a:xfrm>
          <a:off x="525780" y="2994038"/>
          <a:ext cx="7360920" cy="41328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Onderzoek</a:t>
          </a:r>
          <a:r>
            <a:rPr lang="en-US" sz="1400" kern="1200" dirty="0"/>
            <a:t> </a:t>
          </a:r>
          <a:r>
            <a:rPr lang="en-US" sz="1400" kern="1200" dirty="0" err="1"/>
            <a:t>en</a:t>
          </a:r>
          <a:r>
            <a:rPr lang="en-US" sz="1400" kern="1200" dirty="0"/>
            <a:t> </a:t>
          </a:r>
          <a:r>
            <a:rPr lang="en-US" sz="1400" kern="1200" dirty="0" err="1"/>
            <a:t>ontwikkeling</a:t>
          </a:r>
          <a:r>
            <a:rPr lang="en-US" sz="1400" kern="1200" dirty="0"/>
            <a:t> </a:t>
          </a:r>
          <a:r>
            <a:rPr lang="en-US" sz="1400" kern="1200" dirty="0" err="1"/>
            <a:t>stimuleren</a:t>
          </a:r>
          <a:r>
            <a:rPr lang="en-US" sz="1400" kern="1200" dirty="0"/>
            <a:t> met </a:t>
          </a:r>
          <a:r>
            <a:rPr lang="en-US" sz="1400" kern="1200" dirty="0" err="1"/>
            <a:t>inzet</a:t>
          </a:r>
          <a:r>
            <a:rPr lang="en-US" sz="1400" kern="1200" dirty="0"/>
            <a:t> </a:t>
          </a:r>
          <a:r>
            <a:rPr lang="en-US" sz="1400" kern="1200" dirty="0" err="1"/>
            <a:t>stadspersoneel</a:t>
          </a:r>
          <a:endParaRPr lang="en-US" sz="1400" kern="1200" dirty="0"/>
        </a:p>
      </dsp:txBody>
      <dsp:txXfrm>
        <a:off x="545955" y="3014213"/>
        <a:ext cx="7320570" cy="372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69378-EFEE-4FFB-A171-90DA19C98310}">
      <dsp:nvSpPr>
        <dsp:cNvPr id="0" name=""/>
        <dsp:cNvSpPr/>
      </dsp:nvSpPr>
      <dsp:spPr>
        <a:xfrm>
          <a:off x="0" y="154215"/>
          <a:ext cx="10515600" cy="1187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270764" rIns="81612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/>
            <a:t>Gronden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/>
            <a:t>Panden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/>
            <a:t>Loodsen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/>
            <a:t>verkoopplaatsen</a:t>
          </a:r>
          <a:endParaRPr lang="en-US" sz="1300" kern="1200" dirty="0"/>
        </a:p>
      </dsp:txBody>
      <dsp:txXfrm>
        <a:off x="0" y="154215"/>
        <a:ext cx="10515600" cy="1187550"/>
      </dsp:txXfrm>
    </dsp:sp>
    <dsp:sp modelId="{125D224D-F3D7-4A95-8E88-C27D2BDB3CA4}">
      <dsp:nvSpPr>
        <dsp:cNvPr id="0" name=""/>
        <dsp:cNvSpPr/>
      </dsp:nvSpPr>
      <dsp:spPr>
        <a:xfrm>
          <a:off x="525780" y="36323"/>
          <a:ext cx="7360920" cy="3837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Inzet</a:t>
          </a:r>
          <a:r>
            <a:rPr lang="en-US" sz="1300" kern="1200" dirty="0"/>
            <a:t> van </a:t>
          </a:r>
          <a:r>
            <a:rPr lang="en-US" sz="1300" kern="1200" dirty="0" err="1"/>
            <a:t>onroerende</a:t>
          </a:r>
          <a:r>
            <a:rPr lang="en-US" sz="1300" kern="1200" dirty="0"/>
            <a:t> </a:t>
          </a:r>
          <a:r>
            <a:rPr lang="en-US" sz="1300" kern="1200" dirty="0" err="1"/>
            <a:t>middelen</a:t>
          </a:r>
          <a:endParaRPr lang="en-US" sz="1300" kern="1200" dirty="0"/>
        </a:p>
      </dsp:txBody>
      <dsp:txXfrm>
        <a:off x="544514" y="55057"/>
        <a:ext cx="7323452" cy="346292"/>
      </dsp:txXfrm>
    </dsp:sp>
    <dsp:sp modelId="{17457364-8196-40BD-850C-264F059DCCCB}">
      <dsp:nvSpPr>
        <dsp:cNvPr id="0" name=""/>
        <dsp:cNvSpPr/>
      </dsp:nvSpPr>
      <dsp:spPr>
        <a:xfrm>
          <a:off x="0" y="1677834"/>
          <a:ext cx="10515600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270764" rIns="81612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/>
            <a:t>Innovatie</a:t>
          </a:r>
          <a:endParaRPr lang="nl-BE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Starters</a:t>
          </a:r>
          <a:endParaRPr lang="nl-BE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/>
            <a:t>Samenwerkingen</a:t>
          </a:r>
          <a:endParaRPr lang="nl-BE" sz="1300" kern="1200" dirty="0"/>
        </a:p>
      </dsp:txBody>
      <dsp:txXfrm>
        <a:off x="0" y="1677834"/>
        <a:ext cx="10515600" cy="982800"/>
      </dsp:txXfrm>
    </dsp:sp>
    <dsp:sp modelId="{828C04FF-58B9-4B33-89B9-907C151196B9}">
      <dsp:nvSpPr>
        <dsp:cNvPr id="0" name=""/>
        <dsp:cNvSpPr/>
      </dsp:nvSpPr>
      <dsp:spPr>
        <a:xfrm>
          <a:off x="525780" y="1485954"/>
          <a:ext cx="7360920" cy="383760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Regelluwe</a:t>
          </a:r>
          <a:r>
            <a:rPr lang="en-US" sz="1300" kern="1200" dirty="0"/>
            <a:t> zones</a:t>
          </a:r>
          <a:r>
            <a:rPr lang="nl-BE" sz="1300" kern="1200" dirty="0"/>
            <a:t> voor innovatie en starters</a:t>
          </a:r>
          <a:endParaRPr lang="en-US" sz="1300" kern="1200" dirty="0"/>
        </a:p>
      </dsp:txBody>
      <dsp:txXfrm>
        <a:off x="544514" y="1504688"/>
        <a:ext cx="7323452" cy="346292"/>
      </dsp:txXfrm>
    </dsp:sp>
    <dsp:sp modelId="{4CF01590-65C0-4BD2-BDEB-3E3B3A2F357D}">
      <dsp:nvSpPr>
        <dsp:cNvPr id="0" name=""/>
        <dsp:cNvSpPr/>
      </dsp:nvSpPr>
      <dsp:spPr>
        <a:xfrm>
          <a:off x="0" y="2922714"/>
          <a:ext cx="10515600" cy="1392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270764" rIns="81612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/>
            <a:t>Smaakbeurzen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Events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/>
            <a:t>Opportuniteiten</a:t>
          </a:r>
          <a:r>
            <a:rPr lang="en-US" sz="1300" kern="1200" dirty="0"/>
            <a:t> </a:t>
          </a:r>
          <a:r>
            <a:rPr lang="en-US" sz="1300" kern="1200" dirty="0" err="1"/>
            <a:t>ondersteunen</a:t>
          </a:r>
          <a:r>
            <a:rPr lang="en-US" sz="1300" kern="1200" dirty="0"/>
            <a:t>: </a:t>
          </a:r>
          <a:r>
            <a:rPr lang="en-US" sz="1300" kern="1200" dirty="0" err="1"/>
            <a:t>Financieel</a:t>
          </a:r>
          <a:r>
            <a:rPr lang="en-US" sz="1300" kern="1200" dirty="0"/>
            <a:t>, </a:t>
          </a:r>
          <a:r>
            <a:rPr lang="en-US" sz="1300" kern="1200" dirty="0" err="1"/>
            <a:t>materieel</a:t>
          </a:r>
          <a:r>
            <a:rPr lang="en-US" sz="1300" kern="1200" dirty="0"/>
            <a:t>, </a:t>
          </a:r>
          <a:r>
            <a:rPr lang="en-US" sz="1300" kern="1200" dirty="0" err="1"/>
            <a:t>communicatief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</dsp:txBody>
      <dsp:txXfrm>
        <a:off x="0" y="2922714"/>
        <a:ext cx="10515600" cy="1392300"/>
      </dsp:txXfrm>
    </dsp:sp>
    <dsp:sp modelId="{8D723F15-EF8A-4C44-B297-63B6298496DD}">
      <dsp:nvSpPr>
        <dsp:cNvPr id="0" name=""/>
        <dsp:cNvSpPr/>
      </dsp:nvSpPr>
      <dsp:spPr>
        <a:xfrm>
          <a:off x="525780" y="2730834"/>
          <a:ext cx="7360920" cy="38376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Participatietrajecten</a:t>
          </a:r>
          <a:endParaRPr lang="en-US" sz="1300" kern="1200" dirty="0"/>
        </a:p>
      </dsp:txBody>
      <dsp:txXfrm>
        <a:off x="544514" y="2749568"/>
        <a:ext cx="7323452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8590F2-6596-4248-9EAC-5966368E5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8C3ABD7-C641-42E5-B7BE-9F0E4DB4F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DDFF85-5D2C-45D9-B167-3336484E5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2C18-8233-4FBD-B0E0-B77378B50E42}" type="datetimeFigureOut">
              <a:rPr lang="nl-BE" smtClean="0"/>
              <a:t>26/04/2021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50996F-8F2A-4B36-94E0-91C2EB698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E29D72-0A81-46BD-A3B7-8616C616C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B384-B21E-4740-95C4-54214E0F27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8856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495EB1-6A06-46CA-A920-56E8173FE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B296E65-8907-44ED-80EB-E5B26E286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A2F9CF-203F-4EE5-82F0-5761B4910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2C18-8233-4FBD-B0E0-B77378B50E42}" type="datetimeFigureOut">
              <a:rPr lang="nl-BE" smtClean="0"/>
              <a:t>26/04/2021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64BC11-1902-4342-8EE4-7B3249F6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4A251D-446C-4FB1-916D-01C1DF8CA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B384-B21E-4740-95C4-54214E0F27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582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CE80157-646B-480C-A4F4-FD8D704D69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8E96B18-634F-4832-B704-11DD98735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313D51-1D29-4464-B084-5A1A23C35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2C18-8233-4FBD-B0E0-B77378B50E42}" type="datetimeFigureOut">
              <a:rPr lang="nl-BE" smtClean="0"/>
              <a:t>26/04/2021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DFE8DE-18CF-4B72-9D1F-8C114D38C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D2D4B87-7D6B-4EC6-B3E7-1345ED659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B384-B21E-4740-95C4-54214E0F27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297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A54B27-5DC0-45D4-B6B8-1C7CFCBF8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D20506-EA4F-4320-8076-75D710298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AA8C742-DC6A-4089-B5DF-0A1D12132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2C18-8233-4FBD-B0E0-B77378B50E42}" type="datetimeFigureOut">
              <a:rPr lang="nl-BE" smtClean="0"/>
              <a:t>26/04/2021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2BF00F-D77A-4A0D-B50B-2E81CA338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0A596D-67CE-481A-89DC-5E73459F9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B384-B21E-4740-95C4-54214E0F27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6878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07AA83-3803-4E3A-9486-9451DFF88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DC7C83C-3B89-4B7D-8B8B-76A1BF5D5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2E8F69-63BA-4382-8B45-41DA8B746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2C18-8233-4FBD-B0E0-B77378B50E42}" type="datetimeFigureOut">
              <a:rPr lang="nl-BE" smtClean="0"/>
              <a:t>26/04/2021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EF4424-C560-4116-828C-2461EB17C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3D630B8-843A-409A-AD7B-9F2EC7496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B384-B21E-4740-95C4-54214E0F27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240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B1CE1F-4C1E-4C65-8490-3360E7999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86D2B7-AFFD-4F91-B032-BD50FBEBC8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C8611BA-CDD3-488C-86FD-C8E9CD816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B731193-3BC8-4847-AC14-62A4AB8D5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2C18-8233-4FBD-B0E0-B77378B50E42}" type="datetimeFigureOut">
              <a:rPr lang="nl-BE" smtClean="0"/>
              <a:t>26/04/2021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8C433DC-CDDA-46F7-94E5-9BCACBE52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27F2AA1-5E87-42E8-9156-3372DC53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B384-B21E-4740-95C4-54214E0F27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3443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DEC683-A2D1-487F-A8B9-47A1A8D2F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3B0E002-41BC-48D1-BFA8-0CB830FF3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FED9840-F467-46CE-8EA5-FAE450712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6F0FF0-F656-41FC-9EAC-DBD1C2626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5EBB6AA-40BA-4A5C-B204-83C2918DFF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6F5E6DE-04BD-4E8C-9558-3821253E9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2C18-8233-4FBD-B0E0-B77378B50E42}" type="datetimeFigureOut">
              <a:rPr lang="nl-BE" smtClean="0"/>
              <a:t>26/04/2021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7C01B2A-F7CE-48FD-91EC-CE670A15B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0A732F3-B0B7-41C5-9B3D-AE1209885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B384-B21E-4740-95C4-54214E0F27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5972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9E46F5-A713-4225-BE4A-C00CD06F5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52CC974-8EF8-4857-B5C9-518F52804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2C18-8233-4FBD-B0E0-B77378B50E42}" type="datetimeFigureOut">
              <a:rPr lang="nl-BE" smtClean="0"/>
              <a:t>26/04/2021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9C7F568-A67B-486F-A59A-2A092E894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D4D1976-4464-46BA-A5F7-47189A52F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B384-B21E-4740-95C4-54214E0F27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7756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A3EC1AD-B5F9-4ACA-8508-6BB58E2FD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2C18-8233-4FBD-B0E0-B77378B50E42}" type="datetimeFigureOut">
              <a:rPr lang="nl-BE" smtClean="0"/>
              <a:t>26/04/2021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95A178B-9D0F-4D26-8082-1BBB6B530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6452B5B-B7A6-4C09-AA8B-02FAA9932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B384-B21E-4740-95C4-54214E0F27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18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935AEE-F88F-4815-9F5D-165DD7347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EC07FE-8119-42BF-8EAF-8741BCF0E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4E93EBA-DFBD-4565-AAEC-D5D2DCADD5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458973C-63EE-4611-9757-C8F77FDA7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2C18-8233-4FBD-B0E0-B77378B50E42}" type="datetimeFigureOut">
              <a:rPr lang="nl-BE" smtClean="0"/>
              <a:t>26/04/2021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FD3059F-E159-4BA6-B855-2202FDCA0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6EE4170-1A20-4654-9F35-3465C9846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B384-B21E-4740-95C4-54214E0F27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82557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1CDA2B-811D-4BB1-8E8B-BA450EB04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778CE2A-B0F2-4A91-BC1E-B5158D4E5A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B094A00-29B1-4206-876C-BCFDE5C59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A5D2200-3369-4D16-B0AB-1F93FBEA2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A2C18-8233-4FBD-B0E0-B77378B50E42}" type="datetimeFigureOut">
              <a:rPr lang="nl-BE" smtClean="0"/>
              <a:t>26/04/2021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1DB7F52-2ABA-4A25-A85B-9962D3EEB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BA1F632-E763-4F09-AC85-E3CDBE50E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B384-B21E-4740-95C4-54214E0F27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7068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E21B55B-44F6-4D72-8AE0-25A0FC63F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D6E10C2-DE0A-462F-AD29-F3305ADDC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353653-C3F9-4A9F-AE14-BCA7152A26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A2C18-8233-4FBD-B0E0-B77378B50E42}" type="datetimeFigureOut">
              <a:rPr lang="nl-BE" smtClean="0"/>
              <a:t>26/04/2021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B63F3E-FFAE-4002-9B3F-AD0978FCE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42F802B-EF3A-4F2B-B2A5-E8EBDB6F0C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2B384-B21E-4740-95C4-54214E0F277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71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unpuntkorteketen.be/" TargetMode="External"/><Relationship Id="rId2" Type="http://schemas.openxmlformats.org/officeDocument/2006/relationships/hyperlink" Target="mailto:ferm.steunpuntkorteketen@samenferm.b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://www.samenferm.be/" TargetMode="External"/><Relationship Id="rId4" Type="http://schemas.openxmlformats.org/officeDocument/2006/relationships/hyperlink" Target="https://webwinkel.samenferm.be/boeken/voedsel-van-bij-ons-inspiratiegids-gemeenten-in-het-dijleland-en-vlaams-braban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59AB4C8-9178-4F7A-8404-6890510B5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4FD003-C0BD-4491-958A-D55BDD38D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457201"/>
            <a:ext cx="10909640" cy="1832654"/>
          </a:xfrm>
        </p:spPr>
        <p:txBody>
          <a:bodyPr anchor="b">
            <a:normAutofit/>
          </a:bodyPr>
          <a:lstStyle/>
          <a:p>
            <a:r>
              <a:rPr lang="nl-BE" sz="6600"/>
              <a:t>Kennismaking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12DDE91-0FD8-494A-B3B5-1E51EFEDBD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1" y="2419141"/>
            <a:ext cx="10909643" cy="552659"/>
          </a:xfrm>
        </p:spPr>
        <p:txBody>
          <a:bodyPr anchor="t">
            <a:normAutofit/>
          </a:bodyPr>
          <a:lstStyle/>
          <a:p>
            <a:r>
              <a:rPr lang="nl-BE" dirty="0"/>
              <a:t>Een presentatie voor het lerend netwerk Korte Keten van VVSG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4CFDFB37-4BC7-42C6-915D-A6609139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234391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CD95B468-9C78-4923-A559-EA867A61C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90" y="3124200"/>
            <a:ext cx="10518171" cy="310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18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319AC0-D3EF-40FD-8885-7DFC43AB7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4282258" cy="1719072"/>
          </a:xfrm>
        </p:spPr>
        <p:txBody>
          <a:bodyPr anchor="b">
            <a:normAutofit/>
          </a:bodyPr>
          <a:lstStyle/>
          <a:p>
            <a:r>
              <a:rPr lang="nl-BE" sz="5400" b="1" dirty="0"/>
              <a:t>Maak contact!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58186C-E3A8-4A31-AC36-BD1FA3DBD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807208"/>
            <a:ext cx="5017503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BE" sz="1500" dirty="0">
                <a:hlinkClick r:id="rId2"/>
              </a:rPr>
              <a:t>ferm.steunpuntkorteketen@samenferm.be</a:t>
            </a:r>
            <a:endParaRPr lang="nl-BE" sz="1500" dirty="0"/>
          </a:p>
          <a:p>
            <a:pPr marL="0" indent="0">
              <a:buNone/>
            </a:pPr>
            <a:r>
              <a:rPr lang="nl-BE" sz="1500" u="sng" dirty="0">
                <a:hlinkClick r:id="rId3"/>
              </a:rPr>
              <a:t>www.steunpuntkorteketen.be</a:t>
            </a:r>
            <a:r>
              <a:rPr lang="nl-BE" sz="1500" dirty="0"/>
              <a:t> </a:t>
            </a:r>
          </a:p>
          <a:p>
            <a:pPr marL="0" indent="0">
              <a:buNone/>
            </a:pPr>
            <a:endParaRPr lang="nl-BE" sz="1500" dirty="0"/>
          </a:p>
          <a:p>
            <a:pPr marL="0" indent="0">
              <a:buNone/>
            </a:pPr>
            <a:r>
              <a:rPr lang="nl-BE" sz="1500" dirty="0">
                <a:hlinkClick r:id="rId4"/>
              </a:rPr>
              <a:t>Webwinkel Ferm</a:t>
            </a:r>
            <a:r>
              <a:rPr lang="nl-BE" sz="1500" dirty="0"/>
              <a:t>: bron van inspiratie, </a:t>
            </a:r>
            <a:br>
              <a:rPr lang="nl-BE" sz="1500" dirty="0"/>
            </a:br>
            <a:r>
              <a:rPr lang="nl-BE" sz="1500" dirty="0"/>
              <a:t>laagdrempelige tips, goede praktijkvoorbeelden, …</a:t>
            </a:r>
          </a:p>
          <a:p>
            <a:pPr marL="0" indent="0">
              <a:buNone/>
            </a:pPr>
            <a:endParaRPr lang="nl-BE" sz="1500" dirty="0"/>
          </a:p>
          <a:p>
            <a:pPr marL="0" indent="0">
              <a:buNone/>
            </a:pPr>
            <a:br>
              <a:rPr lang="nl-BE" sz="1500" dirty="0"/>
            </a:br>
            <a:r>
              <a:rPr lang="nl-BE" sz="1500" dirty="0"/>
              <a:t>Steunpunt Korte Keten is een onderdeel van Ferm vzw</a:t>
            </a:r>
            <a:br>
              <a:rPr lang="nl-BE" sz="1500" dirty="0"/>
            </a:br>
            <a:r>
              <a:rPr lang="nl-BE" sz="1500" dirty="0">
                <a:hlinkClick r:id="rId5"/>
              </a:rPr>
              <a:t>www.samenferm.be/</a:t>
            </a:r>
            <a:r>
              <a:rPr lang="nl-BE" sz="1500" dirty="0"/>
              <a:t> </a:t>
            </a:r>
            <a:br>
              <a:rPr lang="nl-BE" sz="1500" dirty="0"/>
            </a:br>
            <a:r>
              <a:rPr lang="nl-BE" sz="1500" dirty="0"/>
              <a:t>Remylaan 4b • 3018 </a:t>
            </a:r>
            <a:r>
              <a:rPr lang="nl-BE" sz="1500" dirty="0" err="1"/>
              <a:t>Wijgmaal</a:t>
            </a:r>
            <a:endParaRPr lang="nl-BE" sz="1500" dirty="0"/>
          </a:p>
          <a:p>
            <a:endParaRPr lang="nl-BE" sz="15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430A12D-17B2-4176-9785-1648457C4D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54" t="3985" r="76087" b="1562"/>
          <a:stretch/>
        </p:blipFill>
        <p:spPr>
          <a:xfrm>
            <a:off x="7045094" y="164543"/>
            <a:ext cx="3750250" cy="669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51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794642D1-2A5E-45D1-A320-117A10CADA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6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8EA0DD-804F-4B86-8902-BCE328A7B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Het team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Activiteiten FERM (kvlv) Hern | Kerknet">
            <a:extLst>
              <a:ext uri="{FF2B5EF4-FFF2-40B4-BE49-F238E27FC236}">
                <a16:creationId xmlns:a16="http://schemas.microsoft.com/office/drawing/2014/main" id="{0A53E0C2-7090-4442-8A5E-5ECD09E90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3099">
            <a:off x="4474211" y="4249810"/>
            <a:ext cx="3243577" cy="18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981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2560D6-2299-49CC-8BF6-739AE504A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Wat is Korte Keten?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64D3D7F4-1A1B-4DF3-AE47-5D5953726061}"/>
              </a:ext>
            </a:extLst>
          </p:cNvPr>
          <p:cNvSpPr txBox="1">
            <a:spLocks/>
          </p:cNvSpPr>
          <p:nvPr/>
        </p:nvSpPr>
        <p:spPr>
          <a:xfrm>
            <a:off x="4532650" y="1989839"/>
            <a:ext cx="5307917" cy="3534377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nl-BE" sz="1050" b="1" u="sng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BE" sz="5100" b="1" u="sng" dirty="0"/>
              <a:t>5 Basisprincipes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nl-BE" sz="975" dirty="0"/>
          </a:p>
          <a:p>
            <a:pPr marL="385763" indent="-385763">
              <a:buFont typeface="+mj-lt"/>
              <a:buAutoNum type="arabicPeriod"/>
            </a:pPr>
            <a:r>
              <a:rPr lang="nl-BE" dirty="0"/>
              <a:t>Betrokkenheid van de </a:t>
            </a:r>
            <a:r>
              <a:rPr lang="nl-BE" b="1" dirty="0"/>
              <a:t>consument</a:t>
            </a:r>
          </a:p>
          <a:p>
            <a:pPr marL="342900" lvl="1" indent="0">
              <a:buFont typeface="Arial" panose="020B0604020202020204" pitchFamily="34" charset="0"/>
              <a:buNone/>
            </a:pPr>
            <a:r>
              <a:rPr lang="nl-BE" dirty="0"/>
              <a:t>	“Wederzijdse vertrouwensrelatie”</a:t>
            </a:r>
          </a:p>
          <a:p>
            <a:pPr marL="342900" lvl="1" indent="0">
              <a:buFont typeface="Arial" panose="020B0604020202020204" pitchFamily="34" charset="0"/>
              <a:buNone/>
            </a:pPr>
            <a:endParaRPr lang="nl-BE" sz="900" dirty="0"/>
          </a:p>
          <a:p>
            <a:pPr marL="385763" indent="-385763">
              <a:buFont typeface="+mj-lt"/>
              <a:buAutoNum type="arabicPeriod"/>
            </a:pPr>
            <a:r>
              <a:rPr lang="nl-BE" dirty="0"/>
              <a:t>Beperkt aantal </a:t>
            </a:r>
            <a:r>
              <a:rPr lang="nl-BE" b="1" dirty="0"/>
              <a:t>schakels</a:t>
            </a:r>
          </a:p>
          <a:p>
            <a:pPr marL="342900" lvl="1" indent="0">
              <a:buFont typeface="Arial" panose="020B0604020202020204" pitchFamily="34" charset="0"/>
              <a:buNone/>
            </a:pPr>
            <a:r>
              <a:rPr lang="nl-BE" dirty="0"/>
              <a:t>	“Afstand &amp; tussenschakels”</a:t>
            </a:r>
          </a:p>
          <a:p>
            <a:pPr marL="342900" lvl="1" indent="0">
              <a:buFont typeface="Arial" panose="020B0604020202020204" pitchFamily="34" charset="0"/>
              <a:buNone/>
            </a:pPr>
            <a:endParaRPr lang="nl-BE" sz="900" dirty="0"/>
          </a:p>
          <a:p>
            <a:pPr marL="385763" indent="-385763">
              <a:buFont typeface="+mj-lt"/>
              <a:buAutoNum type="arabicPeriod"/>
            </a:pPr>
            <a:r>
              <a:rPr lang="nl-BE" dirty="0"/>
              <a:t>Zeggenschap</a:t>
            </a:r>
          </a:p>
          <a:p>
            <a:pPr marL="342900" lvl="1" indent="0">
              <a:buFont typeface="Arial" panose="020B0604020202020204" pitchFamily="34" charset="0"/>
              <a:buNone/>
            </a:pPr>
            <a:r>
              <a:rPr lang="nl-BE" dirty="0"/>
              <a:t>	“Zelfstandig in de </a:t>
            </a:r>
            <a:r>
              <a:rPr lang="nl-BE" b="1" dirty="0"/>
              <a:t>prijs</a:t>
            </a:r>
            <a:r>
              <a:rPr lang="nl-BE" dirty="0"/>
              <a:t>zetting”</a:t>
            </a:r>
          </a:p>
          <a:p>
            <a:pPr marL="342900" lvl="1" indent="0">
              <a:buFont typeface="Arial" panose="020B0604020202020204" pitchFamily="34" charset="0"/>
              <a:buNone/>
            </a:pPr>
            <a:endParaRPr lang="nl-BE" sz="900" dirty="0"/>
          </a:p>
          <a:p>
            <a:pPr marL="342900" indent="-342900">
              <a:buFont typeface="+mj-lt"/>
              <a:buAutoNum type="arabicPeriod"/>
            </a:pPr>
            <a:r>
              <a:rPr lang="nl-BE" b="1" dirty="0"/>
              <a:t>Lokaal</a:t>
            </a:r>
            <a:r>
              <a:rPr lang="nl-BE" dirty="0"/>
              <a:t> karakter</a:t>
            </a:r>
          </a:p>
          <a:p>
            <a:pPr marL="342900" lvl="1" indent="0">
              <a:buFont typeface="Arial" panose="020B0604020202020204" pitchFamily="34" charset="0"/>
              <a:buNone/>
            </a:pPr>
            <a:r>
              <a:rPr lang="nl-BE" dirty="0"/>
              <a:t>	“Territoriale verbondenheid”</a:t>
            </a:r>
          </a:p>
          <a:p>
            <a:pPr marL="342900" lvl="1" indent="0">
              <a:buFont typeface="Arial" panose="020B0604020202020204" pitchFamily="34" charset="0"/>
              <a:buNone/>
            </a:pPr>
            <a:endParaRPr lang="nl-BE" sz="975" dirty="0"/>
          </a:p>
          <a:p>
            <a:pPr marL="342900" indent="-342900">
              <a:buFont typeface="+mj-lt"/>
              <a:buAutoNum type="arabicPeriod"/>
            </a:pPr>
            <a:r>
              <a:rPr lang="nl-BE" dirty="0"/>
              <a:t>Inzicht in de </a:t>
            </a:r>
            <a:r>
              <a:rPr lang="nl-BE" b="1" dirty="0"/>
              <a:t>landbouw</a:t>
            </a:r>
            <a:r>
              <a:rPr lang="nl-BE" dirty="0"/>
              <a:t>praktijk</a:t>
            </a:r>
          </a:p>
          <a:p>
            <a:pPr marL="342900" lvl="1" indent="0">
              <a:buFont typeface="Arial" panose="020B0604020202020204" pitchFamily="34" charset="0"/>
              <a:buNone/>
            </a:pPr>
            <a:r>
              <a:rPr lang="nl-BE" dirty="0"/>
              <a:t>	“Ambassadeurs &amp; sensibilisering”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CEB78D2-D61B-4095-91AA-C0024C0F2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540" y="2011444"/>
            <a:ext cx="2496461" cy="3534377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490BFEB-87E2-4D03-B22C-23994FDCD8B1}"/>
              </a:ext>
            </a:extLst>
          </p:cNvPr>
          <p:cNvSpPr txBox="1"/>
          <p:nvPr/>
        </p:nvSpPr>
        <p:spPr>
          <a:xfrm>
            <a:off x="10089770" y="2890391"/>
            <a:ext cx="2102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BE" sz="1600" i="1" dirty="0">
                <a:solidFill>
                  <a:prstClr val="black"/>
                </a:solidFill>
                <a:latin typeface="Calibri" panose="020F0502020204030204"/>
              </a:rPr>
              <a:t>Geen definitie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BE" sz="1600" i="1" dirty="0">
                <a:solidFill>
                  <a:prstClr val="black"/>
                </a:solidFill>
                <a:latin typeface="Calibri" panose="020F0502020204030204"/>
              </a:rPr>
              <a:t>Geen lastenboek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BE" sz="1600" i="1" dirty="0">
                <a:solidFill>
                  <a:prstClr val="black"/>
                </a:solidFill>
                <a:latin typeface="Calibri" panose="020F0502020204030204"/>
              </a:rPr>
              <a:t>Geen label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BE" sz="1600" i="1" dirty="0">
                <a:solidFill>
                  <a:prstClr val="black"/>
                </a:solidFill>
                <a:latin typeface="Calibri" panose="020F0502020204030204"/>
              </a:rPr>
              <a:t>Geen meldpunt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1B458DE-BC18-442E-95EB-F7521E6AD796}"/>
              </a:ext>
            </a:extLst>
          </p:cNvPr>
          <p:cNvSpPr txBox="1"/>
          <p:nvPr/>
        </p:nvSpPr>
        <p:spPr>
          <a:xfrm>
            <a:off x="4385050" y="5969145"/>
            <a:ext cx="4390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LET OP VOOR  DE “</a:t>
            </a:r>
            <a:r>
              <a:rPr lang="nl-BE" i="1" dirty="0"/>
              <a:t>LOCAL TRAP”</a:t>
            </a:r>
            <a:r>
              <a:rPr lang="nl-BE" dirty="0"/>
              <a:t>!</a:t>
            </a:r>
          </a:p>
        </p:txBody>
      </p:sp>
      <p:pic>
        <p:nvPicPr>
          <p:cNvPr id="8" name="Picture 2" descr="Afbeeldingsresultaat voor valstrik">
            <a:extLst>
              <a:ext uri="{FF2B5EF4-FFF2-40B4-BE49-F238E27FC236}">
                <a16:creationId xmlns:a16="http://schemas.microsoft.com/office/drawing/2014/main" id="{CF298EBE-CDF4-4E0D-8F8A-41BBE5D67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185" y="5610046"/>
            <a:ext cx="1065382" cy="92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fbeeldingsresultaat voor muis">
            <a:extLst>
              <a:ext uri="{FF2B5EF4-FFF2-40B4-BE49-F238E27FC236}">
                <a16:creationId xmlns:a16="http://schemas.microsoft.com/office/drawing/2014/main" id="{E56BF787-1E43-4CEB-A069-5858B9EA4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360" y="5610046"/>
            <a:ext cx="1558820" cy="11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57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5735590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1B8816-59BA-4A54-8AEA-B749A30A0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5239512" cy="1344975"/>
          </a:xfrm>
        </p:spPr>
        <p:txBody>
          <a:bodyPr>
            <a:normAutofit/>
          </a:bodyPr>
          <a:lstStyle/>
          <a:p>
            <a:r>
              <a:rPr lang="nl-BE" sz="4000">
                <a:solidFill>
                  <a:schemeClr val="bg1"/>
                </a:solidFill>
              </a:rPr>
              <a:t>Waarom een steunpunt?</a:t>
            </a:r>
            <a:endParaRPr lang="nl-BE" sz="4000" dirty="0">
              <a:solidFill>
                <a:schemeClr val="bg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7023" y="2050687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C2A00C-FBC9-4252-8EE9-DF6DB687D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5478364" cy="3773010"/>
          </a:xfrm>
        </p:spPr>
        <p:txBody>
          <a:bodyPr>
            <a:normAutofit/>
          </a:bodyPr>
          <a:lstStyle/>
          <a:p>
            <a:r>
              <a:rPr lang="nl-BE" sz="2000">
                <a:solidFill>
                  <a:schemeClr val="bg1"/>
                </a:solidFill>
              </a:rPr>
              <a:t>Vertrouwenspersoon inzake wetgeving</a:t>
            </a:r>
          </a:p>
          <a:p>
            <a:r>
              <a:rPr lang="nl-BE" sz="2000">
                <a:solidFill>
                  <a:schemeClr val="bg1"/>
                </a:solidFill>
              </a:rPr>
              <a:t>Neutrale spiegel voor businesscases</a:t>
            </a:r>
          </a:p>
          <a:p>
            <a:endParaRPr lang="nl-BE" sz="2000">
              <a:solidFill>
                <a:schemeClr val="bg1"/>
              </a:solidFill>
            </a:endParaRPr>
          </a:p>
          <a:p>
            <a:r>
              <a:rPr lang="nl-BE" altLang="nl-BE" sz="2000">
                <a:solidFill>
                  <a:schemeClr val="bg1"/>
                </a:solidFill>
              </a:rPr>
              <a:t>NIET overtuigen om te starten</a:t>
            </a:r>
          </a:p>
          <a:p>
            <a:r>
              <a:rPr lang="nl-BE" altLang="nl-BE" sz="2000">
                <a:solidFill>
                  <a:schemeClr val="bg1"/>
                </a:solidFill>
              </a:rPr>
              <a:t>WEL sensibiliseren bij opstart en doorgroei rond</a:t>
            </a:r>
          </a:p>
          <a:p>
            <a:pPr lvl="1"/>
            <a:r>
              <a:rPr lang="nl-BE" altLang="nl-BE" sz="2000">
                <a:solidFill>
                  <a:schemeClr val="bg1"/>
                </a:solidFill>
              </a:rPr>
              <a:t>Eigen competenties</a:t>
            </a:r>
          </a:p>
          <a:p>
            <a:pPr lvl="1"/>
            <a:r>
              <a:rPr lang="nl-BE" altLang="nl-BE" sz="2000">
                <a:solidFill>
                  <a:schemeClr val="bg1"/>
                </a:solidFill>
              </a:rPr>
              <a:t>Beschikbare capaciteit </a:t>
            </a:r>
          </a:p>
          <a:p>
            <a:pPr lvl="1"/>
            <a:r>
              <a:rPr lang="nl-BE" altLang="nl-BE" sz="2000">
                <a:solidFill>
                  <a:schemeClr val="bg1"/>
                </a:solidFill>
              </a:rPr>
              <a:t>Bestaande controles</a:t>
            </a:r>
          </a:p>
          <a:p>
            <a:pPr lvl="1"/>
            <a:r>
              <a:rPr lang="nl-BE" altLang="nl-BE" sz="2000">
                <a:solidFill>
                  <a:schemeClr val="bg1"/>
                </a:solidFill>
              </a:rPr>
              <a:t>Rendabiliteit van nieuwe projecten</a:t>
            </a:r>
          </a:p>
          <a:p>
            <a:endParaRPr lang="nl-BE" sz="20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BE" sz="2000" dirty="0">
              <a:solidFill>
                <a:schemeClr val="bg1"/>
              </a:solidFill>
            </a:endParaRPr>
          </a:p>
        </p:txBody>
      </p:sp>
      <p:pic>
        <p:nvPicPr>
          <p:cNvPr id="7170" name="Picture 2" descr="De Golden Circle van Simon Sinek (why, how, what) - EURIB">
            <a:extLst>
              <a:ext uri="{FF2B5EF4-FFF2-40B4-BE49-F238E27FC236}">
                <a16:creationId xmlns:a16="http://schemas.microsoft.com/office/drawing/2014/main" id="{DE09F67E-C2A5-4807-8815-F75EE1431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0632" y="1316856"/>
            <a:ext cx="5126736" cy="406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70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Straffe Streek">
            <a:extLst>
              <a:ext uri="{FF2B5EF4-FFF2-40B4-BE49-F238E27FC236}">
                <a16:creationId xmlns:a16="http://schemas.microsoft.com/office/drawing/2014/main" id="{A42B1B66-E698-46D8-AC76-7DE92BFB1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82961" y="479965"/>
            <a:ext cx="2781300" cy="1176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9AEDAC2-8127-445F-8921-32E6733B3B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1"/>
          <a:stretch/>
        </p:blipFill>
        <p:spPr>
          <a:xfrm>
            <a:off x="5249882" y="490025"/>
            <a:ext cx="2781300" cy="1356777"/>
          </a:xfrm>
          <a:prstGeom prst="rect">
            <a:avLst/>
          </a:prstGeom>
        </p:spPr>
      </p:pic>
      <p:pic>
        <p:nvPicPr>
          <p:cNvPr id="6" name="Afbeelding 8">
            <a:extLst>
              <a:ext uri="{FF2B5EF4-FFF2-40B4-BE49-F238E27FC236}">
                <a16:creationId xmlns:a16="http://schemas.microsoft.com/office/drawing/2014/main" id="{9D90EB1C-C042-4BE0-9BAB-069BBD8839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" r="-1" b="-1"/>
          <a:stretch/>
        </p:blipFill>
        <p:spPr bwMode="auto">
          <a:xfrm>
            <a:off x="10448236" y="1789012"/>
            <a:ext cx="1216025" cy="1176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nnovatiesteunpunt | de toekomst begint vandaag">
            <a:extLst>
              <a:ext uri="{FF2B5EF4-FFF2-40B4-BE49-F238E27FC236}">
                <a16:creationId xmlns:a16="http://schemas.microsoft.com/office/drawing/2014/main" id="{8415D736-6724-4D8D-87EA-1BBF83F6F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025" y="1920915"/>
            <a:ext cx="4892123" cy="91253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14">
            <a:extLst>
              <a:ext uri="{FF2B5EF4-FFF2-40B4-BE49-F238E27FC236}">
                <a16:creationId xmlns:a16="http://schemas.microsoft.com/office/drawing/2014/main" id="{26BE60FC-9186-444B-8918-DA9C81227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3033713"/>
            <a:ext cx="1368425" cy="13668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Boerenbond | VLEVA">
            <a:extLst>
              <a:ext uri="{FF2B5EF4-FFF2-40B4-BE49-F238E27FC236}">
                <a16:creationId xmlns:a16="http://schemas.microsoft.com/office/drawing/2014/main" id="{47CF6145-4046-4B4E-BC60-98BECABD7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3" y="3178176"/>
            <a:ext cx="3895725" cy="10413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01DA99B-F996-4253-9D3B-E3FA875929D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9132" r="3" b="16671"/>
          <a:stretch/>
        </p:blipFill>
        <p:spPr>
          <a:xfrm>
            <a:off x="5153025" y="4471988"/>
            <a:ext cx="3390900" cy="1900238"/>
          </a:xfrm>
          <a:prstGeom prst="rect">
            <a:avLst/>
          </a:prstGeom>
        </p:spPr>
      </p:pic>
      <p:pic>
        <p:nvPicPr>
          <p:cNvPr id="8" name="Picture 8" descr="Het CSA Netwerk">
            <a:extLst>
              <a:ext uri="{FF2B5EF4-FFF2-40B4-BE49-F238E27FC236}">
                <a16:creationId xmlns:a16="http://schemas.microsoft.com/office/drawing/2014/main" id="{28FBB9C9-D7EB-4604-8CA9-FB2ED4784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13775" y="4471988"/>
            <a:ext cx="3090863" cy="19002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FAF67E-FA93-44ED-ABE8-10FE8D0E8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84" y="742951"/>
            <a:ext cx="4332307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Collega’s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van het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Steunpunt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10190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354286-660D-4A93-8A7E-BCE260AF0E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34B91D5-C464-426C-A951-20E3CA2C1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BE" sz="3400" dirty="0"/>
              <a:t>Luisteren</a:t>
            </a:r>
            <a:br>
              <a:rPr lang="nl-BE" sz="3400" dirty="0"/>
            </a:br>
            <a:r>
              <a:rPr lang="nl-BE" sz="3400" dirty="0"/>
              <a:t>Vertrek van wat er reeds bestaat. Wat werkt (nog niet)?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BE4786C6-CEB1-480D-AACE-F0B723F97C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071797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9536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354286-660D-4A93-8A7E-BCE260AF0E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4B91D5-C464-426C-A951-20E3CA2C1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BE" sz="3400"/>
              <a:t>Tonen</a:t>
            </a:r>
            <a:br>
              <a:rPr lang="nl-BE" sz="3400"/>
            </a:br>
            <a:r>
              <a:rPr lang="nl-BE" sz="3400"/>
              <a:t>Potentieel in versterken communicatie van boer naar buurt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BE4786C6-CEB1-480D-AACE-F0B723F97C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82644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8184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354286-660D-4A93-8A7E-BCE260AF0E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5730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34B91D5-C464-426C-A951-20E3CA2C1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BE" sz="3600" dirty="0"/>
              <a:t>Verbinden</a:t>
            </a:r>
            <a:br>
              <a:rPr lang="nl-BE" sz="3600" dirty="0"/>
            </a:br>
            <a:r>
              <a:rPr lang="nl-BE" sz="3600" dirty="0"/>
              <a:t>in behoeften die individuele boer en burger overstijgen</a:t>
            </a:r>
            <a:endParaRPr lang="nl-BE" sz="3400" dirty="0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BE4786C6-CEB1-480D-AACE-F0B723F97C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73772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Afbeelding 6">
            <a:extLst>
              <a:ext uri="{FF2B5EF4-FFF2-40B4-BE49-F238E27FC236}">
                <a16:creationId xmlns:a16="http://schemas.microsoft.com/office/drawing/2014/main" id="{502BE382-14CF-44C5-ABED-0C79DDC7F5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7760" y="2396471"/>
            <a:ext cx="2375140" cy="181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23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354286-660D-4A93-8A7E-BCE260AF0E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5730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34B91D5-C464-426C-A951-20E3CA2C1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BE" sz="3600" dirty="0"/>
              <a:t>Organiseren</a:t>
            </a:r>
            <a:br>
              <a:rPr lang="nl-BE" sz="3600" dirty="0"/>
            </a:br>
            <a:r>
              <a:rPr lang="nl-BE" sz="3600" dirty="0"/>
              <a:t>Al doende leren in co-creatie met boer en buurt </a:t>
            </a:r>
            <a:endParaRPr lang="nl-BE" sz="3400" dirty="0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BE4786C6-CEB1-480D-AACE-F0B723F97C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01036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236D599A-8431-4DFB-94C2-EDE5AB88E823}"/>
              </a:ext>
            </a:extLst>
          </p:cNvPr>
          <p:cNvSpPr txBox="1"/>
          <p:nvPr/>
        </p:nvSpPr>
        <p:spPr>
          <a:xfrm>
            <a:off x="191069" y="6176963"/>
            <a:ext cx="11162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! </a:t>
            </a:r>
            <a:r>
              <a:rPr lang="en-US" dirty="0" err="1"/>
              <a:t>Opgepast</a:t>
            </a:r>
            <a:r>
              <a:rPr lang="en-US" dirty="0"/>
              <a:t> ! </a:t>
            </a:r>
            <a:r>
              <a:rPr lang="en-US" dirty="0" err="1"/>
              <a:t>Eenmalige</a:t>
            </a:r>
            <a:r>
              <a:rPr lang="en-US" dirty="0"/>
              <a:t> </a:t>
            </a:r>
            <a:r>
              <a:rPr lang="en-US" dirty="0" err="1"/>
              <a:t>acties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7121293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981907C5BD2C4E9FEA6DD061AA5FEA" ma:contentTypeVersion="17" ma:contentTypeDescription="Een nieuw document maken." ma:contentTypeScope="" ma:versionID="faffc1c1b096998d300016a47fb8592f">
  <xsd:schema xmlns:xsd="http://www.w3.org/2001/XMLSchema" xmlns:xs="http://www.w3.org/2001/XMLSchema" xmlns:p="http://schemas.microsoft.com/office/2006/metadata/properties" xmlns:ns2="c8ac010d-6d17-47fa-a90c-275caea2cd4b" xmlns:ns3="12595aa8-730c-4d80-9849-ce69feb01600" targetNamespace="http://schemas.microsoft.com/office/2006/metadata/properties" ma:root="true" ma:fieldsID="69b007e86c695c2a0638d33c840de2c4" ns2:_="" ns3:_="">
    <xsd:import namespace="c8ac010d-6d17-47fa-a90c-275caea2cd4b"/>
    <xsd:import namespace="12595aa8-730c-4d80-9849-ce69feb016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_dlc_DocId" minOccurs="0"/>
                <xsd:element ref="ns2:_dlc_DocIdUrl" minOccurs="0"/>
                <xsd:element ref="ns2:_dlc_DocIdPersistId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ac010d-6d17-47fa-a90c-275caea2cd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_dlc_DocId" ma:index="14" nillable="true" ma:displayName="Waarde van de document-id" ma:description="De waarde van de document-id die aan dit item is toegewezen." ma:internalName="_dlc_DocId" ma:readOnly="false">
      <xsd:simpleType>
        <xsd:restriction base="dms:Text"/>
      </xsd:simpleType>
    </xsd:element>
    <xsd:element name="_dlc_DocIdUrl" ma:index="15" nillable="true" ma:displayName="Document-id" ma:description="Permanente koppeling naar dit document." ma:format="Hyperlink" ma:hidden="true" ma:internalName="_dlc_DocId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595aa8-730c-4d80-9849-ce69feb0160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Url xmlns="c8ac010d-6d17-47fa-a90c-275caea2cd4b">
      <Url xsi:nil="true"/>
      <Description xsi:nil="true"/>
    </_dlc_DocIdUrl>
    <_dlc_DocIdPersistId xmlns="c8ac010d-6d17-47fa-a90c-275caea2cd4b" xsi:nil="true"/>
    <_dlc_DocId xmlns="c8ac010d-6d17-47fa-a90c-275caea2cd4b" xsi:nil="true"/>
  </documentManagement>
</p:properties>
</file>

<file path=customXml/itemProps1.xml><?xml version="1.0" encoding="utf-8"?>
<ds:datastoreItem xmlns:ds="http://schemas.openxmlformats.org/officeDocument/2006/customXml" ds:itemID="{89A9D8F8-1AAF-47E2-B754-F707FF46207B}"/>
</file>

<file path=customXml/itemProps2.xml><?xml version="1.0" encoding="utf-8"?>
<ds:datastoreItem xmlns:ds="http://schemas.openxmlformats.org/officeDocument/2006/customXml" ds:itemID="{5A6E12FF-0368-44B3-A923-0717058AB4A8}"/>
</file>

<file path=customXml/itemProps3.xml><?xml version="1.0" encoding="utf-8"?>
<ds:datastoreItem xmlns:ds="http://schemas.openxmlformats.org/officeDocument/2006/customXml" ds:itemID="{77EE5ED9-8A42-4330-A35C-FC5F480B937E}"/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434</Words>
  <Application>Microsoft Office PowerPoint</Application>
  <PresentationFormat>Breedbeeld</PresentationFormat>
  <Paragraphs>97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Kennismaking</vt:lpstr>
      <vt:lpstr>Het team</vt:lpstr>
      <vt:lpstr>Wat is Korte Keten?</vt:lpstr>
      <vt:lpstr>Waarom een steunpunt?</vt:lpstr>
      <vt:lpstr>Collega’s van het Steunpunt</vt:lpstr>
      <vt:lpstr>Luisteren Vertrek van wat er reeds bestaat. Wat werkt (nog niet)?</vt:lpstr>
      <vt:lpstr>Tonen Potentieel in versterken communicatie van boer naar buurt</vt:lpstr>
      <vt:lpstr>Verbinden in behoeften die individuele boer en burger overstijgen</vt:lpstr>
      <vt:lpstr>Organiseren Al doende leren in co-creatie met boer en buurt </vt:lpstr>
      <vt:lpstr>Maak contact!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Kennismaking</dc:title>
  <dc:creator>Katrien Vanhoutte</dc:creator>
  <cp:lastModifiedBy>Bart Thoelen</cp:lastModifiedBy>
  <cp:revision>3</cp:revision>
  <dcterms:created xsi:type="dcterms:W3CDTF">2021-04-26T15:10:35Z</dcterms:created>
  <dcterms:modified xsi:type="dcterms:W3CDTF">2021-04-26T16:00:07Z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0x01010066981907C5BD2C4E9FEA6DD061AA5FEA</vt:lpwstr>
  </property>
</Properties>
</file>