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7"/>
  </p:notesMasterIdLst>
  <p:handoutMasterIdLst>
    <p:handoutMasterId r:id="rId8"/>
  </p:handoutMasterIdLst>
  <p:sldIdLst>
    <p:sldId id="287" r:id="rId2"/>
    <p:sldId id="257" r:id="rId3"/>
    <p:sldId id="301" r:id="rId4"/>
    <p:sldId id="302" r:id="rId5"/>
    <p:sldId id="303" r:id="rId6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2" autoAdjust="0"/>
  </p:normalViewPr>
  <p:slideViewPr>
    <p:cSldViewPr>
      <p:cViewPr varScale="1">
        <p:scale>
          <a:sx n="85" d="100"/>
          <a:sy n="85" d="100"/>
        </p:scale>
        <p:origin x="15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4407F-3BCB-4DAD-B191-4DC21F9E789A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AE5EA-5273-492B-8BC2-4D93D76C56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5849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D982E-57BE-46AA-9333-B849E5828015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23916-DCAB-44DC-B5D2-37637243224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893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23916-DCAB-44DC-B5D2-37637243224B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8400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23916-DCAB-44DC-B5D2-37637243224B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9234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9AB47EE-2D2E-4DDF-87D5-5A794536A55E}" type="datetimeFigureOut">
              <a:rPr lang="nl-BE" smtClean="0"/>
              <a:t>26/04/2021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B8554C5-4069-4660-AE8F-661659A877F2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voedselrijk.b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voedselrijk.b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b="1" dirty="0">
                <a:solidFill>
                  <a:schemeClr val="accent6">
                    <a:lumMod val="50000"/>
                  </a:schemeClr>
                </a:solidFill>
              </a:rPr>
              <a:t>Korte Keten Lendelede</a:t>
            </a:r>
          </a:p>
        </p:txBody>
      </p:sp>
      <p:sp>
        <p:nvSpPr>
          <p:cNvPr id="3" name="AutoShape 2" descr="Afbeeldingsresultaat voor vlaamse landmaatschappij logo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5" name="Tijdelijke aanduiding voor inhoud 5">
            <a:extLst>
              <a:ext uri="{FF2B5EF4-FFF2-40B4-BE49-F238E27FC236}">
                <a16:creationId xmlns:a16="http://schemas.microsoft.com/office/drawing/2014/main" id="{4EF304DF-9ED6-44AC-8D18-C50FF04C37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285650"/>
            <a:ext cx="2939422" cy="2204566"/>
          </a:xfrm>
          <a:prstGeom prst="rect">
            <a:avLst/>
          </a:prstGeom>
        </p:spPr>
      </p:pic>
      <p:pic>
        <p:nvPicPr>
          <p:cNvPr id="9" name="Tijdelijke aanduiding voor inhoud 8" descr="Afbeelding met boom, buiten, plant&#10;&#10;Automatisch gegenereerde beschrijving">
            <a:extLst>
              <a:ext uri="{FF2B5EF4-FFF2-40B4-BE49-F238E27FC236}">
                <a16:creationId xmlns:a16="http://schemas.microsoft.com/office/drawing/2014/main" id="{1899BCC4-7E64-40CC-95AC-9857DCC2B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731" y="2217109"/>
            <a:ext cx="2920246" cy="2191326"/>
          </a:xfrm>
        </p:spPr>
      </p:pic>
      <p:pic>
        <p:nvPicPr>
          <p:cNvPr id="10" name="Afbeelding 9" descr="Voedselrijk_CMYK_voor print en druk">
            <a:extLst>
              <a:ext uri="{FF2B5EF4-FFF2-40B4-BE49-F238E27FC236}">
                <a16:creationId xmlns:a16="http://schemas.microsoft.com/office/drawing/2014/main" id="{A2FF3364-7A13-4BE4-B053-8D3BC91ABF2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774" y="4641777"/>
            <a:ext cx="1584176" cy="114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Gemeente Lendelede">
            <a:extLst>
              <a:ext uri="{FF2B5EF4-FFF2-40B4-BE49-F238E27FC236}">
                <a16:creationId xmlns:a16="http://schemas.microsoft.com/office/drawing/2014/main" id="{5E8732D4-F928-4411-AF7B-97DC74406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861" y="4781027"/>
            <a:ext cx="1584176" cy="83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Afbeelding 11" descr="logo SOCIAAL THUIS">
            <a:extLst>
              <a:ext uri="{FF2B5EF4-FFF2-40B4-BE49-F238E27FC236}">
                <a16:creationId xmlns:a16="http://schemas.microsoft.com/office/drawing/2014/main" id="{0F19912A-B8AF-4B10-B19D-54CC866D8C01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721" y="4841802"/>
            <a:ext cx="1228725" cy="742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761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b="1" dirty="0">
                <a:solidFill>
                  <a:schemeClr val="accent6">
                    <a:lumMod val="50000"/>
                  </a:schemeClr>
                </a:solidFill>
              </a:rPr>
              <a:t>KORTE KETEN LENDELEDE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b="1" dirty="0"/>
              <a:t>Samentuin Hoeve </a:t>
            </a:r>
            <a:r>
              <a:rPr lang="nl-BE" b="1" dirty="0" err="1"/>
              <a:t>Vercamer</a:t>
            </a:r>
            <a:endParaRPr lang="nl-BE" b="1" dirty="0"/>
          </a:p>
          <a:p>
            <a:pPr lvl="1"/>
            <a:r>
              <a:rPr lang="nl-BE" dirty="0"/>
              <a:t>Samen tuinieren + activiteiten</a:t>
            </a:r>
          </a:p>
          <a:p>
            <a:pPr lvl="1"/>
            <a:r>
              <a:rPr lang="nl-BE" dirty="0"/>
              <a:t>Ontmoeting, ontspanning, natuureducatie, proeven, jong en oud, samenwerken en </a:t>
            </a:r>
            <a:r>
              <a:rPr lang="nl-BE" b="1" u="sng" dirty="0"/>
              <a:t>korte keten.</a:t>
            </a:r>
          </a:p>
          <a:p>
            <a:pPr lvl="1"/>
            <a:r>
              <a:rPr lang="nl-BE" dirty="0"/>
              <a:t>Ovenbuur: workshop brood en pizza bakken</a:t>
            </a:r>
          </a:p>
          <a:p>
            <a:pPr lvl="1"/>
            <a:r>
              <a:rPr lang="nl-BE" dirty="0"/>
              <a:t>Activiteiten: jaarlijkse </a:t>
            </a:r>
            <a:r>
              <a:rPr lang="nl-BE" dirty="0" err="1"/>
              <a:t>startdag</a:t>
            </a:r>
            <a:r>
              <a:rPr lang="nl-BE" dirty="0"/>
              <a:t>, klasbezoeken, kook- en  kruidenworkshops, Bosbelevingen (2 daagse), …</a:t>
            </a:r>
          </a:p>
          <a:p>
            <a:r>
              <a:rPr lang="nl-BE" b="1" dirty="0"/>
              <a:t>Voedselrijk Zuid-West-Vlaanderen</a:t>
            </a:r>
          </a:p>
        </p:txBody>
      </p:sp>
    </p:spTree>
    <p:extLst>
      <p:ext uri="{BB962C8B-B14F-4D97-AF65-F5344CB8AC3E}">
        <p14:creationId xmlns:p14="http://schemas.microsoft.com/office/powerpoint/2010/main" val="96169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77317" cy="745152"/>
          </a:xfrm>
        </p:spPr>
        <p:txBody>
          <a:bodyPr>
            <a:normAutofit/>
          </a:bodyPr>
          <a:lstStyle/>
          <a:p>
            <a:pPr algn="ctr"/>
            <a:r>
              <a:rPr lang="nl-BE" b="1" dirty="0">
                <a:solidFill>
                  <a:schemeClr val="accent6">
                    <a:lumMod val="50000"/>
                  </a:schemeClr>
                </a:solidFill>
              </a:rPr>
              <a:t>KORTE KETEN LENDELEDE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nl-BE" b="1" dirty="0"/>
          </a:p>
          <a:p>
            <a:pPr marL="68580" indent="0"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De partners van </a:t>
            </a:r>
            <a:r>
              <a:rPr lang="nl-BE" b="1" dirty="0"/>
              <a:t>Voedselrijk </a:t>
            </a:r>
            <a:r>
              <a:rPr lang="nl-BE" dirty="0"/>
              <a:t>willen lokale voedselinitiatieven ondersteunen en uitbreiden. Voedselrijk brengt burgers en boeren dichter bij elkaar en maakt korte ketens sterker en meer rendabel. Het project Voedselrijk focust op de regio Zuid-West-Vlaanderen, rond de steden Harelbeke, Kortrijk en Menen en de gemeenten Avelgem, Lendelede en Zwevegem. Sleutelwoorden zijn duurzaam, lokaal en samen. Op </a:t>
            </a:r>
            <a:r>
              <a:rPr lang="nl-BE" dirty="0">
                <a:hlinkClick r:id="rId2"/>
              </a:rPr>
              <a:t>www.voedselrijk.be</a:t>
            </a:r>
            <a:r>
              <a:rPr lang="nl-BE" dirty="0"/>
              <a:t> vind je interessant nieuws rond korte keten, duurzame voeding en activiteiten in de regio.</a:t>
            </a:r>
          </a:p>
          <a:p>
            <a:endParaRPr lang="nl-BE" dirty="0"/>
          </a:p>
        </p:txBody>
      </p:sp>
      <p:pic>
        <p:nvPicPr>
          <p:cNvPr id="4" name="Afbeelding 3" descr="Voedselrijk_CMYK_voor print en druk">
            <a:extLst>
              <a:ext uri="{FF2B5EF4-FFF2-40B4-BE49-F238E27FC236}">
                <a16:creationId xmlns:a16="http://schemas.microsoft.com/office/drawing/2014/main" id="{5F8146D3-212E-4D43-B837-91F2EDE5D28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71708"/>
            <a:ext cx="1260082" cy="1125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222B768-D7C4-47FF-880F-C9BAF6C583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665" y="1871708"/>
            <a:ext cx="5355624" cy="134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04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7A23CB-80AC-48D7-BF43-B08848C07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nl-BE" b="1" dirty="0">
                <a:solidFill>
                  <a:schemeClr val="accent6">
                    <a:lumMod val="50000"/>
                  </a:schemeClr>
                </a:solidFill>
              </a:rPr>
              <a:t>KORTE KETEN LENDELEDE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60CFCC-0EC1-4257-9350-2289604CE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Mix van acties:</a:t>
            </a:r>
          </a:p>
          <a:p>
            <a:pPr lvl="1"/>
            <a:r>
              <a:rPr lang="nl-BE" b="1" dirty="0"/>
              <a:t>Voedselkaart</a:t>
            </a:r>
            <a:r>
              <a:rPr lang="nl-BE" dirty="0"/>
              <a:t> </a:t>
            </a:r>
            <a:r>
              <a:rPr lang="nl-BE" dirty="0">
                <a:hlinkClick r:id="rId2"/>
              </a:rPr>
              <a:t>www.voedselrijk.be</a:t>
            </a:r>
            <a:endParaRPr lang="nl-BE" dirty="0"/>
          </a:p>
          <a:p>
            <a:pPr marL="365760" lvl="1" indent="0">
              <a:buNone/>
            </a:pPr>
            <a:r>
              <a:rPr lang="nl-BE" sz="1300" dirty="0">
                <a:latin typeface="Century Gothic" panose="020B0502020202020204" pitchFamily="34" charset="0"/>
              </a:rPr>
              <a:t>	hoevewinkels, afhaalpunten, markten, zelfplukboerderijen, imkers, 	samen/volkstuinen, automaten, plukplekken, …</a:t>
            </a:r>
          </a:p>
          <a:p>
            <a:pPr lvl="1"/>
            <a:r>
              <a:rPr lang="nl-BE" b="1" dirty="0"/>
              <a:t>Streekproeven</a:t>
            </a:r>
            <a:r>
              <a:rPr lang="nl-BE" dirty="0"/>
              <a:t>: bewoners verleiden tot meer betrokkenheid bij lokale voedselspillen. </a:t>
            </a:r>
          </a:p>
          <a:p>
            <a:pPr lvl="1"/>
            <a:r>
              <a:rPr lang="nl-BE" b="1" dirty="0"/>
              <a:t>Voedselspelen: </a:t>
            </a:r>
            <a:r>
              <a:rPr lang="nl-BE" dirty="0"/>
              <a:t>3</a:t>
            </a:r>
            <a:r>
              <a:rPr lang="nl-BE" baseline="30000" dirty="0"/>
              <a:t>e</a:t>
            </a:r>
            <a:r>
              <a:rPr lang="nl-BE" dirty="0"/>
              <a:t>-4</a:t>
            </a:r>
            <a:r>
              <a:rPr lang="nl-BE" baseline="30000" dirty="0"/>
              <a:t>e</a:t>
            </a:r>
            <a:r>
              <a:rPr lang="nl-BE" dirty="0"/>
              <a:t> leerjaar</a:t>
            </a:r>
          </a:p>
          <a:p>
            <a:pPr lvl="1"/>
            <a:r>
              <a:rPr lang="nl-BE" b="1" dirty="0"/>
              <a:t>voedselplatform</a:t>
            </a:r>
          </a:p>
          <a:p>
            <a:endParaRPr lang="nl-BE" dirty="0"/>
          </a:p>
        </p:txBody>
      </p:sp>
      <p:pic>
        <p:nvPicPr>
          <p:cNvPr id="4" name="Afbeelding 3" descr="Voedselrijk_CMYK_voor print en druk">
            <a:extLst>
              <a:ext uri="{FF2B5EF4-FFF2-40B4-BE49-F238E27FC236}">
                <a16:creationId xmlns:a16="http://schemas.microsoft.com/office/drawing/2014/main" id="{F5FFE2A7-24E4-491C-8264-D22C12B4FE5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833227"/>
            <a:ext cx="1584176" cy="1142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8396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10B121-ED12-43C7-8D4C-5425D78C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6">
                    <a:lumMod val="50000"/>
                  </a:schemeClr>
                </a:solidFill>
              </a:rPr>
              <a:t>KORTE KETEN LENDELEDE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A3FD2-5315-41BC-95D3-E7033094B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Streekproef Lendelede: 30 ingeschrevenen: afgelast wegens Corona. </a:t>
            </a:r>
            <a:r>
              <a:rPr lang="nl-BE" dirty="0" err="1"/>
              <a:t>Coronaproof</a:t>
            </a:r>
            <a:r>
              <a:rPr lang="nl-BE" dirty="0"/>
              <a:t> streekproef geen succes.</a:t>
            </a:r>
          </a:p>
          <a:p>
            <a:r>
              <a:rPr lang="nl-BE" dirty="0"/>
              <a:t>Voedselspel wordt nog gepland.</a:t>
            </a:r>
          </a:p>
          <a:p>
            <a:r>
              <a:rPr lang="nl-BE" dirty="0"/>
              <a:t>Netwerkevent ‘Lekker Lokaal’ oktober 2019, </a:t>
            </a:r>
            <a:r>
              <a:rPr lang="nl-BE" dirty="0" err="1"/>
              <a:t>Transfo</a:t>
            </a:r>
            <a:r>
              <a:rPr lang="nl-BE" dirty="0"/>
              <a:t> Zwevegem.</a:t>
            </a:r>
          </a:p>
          <a:p>
            <a:r>
              <a:rPr lang="nl-BE" dirty="0"/>
              <a:t>‘Lekker Lokaal 2.0’ op  28.10.2021, Lokaalmarkt Deerlijk.</a:t>
            </a:r>
          </a:p>
        </p:txBody>
      </p:sp>
      <p:pic>
        <p:nvPicPr>
          <p:cNvPr id="4" name="Afbeelding 3" descr="Voedselrijk_CMYK_voor print en druk">
            <a:extLst>
              <a:ext uri="{FF2B5EF4-FFF2-40B4-BE49-F238E27FC236}">
                <a16:creationId xmlns:a16="http://schemas.microsoft.com/office/drawing/2014/main" id="{DF5B4B2A-AC90-4C4B-A481-762DB102F0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721" y="1104159"/>
            <a:ext cx="1584176" cy="1142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1523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81907C5BD2C4E9FEA6DD061AA5FEA" ma:contentTypeVersion="17" ma:contentTypeDescription="Een nieuw document maken." ma:contentTypeScope="" ma:versionID="faffc1c1b096998d300016a47fb8592f">
  <xsd:schema xmlns:xsd="http://www.w3.org/2001/XMLSchema" xmlns:xs="http://www.w3.org/2001/XMLSchema" xmlns:p="http://schemas.microsoft.com/office/2006/metadata/properties" xmlns:ns2="c8ac010d-6d17-47fa-a90c-275caea2cd4b" xmlns:ns3="12595aa8-730c-4d80-9849-ce69feb01600" targetNamespace="http://schemas.microsoft.com/office/2006/metadata/properties" ma:root="true" ma:fieldsID="69b007e86c695c2a0638d33c840de2c4" ns2:_="" ns3:_="">
    <xsd:import namespace="c8ac010d-6d17-47fa-a90c-275caea2cd4b"/>
    <xsd:import namespace="12595aa8-730c-4d80-9849-ce69feb016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dlc_DocId" minOccurs="0"/>
                <xsd:element ref="ns2:_dlc_DocIdUrl" minOccurs="0"/>
                <xsd:element ref="ns2:_dlc_DocIdPersistId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ac010d-6d17-47fa-a90c-275caea2c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dlc_DocId" ma:index="14" nillable="true" ma:displayName="Waarde van de document-id" ma:description="De waarde van de document-id die aan dit item is toegewezen." ma:internalName="_dlc_DocId" ma:readOnly="false">
      <xsd:simpleType>
        <xsd:restriction base="dms:Text"/>
      </xsd:simpleType>
    </xsd:element>
    <xsd:element name="_dlc_DocIdUrl" ma:index="15" nillable="true" ma:displayName="Document-id" ma:description="Permanente koppeling naar dit document." ma:format="Hyperlink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95aa8-730c-4d80-9849-ce69feb01600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Url xmlns="c8ac010d-6d17-47fa-a90c-275caea2cd4b">
      <Url xsi:nil="true"/>
      <Description xsi:nil="true"/>
    </_dlc_DocIdUrl>
    <_dlc_DocIdPersistId xmlns="c8ac010d-6d17-47fa-a90c-275caea2cd4b" xsi:nil="true"/>
    <_dlc_DocId xmlns="c8ac010d-6d17-47fa-a90c-275caea2cd4b" xsi:nil="true"/>
  </documentManagement>
</p:properties>
</file>

<file path=customXml/itemProps1.xml><?xml version="1.0" encoding="utf-8"?>
<ds:datastoreItem xmlns:ds="http://schemas.openxmlformats.org/officeDocument/2006/customXml" ds:itemID="{F124DBED-115D-41D2-B338-24DE3E4085FE}"/>
</file>

<file path=customXml/itemProps2.xml><?xml version="1.0" encoding="utf-8"?>
<ds:datastoreItem xmlns:ds="http://schemas.openxmlformats.org/officeDocument/2006/customXml" ds:itemID="{163D9D89-3730-426D-B200-C71B1442BC1B}"/>
</file>

<file path=customXml/itemProps3.xml><?xml version="1.0" encoding="utf-8"?>
<ds:datastoreItem xmlns:ds="http://schemas.openxmlformats.org/officeDocument/2006/customXml" ds:itemID="{995DB316-6EFA-44B2-9FA4-8A301C1C7284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1145</TotalTime>
  <Words>240</Words>
  <Application>Microsoft Office PowerPoint</Application>
  <PresentationFormat>Diavoorstelling (4:3)</PresentationFormat>
  <Paragraphs>28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2</vt:lpstr>
      <vt:lpstr>Austin</vt:lpstr>
      <vt:lpstr>Korte Keten Lendelede</vt:lpstr>
      <vt:lpstr>KORTE KETEN LENDELEDE</vt:lpstr>
      <vt:lpstr>KORTE KETEN LENDELEDE</vt:lpstr>
      <vt:lpstr>KORTE KETEN LENDELEDE</vt:lpstr>
      <vt:lpstr>KORTE KETEN LENDELEDE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SAMENTUIN HOEVE VERCAEMER</dc:title>
  <dc:creator>Dimitri Bouckeljoen</dc:creator>
  <cp:lastModifiedBy>Dimitri Bouckeljoen</cp:lastModifiedBy>
  <cp:revision>92</cp:revision>
  <cp:lastPrinted>2019-04-05T08:45:34Z</cp:lastPrinted>
  <dcterms:created xsi:type="dcterms:W3CDTF">2019-01-28T14:54:30Z</dcterms:created>
  <dcterms:modified xsi:type="dcterms:W3CDTF">2021-04-26T15:34:28Z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0x01010066981907C5BD2C4E9FEA6DD061AA5FEA</vt:lpwstr>
  </property>
</Properties>
</file>