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 id="2147483738" r:id="rId2"/>
  </p:sldMasterIdLst>
  <p:notesMasterIdLst>
    <p:notesMasterId r:id="rId29"/>
  </p:notesMasterIdLst>
  <p:handoutMasterIdLst>
    <p:handoutMasterId r:id="rId30"/>
  </p:handoutMasterIdLst>
  <p:sldIdLst>
    <p:sldId id="391" r:id="rId3"/>
    <p:sldId id="392" r:id="rId4"/>
    <p:sldId id="393" r:id="rId5"/>
    <p:sldId id="369" r:id="rId6"/>
    <p:sldId id="370" r:id="rId7"/>
    <p:sldId id="341" r:id="rId8"/>
    <p:sldId id="371" r:id="rId9"/>
    <p:sldId id="372" r:id="rId10"/>
    <p:sldId id="376" r:id="rId11"/>
    <p:sldId id="373" r:id="rId12"/>
    <p:sldId id="375" r:id="rId13"/>
    <p:sldId id="378" r:id="rId14"/>
    <p:sldId id="379" r:id="rId15"/>
    <p:sldId id="380" r:id="rId16"/>
    <p:sldId id="345" r:id="rId17"/>
    <p:sldId id="389" r:id="rId18"/>
    <p:sldId id="381" r:id="rId19"/>
    <p:sldId id="382" r:id="rId20"/>
    <p:sldId id="390" r:id="rId21"/>
    <p:sldId id="384" r:id="rId22"/>
    <p:sldId id="383" r:id="rId23"/>
    <p:sldId id="386" r:id="rId24"/>
    <p:sldId id="388" r:id="rId25"/>
    <p:sldId id="394" r:id="rId26"/>
    <p:sldId id="396" r:id="rId27"/>
    <p:sldId id="395" r:id="rId28"/>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35B"/>
    <a:srgbClr val="FF8837"/>
    <a:srgbClr val="0033A0"/>
    <a:srgbClr val="FF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79"/>
  </p:normalViewPr>
  <p:slideViewPr>
    <p:cSldViewPr snapToGrid="0">
      <p:cViewPr varScale="1">
        <p:scale>
          <a:sx n="83" d="100"/>
          <a:sy n="83" d="100"/>
        </p:scale>
        <p:origin x="1512" y="67"/>
      </p:cViewPr>
      <p:guideLst>
        <p:guide orient="horz" pos="2339"/>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22084" y="402938"/>
            <a:ext cx="2796875" cy="402938"/>
          </a:xfrm>
          <a:prstGeom prst="rect">
            <a:avLst/>
          </a:prstGeom>
        </p:spPr>
        <p:txBody>
          <a:bodyPr vert="horz" lIns="94023" tIns="47764" rIns="95527" bIns="47764" rtlCol="0"/>
          <a:lstStyle>
            <a:lvl1pPr algn="l">
              <a:defRPr sz="1300"/>
            </a:lvl1pPr>
          </a:lstStyle>
          <a:p>
            <a:r>
              <a:rPr lang="nl-NL">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731032" y="402938"/>
            <a:ext cx="2796875" cy="402938"/>
          </a:xfrm>
          <a:prstGeom prst="rect">
            <a:avLst/>
          </a:prstGeom>
        </p:spPr>
        <p:txBody>
          <a:bodyPr vert="horz" lIns="94023" tIns="47764" rIns="95527" bIns="47764" rtlCol="0" anchor="ctr" anchorCtr="0"/>
          <a:lstStyle>
            <a:lvl1pPr algn="r">
              <a:defRPr sz="1300"/>
            </a:lvl1pPr>
          </a:lstStyle>
          <a:p>
            <a:fld id="{C4CD8FED-05CD-E64B-9968-2D08B3C82605}" type="datetime1">
              <a:rPr lang="nl-BE" smtClean="0">
                <a:solidFill>
                  <a:srgbClr val="FF5000"/>
                </a:solidFill>
              </a:rPr>
              <a:t>4/05/2022</a:t>
            </a:fld>
            <a:endParaRPr lang="nl-NL">
              <a:solidFill>
                <a:srgbClr val="FF5000"/>
              </a:solidFill>
            </a:endParaRPr>
          </a:p>
        </p:txBody>
      </p:sp>
      <p:sp>
        <p:nvSpPr>
          <p:cNvPr id="4" name="Tijdelijke aanduiding voor voettekst 3"/>
          <p:cNvSpPr>
            <a:spLocks noGrp="1"/>
          </p:cNvSpPr>
          <p:nvPr>
            <p:ph type="ftr" sz="quarter" idx="2"/>
          </p:nvPr>
        </p:nvSpPr>
        <p:spPr>
          <a:xfrm>
            <a:off x="522084" y="9523625"/>
            <a:ext cx="3078427" cy="402938"/>
          </a:xfrm>
          <a:prstGeom prst="rect">
            <a:avLst/>
          </a:prstGeom>
        </p:spPr>
        <p:txBody>
          <a:bodyPr vert="horz" lIns="95527" tIns="47764" rIns="95527" bIns="47764" rtlCol="0" anchor="ctr" anchorCtr="0"/>
          <a:lstStyle>
            <a:lvl1pPr algn="l">
              <a:defRPr sz="1300"/>
            </a:lvl1pPr>
          </a:lstStyle>
          <a:p>
            <a:r>
              <a:rPr lang="nl-NL">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731032" y="9521414"/>
            <a:ext cx="2796875" cy="402938"/>
          </a:xfrm>
          <a:prstGeom prst="rect">
            <a:avLst/>
          </a:prstGeom>
        </p:spPr>
        <p:txBody>
          <a:bodyPr vert="horz" lIns="95527" tIns="47764" rIns="95527" bIns="47764" rtlCol="0" anchor="ctr" anchorCtr="0"/>
          <a:lstStyle>
            <a:lvl1pPr algn="r">
              <a:defRPr sz="1300"/>
            </a:lvl1pPr>
          </a:lstStyle>
          <a:p>
            <a:fld id="{B2B4E666-D715-AD48-99EC-80D1C3222789}" type="slidenum">
              <a:rPr lang="nl-NL" smtClean="0">
                <a:solidFill>
                  <a:srgbClr val="0033A0"/>
                </a:solidFill>
              </a:rPr>
              <a:t>‹#›</a:t>
            </a:fld>
            <a:endParaRPr lang="nl-NL">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708542" y="604407"/>
            <a:ext cx="2796875" cy="402938"/>
          </a:xfrm>
          <a:prstGeom prst="rect">
            <a:avLst/>
          </a:prstGeom>
          <a:solidFill>
            <a:srgbClr val="0033A0"/>
          </a:solidFill>
        </p:spPr>
        <p:txBody>
          <a:bodyPr vert="horz" lIns="94023" tIns="47764" rIns="95527" bIns="47764" rtlCol="0" anchor="ctr" anchorCtr="0"/>
          <a:lstStyle>
            <a:lvl1pPr algn="l">
              <a:defRPr sz="13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663907" y="604407"/>
            <a:ext cx="2796875" cy="402938"/>
          </a:xfrm>
          <a:prstGeom prst="rect">
            <a:avLst/>
          </a:prstGeom>
        </p:spPr>
        <p:txBody>
          <a:bodyPr vert="horz" lIns="94023" tIns="47764" rIns="95527" bIns="47764" rtlCol="0" anchor="ctr" anchorCtr="0"/>
          <a:lstStyle>
            <a:lvl1pPr algn="r">
              <a:defRPr sz="900">
                <a:solidFill>
                  <a:srgbClr val="0033A0"/>
                </a:solidFill>
                <a:latin typeface="Verdana" charset="0"/>
                <a:ea typeface="Verdana" charset="0"/>
                <a:cs typeface="Verdana" charset="0"/>
              </a:defRPr>
            </a:lvl1pPr>
          </a:lstStyle>
          <a:p>
            <a:fld id="{ECBD4361-0679-254E-8386-CB90F2692ABF}" type="datetime1">
              <a:rPr lang="nl-BE" smtClean="0"/>
              <a:t>4/05/2022</a:t>
            </a:fld>
            <a:endParaRPr lang="nl-NL"/>
          </a:p>
        </p:txBody>
      </p:sp>
      <p:sp>
        <p:nvSpPr>
          <p:cNvPr id="4" name="Tijdelijke aanduiding voor dia-afbeelding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5527" tIns="47764" rIns="95527" bIns="47764"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5527" tIns="47764" rIns="95527" bIns="47764"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45834" y="9267564"/>
            <a:ext cx="2796875" cy="402938"/>
          </a:xfrm>
          <a:prstGeom prst="rect">
            <a:avLst/>
          </a:prstGeom>
        </p:spPr>
        <p:txBody>
          <a:bodyPr vert="horz" lIns="94023" tIns="47764" rIns="95527" bIns="47764" rtlCol="0" anchor="ctr" anchorCtr="0"/>
          <a:lstStyle>
            <a:lvl1pPr algn="l">
              <a:defRPr sz="1000">
                <a:solidFill>
                  <a:srgbClr val="FF5000"/>
                </a:solidFill>
                <a:latin typeface="Verdana" charset="0"/>
                <a:ea typeface="Verdana" charset="0"/>
                <a:cs typeface="Verdana" charset="0"/>
              </a:defRPr>
            </a:lvl1pPr>
          </a:lstStyle>
          <a:p>
            <a:r>
              <a:rPr lang="nl-NL"/>
              <a:t>Voet</a:t>
            </a:r>
          </a:p>
        </p:txBody>
      </p:sp>
      <p:sp>
        <p:nvSpPr>
          <p:cNvPr id="7" name="Tijdelijke aanduiding voor dianummer 6"/>
          <p:cNvSpPr>
            <a:spLocks noGrp="1"/>
          </p:cNvSpPr>
          <p:nvPr>
            <p:ph type="sldNum" sz="quarter" idx="5"/>
          </p:nvPr>
        </p:nvSpPr>
        <p:spPr>
          <a:xfrm>
            <a:off x="3663907" y="9267564"/>
            <a:ext cx="2796875" cy="402938"/>
          </a:xfrm>
          <a:prstGeom prst="rect">
            <a:avLst/>
          </a:prstGeom>
        </p:spPr>
        <p:txBody>
          <a:bodyPr vert="horz" lIns="94023" tIns="47764" rIns="95527" bIns="47764"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9363" y="1279525"/>
            <a:ext cx="4605337" cy="34544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4/05/2022</a:t>
            </a:fld>
            <a:endParaRPr lang="nl-NL"/>
          </a:p>
        </p:txBody>
      </p:sp>
      <p:sp>
        <p:nvSpPr>
          <p:cNvPr id="6" name="Tijdelijke aanduiding voor voettekst 5"/>
          <p:cNvSpPr>
            <a:spLocks noGrp="1"/>
          </p:cNvSpPr>
          <p:nvPr>
            <p:ph type="ftr" sz="quarter" idx="12"/>
          </p:nvPr>
        </p:nvSpPr>
        <p:spPr/>
        <p:txBody>
          <a:bodyPr/>
          <a:lstStyle/>
          <a:p>
            <a:r>
              <a:rPr lang="nl-NL"/>
              <a:t>Voet</a:t>
            </a:r>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a:t>
            </a:fld>
            <a:endParaRPr lang="nl-NL"/>
          </a:p>
        </p:txBody>
      </p:sp>
    </p:spTree>
    <p:extLst>
      <p:ext uri="{BB962C8B-B14F-4D97-AF65-F5344CB8AC3E}">
        <p14:creationId xmlns:p14="http://schemas.microsoft.com/office/powerpoint/2010/main" val="334131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477637">
              <a:defRPr/>
            </a:pPr>
            <a:fld id="{C8936EDF-75B4-480F-B417-4829F7D6CC4C}" type="slidenum">
              <a:rPr lang="nl-BE" sz="1300">
                <a:solidFill>
                  <a:prstClr val="black"/>
                </a:solidFill>
                <a:latin typeface="Calibri" panose="020F0502020204030204"/>
                <a:ea typeface="+mn-ea"/>
                <a:cs typeface="+mn-cs"/>
              </a:rPr>
              <a:pPr defTabSz="477637">
                <a:defRPr/>
              </a:pPr>
              <a:t>3</a:t>
            </a:fld>
            <a:endParaRPr lang="nl-BE" sz="13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45663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477637">
              <a:defRPr/>
            </a:pPr>
            <a:fld id="{C8936EDF-75B4-480F-B417-4829F7D6CC4C}" type="slidenum">
              <a:rPr lang="nl-BE" sz="1300">
                <a:solidFill>
                  <a:prstClr val="black"/>
                </a:solidFill>
                <a:latin typeface="Calibri" panose="020F0502020204030204"/>
                <a:ea typeface="+mn-ea"/>
                <a:cs typeface="+mn-cs"/>
              </a:rPr>
              <a:pPr defTabSz="477637">
                <a:defRPr/>
              </a:pPr>
              <a:t>6</a:t>
            </a:fld>
            <a:endParaRPr lang="nl-BE" sz="13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6770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138:notes"/>
          <p:cNvSpPr txBox="1">
            <a:spLocks noGrp="1"/>
          </p:cNvSpPr>
          <p:nvPr>
            <p:ph type="body" idx="1"/>
          </p:nvPr>
        </p:nvSpPr>
        <p:spPr>
          <a:xfrm>
            <a:off x="723766" y="4861155"/>
            <a:ext cx="5793506" cy="4605821"/>
          </a:xfrm>
          <a:prstGeom prst="rect">
            <a:avLst/>
          </a:prstGeom>
        </p:spPr>
        <p:txBody>
          <a:bodyPr spcFirstLastPara="1" wrap="square" lIns="95512" tIns="47743" rIns="95512" bIns="47743" anchor="t" anchorCtr="0">
            <a:noAutofit/>
          </a:bodyPr>
          <a:lstStyle/>
          <a:p>
            <a:pPr>
              <a:spcBef>
                <a:spcPts val="376"/>
              </a:spcBef>
            </a:pPr>
            <a:endParaRPr dirty="0"/>
          </a:p>
        </p:txBody>
      </p:sp>
      <p:sp>
        <p:nvSpPr>
          <p:cNvPr id="1353" name="Google Shape;1353;p138:notes"/>
          <p:cNvSpPr>
            <a:spLocks noGrp="1" noRot="1" noChangeAspect="1"/>
          </p:cNvSpPr>
          <p:nvPr>
            <p:ph type="sldImg" idx="2"/>
          </p:nvPr>
        </p:nvSpPr>
        <p:spPr>
          <a:xfrm>
            <a:off x="106362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704158" y="5346974"/>
            <a:ext cx="5633259" cy="3340895"/>
          </a:xfrm>
          <a:noFill/>
        </p:spPr>
        <p:txBody>
          <a:bodyPr/>
          <a:lstStyle/>
          <a:p>
            <a:endParaRPr lang="nl-BE" altLang="nl-BE" sz="900" u="sng" dirty="0">
              <a:latin typeface="+mj-lt"/>
            </a:endParaRPr>
          </a:p>
        </p:txBody>
      </p:sp>
      <p:sp>
        <p:nvSpPr>
          <p:cNvPr id="78852" name="Slide Number Placeholder 3"/>
          <p:cNvSpPr>
            <a:spLocks noGrp="1"/>
          </p:cNvSpPr>
          <p:nvPr>
            <p:ph type="sldNum" sz="quarter" idx="5"/>
          </p:nvPr>
        </p:nvSpPr>
        <p:spPr>
          <a:noFill/>
        </p:spPr>
        <p:txBody>
          <a:bodyPr/>
          <a:lstStyle>
            <a:lvl1pPr>
              <a:defRPr sz="2100">
                <a:solidFill>
                  <a:schemeClr val="tx1"/>
                </a:solidFill>
                <a:latin typeface="Arial" pitchFamily="34" charset="0"/>
              </a:defRPr>
            </a:lvl1pPr>
            <a:lvl2pPr marL="776160" indent="-298523">
              <a:defRPr sz="2100">
                <a:solidFill>
                  <a:schemeClr val="tx1"/>
                </a:solidFill>
                <a:latin typeface="Arial" pitchFamily="34" charset="0"/>
              </a:defRPr>
            </a:lvl2pPr>
            <a:lvl3pPr marL="1194092" indent="-238818">
              <a:defRPr sz="2100">
                <a:solidFill>
                  <a:schemeClr val="tx1"/>
                </a:solidFill>
                <a:latin typeface="Arial" pitchFamily="34" charset="0"/>
              </a:defRPr>
            </a:lvl3pPr>
            <a:lvl4pPr marL="1671729" indent="-238818">
              <a:defRPr sz="2100">
                <a:solidFill>
                  <a:schemeClr val="tx1"/>
                </a:solidFill>
                <a:latin typeface="Arial" pitchFamily="34" charset="0"/>
              </a:defRPr>
            </a:lvl4pPr>
            <a:lvl5pPr marL="2149366" indent="-238818">
              <a:defRPr sz="2100">
                <a:solidFill>
                  <a:schemeClr val="tx1"/>
                </a:solidFill>
                <a:latin typeface="Arial" pitchFamily="34" charset="0"/>
              </a:defRPr>
            </a:lvl5pPr>
            <a:lvl6pPr marL="2627003" indent="-238818" eaLnBrk="0" fontAlgn="base" hangingPunct="0">
              <a:spcBef>
                <a:spcPct val="0"/>
              </a:spcBef>
              <a:spcAft>
                <a:spcPct val="0"/>
              </a:spcAft>
              <a:defRPr sz="2100">
                <a:solidFill>
                  <a:schemeClr val="tx1"/>
                </a:solidFill>
                <a:latin typeface="Arial" pitchFamily="34" charset="0"/>
              </a:defRPr>
            </a:lvl6pPr>
            <a:lvl7pPr marL="3104639" indent="-238818" eaLnBrk="0" fontAlgn="base" hangingPunct="0">
              <a:spcBef>
                <a:spcPct val="0"/>
              </a:spcBef>
              <a:spcAft>
                <a:spcPct val="0"/>
              </a:spcAft>
              <a:defRPr sz="2100">
                <a:solidFill>
                  <a:schemeClr val="tx1"/>
                </a:solidFill>
                <a:latin typeface="Arial" pitchFamily="34" charset="0"/>
              </a:defRPr>
            </a:lvl7pPr>
            <a:lvl8pPr marL="3582276" indent="-238818" eaLnBrk="0" fontAlgn="base" hangingPunct="0">
              <a:spcBef>
                <a:spcPct val="0"/>
              </a:spcBef>
              <a:spcAft>
                <a:spcPct val="0"/>
              </a:spcAft>
              <a:defRPr sz="2100">
                <a:solidFill>
                  <a:schemeClr val="tx1"/>
                </a:solidFill>
                <a:latin typeface="Arial" pitchFamily="34" charset="0"/>
              </a:defRPr>
            </a:lvl8pPr>
            <a:lvl9pPr marL="4059913" indent="-238818" eaLnBrk="0" fontAlgn="base" hangingPunct="0">
              <a:spcBef>
                <a:spcPct val="0"/>
              </a:spcBef>
              <a:spcAft>
                <a:spcPct val="0"/>
              </a:spcAft>
              <a:defRPr sz="2100">
                <a:solidFill>
                  <a:schemeClr val="tx1"/>
                </a:solidFill>
                <a:latin typeface="Arial" pitchFamily="34" charset="0"/>
              </a:defRPr>
            </a:lvl9pPr>
          </a:lstStyle>
          <a:p>
            <a:pPr defTabSz="477637">
              <a:defRPr/>
            </a:pPr>
            <a:fld id="{21118F0C-FA6E-4303-84D0-DBC4509BC5A3}" type="slidenum">
              <a:rPr lang="nl-NL" altLang="nl-BE" sz="1300">
                <a:solidFill>
                  <a:prstClr val="black"/>
                </a:solidFill>
                <a:ea typeface="+mn-ea"/>
                <a:cs typeface="+mn-cs"/>
              </a:rPr>
              <a:pPr defTabSz="477637">
                <a:defRPr/>
              </a:pPr>
              <a:t>15</a:t>
            </a:fld>
            <a:endParaRPr lang="nl-NL" altLang="nl-BE" sz="1300" dirty="0">
              <a:solidFill>
                <a:prstClr val="black"/>
              </a:solidFill>
              <a:ea typeface="+mn-ea"/>
              <a:cs typeface="+mn-cs"/>
            </a:endParaRPr>
          </a:p>
        </p:txBody>
      </p:sp>
    </p:spTree>
    <p:extLst>
      <p:ext uri="{BB962C8B-B14F-4D97-AF65-F5344CB8AC3E}">
        <p14:creationId xmlns:p14="http://schemas.microsoft.com/office/powerpoint/2010/main" val="8737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138:notes"/>
          <p:cNvSpPr txBox="1">
            <a:spLocks noGrp="1"/>
          </p:cNvSpPr>
          <p:nvPr>
            <p:ph type="body" idx="1"/>
          </p:nvPr>
        </p:nvSpPr>
        <p:spPr>
          <a:xfrm>
            <a:off x="723766" y="4861155"/>
            <a:ext cx="5793506" cy="4605821"/>
          </a:xfrm>
          <a:prstGeom prst="rect">
            <a:avLst/>
          </a:prstGeom>
        </p:spPr>
        <p:txBody>
          <a:bodyPr spcFirstLastPara="1" wrap="square" lIns="95512" tIns="47743" rIns="95512" bIns="47743" anchor="t" anchorCtr="0">
            <a:noAutofit/>
          </a:bodyPr>
          <a:lstStyle/>
          <a:p>
            <a:pPr>
              <a:spcBef>
                <a:spcPts val="376"/>
              </a:spcBef>
            </a:pPr>
            <a:endParaRPr dirty="0"/>
          </a:p>
        </p:txBody>
      </p:sp>
      <p:sp>
        <p:nvSpPr>
          <p:cNvPr id="1353" name="Google Shape;1353;p138:notes"/>
          <p:cNvSpPr>
            <a:spLocks noGrp="1" noRot="1" noChangeAspect="1"/>
          </p:cNvSpPr>
          <p:nvPr>
            <p:ph type="sldImg" idx="2"/>
          </p:nvPr>
        </p:nvSpPr>
        <p:spPr>
          <a:xfrm>
            <a:off x="106362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04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BE" sz="1300" dirty="0"/>
              <a:t>De impact van GH op kinderen en hun ouders is natuurlijk altijd afhankelijk van de</a:t>
            </a:r>
            <a:r>
              <a:rPr lang="nl-BE" sz="1300" b="1" dirty="0"/>
              <a:t> eigenheid en draagkracht</a:t>
            </a:r>
            <a:r>
              <a:rPr lang="nl-BE" sz="1300" dirty="0"/>
              <a:t> van het gezin en de intensiteit van trauma, stress, verlies, scheiding,… tijdens het proces. </a:t>
            </a:r>
          </a:p>
          <a:p>
            <a:pPr lvl="0"/>
            <a:endParaRPr lang="nl-BE" sz="1300" dirty="0"/>
          </a:p>
          <a:p>
            <a:pPr lvl="0"/>
            <a:endParaRPr lang="nl-BE" sz="1300" dirty="0"/>
          </a:p>
          <a:p>
            <a:pPr defTabSz="955274">
              <a:defRPr/>
            </a:pPr>
            <a:r>
              <a:rPr lang="nl-BE" sz="1300" dirty="0"/>
              <a:t>- </a:t>
            </a:r>
            <a:r>
              <a:rPr lang="nl-BE" sz="1300" b="1" dirty="0"/>
              <a:t>Casus</a:t>
            </a:r>
            <a:r>
              <a:rPr lang="nl-BE" baseline="0" dirty="0"/>
              <a:t>: Syrische vader is eerst gekomen. Leefde in de hoofdstad, vlucht was voorbereid. Mama was teruggekeerd naar familie buiten de stad. Plan: </a:t>
            </a:r>
            <a:r>
              <a:rPr lang="nl-BE" b="1" baseline="0" dirty="0"/>
              <a:t>Vader komt naar Europa en regelt gezinshereniging</a:t>
            </a:r>
            <a:r>
              <a:rPr lang="nl-BE" baseline="0" dirty="0"/>
              <a:t>. Op moment dat Vader vertrekt is er een jongetje van 4,5j en jongetje van bijna 1j. Contacten van de 2 families blijven goed, zij zorgen voor Mama en 2 kinderen. Vader ondertussen heel moeilijke vlucht meegemaakt en in België, wordt na 2 jaar geregulariseerd en mag gezinshereniging starten. 2 jaar om dit te mogen doen. Mama heeft al die tijd zelf voor de kinderen moeten zorgen, met hulp van families. Komt naar België met een kind van 3j. </a:t>
            </a:r>
            <a:r>
              <a:rPr lang="nl-BE" b="1" baseline="0" dirty="0"/>
              <a:t>Vlucht was niet goed gelopen</a:t>
            </a:r>
            <a:r>
              <a:rPr lang="nl-BE" baseline="0" dirty="0"/>
              <a:t>, ergens een nacht in de bak gezeten, heel traumatiserend geweest, </a:t>
            </a:r>
            <a:r>
              <a:rPr lang="nl-BE" b="1" baseline="0" dirty="0"/>
              <a:t>heeft altijd de kleine van 3 moeten dragen</a:t>
            </a:r>
            <a:r>
              <a:rPr lang="nl-BE" baseline="0" dirty="0"/>
              <a:t>. </a:t>
            </a:r>
            <a:r>
              <a:rPr lang="nl-BE" b="1" baseline="0" dirty="0"/>
              <a:t>Jongetje van 7 had wel nog een herinnering van Vader</a:t>
            </a:r>
            <a:r>
              <a:rPr lang="nl-BE" baseline="0" dirty="0"/>
              <a:t>. Moeder heeft kinderen zeer veel verwend, heel veel fysiek contact getoond aan haar kinderen. Hier aangekomen stopt de </a:t>
            </a:r>
            <a:r>
              <a:rPr lang="nl-BE" b="1" baseline="0" dirty="0"/>
              <a:t>kleinste van 3 te spreken (selectief mutisme), </a:t>
            </a:r>
            <a:r>
              <a:rPr lang="nl-BE" baseline="0" dirty="0"/>
              <a:t>moet Vader absoluut niet hebben, begint te tieren als hij in de buurt komt. Jongetje van 7 wel heel blij met Vader. Mama en Vader vinden elkaar wel heel snel terug en relatie loopt goed. Jongetje van 3 kan Moeder niet loslaten. Ouders beslissen kinderen naar school en kinderopvang te laten gaan. Grootste zeer enthousiast over school, </a:t>
            </a:r>
            <a:r>
              <a:rPr lang="nl-BE" b="1" baseline="0" dirty="0"/>
              <a:t>kleinste wordt hysterisch bij scheiding met Moeder. Sterke hechting met Mama</a:t>
            </a:r>
            <a:r>
              <a:rPr lang="nl-BE" baseline="0" dirty="0"/>
              <a:t>. Mama had tijdens de vlucht en zelfs in land van herkomst erge dingen meegemaakt. Aanmelding school bij Solentra. Stapsgewijs kind aangeleerd naar school te gaan (mama mee klasje in), stilletjes aan relatie met Papa aan het herstellen. Papa zeer betrokken en het jongetje begint zich beter te hechten. Maar </a:t>
            </a:r>
            <a:r>
              <a:rPr lang="nl-BE" b="1" baseline="0" dirty="0"/>
              <a:t>ook oudste kind </a:t>
            </a:r>
            <a:r>
              <a:rPr lang="nl-BE" baseline="0" dirty="0"/>
              <a:t>niet vergeten: heeft veel meegemaakt en </a:t>
            </a:r>
            <a:r>
              <a:rPr lang="nl-BE" b="1" baseline="0" dirty="0"/>
              <a:t>heeft enorme veerkracht vertoond</a:t>
            </a:r>
            <a:r>
              <a:rPr lang="nl-BE" baseline="0" dirty="0"/>
              <a:t>. Ouders hebben goede band met de school, school werkt zeer cultuursensitief.  Nu anderhalf jaar later, gaat het veel beter met het gezin. </a:t>
            </a:r>
            <a:r>
              <a:rPr lang="nl-BE" b="1" baseline="0" dirty="0"/>
              <a:t>Moeder en Vader heel veerkrachtig</a:t>
            </a:r>
            <a:r>
              <a:rPr lang="nl-BE" baseline="0" dirty="0"/>
              <a:t>. Nu een </a:t>
            </a:r>
            <a:r>
              <a:rPr lang="nl-BE" b="1" baseline="0" dirty="0"/>
              <a:t>heel schooljaar op zijn eentje afgemaakt en vraagt nu weer naar school te mogen</a:t>
            </a:r>
            <a:r>
              <a:rPr lang="nl-BE" baseline="0" dirty="0"/>
              <a:t>. Spraakontwikkeling blijft wat vertraagd, maar komt op gang: Geen cognitieve problemen, maar enorm ernstige zaken meegemaakt en verliezen ervaren. Ook oudste zoon, verdrietig dat Oma en Opa in Syrië zijn achtergebleven. In ETCs sterk gewerkt rond corrigeren van slecht gedrag (ouders moeten zich niet schuldig voelen omdat de kinderen slechte dingen hebben meegemaakt) bij de kleinste.</a:t>
            </a:r>
          </a:p>
          <a:p>
            <a:pPr lvl="0"/>
            <a:endParaRPr lang="nl-BE" sz="1300" dirty="0"/>
          </a:p>
          <a:p>
            <a:pPr lvl="0"/>
            <a:endParaRPr lang="nl-BE" sz="1300" dirty="0"/>
          </a:p>
          <a:p>
            <a:pPr lvl="0"/>
            <a:r>
              <a:rPr lang="nl-BE" sz="1300" dirty="0"/>
              <a:t>Als je zicht hebt op de factoren die meespelen, kan je referenten en nieuwkomers er</a:t>
            </a:r>
            <a:r>
              <a:rPr lang="nl-BE" sz="1300" b="1" dirty="0"/>
              <a:t> bewust van maken</a:t>
            </a:r>
            <a:r>
              <a:rPr lang="nl-BE" sz="1300" dirty="0"/>
              <a:t> </a:t>
            </a:r>
            <a:r>
              <a:rPr lang="nl-BE" sz="1300" b="1" dirty="0"/>
              <a:t>dat dit proces vaak niet is wat ze er op voorhand van verwachtten</a:t>
            </a:r>
            <a:r>
              <a:rPr lang="nl-BE" sz="1300" dirty="0"/>
              <a:t>. We kunnen hen ook de weg wijzen naar plaatsen waar ze hieromtrent hulp kunnen krijgen.</a:t>
            </a:r>
          </a:p>
          <a:p>
            <a:pPr defTabSz="955274">
              <a:defRPr/>
            </a:pPr>
            <a:r>
              <a:rPr lang="nl-BE" sz="1300" dirty="0"/>
              <a:t>De </a:t>
            </a:r>
            <a:r>
              <a:rPr lang="nl-BE" sz="1300" b="1" dirty="0"/>
              <a:t>aanpak</a:t>
            </a:r>
            <a:r>
              <a:rPr lang="nl-BE" sz="1300" dirty="0"/>
              <a:t> rond GH zal zich vandaag dan ook focussen op enerzijds het voorbereiden van een potentiële referent (iemand die zijn/haar familie wil laten overkomen), i.e. </a:t>
            </a:r>
            <a:r>
              <a:rPr lang="nl-BE" sz="1300" b="1" dirty="0"/>
              <a:t>vóór de GH</a:t>
            </a:r>
            <a:r>
              <a:rPr lang="nl-BE" sz="1300" dirty="0"/>
              <a:t>, en het versterken van de veerkracht van een nieuw herenigd gezin, i.e. </a:t>
            </a:r>
            <a:r>
              <a:rPr lang="nl-BE" sz="1300" b="1" dirty="0"/>
              <a:t>na de GH. Informeren, bewustmaken, voorbereiden en veerkracht versterken is Key. </a:t>
            </a:r>
          </a:p>
          <a:p>
            <a:pPr defTabSz="955274">
              <a:defRPr/>
            </a:pPr>
            <a:endParaRPr lang="nl-BE" sz="1300" b="1" dirty="0"/>
          </a:p>
          <a:p>
            <a:pPr defTabSz="955274">
              <a:defRPr/>
            </a:pPr>
            <a:r>
              <a:rPr lang="nl-BE" baseline="0" dirty="0"/>
              <a:t>Sommige illegale koppels denken dat als ze hier een kind krijgen dat het kind dan de Belgische nationaliteit krijgt. Wees als sociaal assistent goed op de hoogte van het juridisch systeem </a:t>
            </a:r>
            <a:r>
              <a:rPr lang="nl-BE" b="1" baseline="0" dirty="0"/>
              <a:t>en informeer de mensen goed (veel foute geruchten in communities). </a:t>
            </a:r>
            <a:endParaRPr lang="nl-BE" b="1" dirty="0"/>
          </a:p>
          <a:p>
            <a:endParaRPr lang="en-US" dirty="0"/>
          </a:p>
        </p:txBody>
      </p:sp>
      <p:sp>
        <p:nvSpPr>
          <p:cNvPr id="4" name="Slide Number Placeholder 3"/>
          <p:cNvSpPr>
            <a:spLocks noGrp="1"/>
          </p:cNvSpPr>
          <p:nvPr>
            <p:ph type="sldNum" sz="quarter" idx="5"/>
          </p:nvPr>
        </p:nvSpPr>
        <p:spPr/>
        <p:txBody>
          <a:bodyPr/>
          <a:lstStyle/>
          <a:p>
            <a:fld id="{56959F88-2F91-4F50-B2E0-642621A1E8C5}" type="slidenum">
              <a:rPr lang="nl-BE" smtClean="0"/>
              <a:t>22</a:t>
            </a:fld>
            <a:endParaRPr lang="nl-BE"/>
          </a:p>
        </p:txBody>
      </p:sp>
    </p:spTree>
    <p:extLst>
      <p:ext uri="{BB962C8B-B14F-4D97-AF65-F5344CB8AC3E}">
        <p14:creationId xmlns:p14="http://schemas.microsoft.com/office/powerpoint/2010/main" val="82046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8936EDF-75B4-480F-B417-4829F7D6CC4C}" type="slidenum">
              <a:rPr lang="nl-BE" smtClean="0"/>
              <a:t>23</a:t>
            </a:fld>
            <a:endParaRPr lang="nl-BE"/>
          </a:p>
        </p:txBody>
      </p:sp>
    </p:spTree>
    <p:extLst>
      <p:ext uri="{BB962C8B-B14F-4D97-AF65-F5344CB8AC3E}">
        <p14:creationId xmlns:p14="http://schemas.microsoft.com/office/powerpoint/2010/main" val="185331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9150687" cy="6858000"/>
          </a:xfrm>
        </p:spPr>
        <p:txBody>
          <a:bodyPr anchor="ctr" anchorCtr="0">
            <a:normAutofit/>
          </a:bodyPr>
          <a:lstStyle>
            <a:lvl1pPr marL="0" indent="0" algn="ctr">
              <a:buNone/>
              <a:defRPr sz="1051" baseline="0"/>
            </a:lvl1pPr>
            <a:lvl2pPr marL="342866" indent="0">
              <a:buNone/>
              <a:defRPr sz="2100"/>
            </a:lvl2pPr>
            <a:lvl3pPr marL="685732" indent="0">
              <a:buNone/>
              <a:defRPr sz="1800"/>
            </a:lvl3pPr>
            <a:lvl4pPr marL="1028598" indent="0">
              <a:buNone/>
              <a:defRPr sz="1500"/>
            </a:lvl4pPr>
            <a:lvl5pPr marL="1371464"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r>
              <a:rPr lang="en-US"/>
              <a:t>Drag picture to placeholder or click icon to add</a:t>
            </a:r>
            <a:endParaRPr lang="nl-NL"/>
          </a:p>
        </p:txBody>
      </p:sp>
      <p:sp>
        <p:nvSpPr>
          <p:cNvPr id="5" name="Text Placeholder 4"/>
          <p:cNvSpPr>
            <a:spLocks noGrp="1"/>
          </p:cNvSpPr>
          <p:nvPr>
            <p:ph type="body" sz="quarter" idx="15" hasCustomPrompt="1"/>
          </p:nvPr>
        </p:nvSpPr>
        <p:spPr>
          <a:xfrm rot="10800000">
            <a:off x="5078822" y="-46294"/>
            <a:ext cx="4092179"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a:t> </a:t>
            </a:r>
          </a:p>
        </p:txBody>
      </p:sp>
      <p:sp>
        <p:nvSpPr>
          <p:cNvPr id="3" name="Ondertitel 2"/>
          <p:cNvSpPr>
            <a:spLocks noGrp="1"/>
          </p:cNvSpPr>
          <p:nvPr>
            <p:ph type="subTitle" idx="1" hasCustomPrompt="1"/>
          </p:nvPr>
        </p:nvSpPr>
        <p:spPr>
          <a:xfrm>
            <a:off x="548884" y="2532956"/>
            <a:ext cx="3252878"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4" name="Titel 3"/>
          <p:cNvSpPr>
            <a:spLocks noGrp="1"/>
          </p:cNvSpPr>
          <p:nvPr>
            <p:ph type="title" hasCustomPrompt="1"/>
          </p:nvPr>
        </p:nvSpPr>
        <p:spPr>
          <a:xfrm>
            <a:off x="548884" y="2154110"/>
            <a:ext cx="4028175" cy="327200"/>
          </a:xfrm>
        </p:spPr>
        <p:txBody>
          <a:bodyPr tIns="36000" rIns="90000" bIns="0"/>
          <a:lstStyle>
            <a:lvl1pPr>
              <a:defRPr sz="2100" strike="noStrike" baseline="0"/>
            </a:lvl1pPr>
          </a:lstStyle>
          <a:p>
            <a:r>
              <a:rPr lang="nl-NL"/>
              <a:t>titel van de presentatie</a:t>
            </a:r>
          </a:p>
        </p:txBody>
      </p:sp>
      <p:sp>
        <p:nvSpPr>
          <p:cNvPr id="6" name="Tijdelijke aanduiding voor tekst 5"/>
          <p:cNvSpPr>
            <a:spLocks noGrp="1"/>
          </p:cNvSpPr>
          <p:nvPr>
            <p:ph type="body" sz="quarter" idx="13" hasCustomPrompt="1"/>
          </p:nvPr>
        </p:nvSpPr>
        <p:spPr>
          <a:xfrm>
            <a:off x="548880" y="4123237"/>
            <a:ext cx="1844244" cy="248136"/>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a:t>Naam van de spreker</a:t>
            </a:r>
          </a:p>
        </p:txBody>
      </p:sp>
      <p:sp>
        <p:nvSpPr>
          <p:cNvPr id="10" name="Vrije vorm 10"/>
          <p:cNvSpPr/>
          <p:nvPr userDrawn="1"/>
        </p:nvSpPr>
        <p:spPr>
          <a:xfrm>
            <a:off x="10886549" y="205186"/>
            <a:ext cx="4092174" cy="14159428"/>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9" name="Text Placeholder 4"/>
          <p:cNvSpPr>
            <a:spLocks noGrp="1"/>
          </p:cNvSpPr>
          <p:nvPr>
            <p:ph type="body" sz="quarter" idx="16" hasCustomPrompt="1"/>
          </p:nvPr>
        </p:nvSpPr>
        <p:spPr>
          <a:xfrm rot="10800000">
            <a:off x="6622780" y="-88986"/>
            <a:ext cx="2555027"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a:t> </a:t>
            </a:r>
          </a:p>
        </p:txBody>
      </p:sp>
      <p:sp>
        <p:nvSpPr>
          <p:cNvPr id="22" name="Text Placeholder 20"/>
          <p:cNvSpPr>
            <a:spLocks noGrp="1"/>
          </p:cNvSpPr>
          <p:nvPr>
            <p:ph type="body" sz="quarter" idx="17" hasCustomPrompt="1"/>
          </p:nvPr>
        </p:nvSpPr>
        <p:spPr>
          <a:xfrm rot="10800000">
            <a:off x="8256920" y="709339"/>
            <a:ext cx="899101" cy="3112446"/>
          </a:xfrm>
          <a:prstGeom prst="rtTriangle">
            <a:avLst/>
          </a:prstGeom>
          <a:solidFill>
            <a:schemeClr val="accent2"/>
          </a:solidFill>
        </p:spPr>
        <p:txBody>
          <a:bodyPr/>
          <a:lstStyle>
            <a:lvl5pPr marL="933381" indent="0">
              <a:buNone/>
              <a:defRPr baseline="0"/>
            </a:lvl5pPr>
          </a:lstStyle>
          <a:p>
            <a:pPr lvl="4"/>
            <a:r>
              <a:rPr lang="en-US"/>
              <a:t> </a:t>
            </a:r>
          </a:p>
        </p:txBody>
      </p:sp>
      <p:sp>
        <p:nvSpPr>
          <p:cNvPr id="17" name="Tijdelijke aanduiding voor tekst 16"/>
          <p:cNvSpPr>
            <a:spLocks noGrp="1"/>
          </p:cNvSpPr>
          <p:nvPr>
            <p:ph type="body" sz="quarter" idx="14" hasCustomPrompt="1"/>
          </p:nvPr>
        </p:nvSpPr>
        <p:spPr>
          <a:xfrm>
            <a:off x="446441" y="268585"/>
            <a:ext cx="2516400" cy="11844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990147"/>
            <a:ext cx="4674128" cy="336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jdelijke aanduiding voor afbeelding 2"/>
          <p:cNvSpPr>
            <a:spLocks noGrp="1"/>
          </p:cNvSpPr>
          <p:nvPr>
            <p:ph type="pic" sz="quarter" idx="14"/>
          </p:nvPr>
        </p:nvSpPr>
        <p:spPr>
          <a:xfrm>
            <a:off x="5553641" y="683763"/>
            <a:ext cx="3095065" cy="4671220"/>
          </a:xfrm>
        </p:spPr>
        <p:txBody>
          <a:bodyPr tIns="144000"/>
          <a:lstStyle>
            <a:lvl1pPr algn="ctr">
              <a:defRPr sz="900"/>
            </a:lvl1pPr>
          </a:lstStyle>
          <a:p>
            <a:r>
              <a:rPr lang="en-US"/>
              <a:t>Drag picture to placeholder or click icon to add</a:t>
            </a:r>
            <a:endParaRPr lang="en-GB"/>
          </a:p>
        </p:txBody>
      </p:sp>
      <p:sp>
        <p:nvSpPr>
          <p:cNvPr id="13"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4"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990147"/>
            <a:ext cx="4674128" cy="336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jdelijke aanduiding voor afbeelding 2"/>
          <p:cNvSpPr>
            <a:spLocks noGrp="1"/>
          </p:cNvSpPr>
          <p:nvPr>
            <p:ph type="pic" sz="quarter" idx="14"/>
          </p:nvPr>
        </p:nvSpPr>
        <p:spPr>
          <a:xfrm>
            <a:off x="5553641" y="683767"/>
            <a:ext cx="3133165" cy="2241177"/>
          </a:xfrm>
        </p:spPr>
        <p:txBody>
          <a:bodyPr tIns="144000"/>
          <a:lstStyle>
            <a:lvl1pPr algn="ctr">
              <a:defRPr sz="900"/>
            </a:lvl1pPr>
          </a:lstStyle>
          <a:p>
            <a:r>
              <a:rPr lang="en-US"/>
              <a:t>Drag picture to placeholder or click icon to add</a:t>
            </a:r>
            <a:endParaRPr lang="en-GB"/>
          </a:p>
        </p:txBody>
      </p:sp>
      <p:sp>
        <p:nvSpPr>
          <p:cNvPr id="10" name="Tijdelijke aanduiding voor afbeelding 2"/>
          <p:cNvSpPr>
            <a:spLocks noGrp="1"/>
          </p:cNvSpPr>
          <p:nvPr>
            <p:ph type="pic" sz="quarter" idx="15"/>
          </p:nvPr>
        </p:nvSpPr>
        <p:spPr>
          <a:xfrm>
            <a:off x="5553640" y="3113817"/>
            <a:ext cx="3133165" cy="2241177"/>
          </a:xfrm>
        </p:spPr>
        <p:txBody>
          <a:bodyPr tIns="144000"/>
          <a:lstStyle>
            <a:lvl1pPr algn="ctr">
              <a:defRPr sz="900"/>
            </a:lvl1pPr>
          </a:lstStyle>
          <a:p>
            <a:r>
              <a:rPr lang="en-US"/>
              <a:t>Drag picture to placeholder or click icon to add</a:t>
            </a:r>
            <a:endParaRPr lang="en-GB"/>
          </a:p>
        </p:txBody>
      </p:sp>
      <p:sp>
        <p:nvSpPr>
          <p:cNvPr id="14"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5"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7" y="1990140"/>
            <a:ext cx="5981854"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0"/>
          <p:cNvSpPr>
            <a:spLocks noGrp="1"/>
          </p:cNvSpPr>
          <p:nvPr>
            <p:ph type="body" sz="quarter" idx="17" hasCustomPrompt="1"/>
          </p:nvPr>
        </p:nvSpPr>
        <p:spPr>
          <a:xfrm rot="10800000">
            <a:off x="7976094" y="2198072"/>
            <a:ext cx="1170268" cy="4051154"/>
          </a:xfrm>
          <a:prstGeom prst="rtTriangle">
            <a:avLst/>
          </a:prstGeom>
          <a:solidFill>
            <a:schemeClr val="accent2"/>
          </a:solidFill>
        </p:spPr>
        <p:txBody>
          <a:bodyPr/>
          <a:lstStyle>
            <a:lvl5pPr marL="933381" indent="0">
              <a:buNone/>
              <a:defRPr baseline="0"/>
            </a:lvl5pPr>
          </a:lstStyle>
          <a:p>
            <a:pPr lvl="4"/>
            <a:r>
              <a:rPr lang="en-US"/>
              <a:t> </a:t>
            </a:r>
          </a:p>
        </p:txBody>
      </p:sp>
      <p:sp>
        <p:nvSpPr>
          <p:cNvPr id="16" name="Titel 3"/>
          <p:cNvSpPr>
            <a:spLocks noGrp="1"/>
          </p:cNvSpPr>
          <p:nvPr>
            <p:ph type="title"/>
          </p:nvPr>
        </p:nvSpPr>
        <p:spPr>
          <a:xfrm>
            <a:off x="548882" y="787511"/>
            <a:ext cx="4212097" cy="265004"/>
          </a:xfrm>
        </p:spPr>
        <p:txBody>
          <a:bodyPr tIns="36000" bIns="0"/>
          <a:lstStyle>
            <a:lvl1pPr>
              <a:defRPr sz="1651" strike="noStrike" baseline="0"/>
            </a:lvl1pPr>
          </a:lstStyle>
          <a:p>
            <a:r>
              <a:rPr lang="en-US"/>
              <a:t>Click to edit Master title style</a:t>
            </a:r>
            <a:endParaRPr lang="nl-NL"/>
          </a:p>
        </p:txBody>
      </p:sp>
      <p:sp>
        <p:nvSpPr>
          <p:cNvPr id="17"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19" y="11"/>
            <a:ext cx="9147221" cy="5984875"/>
          </a:xfrm>
        </p:spPr>
        <p:txBody>
          <a:bodyPr lIns="2880000" tIns="1475999" rIns="2880000" anchor="t" anchorCtr="0">
            <a:normAutofit/>
          </a:bodyPr>
          <a:lstStyle>
            <a:lvl1pPr marL="0" indent="0" algn="ctr">
              <a:buNone/>
              <a:defRPr sz="1200"/>
            </a:lvl1pPr>
            <a:lvl2pPr marL="342866" indent="0">
              <a:buNone/>
              <a:defRPr sz="2100"/>
            </a:lvl2pPr>
            <a:lvl3pPr marL="685732" indent="0">
              <a:buNone/>
              <a:defRPr sz="1800"/>
            </a:lvl3pPr>
            <a:lvl4pPr marL="1028598" indent="0">
              <a:buNone/>
              <a:defRPr sz="1500"/>
            </a:lvl4pPr>
            <a:lvl5pPr marL="1371464"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r>
              <a:rPr lang="en-US"/>
              <a:t>Drag picture to placeholder or click icon to add</a:t>
            </a:r>
            <a:endParaRPr lang="nl-NL"/>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102" y="1990140"/>
            <a:ext cx="2664619" cy="3467100"/>
          </a:xfrm>
        </p:spPr>
        <p:txBody>
          <a:bodyPr/>
          <a:lstStyle>
            <a:lvl1pPr>
              <a:buClr>
                <a:schemeClr val="bg1"/>
              </a:buClr>
              <a:defRPr sz="1051">
                <a:solidFill>
                  <a:schemeClr val="bg1"/>
                </a:solidFill>
              </a:defRPr>
            </a:lvl1pPr>
            <a:lvl2pPr>
              <a:buClr>
                <a:schemeClr val="bg1"/>
              </a:buClr>
              <a:defRPr sz="900">
                <a:solidFill>
                  <a:schemeClr val="bg1"/>
                </a:solidFill>
              </a:defRPr>
            </a:lvl2pPr>
            <a:lvl3pPr>
              <a:buClr>
                <a:schemeClr val="bg1"/>
              </a:buClr>
              <a:defRPr sz="9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0"/>
          <p:cNvSpPr>
            <a:spLocks noGrp="1"/>
          </p:cNvSpPr>
          <p:nvPr>
            <p:ph type="body" sz="quarter" idx="17" hasCustomPrompt="1"/>
          </p:nvPr>
        </p:nvSpPr>
        <p:spPr>
          <a:xfrm rot="10800000">
            <a:off x="7976094" y="2198072"/>
            <a:ext cx="1170268" cy="4051154"/>
          </a:xfrm>
          <a:prstGeom prst="rtTriangle">
            <a:avLst/>
          </a:prstGeom>
          <a:solidFill>
            <a:schemeClr val="accent2"/>
          </a:solidFill>
        </p:spPr>
        <p:txBody>
          <a:bodyPr/>
          <a:lstStyle>
            <a:lvl5pPr marL="933381" indent="0">
              <a:buNone/>
              <a:defRPr baseline="0"/>
            </a:lvl5pPr>
          </a:lstStyle>
          <a:p>
            <a:pPr lvl="4"/>
            <a:r>
              <a:rPr lang="en-US"/>
              <a:t> </a:t>
            </a:r>
          </a:p>
        </p:txBody>
      </p:sp>
      <p:sp>
        <p:nvSpPr>
          <p:cNvPr id="16"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7"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6" y="1990147"/>
            <a:ext cx="3278940" cy="336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jdelijke aanduiding voor grafiek 4"/>
          <p:cNvSpPr>
            <a:spLocks noGrp="1"/>
          </p:cNvSpPr>
          <p:nvPr>
            <p:ph type="chart" sz="quarter" idx="14"/>
          </p:nvPr>
        </p:nvSpPr>
        <p:spPr>
          <a:xfrm>
            <a:off x="4227226" y="1990730"/>
            <a:ext cx="4288124" cy="3363913"/>
          </a:xfrm>
        </p:spPr>
        <p:txBody>
          <a:bodyPr/>
          <a:lstStyle>
            <a:lvl1pPr algn="ctr">
              <a:defRPr/>
            </a:lvl1pPr>
          </a:lstStyle>
          <a:p>
            <a:r>
              <a:rPr lang="en-US"/>
              <a:t>Click icon to add chart</a:t>
            </a:r>
            <a:endParaRPr lang="en-GB"/>
          </a:p>
        </p:txBody>
      </p:sp>
      <p:sp>
        <p:nvSpPr>
          <p:cNvPr id="13"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4"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3" name="Tijdelijke aanduiding voor tabel 2"/>
          <p:cNvSpPr>
            <a:spLocks noGrp="1"/>
          </p:cNvSpPr>
          <p:nvPr>
            <p:ph type="tbl" sz="quarter" idx="15"/>
          </p:nvPr>
        </p:nvSpPr>
        <p:spPr>
          <a:xfrm>
            <a:off x="548885" y="1843089"/>
            <a:ext cx="6309121" cy="3688282"/>
          </a:xfrm>
        </p:spPr>
        <p:txBody>
          <a:bodyPr/>
          <a:lstStyle>
            <a:lvl1pPr algn="ctr">
              <a:defRPr/>
            </a:lvl1pPr>
          </a:lstStyle>
          <a:p>
            <a:r>
              <a:rPr lang="en-US"/>
              <a:t>Click icon to add table</a:t>
            </a:r>
            <a:endParaRPr lang="en-GB"/>
          </a:p>
        </p:txBody>
      </p:sp>
      <p:sp>
        <p:nvSpPr>
          <p:cNvPr id="10"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3"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83" y="2169434"/>
            <a:ext cx="2199869" cy="2814942"/>
          </a:xfrm>
          <a:ln w="44450">
            <a:solidFill>
              <a:schemeClr val="accent1"/>
            </a:solidFill>
          </a:ln>
        </p:spPr>
        <p:txBody>
          <a:bodyPr lIns="180000" tIns="108000" rIns="180000" bIns="108000" anchor="ctr"/>
          <a:lstStyle>
            <a:lvl1pPr algn="ctr">
              <a:defRPr sz="1351">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jdelijke aanduiding voor tekst 3"/>
          <p:cNvSpPr>
            <a:spLocks noGrp="1"/>
          </p:cNvSpPr>
          <p:nvPr>
            <p:ph type="body" sz="quarter" idx="14"/>
          </p:nvPr>
        </p:nvSpPr>
        <p:spPr>
          <a:xfrm>
            <a:off x="3485517" y="2169434"/>
            <a:ext cx="2199869" cy="2814942"/>
          </a:xfrm>
          <a:ln w="44450">
            <a:solidFill>
              <a:schemeClr val="accent1"/>
            </a:solidFill>
          </a:ln>
        </p:spPr>
        <p:txBody>
          <a:bodyPr lIns="180000" tIns="108000" rIns="180000" bIns="108000" anchor="ctr"/>
          <a:lstStyle>
            <a:lvl1pPr algn="ctr">
              <a:defRPr sz="1351">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jdelijke aanduiding voor tekst 3"/>
          <p:cNvSpPr>
            <a:spLocks noGrp="1"/>
          </p:cNvSpPr>
          <p:nvPr>
            <p:ph type="body" sz="quarter" idx="15"/>
          </p:nvPr>
        </p:nvSpPr>
        <p:spPr>
          <a:xfrm>
            <a:off x="5953052" y="2169434"/>
            <a:ext cx="2199869" cy="2814942"/>
          </a:xfrm>
          <a:ln w="44450">
            <a:solidFill>
              <a:schemeClr val="accent1"/>
            </a:solidFill>
          </a:ln>
        </p:spPr>
        <p:txBody>
          <a:bodyPr lIns="180000" tIns="108000" rIns="180000" bIns="108000" anchor="ctr"/>
          <a:lstStyle>
            <a:lvl1pPr algn="ctr">
              <a:defRPr sz="1351">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5"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83" y="2169434"/>
            <a:ext cx="2199869" cy="2814942"/>
          </a:xfrm>
          <a:ln w="4445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jdelijke aanduiding voor tekst 3"/>
          <p:cNvSpPr>
            <a:spLocks noGrp="1"/>
          </p:cNvSpPr>
          <p:nvPr>
            <p:ph type="body" sz="quarter" idx="14"/>
          </p:nvPr>
        </p:nvSpPr>
        <p:spPr>
          <a:xfrm>
            <a:off x="3485517" y="2169434"/>
            <a:ext cx="2199869" cy="2814942"/>
          </a:xfrm>
          <a:ln w="4445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jdelijke aanduiding voor tekst 3"/>
          <p:cNvSpPr>
            <a:spLocks noGrp="1"/>
          </p:cNvSpPr>
          <p:nvPr>
            <p:ph type="body" sz="quarter" idx="15"/>
          </p:nvPr>
        </p:nvSpPr>
        <p:spPr>
          <a:xfrm>
            <a:off x="5953052" y="2169434"/>
            <a:ext cx="2199869" cy="2814942"/>
          </a:xfrm>
          <a:ln w="4445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el 3"/>
          <p:cNvSpPr>
            <a:spLocks noGrp="1"/>
          </p:cNvSpPr>
          <p:nvPr>
            <p:ph type="title"/>
          </p:nvPr>
        </p:nvSpPr>
        <p:spPr>
          <a:xfrm>
            <a:off x="548883" y="782846"/>
            <a:ext cx="4212097" cy="265004"/>
          </a:xfrm>
        </p:spPr>
        <p:txBody>
          <a:bodyPr tIns="36000" bIns="0"/>
          <a:lstStyle>
            <a:lvl1pPr>
              <a:defRPr sz="1651" strike="noStrike" baseline="0"/>
            </a:lvl1pPr>
          </a:lstStyle>
          <a:p>
            <a:r>
              <a:rPr lang="en-US"/>
              <a:t>Click to edit Master title style</a:t>
            </a:r>
            <a:endParaRPr lang="nl-NL"/>
          </a:p>
        </p:txBody>
      </p:sp>
      <p:sp>
        <p:nvSpPr>
          <p:cNvPr id="15"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2169434"/>
            <a:ext cx="2111400" cy="2814942"/>
          </a:xfrm>
          <a:prstGeom prst="ellipse">
            <a:avLst/>
          </a:prstGeom>
          <a:ln w="50800">
            <a:solidFill>
              <a:schemeClr val="accent1"/>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jdelijke aanduiding voor tekst 3"/>
          <p:cNvSpPr>
            <a:spLocks noGrp="1"/>
          </p:cNvSpPr>
          <p:nvPr>
            <p:ph type="body" sz="quarter" idx="14"/>
          </p:nvPr>
        </p:nvSpPr>
        <p:spPr>
          <a:xfrm>
            <a:off x="3485513" y="2169434"/>
            <a:ext cx="2111400" cy="2814942"/>
          </a:xfrm>
          <a:prstGeom prst="ellipse">
            <a:avLst/>
          </a:prstGeom>
          <a:ln w="50800">
            <a:solidFill>
              <a:schemeClr val="accent1"/>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jdelijke aanduiding voor tekst 3"/>
          <p:cNvSpPr>
            <a:spLocks noGrp="1"/>
          </p:cNvSpPr>
          <p:nvPr>
            <p:ph type="body" sz="quarter" idx="15"/>
          </p:nvPr>
        </p:nvSpPr>
        <p:spPr>
          <a:xfrm>
            <a:off x="5953047" y="2169434"/>
            <a:ext cx="2111400" cy="2814942"/>
          </a:xfrm>
          <a:prstGeom prst="ellipse">
            <a:avLst/>
          </a:prstGeom>
          <a:ln w="50800">
            <a:solidFill>
              <a:schemeClr val="accent1"/>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5"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1017978" y="2169434"/>
            <a:ext cx="2111400" cy="2814942"/>
          </a:xfrm>
          <a:prstGeom prst="ellipse">
            <a:avLst/>
          </a:prstGeom>
          <a:ln w="5080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jdelijke aanduiding voor tekst 3"/>
          <p:cNvSpPr>
            <a:spLocks noGrp="1"/>
          </p:cNvSpPr>
          <p:nvPr>
            <p:ph type="body" sz="quarter" idx="14"/>
          </p:nvPr>
        </p:nvSpPr>
        <p:spPr>
          <a:xfrm>
            <a:off x="3485513" y="2169434"/>
            <a:ext cx="2111400" cy="2814942"/>
          </a:xfrm>
          <a:prstGeom prst="ellipse">
            <a:avLst/>
          </a:prstGeom>
          <a:ln w="5080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jdelijke aanduiding voor tekst 3"/>
          <p:cNvSpPr>
            <a:spLocks noGrp="1"/>
          </p:cNvSpPr>
          <p:nvPr>
            <p:ph type="body" sz="quarter" idx="15"/>
          </p:nvPr>
        </p:nvSpPr>
        <p:spPr>
          <a:xfrm>
            <a:off x="5953047" y="2169434"/>
            <a:ext cx="2111400" cy="2814942"/>
          </a:xfrm>
          <a:prstGeom prst="ellipse">
            <a:avLst/>
          </a:prstGeom>
          <a:ln w="50800">
            <a:solidFill>
              <a:schemeClr val="accent2"/>
            </a:solidFill>
          </a:ln>
        </p:spPr>
        <p:txBody>
          <a:bodyPr lIns="180000" tIns="108000" rIns="180000" bIns="108000" anchor="ctr"/>
          <a:lstStyle>
            <a:lvl1pPr algn="ctr">
              <a:defRPr sz="1351"/>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5"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84" y="2532956"/>
            <a:ext cx="3252878" cy="270193"/>
          </a:xfrm>
          <a:solidFill>
            <a:schemeClr val="bg1">
              <a:lumMod val="85000"/>
            </a:schemeClr>
          </a:solidFill>
        </p:spPr>
        <p:txBody>
          <a:bodyPr wrap="none" lIns="0" tIns="36000" bIns="36000" anchor="t" anchorCtr="0">
            <a:spAutoFit/>
          </a:bodyPr>
          <a:lstStyle>
            <a:lvl1pPr marL="72624" indent="0" algn="l">
              <a:buNone/>
              <a:tabLst/>
              <a:defRPr lang="nl-NL" sz="1351" kern="1200" cap="all" baseline="0" dirty="0" smtClean="0">
                <a:solidFill>
                  <a:schemeClr val="tx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6" name="Tijdelijke aanduiding voor tekst 5"/>
          <p:cNvSpPr>
            <a:spLocks noGrp="1"/>
          </p:cNvSpPr>
          <p:nvPr>
            <p:ph type="body" sz="quarter" idx="13" hasCustomPrompt="1"/>
          </p:nvPr>
        </p:nvSpPr>
        <p:spPr>
          <a:xfrm>
            <a:off x="548884" y="3592304"/>
            <a:ext cx="3102769" cy="374221"/>
          </a:xfrm>
        </p:spPr>
        <p:txBody>
          <a:bodyPr/>
          <a:lstStyle/>
          <a:p>
            <a:pPr lvl="0"/>
            <a:r>
              <a:rPr lang="nl-NL"/>
              <a:t>Naam van de spreker</a:t>
            </a:r>
          </a:p>
        </p:txBody>
      </p:sp>
      <p:sp>
        <p:nvSpPr>
          <p:cNvPr id="8" name="Titel 3"/>
          <p:cNvSpPr>
            <a:spLocks noGrp="1"/>
          </p:cNvSpPr>
          <p:nvPr>
            <p:ph type="title" hasCustomPrompt="1"/>
          </p:nvPr>
        </p:nvSpPr>
        <p:spPr>
          <a:xfrm>
            <a:off x="548880" y="2154110"/>
            <a:ext cx="4082703" cy="327200"/>
          </a:xfrm>
        </p:spPr>
        <p:txBody>
          <a:bodyPr tIns="36000" bIns="0"/>
          <a:lstStyle>
            <a:lvl1pPr>
              <a:defRPr sz="2100" strike="noStrike" baseline="0"/>
            </a:lvl1pPr>
          </a:lstStyle>
          <a:p>
            <a:r>
              <a:rPr lang="nl-NL"/>
              <a:t>titel van de presentatie</a:t>
            </a:r>
          </a:p>
        </p:txBody>
      </p:sp>
      <p:sp>
        <p:nvSpPr>
          <p:cNvPr id="13" name="Vrije vorm 12"/>
          <p:cNvSpPr/>
          <p:nvPr userDrawn="1"/>
        </p:nvSpPr>
        <p:spPr>
          <a:xfrm>
            <a:off x="8901972" y="698404"/>
            <a:ext cx="242028"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6" name="Text Placeholder 5"/>
          <p:cNvSpPr>
            <a:spLocks noGrp="1"/>
          </p:cNvSpPr>
          <p:nvPr>
            <p:ph type="body" sz="quarter" idx="13" hasCustomPrompt="1"/>
          </p:nvPr>
        </p:nvSpPr>
        <p:spPr>
          <a:xfrm>
            <a:off x="3014937" y="2652695"/>
            <a:ext cx="3114137" cy="1516991"/>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1500">
                <a:solidFill>
                  <a:schemeClr val="bg1"/>
                </a:solidFill>
              </a:defRPr>
            </a:lvl1pPr>
            <a:lvl2pPr algn="l">
              <a:defRPr sz="1351">
                <a:solidFill>
                  <a:schemeClr val="bg1"/>
                </a:solidFill>
              </a:defRPr>
            </a:lvl2pPr>
            <a:lvl3pPr>
              <a:defRPr sz="1200"/>
            </a:lvl3pPr>
            <a:lvl4pPr>
              <a:defRPr sz="1200"/>
            </a:lvl4pPr>
            <a:lvl5pPr>
              <a:defRPr sz="1200"/>
            </a:lvl5pPr>
          </a:lstStyle>
          <a:p>
            <a:pPr lvl="0"/>
            <a:r>
              <a:rPr lang="nl-BE"/>
              <a:t>Click to edit Master text styles</a:t>
            </a:r>
          </a:p>
          <a:p>
            <a:pPr lvl="1"/>
            <a:r>
              <a:rPr lang="nl-BE"/>
              <a:t>Second level</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5" name="Text Placeholder 5"/>
          <p:cNvSpPr>
            <a:spLocks noGrp="1"/>
          </p:cNvSpPr>
          <p:nvPr>
            <p:ph type="body" sz="quarter" idx="13" hasCustomPrompt="1"/>
          </p:nvPr>
        </p:nvSpPr>
        <p:spPr>
          <a:xfrm>
            <a:off x="3014937" y="2652695"/>
            <a:ext cx="3114137" cy="1516991"/>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1500">
                <a:solidFill>
                  <a:srgbClr val="0033A0"/>
                </a:solidFill>
              </a:defRPr>
            </a:lvl1pPr>
            <a:lvl2pPr algn="l">
              <a:defRPr sz="1351">
                <a:solidFill>
                  <a:srgbClr val="0033A0"/>
                </a:solidFill>
              </a:defRPr>
            </a:lvl2pPr>
            <a:lvl3pPr>
              <a:defRPr sz="1200"/>
            </a:lvl3pPr>
            <a:lvl4pPr>
              <a:defRPr sz="1200"/>
            </a:lvl4pPr>
            <a:lvl5pPr>
              <a:defRPr sz="1200"/>
            </a:lvl5pPr>
          </a:lstStyle>
          <a:p>
            <a:pPr lvl="0"/>
            <a:r>
              <a:rPr lang="nl-BE"/>
              <a:t>Click to edit Master text styles</a:t>
            </a:r>
          </a:p>
          <a:p>
            <a:pPr lvl="1"/>
            <a:r>
              <a:rPr lang="nl-BE"/>
              <a:t>Second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6" name="Vrije vorm 5"/>
          <p:cNvSpPr/>
          <p:nvPr userDrawn="1"/>
        </p:nvSpPr>
        <p:spPr>
          <a:xfrm>
            <a:off x="2735799" y="1798366"/>
            <a:ext cx="218927"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1"/>
              <a:t>  </a:t>
            </a:r>
          </a:p>
        </p:txBody>
      </p:sp>
      <p:sp>
        <p:nvSpPr>
          <p:cNvPr id="7" name="Tijdelijke aanduiding voor tekst 6"/>
          <p:cNvSpPr>
            <a:spLocks noGrp="1"/>
          </p:cNvSpPr>
          <p:nvPr>
            <p:ph type="body" sz="quarter" idx="13" hasCustomPrompt="1"/>
          </p:nvPr>
        </p:nvSpPr>
        <p:spPr>
          <a:xfrm>
            <a:off x="3281363" y="1865045"/>
            <a:ext cx="3334941" cy="2670175"/>
          </a:xfrm>
        </p:spPr>
        <p:txBody>
          <a:bodyPr anchor="ctr"/>
          <a:lstStyle>
            <a:lvl1pPr algn="just">
              <a:defRPr cap="all" baseline="0"/>
            </a:lvl1pPr>
          </a:lstStyle>
          <a:p>
            <a:pPr lvl="0"/>
            <a:r>
              <a:rPr lang="nl-NL"/>
              <a:t>“Klik om de tekststijl van het model te bewerken”</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7" name="Tijdelijke aanduiding voor tekst 6"/>
          <p:cNvSpPr>
            <a:spLocks noGrp="1"/>
          </p:cNvSpPr>
          <p:nvPr>
            <p:ph type="body" sz="quarter" idx="13" hasCustomPrompt="1"/>
          </p:nvPr>
        </p:nvSpPr>
        <p:spPr>
          <a:xfrm>
            <a:off x="2723877" y="1460315"/>
            <a:ext cx="4243423" cy="2670175"/>
          </a:xfrm>
        </p:spPr>
        <p:txBody>
          <a:bodyPr anchor="b"/>
          <a:lstStyle>
            <a:lvl1pPr algn="just">
              <a:defRPr cap="all" baseline="0"/>
            </a:lvl1pPr>
          </a:lstStyle>
          <a:p>
            <a:pPr lvl="0"/>
            <a:r>
              <a:rPr lang="nl-NL"/>
              <a:t>“Klik om de tekststijl van het model te bewerken”</a:t>
            </a:r>
          </a:p>
        </p:txBody>
      </p:sp>
      <p:sp>
        <p:nvSpPr>
          <p:cNvPr id="10" name="Vrije vorm 9"/>
          <p:cNvSpPr/>
          <p:nvPr/>
        </p:nvSpPr>
        <p:spPr>
          <a:xfrm>
            <a:off x="2768844" y="4419191"/>
            <a:ext cx="4175968" cy="193637"/>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34" name="Tijdelijke aanduiding voor tekst 33"/>
          <p:cNvSpPr>
            <a:spLocks noGrp="1"/>
          </p:cNvSpPr>
          <p:nvPr>
            <p:ph type="body" sz="quarter" idx="13"/>
          </p:nvPr>
        </p:nvSpPr>
        <p:spPr>
          <a:xfrm>
            <a:off x="888601" y="475669"/>
            <a:ext cx="3169991" cy="5070692"/>
          </a:xfrm>
        </p:spPr>
        <p:txBody>
          <a:bodyPr>
            <a:noAutofit/>
          </a:bodyPr>
          <a:lstStyle>
            <a:lvl1pPr>
              <a:lnSpc>
                <a:spcPct val="70000"/>
              </a:lnSpc>
              <a:defRPr sz="6750" b="1" i="0" cap="all" baseline="0">
                <a:solidFill>
                  <a:schemeClr val="accent2"/>
                </a:solidFill>
              </a:defRPr>
            </a:lvl1pPr>
          </a:lstStyle>
          <a:p>
            <a:pPr lvl="0"/>
            <a:r>
              <a:rPr lang="en-US"/>
              <a:t>Click to edit Master text styles</a:t>
            </a:r>
          </a:p>
        </p:txBody>
      </p:sp>
      <p:sp>
        <p:nvSpPr>
          <p:cNvPr id="91" name="Text Placeholder 4"/>
          <p:cNvSpPr>
            <a:spLocks noGrp="1"/>
          </p:cNvSpPr>
          <p:nvPr>
            <p:ph type="body" sz="quarter" idx="14" hasCustomPrompt="1"/>
          </p:nvPr>
        </p:nvSpPr>
        <p:spPr>
          <a:xfrm>
            <a:off x="6529037"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2" name="Text Placeholder 4"/>
          <p:cNvSpPr>
            <a:spLocks noGrp="1"/>
          </p:cNvSpPr>
          <p:nvPr>
            <p:ph type="body" sz="quarter" idx="15" hasCustomPrompt="1"/>
          </p:nvPr>
        </p:nvSpPr>
        <p:spPr>
          <a:xfrm>
            <a:off x="6873128"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3" name="Text Placeholder 4"/>
          <p:cNvSpPr>
            <a:spLocks noGrp="1"/>
          </p:cNvSpPr>
          <p:nvPr>
            <p:ph type="body" sz="quarter" idx="16" hasCustomPrompt="1"/>
          </p:nvPr>
        </p:nvSpPr>
        <p:spPr>
          <a:xfrm>
            <a:off x="7217219"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4" name="Text Placeholder 4"/>
          <p:cNvSpPr>
            <a:spLocks noGrp="1"/>
          </p:cNvSpPr>
          <p:nvPr>
            <p:ph type="body" sz="quarter" idx="17" hasCustomPrompt="1"/>
          </p:nvPr>
        </p:nvSpPr>
        <p:spPr>
          <a:xfrm>
            <a:off x="7561310"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5" name="Text Placeholder 4"/>
          <p:cNvSpPr>
            <a:spLocks noGrp="1"/>
          </p:cNvSpPr>
          <p:nvPr>
            <p:ph type="body" sz="quarter" idx="18" hasCustomPrompt="1"/>
          </p:nvPr>
        </p:nvSpPr>
        <p:spPr>
          <a:xfrm>
            <a:off x="7905401"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6" name="Text Placeholder 4"/>
          <p:cNvSpPr>
            <a:spLocks noGrp="1"/>
          </p:cNvSpPr>
          <p:nvPr>
            <p:ph type="body" sz="quarter" idx="19" hasCustomPrompt="1"/>
          </p:nvPr>
        </p:nvSpPr>
        <p:spPr>
          <a:xfrm>
            <a:off x="8249492"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7" name="Text Placeholder 4"/>
          <p:cNvSpPr>
            <a:spLocks noGrp="1"/>
          </p:cNvSpPr>
          <p:nvPr>
            <p:ph type="body" sz="quarter" idx="20" hasCustomPrompt="1"/>
          </p:nvPr>
        </p:nvSpPr>
        <p:spPr>
          <a:xfrm>
            <a:off x="8593583"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8" name="Text Placeholder 4"/>
          <p:cNvSpPr>
            <a:spLocks noGrp="1"/>
          </p:cNvSpPr>
          <p:nvPr>
            <p:ph type="body" sz="quarter" idx="21" hasCustomPrompt="1"/>
          </p:nvPr>
        </p:nvSpPr>
        <p:spPr>
          <a:xfrm>
            <a:off x="6535697"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9" name="Text Placeholder 4"/>
          <p:cNvSpPr>
            <a:spLocks noGrp="1"/>
          </p:cNvSpPr>
          <p:nvPr>
            <p:ph type="body" sz="quarter" idx="22" hasCustomPrompt="1"/>
          </p:nvPr>
        </p:nvSpPr>
        <p:spPr>
          <a:xfrm>
            <a:off x="6879788"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0" name="Text Placeholder 4"/>
          <p:cNvSpPr>
            <a:spLocks noGrp="1"/>
          </p:cNvSpPr>
          <p:nvPr>
            <p:ph type="body" sz="quarter" idx="23" hasCustomPrompt="1"/>
          </p:nvPr>
        </p:nvSpPr>
        <p:spPr>
          <a:xfrm>
            <a:off x="7223879"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1" name="Text Placeholder 4"/>
          <p:cNvSpPr>
            <a:spLocks noGrp="1"/>
          </p:cNvSpPr>
          <p:nvPr>
            <p:ph type="body" sz="quarter" idx="24" hasCustomPrompt="1"/>
          </p:nvPr>
        </p:nvSpPr>
        <p:spPr>
          <a:xfrm>
            <a:off x="7567970"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2" name="Text Placeholder 4"/>
          <p:cNvSpPr>
            <a:spLocks noGrp="1"/>
          </p:cNvSpPr>
          <p:nvPr>
            <p:ph type="body" sz="quarter" idx="25" hasCustomPrompt="1"/>
          </p:nvPr>
        </p:nvSpPr>
        <p:spPr>
          <a:xfrm>
            <a:off x="7912061"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3" name="Text Placeholder 4"/>
          <p:cNvSpPr>
            <a:spLocks noGrp="1"/>
          </p:cNvSpPr>
          <p:nvPr>
            <p:ph type="body" sz="quarter" idx="26" hasCustomPrompt="1"/>
          </p:nvPr>
        </p:nvSpPr>
        <p:spPr>
          <a:xfrm>
            <a:off x="8256152"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4" name="Text Placeholder 4"/>
          <p:cNvSpPr>
            <a:spLocks noGrp="1"/>
          </p:cNvSpPr>
          <p:nvPr>
            <p:ph type="body" sz="quarter" idx="27" hasCustomPrompt="1"/>
          </p:nvPr>
        </p:nvSpPr>
        <p:spPr>
          <a:xfrm>
            <a:off x="8600243"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a:t> </a:t>
            </a:r>
          </a:p>
        </p:txBody>
      </p:sp>
      <p:sp>
        <p:nvSpPr>
          <p:cNvPr id="105" name="Text Placeholder 4"/>
          <p:cNvSpPr>
            <a:spLocks noGrp="1"/>
          </p:cNvSpPr>
          <p:nvPr>
            <p:ph type="body" sz="quarter" idx="28" hasCustomPrompt="1"/>
          </p:nvPr>
        </p:nvSpPr>
        <p:spPr>
          <a:xfrm>
            <a:off x="6535697"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6" name="Text Placeholder 4"/>
          <p:cNvSpPr>
            <a:spLocks noGrp="1"/>
          </p:cNvSpPr>
          <p:nvPr>
            <p:ph type="body" sz="quarter" idx="29" hasCustomPrompt="1"/>
          </p:nvPr>
        </p:nvSpPr>
        <p:spPr>
          <a:xfrm>
            <a:off x="6879788"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7" name="Text Placeholder 4"/>
          <p:cNvSpPr>
            <a:spLocks noGrp="1"/>
          </p:cNvSpPr>
          <p:nvPr>
            <p:ph type="body" sz="quarter" idx="30" hasCustomPrompt="1"/>
          </p:nvPr>
        </p:nvSpPr>
        <p:spPr>
          <a:xfrm>
            <a:off x="7223879"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8" name="Text Placeholder 4"/>
          <p:cNvSpPr>
            <a:spLocks noGrp="1"/>
          </p:cNvSpPr>
          <p:nvPr>
            <p:ph type="body" sz="quarter" idx="31" hasCustomPrompt="1"/>
          </p:nvPr>
        </p:nvSpPr>
        <p:spPr>
          <a:xfrm>
            <a:off x="7567970"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09" name="Text Placeholder 4"/>
          <p:cNvSpPr>
            <a:spLocks noGrp="1"/>
          </p:cNvSpPr>
          <p:nvPr>
            <p:ph type="body" sz="quarter" idx="32" hasCustomPrompt="1"/>
          </p:nvPr>
        </p:nvSpPr>
        <p:spPr>
          <a:xfrm>
            <a:off x="7912061"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0" name="Text Placeholder 4"/>
          <p:cNvSpPr>
            <a:spLocks noGrp="1"/>
          </p:cNvSpPr>
          <p:nvPr>
            <p:ph type="body" sz="quarter" idx="33" hasCustomPrompt="1"/>
          </p:nvPr>
        </p:nvSpPr>
        <p:spPr>
          <a:xfrm>
            <a:off x="8256152"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1" name="Text Placeholder 4"/>
          <p:cNvSpPr>
            <a:spLocks noGrp="1"/>
          </p:cNvSpPr>
          <p:nvPr>
            <p:ph type="body" sz="quarter" idx="34" hasCustomPrompt="1"/>
          </p:nvPr>
        </p:nvSpPr>
        <p:spPr>
          <a:xfrm>
            <a:off x="8600243"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2" name="Text Placeholder 4"/>
          <p:cNvSpPr>
            <a:spLocks noGrp="1"/>
          </p:cNvSpPr>
          <p:nvPr>
            <p:ph type="body" sz="quarter" idx="35" hasCustomPrompt="1"/>
          </p:nvPr>
        </p:nvSpPr>
        <p:spPr>
          <a:xfrm>
            <a:off x="6535889"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3" name="Text Placeholder 4"/>
          <p:cNvSpPr>
            <a:spLocks noGrp="1"/>
          </p:cNvSpPr>
          <p:nvPr>
            <p:ph type="body" sz="quarter" idx="36" hasCustomPrompt="1"/>
          </p:nvPr>
        </p:nvSpPr>
        <p:spPr>
          <a:xfrm>
            <a:off x="6879980"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4" name="Text Placeholder 4"/>
          <p:cNvSpPr>
            <a:spLocks noGrp="1"/>
          </p:cNvSpPr>
          <p:nvPr>
            <p:ph type="body" sz="quarter" idx="37" hasCustomPrompt="1"/>
          </p:nvPr>
        </p:nvSpPr>
        <p:spPr>
          <a:xfrm>
            <a:off x="7224071"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5" name="Text Placeholder 4"/>
          <p:cNvSpPr>
            <a:spLocks noGrp="1"/>
          </p:cNvSpPr>
          <p:nvPr>
            <p:ph type="body" sz="quarter" idx="38" hasCustomPrompt="1"/>
          </p:nvPr>
        </p:nvSpPr>
        <p:spPr>
          <a:xfrm>
            <a:off x="7568162"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6" name="Text Placeholder 4"/>
          <p:cNvSpPr>
            <a:spLocks noGrp="1"/>
          </p:cNvSpPr>
          <p:nvPr>
            <p:ph type="body" sz="quarter" idx="39" hasCustomPrompt="1"/>
          </p:nvPr>
        </p:nvSpPr>
        <p:spPr>
          <a:xfrm>
            <a:off x="7912253"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7" name="Text Placeholder 4"/>
          <p:cNvSpPr>
            <a:spLocks noGrp="1"/>
          </p:cNvSpPr>
          <p:nvPr>
            <p:ph type="body" sz="quarter" idx="40" hasCustomPrompt="1"/>
          </p:nvPr>
        </p:nvSpPr>
        <p:spPr>
          <a:xfrm>
            <a:off x="8256344"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118" name="Text Placeholder 4"/>
          <p:cNvSpPr>
            <a:spLocks noGrp="1"/>
          </p:cNvSpPr>
          <p:nvPr>
            <p:ph type="body" sz="quarter" idx="41" hasCustomPrompt="1"/>
          </p:nvPr>
        </p:nvSpPr>
        <p:spPr>
          <a:xfrm>
            <a:off x="8600435"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68330" y="2005130"/>
            <a:ext cx="5018075"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8"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69" name="Text Placeholder 4"/>
          <p:cNvSpPr>
            <a:spLocks noGrp="1"/>
          </p:cNvSpPr>
          <p:nvPr>
            <p:ph type="body" sz="quarter" idx="14" hasCustomPrompt="1"/>
          </p:nvPr>
        </p:nvSpPr>
        <p:spPr>
          <a:xfrm>
            <a:off x="6529037"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0" name="Text Placeholder 4"/>
          <p:cNvSpPr>
            <a:spLocks noGrp="1"/>
          </p:cNvSpPr>
          <p:nvPr>
            <p:ph type="body" sz="quarter" idx="15" hasCustomPrompt="1"/>
          </p:nvPr>
        </p:nvSpPr>
        <p:spPr>
          <a:xfrm>
            <a:off x="6873128"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1" name="Text Placeholder 4"/>
          <p:cNvSpPr>
            <a:spLocks noGrp="1"/>
          </p:cNvSpPr>
          <p:nvPr>
            <p:ph type="body" sz="quarter" idx="16" hasCustomPrompt="1"/>
          </p:nvPr>
        </p:nvSpPr>
        <p:spPr>
          <a:xfrm>
            <a:off x="7217219"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2" name="Text Placeholder 4"/>
          <p:cNvSpPr>
            <a:spLocks noGrp="1"/>
          </p:cNvSpPr>
          <p:nvPr>
            <p:ph type="body" sz="quarter" idx="17" hasCustomPrompt="1"/>
          </p:nvPr>
        </p:nvSpPr>
        <p:spPr>
          <a:xfrm>
            <a:off x="7561310"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3" name="Text Placeholder 4"/>
          <p:cNvSpPr>
            <a:spLocks noGrp="1"/>
          </p:cNvSpPr>
          <p:nvPr>
            <p:ph type="body" sz="quarter" idx="18" hasCustomPrompt="1"/>
          </p:nvPr>
        </p:nvSpPr>
        <p:spPr>
          <a:xfrm>
            <a:off x="7905401"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4" name="Text Placeholder 4"/>
          <p:cNvSpPr>
            <a:spLocks noGrp="1"/>
          </p:cNvSpPr>
          <p:nvPr>
            <p:ph type="body" sz="quarter" idx="19" hasCustomPrompt="1"/>
          </p:nvPr>
        </p:nvSpPr>
        <p:spPr>
          <a:xfrm>
            <a:off x="8249492"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5" name="Text Placeholder 4"/>
          <p:cNvSpPr>
            <a:spLocks noGrp="1"/>
          </p:cNvSpPr>
          <p:nvPr>
            <p:ph type="body" sz="quarter" idx="20" hasCustomPrompt="1"/>
          </p:nvPr>
        </p:nvSpPr>
        <p:spPr>
          <a:xfrm>
            <a:off x="8593583" y="259570"/>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6" name="Text Placeholder 4"/>
          <p:cNvSpPr>
            <a:spLocks noGrp="1"/>
          </p:cNvSpPr>
          <p:nvPr>
            <p:ph type="body" sz="quarter" idx="21" hasCustomPrompt="1"/>
          </p:nvPr>
        </p:nvSpPr>
        <p:spPr>
          <a:xfrm>
            <a:off x="6535697"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7" name="Text Placeholder 4"/>
          <p:cNvSpPr>
            <a:spLocks noGrp="1"/>
          </p:cNvSpPr>
          <p:nvPr>
            <p:ph type="body" sz="quarter" idx="22" hasCustomPrompt="1"/>
          </p:nvPr>
        </p:nvSpPr>
        <p:spPr>
          <a:xfrm>
            <a:off x="6879788"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8" name="Text Placeholder 4"/>
          <p:cNvSpPr>
            <a:spLocks noGrp="1"/>
          </p:cNvSpPr>
          <p:nvPr>
            <p:ph type="body" sz="quarter" idx="23" hasCustomPrompt="1"/>
          </p:nvPr>
        </p:nvSpPr>
        <p:spPr>
          <a:xfrm>
            <a:off x="7223879"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79" name="Text Placeholder 4"/>
          <p:cNvSpPr>
            <a:spLocks noGrp="1"/>
          </p:cNvSpPr>
          <p:nvPr>
            <p:ph type="body" sz="quarter" idx="24" hasCustomPrompt="1"/>
          </p:nvPr>
        </p:nvSpPr>
        <p:spPr>
          <a:xfrm>
            <a:off x="7567970"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0" name="Text Placeholder 4"/>
          <p:cNvSpPr>
            <a:spLocks noGrp="1"/>
          </p:cNvSpPr>
          <p:nvPr>
            <p:ph type="body" sz="quarter" idx="25" hasCustomPrompt="1"/>
          </p:nvPr>
        </p:nvSpPr>
        <p:spPr>
          <a:xfrm>
            <a:off x="7912061"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1" name="Text Placeholder 4"/>
          <p:cNvSpPr>
            <a:spLocks noGrp="1"/>
          </p:cNvSpPr>
          <p:nvPr>
            <p:ph type="body" sz="quarter" idx="26" hasCustomPrompt="1"/>
          </p:nvPr>
        </p:nvSpPr>
        <p:spPr>
          <a:xfrm>
            <a:off x="8256152"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2" name="Text Placeholder 4"/>
          <p:cNvSpPr>
            <a:spLocks noGrp="1"/>
          </p:cNvSpPr>
          <p:nvPr>
            <p:ph type="body" sz="quarter" idx="27" hasCustomPrompt="1"/>
          </p:nvPr>
        </p:nvSpPr>
        <p:spPr>
          <a:xfrm>
            <a:off x="8600243" y="1415164"/>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a:t> </a:t>
            </a:r>
          </a:p>
        </p:txBody>
      </p:sp>
      <p:sp>
        <p:nvSpPr>
          <p:cNvPr id="83" name="Text Placeholder 4"/>
          <p:cNvSpPr>
            <a:spLocks noGrp="1"/>
          </p:cNvSpPr>
          <p:nvPr>
            <p:ph type="body" sz="quarter" idx="28" hasCustomPrompt="1"/>
          </p:nvPr>
        </p:nvSpPr>
        <p:spPr>
          <a:xfrm>
            <a:off x="6535697"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4" name="Text Placeholder 4"/>
          <p:cNvSpPr>
            <a:spLocks noGrp="1"/>
          </p:cNvSpPr>
          <p:nvPr>
            <p:ph type="body" sz="quarter" idx="29" hasCustomPrompt="1"/>
          </p:nvPr>
        </p:nvSpPr>
        <p:spPr>
          <a:xfrm>
            <a:off x="6879788"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5" name="Text Placeholder 4"/>
          <p:cNvSpPr>
            <a:spLocks noGrp="1"/>
          </p:cNvSpPr>
          <p:nvPr>
            <p:ph type="body" sz="quarter" idx="30" hasCustomPrompt="1"/>
          </p:nvPr>
        </p:nvSpPr>
        <p:spPr>
          <a:xfrm>
            <a:off x="7223879"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6" name="Text Placeholder 4"/>
          <p:cNvSpPr>
            <a:spLocks noGrp="1"/>
          </p:cNvSpPr>
          <p:nvPr>
            <p:ph type="body" sz="quarter" idx="31" hasCustomPrompt="1"/>
          </p:nvPr>
        </p:nvSpPr>
        <p:spPr>
          <a:xfrm>
            <a:off x="7567970"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7" name="Text Placeholder 4"/>
          <p:cNvSpPr>
            <a:spLocks noGrp="1"/>
          </p:cNvSpPr>
          <p:nvPr>
            <p:ph type="body" sz="quarter" idx="32" hasCustomPrompt="1"/>
          </p:nvPr>
        </p:nvSpPr>
        <p:spPr>
          <a:xfrm>
            <a:off x="7912061"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8" name="Text Placeholder 4"/>
          <p:cNvSpPr>
            <a:spLocks noGrp="1"/>
          </p:cNvSpPr>
          <p:nvPr>
            <p:ph type="body" sz="quarter" idx="33" hasCustomPrompt="1"/>
          </p:nvPr>
        </p:nvSpPr>
        <p:spPr>
          <a:xfrm>
            <a:off x="8256152"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89" name="Text Placeholder 4"/>
          <p:cNvSpPr>
            <a:spLocks noGrp="1"/>
          </p:cNvSpPr>
          <p:nvPr>
            <p:ph type="body" sz="quarter" idx="34" hasCustomPrompt="1"/>
          </p:nvPr>
        </p:nvSpPr>
        <p:spPr>
          <a:xfrm>
            <a:off x="8600243" y="2567683"/>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0" name="Text Placeholder 4"/>
          <p:cNvSpPr>
            <a:spLocks noGrp="1"/>
          </p:cNvSpPr>
          <p:nvPr>
            <p:ph type="body" sz="quarter" idx="35" hasCustomPrompt="1"/>
          </p:nvPr>
        </p:nvSpPr>
        <p:spPr>
          <a:xfrm>
            <a:off x="6535889"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1" name="Text Placeholder 4"/>
          <p:cNvSpPr>
            <a:spLocks noGrp="1"/>
          </p:cNvSpPr>
          <p:nvPr>
            <p:ph type="body" sz="quarter" idx="36" hasCustomPrompt="1"/>
          </p:nvPr>
        </p:nvSpPr>
        <p:spPr>
          <a:xfrm>
            <a:off x="6879980"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2" name="Text Placeholder 4"/>
          <p:cNvSpPr>
            <a:spLocks noGrp="1"/>
          </p:cNvSpPr>
          <p:nvPr>
            <p:ph type="body" sz="quarter" idx="37" hasCustomPrompt="1"/>
          </p:nvPr>
        </p:nvSpPr>
        <p:spPr>
          <a:xfrm>
            <a:off x="7224071"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3" name="Text Placeholder 4"/>
          <p:cNvSpPr>
            <a:spLocks noGrp="1"/>
          </p:cNvSpPr>
          <p:nvPr>
            <p:ph type="body" sz="quarter" idx="38" hasCustomPrompt="1"/>
          </p:nvPr>
        </p:nvSpPr>
        <p:spPr>
          <a:xfrm>
            <a:off x="7568162"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4" name="Text Placeholder 4"/>
          <p:cNvSpPr>
            <a:spLocks noGrp="1"/>
          </p:cNvSpPr>
          <p:nvPr>
            <p:ph type="body" sz="quarter" idx="39" hasCustomPrompt="1"/>
          </p:nvPr>
        </p:nvSpPr>
        <p:spPr>
          <a:xfrm>
            <a:off x="7912253"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5" name="Text Placeholder 4"/>
          <p:cNvSpPr>
            <a:spLocks noGrp="1"/>
          </p:cNvSpPr>
          <p:nvPr>
            <p:ph type="body" sz="quarter" idx="40" hasCustomPrompt="1"/>
          </p:nvPr>
        </p:nvSpPr>
        <p:spPr>
          <a:xfrm>
            <a:off x="8256344"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6" name="Text Placeholder 4"/>
          <p:cNvSpPr>
            <a:spLocks noGrp="1"/>
          </p:cNvSpPr>
          <p:nvPr>
            <p:ph type="body" sz="quarter" idx="41" hasCustomPrompt="1"/>
          </p:nvPr>
        </p:nvSpPr>
        <p:spPr>
          <a:xfrm>
            <a:off x="8600435" y="3723277"/>
            <a:ext cx="344091"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a:t> </a:t>
            </a:r>
          </a:p>
        </p:txBody>
      </p:sp>
      <p:sp>
        <p:nvSpPr>
          <p:cNvPr id="97"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13"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4"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Vrije vorm 3"/>
          <p:cNvSpPr/>
          <p:nvPr userDrawn="1"/>
        </p:nvSpPr>
        <p:spPr>
          <a:xfrm>
            <a:off x="3733525" y="1362528"/>
            <a:ext cx="172442"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1"/>
              <a:t>  </a:t>
            </a:r>
          </a:p>
        </p:txBody>
      </p:sp>
      <p:sp>
        <p:nvSpPr>
          <p:cNvPr id="5" name="Tijdelijke aanduiding voor tekst 33"/>
          <p:cNvSpPr>
            <a:spLocks noGrp="1"/>
          </p:cNvSpPr>
          <p:nvPr>
            <p:ph type="body" sz="quarter" idx="13"/>
          </p:nvPr>
        </p:nvSpPr>
        <p:spPr>
          <a:xfrm>
            <a:off x="1293831" y="1434321"/>
            <a:ext cx="2530024" cy="5070692"/>
          </a:xfrm>
        </p:spPr>
        <p:txBody>
          <a:bodyPr>
            <a:noAutofit/>
          </a:bodyPr>
          <a:lstStyle>
            <a:lvl1pPr>
              <a:lnSpc>
                <a:spcPct val="70000"/>
              </a:lnSpc>
              <a:defRPr sz="6750" b="1" i="0" cap="all" baseline="0">
                <a:solidFill>
                  <a:srgbClr val="0033A0"/>
                </a:solidFill>
              </a:defRPr>
            </a:lvl1pPr>
          </a:lstStyle>
          <a:p>
            <a:pPr lvl="0"/>
            <a:r>
              <a:rPr lang="en-US"/>
              <a:t>Click to edit Master text styles</a:t>
            </a:r>
          </a:p>
        </p:txBody>
      </p:sp>
      <p:sp>
        <p:nvSpPr>
          <p:cNvPr id="6" name="Tijdelijke aanduiding voor tekst 3"/>
          <p:cNvSpPr>
            <a:spLocks noGrp="1"/>
          </p:cNvSpPr>
          <p:nvPr>
            <p:ph type="body" sz="quarter" idx="14"/>
          </p:nvPr>
        </p:nvSpPr>
        <p:spPr>
          <a:xfrm>
            <a:off x="4281791" y="1672724"/>
            <a:ext cx="4233561"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el, ondertitel en tekst met patroon">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548882" y="2343878"/>
            <a:ext cx="2313949" cy="597403"/>
          </a:xfrm>
          <a:solidFill>
            <a:schemeClr val="accent2"/>
          </a:solidFill>
        </p:spPr>
        <p:txBody>
          <a:bodyPr tIns="36000" bIns="0"/>
          <a:lstStyle>
            <a:lvl1pPr>
              <a:defRPr sz="4051" strike="noStrike" baseline="0"/>
            </a:lvl1pPr>
          </a:lstStyle>
          <a:p>
            <a:r>
              <a:rPr lang="nl-NL"/>
              <a:t>DANK U</a:t>
            </a:r>
          </a:p>
        </p:txBody>
      </p:sp>
      <p:sp>
        <p:nvSpPr>
          <p:cNvPr id="2" name="Rechthoek 1"/>
          <p:cNvSpPr/>
          <p:nvPr userDrawn="1"/>
        </p:nvSpPr>
        <p:spPr>
          <a:xfrm>
            <a:off x="0" y="4871814"/>
            <a:ext cx="9144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GB" sz="1200" err="1">
              <a:solidFill>
                <a:srgbClr val="0033A0"/>
              </a:solidFill>
              <a:latin typeface="Verdana" charset="0"/>
              <a:ea typeface="Verdana" charset="0"/>
              <a:cs typeface="Verdana" charset="0"/>
            </a:endParaRPr>
          </a:p>
        </p:txBody>
      </p:sp>
      <p:sp>
        <p:nvSpPr>
          <p:cNvPr id="39" name="Tijdelijke aanduiding voor tekst 16"/>
          <p:cNvSpPr>
            <a:spLocks noGrp="1" noChangeAspect="1"/>
          </p:cNvSpPr>
          <p:nvPr>
            <p:ph type="body" sz="quarter" idx="14" hasCustomPrompt="1"/>
          </p:nvPr>
        </p:nvSpPr>
        <p:spPr>
          <a:xfrm>
            <a:off x="389401" y="4961758"/>
            <a:ext cx="2673505" cy="1666661"/>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a:t> </a:t>
            </a:r>
          </a:p>
        </p:txBody>
      </p:sp>
      <p:sp>
        <p:nvSpPr>
          <p:cNvPr id="40" name="Vrije vorm 39"/>
          <p:cNvSpPr/>
          <p:nvPr userDrawn="1"/>
        </p:nvSpPr>
        <p:spPr>
          <a:xfrm>
            <a:off x="7178040" y="-8513"/>
            <a:ext cx="198447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84" y="2532956"/>
            <a:ext cx="3252878" cy="270193"/>
          </a:xfrm>
          <a:solidFill>
            <a:schemeClr val="tx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4" name="Titel 3"/>
          <p:cNvSpPr>
            <a:spLocks noGrp="1"/>
          </p:cNvSpPr>
          <p:nvPr>
            <p:ph type="title" hasCustomPrompt="1"/>
          </p:nvPr>
        </p:nvSpPr>
        <p:spPr>
          <a:xfrm>
            <a:off x="548880" y="2154110"/>
            <a:ext cx="4082703" cy="327200"/>
          </a:xfrm>
        </p:spPr>
        <p:txBody>
          <a:bodyPr tIns="36000" bIns="0"/>
          <a:lstStyle>
            <a:lvl1pPr>
              <a:defRPr sz="2100" strike="noStrike" baseline="0"/>
            </a:lvl1pPr>
          </a:lstStyle>
          <a:p>
            <a:r>
              <a:rPr lang="nl-NL"/>
              <a:t>titel van de presentatie</a:t>
            </a:r>
          </a:p>
        </p:txBody>
      </p:sp>
      <p:sp>
        <p:nvSpPr>
          <p:cNvPr id="6" name="Tijdelijke aanduiding voor tekst 5"/>
          <p:cNvSpPr>
            <a:spLocks noGrp="1"/>
          </p:cNvSpPr>
          <p:nvPr>
            <p:ph type="body" sz="quarter" idx="13" hasCustomPrompt="1"/>
          </p:nvPr>
        </p:nvSpPr>
        <p:spPr>
          <a:xfrm>
            <a:off x="548884" y="3592304"/>
            <a:ext cx="3102769" cy="374221"/>
          </a:xfrm>
        </p:spPr>
        <p:txBody>
          <a:bodyPr/>
          <a:lstStyle/>
          <a:p>
            <a:pPr lvl="0"/>
            <a:r>
              <a:rPr lang="nl-NL"/>
              <a:t>Naam van de spreker</a:t>
            </a:r>
          </a:p>
        </p:txBody>
      </p:sp>
      <p:sp>
        <p:nvSpPr>
          <p:cNvPr id="10" name="Vrije vorm 9"/>
          <p:cNvSpPr/>
          <p:nvPr userDrawn="1"/>
        </p:nvSpPr>
        <p:spPr>
          <a:xfrm>
            <a:off x="8901972" y="698404"/>
            <a:ext cx="242028"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1824962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4254747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4242652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F614E3-F915-4D73-996F-FDE9AE9AACE3}" type="datetimeFigureOut">
              <a:rPr lang="nl-BE" smtClean="0"/>
              <a:t>4/05/2022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552852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F614E3-F915-4D73-996F-FDE9AE9AACE3}" type="datetimeFigureOut">
              <a:rPr lang="nl-BE" smtClean="0"/>
              <a:t>4/05/2022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2586436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F614E3-F915-4D73-996F-FDE9AE9AACE3}" type="datetimeFigureOut">
              <a:rPr lang="nl-BE" smtClean="0"/>
              <a:t>4/05/2022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2868252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614E3-F915-4D73-996F-FDE9AE9AACE3}" type="datetimeFigureOut">
              <a:rPr lang="nl-BE" smtClean="0"/>
              <a:t>4/05/2022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1636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1F614E3-F915-4D73-996F-FDE9AE9AACE3}" type="datetimeFigureOut">
              <a:rPr lang="nl-BE" smtClean="0"/>
              <a:t>4/05/2022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3596984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1F614E3-F915-4D73-996F-FDE9AE9AACE3}" type="datetimeFigureOut">
              <a:rPr lang="nl-BE" smtClean="0"/>
              <a:t>4/05/2022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467994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368323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84" y="3664312"/>
            <a:ext cx="3252878" cy="270193"/>
          </a:xfrm>
          <a:solidFill>
            <a:schemeClr val="bg1">
              <a:lumMod val="85000"/>
            </a:schemeClr>
          </a:solidFill>
        </p:spPr>
        <p:txBody>
          <a:bodyPr wrap="none" lIns="0" tIns="36000" bIns="36000" anchor="t" anchorCtr="0">
            <a:spAutoFit/>
          </a:bodyPr>
          <a:lstStyle>
            <a:lvl1pPr marL="72624" indent="0" algn="l">
              <a:buNone/>
              <a:tabLst/>
              <a:defRPr lang="nl-NL" sz="1351" kern="1200" cap="all" baseline="0" dirty="0" smtClean="0">
                <a:solidFill>
                  <a:schemeClr val="tx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6" name="Tijdelijke aanduiding voor tekst 5"/>
          <p:cNvSpPr>
            <a:spLocks noGrp="1"/>
          </p:cNvSpPr>
          <p:nvPr>
            <p:ph type="body" sz="quarter" idx="13" hasCustomPrompt="1"/>
          </p:nvPr>
        </p:nvSpPr>
        <p:spPr>
          <a:xfrm>
            <a:off x="548884" y="4723667"/>
            <a:ext cx="3102769" cy="374221"/>
          </a:xfrm>
        </p:spPr>
        <p:txBody>
          <a:bodyPr/>
          <a:lstStyle/>
          <a:p>
            <a:pPr lvl="0"/>
            <a:r>
              <a:rPr lang="nl-NL"/>
              <a:t>Naam van de spreker</a:t>
            </a:r>
          </a:p>
        </p:txBody>
      </p:sp>
      <p:sp>
        <p:nvSpPr>
          <p:cNvPr id="8" name="Titel 3"/>
          <p:cNvSpPr>
            <a:spLocks noGrp="1"/>
          </p:cNvSpPr>
          <p:nvPr>
            <p:ph type="title" hasCustomPrompt="1"/>
          </p:nvPr>
        </p:nvSpPr>
        <p:spPr>
          <a:xfrm>
            <a:off x="548880" y="3285469"/>
            <a:ext cx="4082703" cy="327200"/>
          </a:xfrm>
        </p:spPr>
        <p:txBody>
          <a:bodyPr tIns="36000" bIns="0"/>
          <a:lstStyle>
            <a:lvl1pPr>
              <a:defRPr sz="2100" strike="noStrike" baseline="0"/>
            </a:lvl1pPr>
          </a:lstStyle>
          <a:p>
            <a:r>
              <a:rPr lang="nl-NL"/>
              <a:t>titel van de presentatie</a:t>
            </a:r>
          </a:p>
        </p:txBody>
      </p:sp>
      <p:sp>
        <p:nvSpPr>
          <p:cNvPr id="14" name="Vrije vorm 13"/>
          <p:cNvSpPr/>
          <p:nvPr userDrawn="1"/>
        </p:nvSpPr>
        <p:spPr>
          <a:xfrm>
            <a:off x="8244383" y="709339"/>
            <a:ext cx="899592"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0" name="Tijdelijke aanduiding voor tekst 16"/>
          <p:cNvSpPr>
            <a:spLocks noGrp="1"/>
          </p:cNvSpPr>
          <p:nvPr>
            <p:ph type="body" sz="quarter" idx="14" hasCustomPrompt="1"/>
          </p:nvPr>
        </p:nvSpPr>
        <p:spPr>
          <a:xfrm>
            <a:off x="446441" y="268585"/>
            <a:ext cx="2516400" cy="11844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a:t> </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7827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2393059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8774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320779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1207347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614E3-F915-4D73-996F-FDE9AE9AACE3}" type="datetimeFigureOut">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a:t>
            </a:fld>
            <a:endParaRPr lang="nl-BE"/>
          </a:p>
        </p:txBody>
      </p:sp>
    </p:spTree>
    <p:extLst>
      <p:ext uri="{BB962C8B-B14F-4D97-AF65-F5344CB8AC3E}">
        <p14:creationId xmlns:p14="http://schemas.microsoft.com/office/powerpoint/2010/main" val="2394074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9150687" cy="6858000"/>
          </a:xfrm>
        </p:spPr>
        <p:txBody>
          <a:bodyPr anchor="ctr" anchorCtr="0">
            <a:normAutofit/>
          </a:bodyPr>
          <a:lstStyle>
            <a:lvl1pPr marL="0" indent="0" algn="ctr">
              <a:buNone/>
              <a:defRPr sz="1051" baseline="0"/>
            </a:lvl1pPr>
            <a:lvl2pPr marL="342866" indent="0">
              <a:buNone/>
              <a:defRPr sz="2100"/>
            </a:lvl2pPr>
            <a:lvl3pPr marL="685732" indent="0">
              <a:buNone/>
              <a:defRPr sz="1800"/>
            </a:lvl3pPr>
            <a:lvl4pPr marL="1028598" indent="0">
              <a:buNone/>
              <a:defRPr sz="1500"/>
            </a:lvl4pPr>
            <a:lvl5pPr marL="1371464"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r>
              <a:rPr lang="en-US"/>
              <a:t>Drag picture to placeholder or click icon to add</a:t>
            </a:r>
            <a:endParaRPr lang="nl-NL"/>
          </a:p>
        </p:txBody>
      </p:sp>
      <p:sp>
        <p:nvSpPr>
          <p:cNvPr id="5" name="Text Placeholder 4"/>
          <p:cNvSpPr>
            <a:spLocks noGrp="1"/>
          </p:cNvSpPr>
          <p:nvPr>
            <p:ph type="body" sz="quarter" idx="15" hasCustomPrompt="1"/>
          </p:nvPr>
        </p:nvSpPr>
        <p:spPr>
          <a:xfrm rot="10800000">
            <a:off x="5078822" y="-46294"/>
            <a:ext cx="4092179"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a:t> </a:t>
            </a:r>
          </a:p>
        </p:txBody>
      </p:sp>
      <p:sp>
        <p:nvSpPr>
          <p:cNvPr id="3" name="Ondertitel 2"/>
          <p:cNvSpPr>
            <a:spLocks noGrp="1"/>
          </p:cNvSpPr>
          <p:nvPr>
            <p:ph type="subTitle" idx="1" hasCustomPrompt="1"/>
          </p:nvPr>
        </p:nvSpPr>
        <p:spPr>
          <a:xfrm>
            <a:off x="548884" y="2532956"/>
            <a:ext cx="3252878"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4" name="Titel 3"/>
          <p:cNvSpPr>
            <a:spLocks noGrp="1"/>
          </p:cNvSpPr>
          <p:nvPr>
            <p:ph type="title" hasCustomPrompt="1"/>
          </p:nvPr>
        </p:nvSpPr>
        <p:spPr>
          <a:xfrm>
            <a:off x="548884" y="2154110"/>
            <a:ext cx="4028175" cy="327200"/>
          </a:xfrm>
        </p:spPr>
        <p:txBody>
          <a:bodyPr tIns="36000" rIns="90000" bIns="0"/>
          <a:lstStyle>
            <a:lvl1pPr>
              <a:defRPr sz="2100" strike="noStrike" baseline="0"/>
            </a:lvl1pPr>
          </a:lstStyle>
          <a:p>
            <a:r>
              <a:rPr lang="nl-NL"/>
              <a:t>titel van de presentatie</a:t>
            </a:r>
          </a:p>
        </p:txBody>
      </p:sp>
      <p:sp>
        <p:nvSpPr>
          <p:cNvPr id="6" name="Tijdelijke aanduiding voor tekst 5"/>
          <p:cNvSpPr>
            <a:spLocks noGrp="1"/>
          </p:cNvSpPr>
          <p:nvPr>
            <p:ph type="body" sz="quarter" idx="13" hasCustomPrompt="1"/>
          </p:nvPr>
        </p:nvSpPr>
        <p:spPr>
          <a:xfrm>
            <a:off x="548880" y="4123237"/>
            <a:ext cx="1844244" cy="248136"/>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a:t>Naam van de spreker</a:t>
            </a:r>
          </a:p>
        </p:txBody>
      </p:sp>
      <p:sp>
        <p:nvSpPr>
          <p:cNvPr id="10" name="Vrije vorm 10"/>
          <p:cNvSpPr/>
          <p:nvPr userDrawn="1"/>
        </p:nvSpPr>
        <p:spPr>
          <a:xfrm>
            <a:off x="10886549" y="205186"/>
            <a:ext cx="4092174" cy="14159428"/>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9" name="Text Placeholder 4"/>
          <p:cNvSpPr>
            <a:spLocks noGrp="1"/>
          </p:cNvSpPr>
          <p:nvPr>
            <p:ph type="body" sz="quarter" idx="16" hasCustomPrompt="1"/>
          </p:nvPr>
        </p:nvSpPr>
        <p:spPr>
          <a:xfrm rot="10800000">
            <a:off x="6622780" y="-88986"/>
            <a:ext cx="2555027"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a:t> </a:t>
            </a:r>
          </a:p>
        </p:txBody>
      </p:sp>
      <p:sp>
        <p:nvSpPr>
          <p:cNvPr id="22" name="Text Placeholder 20"/>
          <p:cNvSpPr>
            <a:spLocks noGrp="1"/>
          </p:cNvSpPr>
          <p:nvPr>
            <p:ph type="body" sz="quarter" idx="17" hasCustomPrompt="1"/>
          </p:nvPr>
        </p:nvSpPr>
        <p:spPr>
          <a:xfrm rot="10800000">
            <a:off x="8256920" y="709339"/>
            <a:ext cx="899101" cy="3112446"/>
          </a:xfrm>
          <a:prstGeom prst="rtTriangle">
            <a:avLst/>
          </a:prstGeom>
          <a:solidFill>
            <a:schemeClr val="accent2"/>
          </a:solidFill>
        </p:spPr>
        <p:txBody>
          <a:bodyPr/>
          <a:lstStyle>
            <a:lvl5pPr marL="933381" indent="0">
              <a:buNone/>
              <a:defRPr baseline="0"/>
            </a:lvl5pPr>
          </a:lstStyle>
          <a:p>
            <a:pPr lvl="4"/>
            <a:r>
              <a:rPr lang="en-US"/>
              <a:t> </a:t>
            </a:r>
          </a:p>
        </p:txBody>
      </p:sp>
      <p:sp>
        <p:nvSpPr>
          <p:cNvPr id="17" name="Tijdelijke aanduiding voor tekst 16"/>
          <p:cNvSpPr>
            <a:spLocks noGrp="1"/>
          </p:cNvSpPr>
          <p:nvPr>
            <p:ph type="body" sz="quarter" idx="14" hasCustomPrompt="1"/>
          </p:nvPr>
        </p:nvSpPr>
        <p:spPr>
          <a:xfrm>
            <a:off x="446441" y="268585"/>
            <a:ext cx="2516400" cy="11844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a:t> </a:t>
            </a:r>
          </a:p>
        </p:txBody>
      </p:sp>
    </p:spTree>
    <p:extLst>
      <p:ext uri="{BB962C8B-B14F-4D97-AF65-F5344CB8AC3E}">
        <p14:creationId xmlns:p14="http://schemas.microsoft.com/office/powerpoint/2010/main" val="363753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84" y="3664312"/>
            <a:ext cx="3252878" cy="270193"/>
          </a:xfrm>
          <a:solidFill>
            <a:schemeClr val="tx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 van de presentatie</a:t>
            </a:r>
          </a:p>
        </p:txBody>
      </p:sp>
      <p:sp>
        <p:nvSpPr>
          <p:cNvPr id="6" name="Tijdelijke aanduiding voor tekst 5"/>
          <p:cNvSpPr>
            <a:spLocks noGrp="1"/>
          </p:cNvSpPr>
          <p:nvPr>
            <p:ph type="body" sz="quarter" idx="13" hasCustomPrompt="1"/>
          </p:nvPr>
        </p:nvSpPr>
        <p:spPr>
          <a:xfrm>
            <a:off x="548884" y="4723667"/>
            <a:ext cx="3102769" cy="374221"/>
          </a:xfrm>
        </p:spPr>
        <p:txBody>
          <a:bodyPr/>
          <a:lstStyle/>
          <a:p>
            <a:pPr lvl="0"/>
            <a:r>
              <a:rPr lang="nl-NL"/>
              <a:t>Naam van de spreker</a:t>
            </a:r>
          </a:p>
        </p:txBody>
      </p:sp>
      <p:sp>
        <p:nvSpPr>
          <p:cNvPr id="8" name="Titel 3"/>
          <p:cNvSpPr>
            <a:spLocks noGrp="1"/>
          </p:cNvSpPr>
          <p:nvPr>
            <p:ph type="title" hasCustomPrompt="1"/>
          </p:nvPr>
        </p:nvSpPr>
        <p:spPr>
          <a:xfrm>
            <a:off x="548880" y="3285469"/>
            <a:ext cx="4082703" cy="327200"/>
          </a:xfrm>
        </p:spPr>
        <p:txBody>
          <a:bodyPr tIns="36000" bIns="0"/>
          <a:lstStyle>
            <a:lvl1pPr>
              <a:defRPr sz="2100" strike="noStrike" baseline="0"/>
            </a:lvl1pPr>
          </a:lstStyle>
          <a:p>
            <a:r>
              <a:rPr lang="nl-NL"/>
              <a:t>titel van de presentatie</a:t>
            </a:r>
          </a:p>
        </p:txBody>
      </p:sp>
      <p:sp>
        <p:nvSpPr>
          <p:cNvPr id="11" name="Vrije vorm 10"/>
          <p:cNvSpPr/>
          <p:nvPr userDrawn="1"/>
        </p:nvSpPr>
        <p:spPr>
          <a:xfrm>
            <a:off x="8244383" y="709339"/>
            <a:ext cx="899592"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0" name="Tijdelijke aanduiding voor tekst 16"/>
          <p:cNvSpPr>
            <a:spLocks noGrp="1"/>
          </p:cNvSpPr>
          <p:nvPr>
            <p:ph type="body" sz="quarter" idx="14" hasCustomPrompt="1"/>
          </p:nvPr>
        </p:nvSpPr>
        <p:spPr>
          <a:xfrm>
            <a:off x="446441" y="268585"/>
            <a:ext cx="2516400" cy="1184400"/>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GB"/>
              <a:t> </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1"/>
            <a:ext cx="9147220" cy="5984875"/>
          </a:xfrm>
        </p:spPr>
        <p:txBody>
          <a:bodyPr lIns="2880000" tIns="756000" rIns="2880000" anchor="t" anchorCtr="0">
            <a:normAutofit/>
          </a:bodyPr>
          <a:lstStyle>
            <a:lvl1pPr marL="0" indent="0" algn="ctr">
              <a:buNone/>
              <a:defRPr sz="1200"/>
            </a:lvl1pPr>
            <a:lvl2pPr marL="342866" indent="0">
              <a:buNone/>
              <a:defRPr sz="2100"/>
            </a:lvl2pPr>
            <a:lvl3pPr marL="685732" indent="0">
              <a:buNone/>
              <a:defRPr sz="1800"/>
            </a:lvl3pPr>
            <a:lvl4pPr marL="1028598" indent="0">
              <a:buNone/>
              <a:defRPr sz="1500"/>
            </a:lvl4pPr>
            <a:lvl5pPr marL="1371464"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r>
              <a:rPr lang="en-US"/>
              <a:t>Drag picture to placeholder or click icon to add</a:t>
            </a:r>
            <a:endParaRPr lang="nl-NL"/>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9" y="2951394"/>
            <a:ext cx="1280863" cy="270193"/>
          </a:xfrm>
          <a:solidFill>
            <a:schemeClr val="bg1">
              <a:lumMod val="85000"/>
            </a:schemeClr>
          </a:solidFill>
        </p:spPr>
        <p:txBody>
          <a:bodyPr wrap="none" lIns="0" tIns="36000" bIns="36000" anchor="t" anchorCtr="0">
            <a:spAutoFit/>
          </a:bodyPr>
          <a:lstStyle>
            <a:lvl1pPr marL="72624" indent="0" algn="l">
              <a:buNone/>
              <a:tabLst/>
              <a:defRPr lang="nl-NL" sz="1351" kern="1200" cap="all" baseline="0" dirty="0" smtClean="0">
                <a:solidFill>
                  <a:schemeClr val="tx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
        <p:nvSpPr>
          <p:cNvPr id="12" name="Titel 3"/>
          <p:cNvSpPr>
            <a:spLocks noGrp="1"/>
          </p:cNvSpPr>
          <p:nvPr>
            <p:ph type="title" hasCustomPrompt="1"/>
          </p:nvPr>
        </p:nvSpPr>
        <p:spPr>
          <a:xfrm>
            <a:off x="548880" y="2572548"/>
            <a:ext cx="2830116" cy="327200"/>
          </a:xfrm>
        </p:spPr>
        <p:txBody>
          <a:bodyPr tIns="36000" bIns="0"/>
          <a:lstStyle>
            <a:lvl1pPr>
              <a:defRPr sz="2100" strike="noStrike" baseline="0"/>
            </a:lvl1pPr>
          </a:lstStyle>
          <a:p>
            <a:r>
              <a:rPr lang="nl-NL" err="1"/>
              <a:t>HoofdStuk</a:t>
            </a:r>
            <a:r>
              <a:rPr lang="nl-NL"/>
              <a:t> Titel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19" y="11"/>
            <a:ext cx="9147221" cy="5984875"/>
          </a:xfrm>
        </p:spPr>
        <p:txBody>
          <a:bodyPr lIns="2880000" tIns="756000" rIns="2880000" anchor="t" anchorCtr="0">
            <a:normAutofit/>
          </a:bodyPr>
          <a:lstStyle>
            <a:lvl1pPr marL="0" indent="0" algn="ctr">
              <a:buNone/>
              <a:defRPr sz="1200"/>
            </a:lvl1pPr>
            <a:lvl2pPr marL="342866" indent="0">
              <a:buNone/>
              <a:defRPr sz="2100"/>
            </a:lvl2pPr>
            <a:lvl3pPr marL="685732" indent="0">
              <a:buNone/>
              <a:defRPr sz="1800"/>
            </a:lvl3pPr>
            <a:lvl4pPr marL="1028598" indent="0">
              <a:buNone/>
              <a:defRPr sz="1500"/>
            </a:lvl4pPr>
            <a:lvl5pPr marL="1371464" indent="0">
              <a:buNone/>
              <a:defRPr sz="1500"/>
            </a:lvl5pPr>
            <a:lvl6pPr marL="1714328" indent="0">
              <a:buNone/>
              <a:defRPr sz="1500"/>
            </a:lvl6pPr>
            <a:lvl7pPr marL="2057195" indent="0">
              <a:buNone/>
              <a:defRPr sz="1500"/>
            </a:lvl7pPr>
            <a:lvl8pPr marL="2400060" indent="0">
              <a:buNone/>
              <a:defRPr sz="1500"/>
            </a:lvl8pPr>
            <a:lvl9pPr marL="2742926" indent="0">
              <a:buNone/>
              <a:defRPr sz="1500"/>
            </a:lvl9pPr>
          </a:lstStyle>
          <a:p>
            <a:r>
              <a:rPr lang="en-US"/>
              <a:t>Drag picture to placeholder or click icon to add</a:t>
            </a:r>
            <a:endParaRPr lang="nl-NL"/>
          </a:p>
        </p:txBody>
      </p:sp>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9" y="2951394"/>
            <a:ext cx="1280863" cy="270193"/>
          </a:xfrm>
          <a:solidFill>
            <a:schemeClr val="tx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
        <p:nvSpPr>
          <p:cNvPr id="12" name="Titel 3"/>
          <p:cNvSpPr>
            <a:spLocks noGrp="1"/>
          </p:cNvSpPr>
          <p:nvPr>
            <p:ph type="title" hasCustomPrompt="1"/>
          </p:nvPr>
        </p:nvSpPr>
        <p:spPr>
          <a:xfrm>
            <a:off x="548880" y="2572548"/>
            <a:ext cx="2830116" cy="327200"/>
          </a:xfrm>
        </p:spPr>
        <p:txBody>
          <a:bodyPr tIns="36000" bIns="0"/>
          <a:lstStyle>
            <a:lvl1pPr>
              <a:defRPr sz="2100" strike="noStrike" baseline="0"/>
            </a:lvl1pPr>
          </a:lstStyle>
          <a:p>
            <a:r>
              <a:rPr lang="nl-NL" err="1"/>
              <a:t>HoofdStuk</a:t>
            </a:r>
            <a:r>
              <a:rPr lang="nl-NL"/>
              <a:t> Titel</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11"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
        <p:nvSpPr>
          <p:cNvPr id="4" name="Tijdelijke aanduiding voor tekst 3"/>
          <p:cNvSpPr>
            <a:spLocks noGrp="1"/>
          </p:cNvSpPr>
          <p:nvPr>
            <p:ph type="body" sz="quarter" idx="13"/>
          </p:nvPr>
        </p:nvSpPr>
        <p:spPr>
          <a:xfrm>
            <a:off x="476098" y="1990140"/>
            <a:ext cx="704081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el 3"/>
          <p:cNvSpPr>
            <a:spLocks noGrp="1"/>
          </p:cNvSpPr>
          <p:nvPr>
            <p:ph type="title"/>
          </p:nvPr>
        </p:nvSpPr>
        <p:spPr>
          <a:xfrm>
            <a:off x="548882" y="787511"/>
            <a:ext cx="4212097" cy="265004"/>
          </a:xfrm>
        </p:spPr>
        <p:txBody>
          <a:bodyPr tIns="36000" bIns="0"/>
          <a:lstStyle>
            <a:lvl1pPr>
              <a:defRPr sz="1651" strike="noStrike" baseline="0"/>
            </a:lvl1pPr>
          </a:lstStyle>
          <a:p>
            <a:r>
              <a:rPr lang="en-US"/>
              <a:t>Click to edit Master title style</a:t>
            </a:r>
            <a:endParaRPr lang="nl-NL"/>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sp>
        <p:nvSpPr>
          <p:cNvPr id="4" name="Tijdelijke aanduiding voor tekst 3"/>
          <p:cNvSpPr>
            <a:spLocks noGrp="1"/>
          </p:cNvSpPr>
          <p:nvPr>
            <p:ph type="body" sz="quarter" idx="13"/>
          </p:nvPr>
        </p:nvSpPr>
        <p:spPr>
          <a:xfrm>
            <a:off x="476097" y="1990140"/>
            <a:ext cx="8039254" cy="3467100"/>
          </a:xfrm>
        </p:spPr>
        <p:txBody>
          <a:bodyPr numCol="2" spcCol="12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el 3"/>
          <p:cNvSpPr>
            <a:spLocks noGrp="1"/>
          </p:cNvSpPr>
          <p:nvPr>
            <p:ph type="title"/>
          </p:nvPr>
        </p:nvSpPr>
        <p:spPr>
          <a:xfrm>
            <a:off x="548883" y="787511"/>
            <a:ext cx="4212097" cy="265004"/>
          </a:xfrm>
        </p:spPr>
        <p:txBody>
          <a:bodyPr tIns="36000" bIns="0"/>
          <a:lstStyle>
            <a:lvl1pPr>
              <a:defRPr sz="1651" strike="noStrike" baseline="0"/>
            </a:lvl1pPr>
          </a:lstStyle>
          <a:p>
            <a:r>
              <a:rPr lang="en-US"/>
              <a:t>Click to edit Master title style</a:t>
            </a:r>
            <a:endParaRPr lang="nl-NL"/>
          </a:p>
        </p:txBody>
      </p:sp>
      <p:sp>
        <p:nvSpPr>
          <p:cNvPr id="10" name="Ondertitel 2"/>
          <p:cNvSpPr>
            <a:spLocks noGrp="1"/>
          </p:cNvSpPr>
          <p:nvPr>
            <p:ph type="subTitle" idx="1" hasCustomPrompt="1"/>
          </p:nvPr>
        </p:nvSpPr>
        <p:spPr>
          <a:xfrm>
            <a:off x="548879" y="1104159"/>
            <a:ext cx="1280863" cy="270193"/>
          </a:xfrm>
          <a:solidFill>
            <a:schemeClr val="accent1"/>
          </a:solidFill>
        </p:spPr>
        <p:txBody>
          <a:bodyPr wrap="none" lIns="0" tIns="36000" bIns="36000" anchor="t" anchorCtr="0">
            <a:spAutoFit/>
          </a:bodyPr>
          <a:lstStyle>
            <a:lvl1pPr marL="72624" indent="0" algn="l">
              <a:buNone/>
              <a:tabLst/>
              <a:defRPr lang="nl-NL" sz="1351" kern="1200" cap="all" baseline="0" dirty="0" smtClean="0">
                <a:solidFill>
                  <a:schemeClr val="bg1"/>
                </a:solidFill>
                <a:latin typeface="Verdana" charset="0"/>
                <a:ea typeface="Verdana" charset="0"/>
                <a:cs typeface="Verdana" charset="0"/>
              </a:defRPr>
            </a:lvl1pPr>
            <a:lvl2pPr marL="342866" indent="0" algn="ctr">
              <a:buNone/>
              <a:defRPr sz="1500"/>
            </a:lvl2pPr>
            <a:lvl3pPr marL="685732" indent="0" algn="ctr">
              <a:buNone/>
              <a:defRPr sz="1351"/>
            </a:lvl3pPr>
            <a:lvl4pPr marL="1028598" indent="0" algn="ctr">
              <a:buNone/>
              <a:defRPr sz="1200"/>
            </a:lvl4pPr>
            <a:lvl5pPr marL="1371464" indent="0" algn="ctr">
              <a:buNone/>
              <a:defRPr sz="1200"/>
            </a:lvl5pPr>
            <a:lvl6pPr marL="1714328"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Ondertitel</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9144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jdelijke aanduiding voor titel 1"/>
          <p:cNvSpPr>
            <a:spLocks noGrp="1"/>
          </p:cNvSpPr>
          <p:nvPr>
            <p:ph type="title"/>
          </p:nvPr>
        </p:nvSpPr>
        <p:spPr>
          <a:xfrm>
            <a:off x="548881" y="721861"/>
            <a:ext cx="848804" cy="301355"/>
          </a:xfrm>
          <a:prstGeom prst="rect">
            <a:avLst/>
          </a:prstGeom>
          <a:solidFill>
            <a:schemeClr val="accent2"/>
          </a:solidFill>
        </p:spPr>
        <p:txBody>
          <a:bodyPr vert="horz" wrap="none" lIns="0" tIns="36000" rIns="144000" bIns="36000" rtlCol="0" anchor="b">
            <a:spAutoFit/>
          </a:bodyPr>
          <a:lstStyle/>
          <a:p>
            <a:r>
              <a:rPr lang="nl-NL"/>
              <a:t>Titel</a:t>
            </a:r>
          </a:p>
        </p:txBody>
      </p:sp>
      <p:sp>
        <p:nvSpPr>
          <p:cNvPr id="3" name="Tijdelijke aanduiding voor tekst 2"/>
          <p:cNvSpPr>
            <a:spLocks noGrp="1"/>
          </p:cNvSpPr>
          <p:nvPr>
            <p:ph type="body" idx="1"/>
          </p:nvPr>
        </p:nvSpPr>
        <p:spPr>
          <a:xfrm>
            <a:off x="478684" y="2026507"/>
            <a:ext cx="7962524" cy="3422774"/>
          </a:xfrm>
          <a:prstGeom prst="rect">
            <a:avLst/>
          </a:prstGeom>
        </p:spPr>
        <p:txBody>
          <a:bodyPr vert="horz" lIns="90000" tIns="45720" rIns="91440" bIns="45720" rtlCol="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6457950" y="6265518"/>
            <a:ext cx="2057400" cy="156560"/>
          </a:xfrm>
          <a:prstGeom prst="rect">
            <a:avLst/>
          </a:prstGeom>
        </p:spPr>
        <p:txBody>
          <a:bodyPr vert="horz" lIns="91440" tIns="45720" rIns="91440" bIns="45720" rtlCol="0" anchor="ctr"/>
          <a:lstStyle>
            <a:lvl1pPr algn="r">
              <a:defRPr sz="751">
                <a:solidFill>
                  <a:schemeClr val="accent2"/>
                </a:solidFill>
                <a:latin typeface="Verdana" charset="0"/>
                <a:ea typeface="Verdana" charset="0"/>
                <a:cs typeface="Verdana" charset="0"/>
              </a:defRPr>
            </a:lvl1pPr>
          </a:lstStyle>
          <a:p>
            <a:r>
              <a:rPr lang="nl-NL"/>
              <a:t>Titel van de presentatie</a:t>
            </a:r>
          </a:p>
        </p:txBody>
      </p:sp>
      <p:sp>
        <p:nvSpPr>
          <p:cNvPr id="6" name="Tijdelijke aanduiding voor dianummer 5"/>
          <p:cNvSpPr>
            <a:spLocks noGrp="1"/>
          </p:cNvSpPr>
          <p:nvPr>
            <p:ph type="sldNum" sz="quarter" idx="4"/>
          </p:nvPr>
        </p:nvSpPr>
        <p:spPr>
          <a:xfrm>
            <a:off x="6457950" y="6418150"/>
            <a:ext cx="2057400" cy="173749"/>
          </a:xfrm>
          <a:prstGeom prst="rect">
            <a:avLst/>
          </a:prstGeom>
        </p:spPr>
        <p:txBody>
          <a:bodyPr vert="horz" lIns="91440" tIns="45720" rIns="91440" bIns="45720" rtlCol="0" anchor="ctr"/>
          <a:lstStyle>
            <a:lvl1pPr algn="r">
              <a:defRPr sz="751">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4-5-2022</a:t>
            </a:fld>
            <a:r>
              <a:rPr lang="nl-NL"/>
              <a:t> | </a:t>
            </a:r>
            <a:fld id="{2DAB09C5-3251-4B47-B002-D03712DC64C3}" type="slidenum">
              <a:rPr lang="nl-NL" smtClean="0"/>
              <a:pPr/>
              <a:t>‹#›</a:t>
            </a:fld>
            <a:endParaRPr lang="nl-NL"/>
          </a:p>
        </p:txBody>
      </p:sp>
      <p:pic>
        <p:nvPicPr>
          <p:cNvPr id="11" name="Afbeelding 10"/>
          <p:cNvPicPr>
            <a:picLocks noChangeAspect="1"/>
          </p:cNvPicPr>
          <p:nvPr userDrawn="1"/>
        </p:nvPicPr>
        <p:blipFill rotWithShape="1">
          <a:blip r:embed="rId31" cstate="screen">
            <a:extLst>
              <a:ext uri="{28A0092B-C50C-407E-A947-70E740481C1C}">
                <a14:useLocalDpi xmlns:a14="http://schemas.microsoft.com/office/drawing/2010/main"/>
              </a:ext>
            </a:extLst>
          </a:blip>
          <a:srcRect/>
          <a:stretch/>
        </p:blipFill>
        <p:spPr>
          <a:xfrm>
            <a:off x="386074" y="6074869"/>
            <a:ext cx="1206536" cy="612000"/>
          </a:xfrm>
          <a:prstGeom prst="rect">
            <a:avLst/>
          </a:prstGeom>
          <a:effectLst/>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Lst>
  <p:hf hdr="0"/>
  <p:txStyles>
    <p:titleStyle>
      <a:lvl1pPr marL="100007" indent="0" algn="l" defTabSz="685732" rtl="0" eaLnBrk="1" latinLnBrk="0" hangingPunct="1">
        <a:lnSpc>
          <a:spcPct val="90000"/>
        </a:lnSpc>
        <a:spcBef>
          <a:spcPct val="0"/>
        </a:spcBef>
        <a:buNone/>
        <a:tabLst/>
        <a:defRPr sz="1651" kern="1200" cap="all" baseline="0">
          <a:solidFill>
            <a:schemeClr val="bg1"/>
          </a:solidFill>
          <a:latin typeface="Verdana" charset="0"/>
          <a:ea typeface="Verdana" charset="0"/>
          <a:cs typeface="Verdana" charset="0"/>
        </a:defRPr>
      </a:lvl1pPr>
    </p:titleStyle>
    <p:bodyStyle>
      <a:lvl1pPr marL="0" indent="0" algn="l" defTabSz="685732" rtl="0" eaLnBrk="1" latinLnBrk="0" hangingPunct="1">
        <a:lnSpc>
          <a:spcPct val="95000"/>
        </a:lnSpc>
        <a:spcBef>
          <a:spcPts val="751"/>
        </a:spcBef>
        <a:spcAft>
          <a:spcPts val="751"/>
        </a:spcAft>
        <a:buFont typeface="Arial" charset="0"/>
        <a:buNone/>
        <a:defRPr sz="1200" kern="1200">
          <a:solidFill>
            <a:schemeClr val="accent1"/>
          </a:solidFill>
          <a:latin typeface="Verdana" charset="0"/>
          <a:ea typeface="Verdana" charset="0"/>
          <a:cs typeface="Verdana" charset="0"/>
        </a:defRPr>
      </a:lvl1pPr>
      <a:lvl2pPr marL="201201" indent="-192867" algn="l" defTabSz="685732" rtl="0" eaLnBrk="1" latinLnBrk="0" hangingPunct="1">
        <a:lnSpc>
          <a:spcPct val="95000"/>
        </a:lnSpc>
        <a:spcBef>
          <a:spcPts val="375"/>
        </a:spcBef>
        <a:buClr>
          <a:srgbClr val="FF5000"/>
        </a:buClr>
        <a:buSzPct val="90000"/>
        <a:buFont typeface="LucidaGrande" charset="0"/>
        <a:buChar char="▶︎"/>
        <a:tabLst/>
        <a:defRPr sz="1051" kern="1200">
          <a:solidFill>
            <a:schemeClr val="accent1"/>
          </a:solidFill>
          <a:latin typeface="Verdana" charset="0"/>
          <a:ea typeface="Verdana" charset="0"/>
          <a:cs typeface="Verdana" charset="0"/>
        </a:defRPr>
      </a:lvl2pPr>
      <a:lvl3pPr marL="503597" indent="-165485" algn="l" defTabSz="685732" rtl="0" eaLnBrk="1" latinLnBrk="0" hangingPunct="1">
        <a:lnSpc>
          <a:spcPct val="95000"/>
        </a:lnSpc>
        <a:spcBef>
          <a:spcPts val="375"/>
        </a:spcBef>
        <a:buClr>
          <a:schemeClr val="bg1">
            <a:lumMod val="50000"/>
          </a:schemeClr>
        </a:buClr>
        <a:buSzPct val="90000"/>
        <a:buFont typeface="LucidaGrande" charset="0"/>
        <a:buChar char="▶︎"/>
        <a:tabLst/>
        <a:defRPr sz="1051" kern="1200">
          <a:solidFill>
            <a:schemeClr val="accent1"/>
          </a:solidFill>
          <a:latin typeface="Verdana" charset="0"/>
          <a:ea typeface="Verdana" charset="0"/>
          <a:cs typeface="Verdana" charset="0"/>
        </a:defRPr>
      </a:lvl3pPr>
      <a:lvl4pPr marL="804803" indent="-164295" algn="l" defTabSz="685732" rtl="0" eaLnBrk="1" latinLnBrk="0" hangingPunct="1">
        <a:lnSpc>
          <a:spcPct val="95000"/>
        </a:lnSpc>
        <a:spcBef>
          <a:spcPts val="375"/>
        </a:spcBef>
        <a:buClr>
          <a:srgbClr val="FF5000"/>
        </a:buClr>
        <a:buFont typeface="Arial"/>
        <a:buChar char="•"/>
        <a:tabLst/>
        <a:defRPr sz="1051" kern="1200">
          <a:solidFill>
            <a:schemeClr val="accent1"/>
          </a:solidFill>
          <a:latin typeface="Verdana" charset="0"/>
          <a:ea typeface="Verdana" charset="0"/>
          <a:cs typeface="Verdana" charset="0"/>
        </a:defRPr>
      </a:lvl4pPr>
      <a:lvl5pPr marL="1107200" indent="-173818" algn="l" defTabSz="685732" rtl="0" eaLnBrk="1" latinLnBrk="0" hangingPunct="1">
        <a:lnSpc>
          <a:spcPct val="95000"/>
        </a:lnSpc>
        <a:spcBef>
          <a:spcPts val="375"/>
        </a:spcBef>
        <a:buClr>
          <a:schemeClr val="bg1">
            <a:lumMod val="50000"/>
          </a:schemeClr>
        </a:buClr>
        <a:buFont typeface="Arial"/>
        <a:buChar char="•"/>
        <a:tabLst/>
        <a:defRPr sz="1051" kern="1200">
          <a:solidFill>
            <a:schemeClr val="accent1"/>
          </a:solidFill>
          <a:latin typeface="Verdana" charset="0"/>
          <a:ea typeface="Verdana" charset="0"/>
          <a:cs typeface="Verdana" charset="0"/>
        </a:defRPr>
      </a:lvl5pPr>
      <a:lvl6pPr marL="1885762" indent="-171434" algn="l" defTabSz="685732"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358" indent="-171434" algn="l" defTabSz="685732"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nl-NL"/>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8"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28"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smtClean="0"/>
              <a:t>Titel van de presentatie</a:t>
            </a:r>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r>
              <a:rPr lang="nl-NL" smtClean="0"/>
              <a:t> </a:t>
            </a:r>
            <a:fld id="{141DC315-004D-734B-91F7-61E542849DC9}" type="datetimeFigureOut">
              <a:rPr lang="nl-NL" smtClean="0"/>
              <a:pPr/>
              <a:t>4-5-2022</a:t>
            </a:fld>
            <a:r>
              <a:rPr lang="nl-NL" smtClean="0"/>
              <a:t> | </a:t>
            </a:r>
            <a:fld id="{2DAB09C5-3251-4B47-B002-D03712DC64C3}" type="slidenum">
              <a:rPr lang="nl-NL" smtClean="0"/>
              <a:pPr/>
              <a:t>‹#›</a:t>
            </a:fld>
            <a:endParaRPr lang="nl-NL"/>
          </a:p>
        </p:txBody>
      </p:sp>
    </p:spTree>
    <p:extLst>
      <p:ext uri="{BB962C8B-B14F-4D97-AF65-F5344CB8AC3E}">
        <p14:creationId xmlns:p14="http://schemas.microsoft.com/office/powerpoint/2010/main" val="19872582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hyperlink" Target="https://vluchtelingenwerk.be/infolijn" TargetMode="External"/><Relationship Id="rId2" Type="http://schemas.openxmlformats.org/officeDocument/2006/relationships/image" Target="../media/image17.jpg"/><Relationship Id="rId1" Type="http://schemas.openxmlformats.org/officeDocument/2006/relationships/slideLayout" Target="../slideLayouts/slideLayout31.xml"/><Relationship Id="rId5" Type="http://schemas.openxmlformats.org/officeDocument/2006/relationships/hyperlink" Target="https://www.solentra.be/nl/aanvraag-helpdesk-voor-hulpverleners/" TargetMode="External"/><Relationship Id="rId4" Type="http://schemas.openxmlformats.org/officeDocument/2006/relationships/hyperlink" Target="https://integratie-inburgering.be/nl/oekrain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olentra.be/nl/aanvraag-helpdesk-voor-hulpverleners/" TargetMode="External"/><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hyperlink" Target="https://forms.office.com/Pages/ResponsePage.aspx?id=5rDUeJ1XekOlDS3XRrTMF8ecRaE1qwlLioiDwSBTfQZURERWTThEMFEwMTJWMUZHUlpURktPTFdMWC4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hyperlink" Target="mailto:solentra@uzbrussel.be" TargetMode="External"/><Relationship Id="rId4" Type="http://schemas.openxmlformats.org/officeDocument/2006/relationships/hyperlink" Target="http://www.facebook.com/solentr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44"/>
            <a:ext cx="9144000" cy="6858001"/>
          </a:xfrm>
          <a:prstGeom prst="rect">
            <a:avLst/>
          </a:prstGeom>
        </p:spPr>
      </p:pic>
      <p:sp>
        <p:nvSpPr>
          <p:cNvPr id="26" name="Tijdelijke aanduiding voor tekst 25"/>
          <p:cNvSpPr>
            <a:spLocks noGrp="1"/>
          </p:cNvSpPr>
          <p:nvPr>
            <p:ph type="body" sz="quarter" idx="15"/>
          </p:nvPr>
        </p:nvSpPr>
        <p:spPr>
          <a:xfrm rot="10800000">
            <a:off x="4935297" y="-1"/>
            <a:ext cx="4208702" cy="6858000"/>
          </a:xfrm>
        </p:spPr>
        <p:txBody>
          <a:bodyPr/>
          <a:lstStyle/>
          <a:p>
            <a:endParaRPr lang="en-GB" dirty="0"/>
          </a:p>
        </p:txBody>
      </p:sp>
      <p:sp>
        <p:nvSpPr>
          <p:cNvPr id="27" name="Tijdelijke aanduiding voor tekst 26"/>
          <p:cNvSpPr>
            <a:spLocks noGrp="1"/>
          </p:cNvSpPr>
          <p:nvPr>
            <p:ph type="body" sz="quarter" idx="16"/>
          </p:nvPr>
        </p:nvSpPr>
        <p:spPr>
          <a:xfrm rot="10800000">
            <a:off x="6616168" y="-1031"/>
            <a:ext cx="2555027" cy="6858000"/>
          </a:xfrm>
        </p:spPr>
        <p:txBody>
          <a:bodyPr/>
          <a:lstStyle/>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00" y="154411"/>
            <a:ext cx="2169499" cy="16616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870" y="4975130"/>
            <a:ext cx="1582287" cy="952303"/>
          </a:xfrm>
          <a:prstGeom prst="rect">
            <a:avLst/>
          </a:prstGeom>
        </p:spPr>
      </p:pic>
      <p:sp>
        <p:nvSpPr>
          <p:cNvPr id="8" name="Rectangle 7"/>
          <p:cNvSpPr/>
          <p:nvPr/>
        </p:nvSpPr>
        <p:spPr>
          <a:xfrm>
            <a:off x="0" y="2161444"/>
            <a:ext cx="9184640" cy="1154860"/>
          </a:xfrm>
          <a:prstGeom prst="rect">
            <a:avLst/>
          </a:prstGeom>
          <a:solidFill>
            <a:srgbClr val="ED835B">
              <a:alpha val="90980"/>
            </a:srgb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dirty="0" smtClean="0">
                <a:solidFill>
                  <a:schemeClr val="bg1"/>
                </a:solidFill>
                <a:latin typeface="Arial Black" panose="020B0A04020102020204" pitchFamily="34" charset="0"/>
                <a:ea typeface="Verdana" charset="0"/>
                <a:cs typeface="Arial" panose="020B0604020202020204" pitchFamily="34" charset="0"/>
              </a:rPr>
              <a:t>VLUCHTELINGENKINDEREN</a:t>
            </a:r>
          </a:p>
          <a:p>
            <a:pPr algn="ctr"/>
            <a:r>
              <a:rPr lang="nl-BE" sz="3200" b="1" dirty="0" smtClean="0">
                <a:solidFill>
                  <a:schemeClr val="bg1"/>
                </a:solidFill>
                <a:latin typeface="Arial Black" panose="020B0A04020102020204" pitchFamily="34" charset="0"/>
                <a:ea typeface="Verdana" charset="0"/>
                <a:cs typeface="Arial" panose="020B0604020202020204" pitchFamily="34" charset="0"/>
              </a:rPr>
              <a:t>IN DE OPVANG</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4207" y="5953660"/>
            <a:ext cx="2053689" cy="673383"/>
          </a:xfrm>
          <a:prstGeom prst="rect">
            <a:avLst/>
          </a:prstGeom>
        </p:spPr>
      </p:pic>
    </p:spTree>
    <p:extLst>
      <p:ext uri="{BB962C8B-B14F-4D97-AF65-F5344CB8AC3E}">
        <p14:creationId xmlns:p14="http://schemas.microsoft.com/office/powerpoint/2010/main" val="334182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Leeftijdsverschillen</a:t>
            </a:r>
            <a:endParaRPr lang="nl-BE" dirty="0"/>
          </a:p>
        </p:txBody>
      </p:sp>
      <p:sp>
        <p:nvSpPr>
          <p:cNvPr id="3" name="Content Placeholder 2"/>
          <p:cNvSpPr>
            <a:spLocks noGrp="1"/>
          </p:cNvSpPr>
          <p:nvPr>
            <p:ph idx="1"/>
          </p:nvPr>
        </p:nvSpPr>
        <p:spPr/>
        <p:txBody>
          <a:bodyPr>
            <a:normAutofit fontScale="55000" lnSpcReduction="20000"/>
          </a:bodyPr>
          <a:lstStyle/>
          <a:p>
            <a:pPr marL="85725" indent="0">
              <a:buNone/>
            </a:pPr>
            <a:r>
              <a:rPr lang="nl-BE" sz="2400" b="1" dirty="0">
                <a:latin typeface="Calibri" panose="020F0502020204030204" pitchFamily="34" charset="0"/>
                <a:ea typeface="Calibri" panose="020F0502020204030204" pitchFamily="34" charset="0"/>
                <a:cs typeface="Times New Roman" panose="02020603050405020304" pitchFamily="18" charset="0"/>
              </a:rPr>
              <a:t>Reacties bij peuters en kleuters (2-5 jaar)</a:t>
            </a:r>
          </a:p>
          <a:p>
            <a:endParaRPr lang="nl-BE" sz="2400" dirty="0">
              <a:latin typeface="Calibri" panose="020F0502020204030204" pitchFamily="34" charset="0"/>
              <a:ea typeface="Calibri" panose="020F0502020204030204" pitchFamily="34" charset="0"/>
              <a:cs typeface="Times New Roman" panose="02020603050405020304" pitchFamily="18" charset="0"/>
            </a:endParaRPr>
          </a:p>
          <a:p>
            <a:r>
              <a:rPr lang="nl-BE" sz="2400" dirty="0">
                <a:latin typeface="Calibri" panose="020F0502020204030204" pitchFamily="34" charset="0"/>
                <a:ea typeface="Calibri" panose="020F0502020204030204" pitchFamily="34" charset="0"/>
                <a:cs typeface="Times New Roman" panose="02020603050405020304" pitchFamily="18" charset="0"/>
              </a:rPr>
              <a:t>Voelen alles zonder het een plaats te kunnen geven</a:t>
            </a:r>
          </a:p>
          <a:p>
            <a:r>
              <a:rPr lang="nl-BE" sz="2400" dirty="0">
                <a:latin typeface="Calibri" panose="020F0502020204030204" pitchFamily="34" charset="0"/>
                <a:ea typeface="Calibri" panose="020F0502020204030204" pitchFamily="34" charset="0"/>
                <a:cs typeface="Times New Roman" panose="02020603050405020304" pitchFamily="18" charset="0"/>
              </a:rPr>
              <a:t>In spel, gebeurtenis naspelen om schok trachten te overwinnen</a:t>
            </a:r>
            <a:endParaRPr lang="nl-BE" dirty="0"/>
          </a:p>
          <a:p>
            <a:r>
              <a:rPr lang="nl-BE" sz="2400" dirty="0">
                <a:latin typeface="Calibri" panose="020F0502020204030204" pitchFamily="34" charset="0"/>
                <a:ea typeface="Calibri" panose="020F0502020204030204" pitchFamily="34" charset="0"/>
                <a:cs typeface="Times New Roman" panose="02020603050405020304" pitchFamily="18" charset="0"/>
              </a:rPr>
              <a:t>Kunnen erg angstig reageren op alles wat hen herinnert aan de nare ervaring</a:t>
            </a:r>
          </a:p>
          <a:p>
            <a:r>
              <a:rPr lang="nl-BE" sz="2400" dirty="0">
                <a:latin typeface="Calibri" panose="020F0502020204030204" pitchFamily="34" charset="0"/>
                <a:ea typeface="Calibri" panose="020F0502020204030204" pitchFamily="34" charset="0"/>
                <a:cs typeface="Times New Roman" panose="02020603050405020304" pitchFamily="18" charset="0"/>
              </a:rPr>
              <a:t>Begrip ‘dood’ begrijpen ze nog niet helemaal; gaat over een tijdelijke scheiding</a:t>
            </a:r>
          </a:p>
          <a:p>
            <a:endParaRPr lang="nl-BE" sz="2400" dirty="0">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nl-BE" sz="2400" b="1" dirty="0">
                <a:latin typeface="Calibri" panose="020F0502020204030204" pitchFamily="34" charset="0"/>
                <a:ea typeface="Calibri" panose="020F0502020204030204" pitchFamily="34" charset="0"/>
                <a:cs typeface="Times New Roman" panose="02020603050405020304" pitchFamily="18" charset="0"/>
              </a:rPr>
              <a:t>Problemen bij peuters en kleuters (2-5 jaar)</a:t>
            </a:r>
          </a:p>
          <a:p>
            <a:pPr marL="85725" indent="0">
              <a:buNone/>
            </a:pPr>
            <a:endParaRPr lang="nl-BE" sz="2400" dirty="0">
              <a:latin typeface="Calibri" panose="020F0502020204030204" pitchFamily="34" charset="0"/>
              <a:ea typeface="Calibri" panose="020F0502020204030204" pitchFamily="34" charset="0"/>
              <a:cs typeface="Times New Roman" panose="02020603050405020304" pitchFamily="18" charset="0"/>
            </a:endParaRPr>
          </a:p>
          <a:p>
            <a:r>
              <a:rPr lang="nl-BE" sz="2400" dirty="0">
                <a:latin typeface="Calibri" panose="020F0502020204030204" pitchFamily="34" charset="0"/>
                <a:ea typeface="Calibri" panose="020F0502020204030204" pitchFamily="34" charset="0"/>
                <a:cs typeface="Times New Roman" panose="02020603050405020304" pitchFamily="18" charset="0"/>
              </a:rPr>
              <a:t>Vaak lichamelijke klachten (buikpijn) of hebben eet-en slaapstoornissen</a:t>
            </a:r>
          </a:p>
          <a:p>
            <a:r>
              <a:rPr lang="nl-BE" sz="2400" dirty="0">
                <a:latin typeface="Calibri" panose="020F0502020204030204" pitchFamily="34" charset="0"/>
                <a:ea typeface="Calibri" panose="020F0502020204030204" pitchFamily="34" charset="0"/>
                <a:cs typeface="Times New Roman" panose="02020603050405020304" pitchFamily="18" charset="0"/>
              </a:rPr>
              <a:t>Overdreven aanhankelijk  en klampen zich vast aan volwassen omgeving</a:t>
            </a:r>
          </a:p>
          <a:p>
            <a:r>
              <a:rPr lang="nl-BE" sz="2400" dirty="0">
                <a:latin typeface="Calibri" panose="020F0502020204030204" pitchFamily="34" charset="0"/>
                <a:ea typeface="Calibri" panose="020F0502020204030204" pitchFamily="34" charset="0"/>
                <a:cs typeface="Times New Roman" panose="02020603050405020304" pitchFamily="18" charset="0"/>
              </a:rPr>
              <a:t>Regressief gedrag of taalgebruik naar een eerdere fase</a:t>
            </a:r>
          </a:p>
          <a:p>
            <a:r>
              <a:rPr lang="nl-BE" sz="2400" dirty="0">
                <a:latin typeface="Calibri" panose="020F0502020204030204" pitchFamily="34" charset="0"/>
                <a:ea typeface="Calibri" panose="020F0502020204030204" pitchFamily="34" charset="0"/>
                <a:cs typeface="Times New Roman" panose="02020603050405020304" pitchFamily="18" charset="0"/>
              </a:rPr>
              <a:t>Vergeten van vaardigheden (vb. zindelijkheid)</a:t>
            </a:r>
          </a:p>
          <a:p>
            <a:endParaRPr lang="nl-BE" dirty="0"/>
          </a:p>
        </p:txBody>
      </p:sp>
    </p:spTree>
    <p:extLst>
      <p:ext uri="{BB962C8B-B14F-4D97-AF65-F5344CB8AC3E}">
        <p14:creationId xmlns:p14="http://schemas.microsoft.com/office/powerpoint/2010/main" val="299171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Leeftijdsverschillen</a:t>
            </a:r>
            <a:endParaRPr lang="nl-BE" dirty="0"/>
          </a:p>
        </p:txBody>
      </p:sp>
      <p:sp>
        <p:nvSpPr>
          <p:cNvPr id="3" name="Content Placeholder 2"/>
          <p:cNvSpPr>
            <a:spLocks noGrp="1"/>
          </p:cNvSpPr>
          <p:nvPr>
            <p:ph idx="1"/>
          </p:nvPr>
        </p:nvSpPr>
        <p:spPr/>
        <p:txBody>
          <a:bodyPr>
            <a:normAutofit fontScale="55000" lnSpcReduction="20000"/>
          </a:bodyPr>
          <a:lstStyle/>
          <a:p>
            <a:pPr marL="85725" indent="0">
              <a:buNone/>
            </a:pPr>
            <a:r>
              <a:rPr lang="nl-BE" sz="2400" b="1" dirty="0">
                <a:latin typeface="Calibri" panose="020F0502020204030204" pitchFamily="34" charset="0"/>
                <a:ea typeface="Calibri" panose="020F0502020204030204" pitchFamily="34" charset="0"/>
                <a:cs typeface="Times New Roman" panose="02020603050405020304" pitchFamily="18" charset="0"/>
              </a:rPr>
              <a:t>Problemen bij kinderen (6-12 jaar)</a:t>
            </a:r>
          </a:p>
          <a:p>
            <a:endParaRPr lang="nl-BE" sz="2400" dirty="0">
              <a:latin typeface="Calibri" panose="020F0502020204030204" pitchFamily="34" charset="0"/>
              <a:ea typeface="Calibri" panose="020F0502020204030204" pitchFamily="34" charset="0"/>
              <a:cs typeface="Times New Roman" panose="02020603050405020304" pitchFamily="18" charset="0"/>
            </a:endParaRPr>
          </a:p>
          <a:p>
            <a:r>
              <a:rPr lang="nl-BE" sz="2400" dirty="0">
                <a:latin typeface="Calibri" panose="020F0502020204030204" pitchFamily="34" charset="0"/>
                <a:ea typeface="Calibri" panose="020F0502020204030204" pitchFamily="34" charset="0"/>
                <a:cs typeface="Times New Roman" panose="02020603050405020304" pitchFamily="18" charset="0"/>
              </a:rPr>
              <a:t>Ondervinden concentratieproblemen</a:t>
            </a:r>
          </a:p>
          <a:p>
            <a:r>
              <a:rPr lang="nl-BE" sz="2400" dirty="0">
                <a:latin typeface="Calibri" panose="020F0502020204030204" pitchFamily="34" charset="0"/>
                <a:ea typeface="Calibri" panose="020F0502020204030204" pitchFamily="34" charset="0"/>
                <a:cs typeface="Times New Roman" panose="02020603050405020304" pitchFamily="18" charset="0"/>
              </a:rPr>
              <a:t>Snel afgeleid en rusteloos </a:t>
            </a:r>
          </a:p>
          <a:p>
            <a:r>
              <a:rPr lang="nl-BE" sz="2400" dirty="0">
                <a:latin typeface="Calibri" panose="020F0502020204030204" pitchFamily="34" charset="0"/>
                <a:ea typeface="Calibri" panose="020F0502020204030204" pitchFamily="34" charset="0"/>
                <a:cs typeface="Times New Roman" panose="02020603050405020304" pitchFamily="18" charset="0"/>
              </a:rPr>
              <a:t>Gedragsproblemen: (1) agressief, luidruchtig, zeer dominant en uitdagend, schreeuwen, gaan tekeer, of (2) trekken zich terug, worden rustig, tonen hun gevoelens niet en eerder depressief</a:t>
            </a:r>
          </a:p>
          <a:p>
            <a:r>
              <a:rPr lang="nl-BE" sz="2400" dirty="0">
                <a:latin typeface="Calibri" panose="020F0502020204030204" pitchFamily="34" charset="0"/>
                <a:ea typeface="Calibri" panose="020F0502020204030204" pitchFamily="34" charset="0"/>
                <a:cs typeface="Times New Roman" panose="02020603050405020304" pitchFamily="18" charset="0"/>
              </a:rPr>
              <a:t>Sociaal geïsoleerd</a:t>
            </a:r>
          </a:p>
          <a:p>
            <a:pPr marL="85725" indent="0">
              <a:buNone/>
            </a:pPr>
            <a:endParaRPr lang="nl-BE" sz="2400" dirty="0">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nl-BE" sz="2400" dirty="0">
              <a:latin typeface="Calibri" panose="020F0502020204030204" pitchFamily="34" charset="0"/>
              <a:ea typeface="Calibri" panose="020F0502020204030204" pitchFamily="34" charset="0"/>
              <a:cs typeface="Times New Roman" panose="02020603050405020304" pitchFamily="18" charset="0"/>
            </a:endParaRPr>
          </a:p>
          <a:p>
            <a:r>
              <a:rPr lang="nl-BE" sz="2400" dirty="0">
                <a:latin typeface="Calibri" panose="020F0502020204030204" pitchFamily="34" charset="0"/>
                <a:ea typeface="Calibri" panose="020F0502020204030204" pitchFamily="34" charset="0"/>
                <a:cs typeface="Times New Roman" panose="02020603050405020304" pitchFamily="18" charset="0"/>
              </a:rPr>
              <a:t>Angsten: schommelen, stotteren of nagelbijten, overdreven emotionele aanhankelijkheid, hyperactiviteit en eetproblemen</a:t>
            </a:r>
          </a:p>
          <a:p>
            <a:r>
              <a:rPr lang="nl-BE" sz="2400" dirty="0">
                <a:latin typeface="Calibri" panose="020F0502020204030204" pitchFamily="34" charset="0"/>
                <a:ea typeface="Calibri" panose="020F0502020204030204" pitchFamily="34" charset="0"/>
                <a:cs typeface="Times New Roman" panose="02020603050405020304" pitchFamily="18" charset="0"/>
              </a:rPr>
              <a:t>Psychosomatische klachten</a:t>
            </a:r>
          </a:p>
          <a:p>
            <a:r>
              <a:rPr lang="nl-BE" sz="2400" dirty="0">
                <a:latin typeface="Calibri" panose="020F0502020204030204" pitchFamily="34" charset="0"/>
                <a:ea typeface="Calibri" panose="020F0502020204030204" pitchFamily="34" charset="0"/>
                <a:cs typeface="Times New Roman" panose="02020603050405020304" pitchFamily="18" charset="0"/>
              </a:rPr>
              <a:t>Bedplassen of slaapproblemen</a:t>
            </a:r>
          </a:p>
          <a:p>
            <a:endParaRPr lang="nl-BE" dirty="0"/>
          </a:p>
        </p:txBody>
      </p:sp>
    </p:spTree>
    <p:extLst>
      <p:ext uri="{BB962C8B-B14F-4D97-AF65-F5344CB8AC3E}">
        <p14:creationId xmlns:p14="http://schemas.microsoft.com/office/powerpoint/2010/main" val="1242698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1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nl-BE" b="1" dirty="0" smtClean="0"/>
              <a:t>Onthaal en opvang</a:t>
            </a:r>
            <a:endParaRPr b="1" dirty="0"/>
          </a:p>
        </p:txBody>
      </p:sp>
      <p:pic>
        <p:nvPicPr>
          <p:cNvPr id="1356" name="Google Shape;1356;p138"/>
          <p:cNvPicPr preferRelativeResize="0">
            <a:picLocks noGrp="1"/>
          </p:cNvPicPr>
          <p:nvPr>
            <p:ph idx="1"/>
          </p:nvPr>
        </p:nvPicPr>
        <p:blipFill rotWithShape="1">
          <a:blip r:embed="rId3">
            <a:alphaModFix/>
          </a:blip>
          <a:srcRect/>
          <a:stretch/>
        </p:blipFill>
        <p:spPr>
          <a:xfrm>
            <a:off x="2063117" y="2015613"/>
            <a:ext cx="4968553" cy="4149692"/>
          </a:xfrm>
          <a:prstGeom prst="rect">
            <a:avLst/>
          </a:prstGeom>
          <a:noFill/>
          <a:ln>
            <a:noFill/>
          </a:ln>
        </p:spPr>
      </p:pic>
      <p:sp>
        <p:nvSpPr>
          <p:cNvPr id="2" name="Slide Number Placeholder 1"/>
          <p:cNvSpPr>
            <a:spLocks noGrp="1"/>
          </p:cNvSpPr>
          <p:nvPr>
            <p:ph type="sldNum" sz="quarter" idx="12"/>
          </p:nvPr>
        </p:nvSpPr>
        <p:spPr/>
        <p:txBody>
          <a:bodyPr/>
          <a:lstStyle/>
          <a:p>
            <a:fld id="{69EA90BC-D3BD-4958-8232-E21A3AD58A87}" type="slidenum">
              <a:rPr lang="nl-BE" smtClean="0"/>
              <a:t>12</a:t>
            </a:fld>
            <a:endParaRPr lang="nl-BE"/>
          </a:p>
        </p:txBody>
      </p:sp>
    </p:spTree>
    <p:extLst>
      <p:ext uri="{BB962C8B-B14F-4D97-AF65-F5344CB8AC3E}">
        <p14:creationId xmlns:p14="http://schemas.microsoft.com/office/powerpoint/2010/main" val="414062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Welkom!</a:t>
            </a:r>
            <a:endParaRPr lang="nl-BE" dirty="0"/>
          </a:p>
        </p:txBody>
      </p:sp>
      <p:sp>
        <p:nvSpPr>
          <p:cNvPr id="3" name="Content Placeholder 2"/>
          <p:cNvSpPr>
            <a:spLocks noGrp="1"/>
          </p:cNvSpPr>
          <p:nvPr>
            <p:ph idx="1"/>
          </p:nvPr>
        </p:nvSpPr>
        <p:spPr/>
        <p:txBody>
          <a:bodyPr/>
          <a:lstStyle/>
          <a:p>
            <a:r>
              <a:rPr lang="nl-BE" dirty="0" smtClean="0"/>
              <a:t>Kinderen helpen kinderen … door te spelen</a:t>
            </a:r>
          </a:p>
          <a:p>
            <a:r>
              <a:rPr lang="nl-BE" dirty="0" smtClean="0"/>
              <a:t>Begin: onthaal (taal, tonen, exploratie)</a:t>
            </a:r>
          </a:p>
          <a:p>
            <a:r>
              <a:rPr lang="nl-BE" dirty="0" smtClean="0"/>
              <a:t>Welkom aan ouders ook</a:t>
            </a:r>
          </a:p>
          <a:p>
            <a:r>
              <a:rPr lang="nl-BE" dirty="0" err="1" smtClean="0"/>
              <a:t>Groeps</a:t>
            </a:r>
            <a:r>
              <a:rPr lang="nl-BE" dirty="0" smtClean="0"/>
              <a:t> infomoment in opvang/school,…?</a:t>
            </a:r>
          </a:p>
          <a:p>
            <a:r>
              <a:rPr lang="nl-BE" dirty="0" smtClean="0"/>
              <a:t>Tolk!?</a:t>
            </a:r>
          </a:p>
          <a:p>
            <a:endParaRPr lang="nl-BE" dirty="0"/>
          </a:p>
        </p:txBody>
      </p:sp>
    </p:spTree>
    <p:extLst>
      <p:ext uri="{BB962C8B-B14F-4D97-AF65-F5344CB8AC3E}">
        <p14:creationId xmlns:p14="http://schemas.microsoft.com/office/powerpoint/2010/main" val="627928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Stabilisatie</a:t>
            </a:r>
            <a:endParaRPr lang="nl-BE" dirty="0"/>
          </a:p>
        </p:txBody>
      </p:sp>
      <p:sp>
        <p:nvSpPr>
          <p:cNvPr id="3" name="Content Placeholder 2"/>
          <p:cNvSpPr>
            <a:spLocks noGrp="1"/>
          </p:cNvSpPr>
          <p:nvPr>
            <p:ph idx="1"/>
          </p:nvPr>
        </p:nvSpPr>
        <p:spPr/>
        <p:txBody>
          <a:bodyPr>
            <a:normAutofit lnSpcReduction="10000"/>
          </a:bodyPr>
          <a:lstStyle/>
          <a:p>
            <a:r>
              <a:rPr lang="nl-BE" dirty="0" smtClean="0"/>
              <a:t>= verminderen van verhoogd stressniveau</a:t>
            </a:r>
          </a:p>
          <a:p>
            <a:r>
              <a:rPr lang="nl-BE" dirty="0" smtClean="0"/>
              <a:t>HOE? Fysiek spel, creatief spel, tekenen, vertellen, vriendjes, steun,…</a:t>
            </a:r>
          </a:p>
          <a:p>
            <a:r>
              <a:rPr lang="nl-BE" dirty="0" err="1" smtClean="0"/>
              <a:t>Herinstalleren</a:t>
            </a:r>
            <a:r>
              <a:rPr lang="nl-BE" dirty="0" smtClean="0"/>
              <a:t> van een (gedeeltelijk) veilig gevoel</a:t>
            </a:r>
          </a:p>
          <a:p>
            <a:r>
              <a:rPr lang="nl-BE" dirty="0" smtClean="0"/>
              <a:t>Terug naar een ‘normaal’ leven</a:t>
            </a:r>
          </a:p>
          <a:p>
            <a:r>
              <a:rPr lang="nl-BE" dirty="0" smtClean="0"/>
              <a:t>Veiligheid, structuur, voorspelbaarheid</a:t>
            </a:r>
          </a:p>
          <a:p>
            <a:r>
              <a:rPr lang="nl-BE" dirty="0" smtClean="0"/>
              <a:t>Behandeld worden zoals andere kinderen</a:t>
            </a:r>
          </a:p>
          <a:p>
            <a:r>
              <a:rPr lang="nl-BE" dirty="0" smtClean="0"/>
              <a:t>Een warme schoot, een schouder, luisterend oor</a:t>
            </a:r>
          </a:p>
          <a:p>
            <a:r>
              <a:rPr lang="nl-BE" dirty="0" smtClean="0"/>
              <a:t>Plaats voor enige rust, privacy, efkes alleen</a:t>
            </a:r>
          </a:p>
          <a:p>
            <a:r>
              <a:rPr lang="nl-BE" dirty="0" smtClean="0"/>
              <a:t>En…………………</a:t>
            </a:r>
            <a:r>
              <a:rPr lang="nl-BE" sz="3200" dirty="0" smtClean="0"/>
              <a:t>TIJD</a:t>
            </a:r>
          </a:p>
          <a:p>
            <a:endParaRPr lang="nl-BE" dirty="0"/>
          </a:p>
        </p:txBody>
      </p:sp>
      <p:sp>
        <p:nvSpPr>
          <p:cNvPr id="4" name="Date Placeholder 3"/>
          <p:cNvSpPr>
            <a:spLocks noGrp="1"/>
          </p:cNvSpPr>
          <p:nvPr>
            <p:ph type="dt" sz="half" idx="10"/>
          </p:nvPr>
        </p:nvSpPr>
        <p:spPr/>
        <p:txBody>
          <a:bodyPr/>
          <a:lstStyle/>
          <a:p>
            <a:fld id="{B0A8C76D-8EA8-465D-A59F-A86E002033E7}" type="datetime1">
              <a:rPr lang="nl-BE" smtClean="0"/>
              <a:t>4/05/2022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14</a:t>
            </a:fld>
            <a:endParaRPr lang="nl-BE"/>
          </a:p>
        </p:txBody>
      </p:sp>
    </p:spTree>
    <p:extLst>
      <p:ext uri="{BB962C8B-B14F-4D97-AF65-F5344CB8AC3E}">
        <p14:creationId xmlns:p14="http://schemas.microsoft.com/office/powerpoint/2010/main" val="61231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defRPr/>
            </a:pPr>
            <a:fld id="{D067FD28-5456-4298-991C-36A902CEA71F}" type="slidenum">
              <a:rPr lang="en-US" altLang="nl-BE">
                <a:solidFill>
                  <a:prstClr val="black">
                    <a:tint val="75000"/>
                  </a:prstClr>
                </a:solidFill>
                <a:latin typeface="Calibri" panose="020F0502020204030204"/>
              </a:rPr>
              <a:pPr defTabSz="685800">
                <a:spcAft>
                  <a:spcPts val="450"/>
                </a:spcAft>
                <a:defRPr/>
              </a:pPr>
              <a:t>15</a:t>
            </a:fld>
            <a:endParaRPr lang="en-US" altLang="nl-BE">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199EBF3-1C31-4981-B7D4-033D6052404D}"/>
              </a:ext>
            </a:extLst>
          </p:cNvPr>
          <p:cNvSpPr txBox="1"/>
          <p:nvPr/>
        </p:nvSpPr>
        <p:spPr>
          <a:xfrm>
            <a:off x="285749" y="757859"/>
            <a:ext cx="6172201" cy="1089529"/>
          </a:xfrm>
          <a:prstGeom prst="rect">
            <a:avLst/>
          </a:prstGeom>
          <a:noFill/>
        </p:spPr>
        <p:txBody>
          <a:bodyPr wrap="square" rtlCol="0">
            <a:spAutoFit/>
          </a:bodyPr>
          <a:lstStyle/>
          <a:p>
            <a:pPr algn="ctr" defTabSz="685800">
              <a:lnSpc>
                <a:spcPct val="90000"/>
              </a:lnSpc>
              <a:spcBef>
                <a:spcPct val="0"/>
              </a:spcBef>
              <a:defRPr/>
            </a:pPr>
            <a:r>
              <a:rPr lang="nl-BE" sz="3600" dirty="0" smtClean="0">
                <a:solidFill>
                  <a:schemeClr val="accent2"/>
                </a:solidFill>
                <a:latin typeface="+mj-lt"/>
              </a:rPr>
              <a:t>Veiligheid, structuur, voorspelbaarheid</a:t>
            </a:r>
          </a:p>
        </p:txBody>
      </p:sp>
      <p:sp>
        <p:nvSpPr>
          <p:cNvPr id="8" name="Tijdelijke aanduiding voor inhoud 2"/>
          <p:cNvSpPr txBox="1">
            <a:spLocks/>
          </p:cNvSpPr>
          <p:nvPr/>
        </p:nvSpPr>
        <p:spPr>
          <a:xfrm>
            <a:off x="952599" y="2161355"/>
            <a:ext cx="5785451" cy="4267154"/>
          </a:xfrm>
          <a:prstGeom prst="rect">
            <a:avLst/>
          </a:prstGeom>
        </p:spPr>
        <p:txBody>
          <a:bodyPr vert="horz" lIns="68580" tIns="34290" rIns="68580" bIns="3429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altLang="nl-BE" sz="1600" b="1" dirty="0" smtClean="0">
                <a:latin typeface="Arial" panose="020B0604020202020204" pitchFamily="34" charset="0"/>
                <a:cs typeface="Arial" panose="020B0604020202020204" pitchFamily="34" charset="0"/>
              </a:rPr>
              <a:t>Veiligheid</a:t>
            </a:r>
          </a:p>
          <a:p>
            <a:pPr lvl="1">
              <a:buFont typeface="Courier New" panose="02070309020205020404" pitchFamily="49" charset="0"/>
              <a:buChar char="o"/>
            </a:pPr>
            <a:r>
              <a:rPr lang="nl-BE" altLang="nl-BE" sz="1600" dirty="0" smtClean="0">
                <a:latin typeface="Arial" panose="020B0604020202020204" pitchFamily="34" charset="0"/>
                <a:cs typeface="Arial" panose="020B0604020202020204" pitchFamily="34" charset="0"/>
              </a:rPr>
              <a:t>aan de basisnoden voldoen: een veilige woonst, eten, drinken, beweging, slaap, ... </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voldoende afbakening voor enige privacy en rust, samen met de mogelijkheid om samen met anderen te zijn. </a:t>
            </a:r>
          </a:p>
          <a:p>
            <a:pPr lvl="1">
              <a:buFont typeface="Courier New" panose="02070309020205020404" pitchFamily="49" charset="0"/>
              <a:buChar char="o"/>
            </a:pPr>
            <a:r>
              <a:rPr lang="nl-BE" altLang="nl-BE" sz="1600" dirty="0" smtClean="0">
                <a:latin typeface="Arial" panose="020B0604020202020204" pitchFamily="34" charset="0"/>
                <a:cs typeface="Arial" panose="020B0604020202020204" pitchFamily="34" charset="0"/>
              </a:rPr>
              <a:t>behoefte aan affectie: knuffels, liefde, warmte, … </a:t>
            </a:r>
          </a:p>
          <a:p>
            <a:r>
              <a:rPr lang="nl-BE" sz="1600" b="1" dirty="0" smtClean="0">
                <a:latin typeface="Arial" panose="020B0604020202020204" pitchFamily="34" charset="0"/>
                <a:ea typeface="Calibri" panose="020F0502020204030204" pitchFamily="34" charset="0"/>
                <a:cs typeface="Arial" panose="020B0604020202020204" pitchFamily="34" charset="0"/>
              </a:rPr>
              <a:t>Structuur</a:t>
            </a:r>
            <a:r>
              <a:rPr lang="nl-BE" sz="1600" dirty="0" smtClean="0">
                <a:latin typeface="Arial" panose="020B0604020202020204" pitchFamily="34" charset="0"/>
                <a:ea typeface="Calibri" panose="020F0502020204030204" pitchFamily="34" charset="0"/>
                <a:cs typeface="Arial" panose="020B0604020202020204" pitchFamily="34" charset="0"/>
              </a:rPr>
              <a:t> (niet vanaf dag 1)</a:t>
            </a:r>
          </a:p>
          <a:p>
            <a:pPr lvl="1">
              <a:buFont typeface="Courier New" panose="02070309020205020404" pitchFamily="49" charset="0"/>
              <a:buChar char="o"/>
            </a:pPr>
            <a:r>
              <a:rPr lang="nl-BE" sz="1600" dirty="0" err="1" smtClean="0">
                <a:latin typeface="Arial" panose="020B0604020202020204" pitchFamily="34" charset="0"/>
                <a:ea typeface="Calibri" panose="020F0502020204030204" pitchFamily="34" charset="0"/>
                <a:cs typeface="Arial" panose="020B0604020202020204" pitchFamily="34" charset="0"/>
              </a:rPr>
              <a:t>dagstructuur</a:t>
            </a:r>
            <a:r>
              <a:rPr lang="nl-BE" sz="1600" dirty="0" smtClean="0">
                <a:latin typeface="Arial" panose="020B0604020202020204" pitchFamily="34" charset="0"/>
                <a:ea typeface="Calibri" panose="020F0502020204030204" pitchFamily="34" charset="0"/>
                <a:cs typeface="Arial" panose="020B0604020202020204" pitchFamily="34" charset="0"/>
              </a:rPr>
              <a:t>, regelmaat</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toekomstperspectief </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vertrouwens- of ankerfiguur (NBM !)  </a:t>
            </a:r>
          </a:p>
          <a:p>
            <a:r>
              <a:rPr lang="nl-BE" sz="1600" b="1" dirty="0" smtClean="0">
                <a:latin typeface="Arial" panose="020B0604020202020204" pitchFamily="34" charset="0"/>
                <a:ea typeface="Calibri" panose="020F0502020204030204" pitchFamily="34" charset="0"/>
                <a:cs typeface="Arial" panose="020B0604020202020204" pitchFamily="34" charset="0"/>
              </a:rPr>
              <a:t>Voorspelbaarheid</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duidelijkheid en continuïteit bieden</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(met gebruik van tolken) duidelijke uitleg geven over wat er gebeurt en wat te gebeuren staat, over wat ze wel/ niet kunnen verwachten</a:t>
            </a:r>
          </a:p>
          <a:p>
            <a:pPr lvl="1">
              <a:buFont typeface="Courier New" panose="02070309020205020404" pitchFamily="49" charset="0"/>
              <a:buChar char="o"/>
            </a:pPr>
            <a:r>
              <a:rPr lang="nl-BE" sz="1600" dirty="0" smtClean="0">
                <a:latin typeface="Arial" panose="020B0604020202020204" pitchFamily="34" charset="0"/>
                <a:ea typeface="Calibri" panose="020F0502020204030204" pitchFamily="34" charset="0"/>
                <a:cs typeface="Arial" panose="020B0604020202020204" pitchFamily="34" charset="0"/>
              </a:rPr>
              <a:t>duidelijk maken wat je wel/niet kan</a:t>
            </a:r>
          </a:p>
          <a:p>
            <a:pPr marL="0" indent="0">
              <a:buFont typeface="Arial" panose="020B0604020202020204" pitchFamily="34" charset="0"/>
              <a:buNone/>
            </a:pPr>
            <a:endParaRPr lang="nl-BE" sz="1600" dirty="0" smtClean="0">
              <a:latin typeface="Arial" panose="020B0604020202020204" pitchFamily="34" charset="0"/>
              <a:ea typeface="Calibri" panose="020F0502020204030204" pitchFamily="34" charset="0"/>
              <a:cs typeface="Arial" panose="020B0604020202020204" pitchFamily="34" charset="0"/>
            </a:endParaRPr>
          </a:p>
          <a:p>
            <a:pPr lvl="1"/>
            <a:endParaRPr lang="nl-BE" altLang="nl-BE"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BE" altLang="nl-BE" sz="1600" dirty="0" smtClean="0">
              <a:latin typeface="Arial" panose="020B0604020202020204" pitchFamily="34" charset="0"/>
              <a:cs typeface="Arial" panose="020B0604020202020204" pitchFamily="34" charset="0"/>
            </a:endParaRPr>
          </a:p>
          <a:p>
            <a:endParaRPr lang="nl-BE" altLang="nl-BE" sz="1600" dirty="0" smtClean="0">
              <a:latin typeface="Arial" panose="020B0604020202020204" pitchFamily="34" charset="0"/>
              <a:cs typeface="Arial" panose="020B0604020202020204" pitchFamily="34" charset="0"/>
            </a:endParaRPr>
          </a:p>
          <a:p>
            <a:endParaRPr lang="en-US" altLang="nl-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27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Zorgwekkend gedrag</a:t>
            </a:r>
            <a:endParaRPr lang="nl-BE" dirty="0"/>
          </a:p>
        </p:txBody>
      </p:sp>
      <p:sp>
        <p:nvSpPr>
          <p:cNvPr id="6" name="Content Placeholder 5"/>
          <p:cNvSpPr>
            <a:spLocks noGrp="1"/>
          </p:cNvSpPr>
          <p:nvPr>
            <p:ph idx="1"/>
          </p:nvPr>
        </p:nvSpPr>
        <p:spPr/>
        <p:txBody>
          <a:bodyPr/>
          <a:lstStyle/>
          <a:p>
            <a:r>
              <a:rPr lang="nl-BE" dirty="0" smtClean="0"/>
              <a:t>* geef het even de tijd</a:t>
            </a:r>
          </a:p>
          <a:p>
            <a:r>
              <a:rPr lang="nl-BE" dirty="0" smtClean="0"/>
              <a:t>apart nemen, laten bekomen, stress verminderen,</a:t>
            </a:r>
          </a:p>
          <a:p>
            <a:pPr marL="0" indent="0">
              <a:buNone/>
            </a:pPr>
            <a:r>
              <a:rPr lang="nl-BE" dirty="0" smtClean="0"/>
              <a:t>kalmeren</a:t>
            </a:r>
          </a:p>
          <a:p>
            <a:pPr>
              <a:buFont typeface="Arial" panose="020B0604020202020204" pitchFamily="34" charset="0"/>
              <a:buChar char="•"/>
            </a:pPr>
            <a:r>
              <a:rPr lang="nl-BE" dirty="0" smtClean="0"/>
              <a:t>Zelf NIET panikeren: zelf-relaxatie</a:t>
            </a:r>
          </a:p>
          <a:p>
            <a:pPr>
              <a:buFont typeface="Arial" panose="020B0604020202020204" pitchFamily="34" charset="0"/>
              <a:buChar char="•"/>
            </a:pPr>
            <a:r>
              <a:rPr lang="nl-BE" dirty="0" smtClean="0"/>
              <a:t>Achteraf bespreken met collega’s/VERANTWOORDELIJKE</a:t>
            </a:r>
          </a:p>
          <a:p>
            <a:pPr>
              <a:buFont typeface="Arial" panose="020B0604020202020204" pitchFamily="34" charset="0"/>
              <a:buChar char="•"/>
            </a:pPr>
            <a:r>
              <a:rPr lang="nl-BE" dirty="0" smtClean="0"/>
              <a:t>Gesprek aangaan met ouders : wat heeft kind NODIG?</a:t>
            </a:r>
          </a:p>
          <a:p>
            <a:pPr>
              <a:buFont typeface="Arial" panose="020B0604020202020204" pitchFamily="34" charset="0"/>
              <a:buChar char="•"/>
            </a:pPr>
            <a:r>
              <a:rPr lang="nl-BE" dirty="0" smtClean="0"/>
              <a:t>CLB, GGZ, Solentra,…</a:t>
            </a:r>
          </a:p>
          <a:p>
            <a:pPr>
              <a:buFont typeface="Arial" panose="020B0604020202020204" pitchFamily="34" charset="0"/>
              <a:buChar char="•"/>
            </a:pPr>
            <a:r>
              <a:rPr lang="nl-BE" dirty="0" smtClean="0"/>
              <a:t>Signalen van trauma: nachtmerries, herbelevingen, plotse woede/angstaanval, OP REGELMATIGE BASIS</a:t>
            </a:r>
            <a:endParaRPr lang="nl-BE" dirty="0"/>
          </a:p>
        </p:txBody>
      </p:sp>
      <p:sp>
        <p:nvSpPr>
          <p:cNvPr id="2" name="Date Placeholder 1"/>
          <p:cNvSpPr>
            <a:spLocks noGrp="1"/>
          </p:cNvSpPr>
          <p:nvPr>
            <p:ph type="dt" sz="half" idx="10"/>
          </p:nvPr>
        </p:nvSpPr>
        <p:spPr>
          <a:xfrm>
            <a:off x="5405257" y="6041363"/>
            <a:ext cx="1039417" cy="365125"/>
          </a:xfrm>
        </p:spPr>
        <p:txBody>
          <a:bodyPr/>
          <a:lstStyle/>
          <a:p>
            <a:fld id="{A5437BF0-A1BB-4484-94F0-08081B9169BA}" type="datetime1">
              <a:rPr lang="nl-BE" smtClean="0"/>
              <a:t>4/05/2022</a:t>
            </a:fld>
            <a:endParaRPr lang="nl-BE" dirty="0"/>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63CAE07-140E-4F02-AC73-B5BF94069B78}" type="slidenum">
              <a:rPr lang="nl-BE" smtClean="0"/>
              <a:t>16</a:t>
            </a:fld>
            <a:endParaRPr lang="nl-BE"/>
          </a:p>
        </p:txBody>
      </p:sp>
    </p:spTree>
    <p:extLst>
      <p:ext uri="{BB962C8B-B14F-4D97-AF65-F5344CB8AC3E}">
        <p14:creationId xmlns:p14="http://schemas.microsoft.com/office/powerpoint/2010/main" val="354644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Ouders als zorgfiguren</a:t>
            </a:r>
            <a:endParaRPr lang="nl-BE" dirty="0"/>
          </a:p>
        </p:txBody>
      </p:sp>
      <p:sp>
        <p:nvSpPr>
          <p:cNvPr id="3" name="Content Placeholder 2"/>
          <p:cNvSpPr>
            <a:spLocks noGrp="1"/>
          </p:cNvSpPr>
          <p:nvPr>
            <p:ph idx="1"/>
          </p:nvPr>
        </p:nvSpPr>
        <p:spPr/>
        <p:txBody>
          <a:bodyPr/>
          <a:lstStyle/>
          <a:p>
            <a:r>
              <a:rPr lang="nl-BE" dirty="0" smtClean="0"/>
              <a:t>Ondersteunen van ouders</a:t>
            </a:r>
          </a:p>
          <a:p>
            <a:r>
              <a:rPr lang="nl-BE" dirty="0" smtClean="0"/>
              <a:t>HOE? </a:t>
            </a:r>
          </a:p>
          <a:p>
            <a:r>
              <a:rPr lang="nl-BE" dirty="0" smtClean="0"/>
              <a:t>Ouders willen dat hun kinderen het goed/beter hebben</a:t>
            </a:r>
          </a:p>
          <a:p>
            <a:r>
              <a:rPr lang="nl-BE" dirty="0" smtClean="0"/>
              <a:t>Dus…. Verhalen van de ‘normaliteit’</a:t>
            </a:r>
          </a:p>
          <a:p>
            <a:r>
              <a:rPr lang="nl-BE" dirty="0" smtClean="0"/>
              <a:t>Bij zorgen: even afwachten, zorg laten werken</a:t>
            </a:r>
          </a:p>
          <a:p>
            <a:r>
              <a:rPr lang="nl-BE" dirty="0" smtClean="0"/>
              <a:t>Onvoldoende…. Gesprek met ouders en leidinggevende</a:t>
            </a:r>
          </a:p>
          <a:p>
            <a:r>
              <a:rPr lang="nl-BE" dirty="0" smtClean="0"/>
              <a:t>Eventueel doorverwijzen</a:t>
            </a:r>
          </a:p>
          <a:p>
            <a:endParaRPr lang="nl-BE" dirty="0" smtClean="0"/>
          </a:p>
          <a:p>
            <a:endParaRPr lang="nl-BE" dirty="0"/>
          </a:p>
        </p:txBody>
      </p:sp>
      <p:sp>
        <p:nvSpPr>
          <p:cNvPr id="4" name="Date Placeholder 3"/>
          <p:cNvSpPr>
            <a:spLocks noGrp="1"/>
          </p:cNvSpPr>
          <p:nvPr>
            <p:ph type="dt" sz="half" idx="10"/>
          </p:nvPr>
        </p:nvSpPr>
        <p:spPr>
          <a:xfrm>
            <a:off x="5405257" y="6041363"/>
            <a:ext cx="1039417" cy="365125"/>
          </a:xfrm>
        </p:spPr>
        <p:txBody>
          <a:bodyPr/>
          <a:lstStyle/>
          <a:p>
            <a:fld id="{842F75F2-2EF5-41F0-90AC-CD4BBB17F6E7}" type="datetime1">
              <a:rPr lang="nl-BE" smtClean="0"/>
              <a:t>4/05/2022</a:t>
            </a:fld>
            <a:endParaRPr lang="nl-BE" dirty="0"/>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17</a:t>
            </a:fld>
            <a:endParaRPr lang="nl-BE"/>
          </a:p>
        </p:txBody>
      </p:sp>
    </p:spTree>
    <p:extLst>
      <p:ext uri="{BB962C8B-B14F-4D97-AF65-F5344CB8AC3E}">
        <p14:creationId xmlns:p14="http://schemas.microsoft.com/office/powerpoint/2010/main" val="2763816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1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nl-BE" b="1" dirty="0" smtClean="0"/>
              <a:t>Ergens </a:t>
            </a:r>
            <a:r>
              <a:rPr lang="nl-BE" b="1" dirty="0" err="1" smtClean="0"/>
              <a:t>bijhoren</a:t>
            </a:r>
            <a:r>
              <a:rPr lang="nl-BE" b="1" dirty="0" smtClean="0"/>
              <a:t>, deel van uitmaken, van belang zijn</a:t>
            </a:r>
            <a:endParaRPr b="1" dirty="0"/>
          </a:p>
        </p:txBody>
      </p:sp>
      <p:pic>
        <p:nvPicPr>
          <p:cNvPr id="1356" name="Google Shape;1356;p138"/>
          <p:cNvPicPr preferRelativeResize="0">
            <a:picLocks noGrp="1"/>
          </p:cNvPicPr>
          <p:nvPr>
            <p:ph idx="1"/>
          </p:nvPr>
        </p:nvPicPr>
        <p:blipFill rotWithShape="1">
          <a:blip r:embed="rId3">
            <a:alphaModFix/>
          </a:blip>
          <a:srcRect/>
          <a:stretch/>
        </p:blipFill>
        <p:spPr>
          <a:xfrm>
            <a:off x="2063117" y="2015613"/>
            <a:ext cx="4968553" cy="4149692"/>
          </a:xfrm>
          <a:prstGeom prst="rect">
            <a:avLst/>
          </a:prstGeom>
          <a:noFill/>
          <a:ln>
            <a:noFill/>
          </a:ln>
        </p:spPr>
      </p:pic>
      <p:sp>
        <p:nvSpPr>
          <p:cNvPr id="2" name="Slide Number Placeholder 1"/>
          <p:cNvSpPr>
            <a:spLocks noGrp="1"/>
          </p:cNvSpPr>
          <p:nvPr>
            <p:ph type="sldNum" sz="quarter" idx="12"/>
          </p:nvPr>
        </p:nvSpPr>
        <p:spPr/>
        <p:txBody>
          <a:bodyPr/>
          <a:lstStyle/>
          <a:p>
            <a:fld id="{69EA90BC-D3BD-4958-8232-E21A3AD58A87}" type="slidenum">
              <a:rPr lang="nl-BE" smtClean="0"/>
              <a:t>18</a:t>
            </a:fld>
            <a:endParaRPr lang="nl-BE"/>
          </a:p>
        </p:txBody>
      </p:sp>
    </p:spTree>
    <p:extLst>
      <p:ext uri="{BB962C8B-B14F-4D97-AF65-F5344CB8AC3E}">
        <p14:creationId xmlns:p14="http://schemas.microsoft.com/office/powerpoint/2010/main" val="355949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Omgang met andere kinderen</a:t>
            </a:r>
            <a:endParaRPr lang="nl-BE" dirty="0"/>
          </a:p>
        </p:txBody>
      </p:sp>
      <p:sp>
        <p:nvSpPr>
          <p:cNvPr id="3" name="Content Placeholder 2"/>
          <p:cNvSpPr>
            <a:spLocks noGrp="1"/>
          </p:cNvSpPr>
          <p:nvPr>
            <p:ph idx="1"/>
          </p:nvPr>
        </p:nvSpPr>
        <p:spPr/>
        <p:txBody>
          <a:bodyPr/>
          <a:lstStyle/>
          <a:p>
            <a:r>
              <a:rPr lang="nl-BE" dirty="0" smtClean="0"/>
              <a:t>Hoe bereid je de kinderen in je opvang voor?</a:t>
            </a:r>
          </a:p>
          <a:p>
            <a:r>
              <a:rPr lang="nl-BE" dirty="0" smtClean="0"/>
              <a:t>Welke rol kunnen zij spelen?</a:t>
            </a:r>
          </a:p>
          <a:p>
            <a:r>
              <a:rPr lang="nl-BE" dirty="0" smtClean="0"/>
              <a:t>Geen medelijden, wel positieve hulp</a:t>
            </a:r>
          </a:p>
          <a:p>
            <a:r>
              <a:rPr lang="nl-BE" dirty="0" smtClean="0"/>
              <a:t>De weg tonen, ‘meter/peterschap’?</a:t>
            </a:r>
          </a:p>
          <a:p>
            <a:r>
              <a:rPr lang="nl-BE" dirty="0" smtClean="0"/>
              <a:t>Ouders van andere kinderen?</a:t>
            </a:r>
          </a:p>
          <a:p>
            <a:r>
              <a:rPr lang="nl-BE" dirty="0" smtClean="0"/>
              <a:t>Geen kledij/opvang/speelgoed/…</a:t>
            </a:r>
          </a:p>
          <a:p>
            <a:r>
              <a:rPr lang="nl-BE" dirty="0" smtClean="0"/>
              <a:t>Doorverwijzen naar de juiste kanalen daarvoor</a:t>
            </a:r>
            <a:endParaRPr lang="nl-BE" dirty="0"/>
          </a:p>
        </p:txBody>
      </p:sp>
      <p:sp>
        <p:nvSpPr>
          <p:cNvPr id="4" name="Date Placeholder 3"/>
          <p:cNvSpPr>
            <a:spLocks noGrp="1"/>
          </p:cNvSpPr>
          <p:nvPr>
            <p:ph type="dt" sz="half" idx="10"/>
          </p:nvPr>
        </p:nvSpPr>
        <p:spPr>
          <a:xfrm>
            <a:off x="5405257" y="6041363"/>
            <a:ext cx="839425" cy="365125"/>
          </a:xfrm>
        </p:spPr>
        <p:txBody>
          <a:bodyPr/>
          <a:lstStyle/>
          <a:p>
            <a:fld id="{AB33F015-9E33-492A-A202-9B4831C72AD5}" type="datetime1">
              <a:rPr lang="nl-BE" smtClean="0"/>
              <a:t>4/05/2022</a:t>
            </a:fld>
            <a:endParaRPr lang="nl-BE" dirty="0"/>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19</a:t>
            </a:fld>
            <a:endParaRPr lang="nl-BE"/>
          </a:p>
        </p:txBody>
      </p:sp>
    </p:spTree>
    <p:extLst>
      <p:ext uri="{BB962C8B-B14F-4D97-AF65-F5344CB8AC3E}">
        <p14:creationId xmlns:p14="http://schemas.microsoft.com/office/powerpoint/2010/main" val="172882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1925781" y="4301835"/>
            <a:ext cx="7218219" cy="528507"/>
          </a:xfrm>
          <a:solidFill>
            <a:schemeClr val="bg1">
              <a:alpha val="65000"/>
            </a:schemeClr>
          </a:solidFill>
        </p:spPr>
        <p:txBody>
          <a:bodyPr anchor="ctr">
            <a:noAutofit/>
          </a:bodyPr>
          <a:lstStyle/>
          <a:p>
            <a:pPr marL="0" indent="0" algn="ctr">
              <a:buNone/>
            </a:pPr>
            <a:r>
              <a:rPr lang="nl-BE" sz="2000" dirty="0" smtClean="0">
                <a:solidFill>
                  <a:schemeClr val="tx1"/>
                </a:solidFill>
                <a:latin typeface="Arial" panose="020B0604020202020204" pitchFamily="34" charset="0"/>
                <a:cs typeface="Arial" panose="020B0604020202020204" pitchFamily="34" charset="0"/>
              </a:rPr>
              <a:t>Schakel je </a:t>
            </a:r>
            <a:r>
              <a:rPr lang="nl-BE" sz="2000" b="1" dirty="0" smtClean="0">
                <a:solidFill>
                  <a:schemeClr val="tx1"/>
                </a:solidFill>
                <a:latin typeface="Arial" panose="020B0604020202020204" pitchFamily="34" charset="0"/>
                <a:cs typeface="Arial" panose="020B0604020202020204" pitchFamily="34" charset="0"/>
              </a:rPr>
              <a:t>microfoon</a:t>
            </a:r>
            <a:r>
              <a:rPr lang="nl-BE" sz="2000" dirty="0" smtClean="0">
                <a:solidFill>
                  <a:schemeClr val="tx1"/>
                </a:solidFill>
                <a:latin typeface="Arial" panose="020B0604020202020204" pitchFamily="34" charset="0"/>
                <a:cs typeface="Arial" panose="020B0604020202020204" pitchFamily="34" charset="0"/>
              </a:rPr>
              <a:t> uit als je niet aan het woord bent.</a:t>
            </a:r>
          </a:p>
        </p:txBody>
      </p:sp>
      <p:sp>
        <p:nvSpPr>
          <p:cNvPr id="5" name="Content Placeholder 2"/>
          <p:cNvSpPr txBox="1">
            <a:spLocks/>
          </p:cNvSpPr>
          <p:nvPr/>
        </p:nvSpPr>
        <p:spPr>
          <a:xfrm>
            <a:off x="1925781" y="4974799"/>
            <a:ext cx="7218219" cy="579581"/>
          </a:xfrm>
          <a:prstGeom prst="rect">
            <a:avLst/>
          </a:prstGeom>
          <a:solidFill>
            <a:schemeClr val="bg1">
              <a:alpha val="65000"/>
            </a:scheme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nl-BE" sz="2000" dirty="0" smtClean="0">
                <a:latin typeface="Arial" panose="020B0604020202020204" pitchFamily="34" charset="0"/>
                <a:cs typeface="Arial" panose="020B0604020202020204" pitchFamily="34" charset="0"/>
              </a:rPr>
              <a:t>Gebruik de </a:t>
            </a:r>
            <a:r>
              <a:rPr lang="nl-BE" sz="2000" b="1" dirty="0" smtClean="0">
                <a:latin typeface="Arial" panose="020B0604020202020204" pitchFamily="34" charset="0"/>
                <a:cs typeface="Arial" panose="020B0604020202020204" pitchFamily="34" charset="0"/>
              </a:rPr>
              <a:t>chatbox </a:t>
            </a:r>
            <a:r>
              <a:rPr lang="nl-BE" sz="2000" dirty="0" smtClean="0">
                <a:latin typeface="Arial" panose="020B0604020202020204" pitchFamily="34" charset="0"/>
                <a:cs typeface="Arial" panose="020B0604020202020204" pitchFamily="34" charset="0"/>
              </a:rPr>
              <a:t>of je </a:t>
            </a:r>
            <a:r>
              <a:rPr lang="nl-BE" sz="2000" b="1" dirty="0" smtClean="0">
                <a:latin typeface="Arial" panose="020B0604020202020204" pitchFamily="34" charset="0"/>
                <a:cs typeface="Arial" panose="020B0604020202020204" pitchFamily="34" charset="0"/>
              </a:rPr>
              <a:t>“digitale hand” </a:t>
            </a:r>
            <a:r>
              <a:rPr lang="nl-BE" sz="2000" dirty="0" smtClean="0">
                <a:latin typeface="Arial" panose="020B0604020202020204" pitchFamily="34" charset="0"/>
                <a:cs typeface="Arial" panose="020B0604020202020204" pitchFamily="34" charset="0"/>
              </a:rPr>
              <a:t>om vragen te stellen.</a:t>
            </a:r>
          </a:p>
        </p:txBody>
      </p:sp>
      <p:sp>
        <p:nvSpPr>
          <p:cNvPr id="7" name="Content Placeholder 2"/>
          <p:cNvSpPr txBox="1">
            <a:spLocks/>
          </p:cNvSpPr>
          <p:nvPr/>
        </p:nvSpPr>
        <p:spPr>
          <a:xfrm>
            <a:off x="1925780" y="5698837"/>
            <a:ext cx="7218219" cy="528507"/>
          </a:xfrm>
          <a:prstGeom prst="rect">
            <a:avLst/>
          </a:prstGeom>
          <a:solidFill>
            <a:schemeClr val="bg1">
              <a:alpha val="65000"/>
            </a:scheme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nl-BE" sz="2000" dirty="0" smtClean="0">
                <a:latin typeface="Arial" panose="020B0604020202020204" pitchFamily="34" charset="0"/>
                <a:cs typeface="Arial" panose="020B0604020202020204" pitchFamily="34" charset="0"/>
              </a:rPr>
              <a:t>Zet gerust je </a:t>
            </a:r>
            <a:r>
              <a:rPr lang="nl-BE" sz="2000" b="1" dirty="0" smtClean="0">
                <a:latin typeface="Arial" panose="020B0604020202020204" pitchFamily="34" charset="0"/>
                <a:cs typeface="Arial" panose="020B0604020202020204" pitchFamily="34" charset="0"/>
              </a:rPr>
              <a:t>camera</a:t>
            </a:r>
            <a:r>
              <a:rPr lang="nl-BE" sz="2000" dirty="0" smtClean="0">
                <a:latin typeface="Arial" panose="020B0604020202020204" pitchFamily="34" charset="0"/>
                <a:cs typeface="Arial" panose="020B0604020202020204" pitchFamily="34" charset="0"/>
              </a:rPr>
              <a:t> aan om meer verbinding te maken.</a:t>
            </a:r>
          </a:p>
        </p:txBody>
      </p:sp>
    </p:spTree>
    <p:extLst>
      <p:ext uri="{BB962C8B-B14F-4D97-AF65-F5344CB8AC3E}">
        <p14:creationId xmlns:p14="http://schemas.microsoft.com/office/powerpoint/2010/main" val="2653078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Andere vluchtelingenkinderen</a:t>
            </a:r>
            <a:endParaRPr lang="nl-BE" dirty="0"/>
          </a:p>
        </p:txBody>
      </p:sp>
      <p:sp>
        <p:nvSpPr>
          <p:cNvPr id="3" name="Content Placeholder 2"/>
          <p:cNvSpPr>
            <a:spLocks noGrp="1"/>
          </p:cNvSpPr>
          <p:nvPr>
            <p:ph idx="1"/>
          </p:nvPr>
        </p:nvSpPr>
        <p:spPr/>
        <p:txBody>
          <a:bodyPr/>
          <a:lstStyle/>
          <a:p>
            <a:endParaRPr lang="nl-BE" dirty="0" smtClean="0"/>
          </a:p>
          <a:p>
            <a:r>
              <a:rPr lang="nl-BE" i="1" dirty="0" smtClean="0"/>
              <a:t>‘</a:t>
            </a:r>
            <a:r>
              <a:rPr lang="nl-BE" b="1" i="1" dirty="0" smtClean="0">
                <a:solidFill>
                  <a:srgbClr val="92D050"/>
                </a:solidFill>
              </a:rPr>
              <a:t>waarom zij wel en ik niet?’</a:t>
            </a:r>
          </a:p>
          <a:p>
            <a:r>
              <a:rPr lang="nl-BE" b="1" i="1" dirty="0" smtClean="0">
                <a:solidFill>
                  <a:srgbClr val="92D050"/>
                </a:solidFill>
              </a:rPr>
              <a:t>‘nu ben ik tenminste niet meer alleen</a:t>
            </a:r>
            <a:r>
              <a:rPr lang="nl-BE" i="1" dirty="0" smtClean="0"/>
              <a:t>’</a:t>
            </a:r>
            <a:endParaRPr lang="nl-BE" i="1" dirty="0"/>
          </a:p>
          <a:p>
            <a:endParaRPr lang="nl-BE" dirty="0" smtClean="0"/>
          </a:p>
          <a:p>
            <a:r>
              <a:rPr lang="nl-BE" dirty="0" smtClean="0"/>
              <a:t>Komst van Oekraïense kinderen: trigger?</a:t>
            </a:r>
          </a:p>
          <a:p>
            <a:r>
              <a:rPr lang="nl-BE" dirty="0" smtClean="0"/>
              <a:t>Voorzie dezelfde zorg voor elk kind</a:t>
            </a:r>
          </a:p>
          <a:p>
            <a:r>
              <a:rPr lang="nl-BE" dirty="0" smtClean="0"/>
              <a:t>Bij problemen: luister naar de noden/zie de signalen</a:t>
            </a:r>
          </a:p>
          <a:p>
            <a:r>
              <a:rPr lang="nl-BE" dirty="0" smtClean="0"/>
              <a:t>Geef hen een actieve rol ALS ZE DAT WILLEN</a:t>
            </a:r>
          </a:p>
          <a:p>
            <a:r>
              <a:rPr lang="nl-BE" smtClean="0"/>
              <a:t>Russische kinderen?</a:t>
            </a:r>
            <a:endParaRPr lang="nl-BE" dirty="0" smtClean="0"/>
          </a:p>
          <a:p>
            <a:endParaRPr lang="nl-BE" dirty="0"/>
          </a:p>
        </p:txBody>
      </p:sp>
      <p:sp>
        <p:nvSpPr>
          <p:cNvPr id="4" name="Date Placeholder 3"/>
          <p:cNvSpPr>
            <a:spLocks noGrp="1"/>
          </p:cNvSpPr>
          <p:nvPr>
            <p:ph type="dt" sz="half" idx="10"/>
          </p:nvPr>
        </p:nvSpPr>
        <p:spPr>
          <a:xfrm>
            <a:off x="5405258" y="6041363"/>
            <a:ext cx="817122" cy="365125"/>
          </a:xfrm>
        </p:spPr>
        <p:txBody>
          <a:bodyPr/>
          <a:lstStyle/>
          <a:p>
            <a:fld id="{DA418558-000D-42F5-B9D4-6D334A257B0D}" type="datetime1">
              <a:rPr lang="nl-BE" smtClean="0"/>
              <a:t>4/05/2022</a:t>
            </a:fld>
            <a:endParaRPr lang="nl-BE" dirty="0"/>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20</a:t>
            </a:fld>
            <a:endParaRPr lang="nl-BE"/>
          </a:p>
        </p:txBody>
      </p:sp>
    </p:spTree>
    <p:extLst>
      <p:ext uri="{BB962C8B-B14F-4D97-AF65-F5344CB8AC3E}">
        <p14:creationId xmlns:p14="http://schemas.microsoft.com/office/powerpoint/2010/main" val="596671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7" y="6041363"/>
            <a:ext cx="1240869" cy="365125"/>
          </a:xfrm>
        </p:spPr>
        <p:txBody>
          <a:bodyPr/>
          <a:lstStyle/>
          <a:p>
            <a:fld id="{F79CD1DB-F614-41EC-9345-5B13D16E696E}" type="datetime1">
              <a:rPr lang="nl-BE" smtClean="0"/>
              <a:t>4/05/2022</a:t>
            </a:fld>
            <a:endParaRPr lang="nl-BE" dirty="0"/>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63CAE07-140E-4F02-AC73-B5BF94069B78}" type="slidenum">
              <a:rPr lang="nl-BE" smtClean="0"/>
              <a:t>21</a:t>
            </a:fld>
            <a:endParaRPr lang="nl-BE"/>
          </a:p>
        </p:txBody>
      </p:sp>
      <p:sp>
        <p:nvSpPr>
          <p:cNvPr id="10" name="Content Placeholder 9"/>
          <p:cNvSpPr>
            <a:spLocks noGrp="1"/>
          </p:cNvSpPr>
          <p:nvPr>
            <p:ph idx="1"/>
          </p:nvPr>
        </p:nvSpPr>
        <p:spPr/>
        <p:txBody>
          <a:bodyPr/>
          <a:lstStyle/>
          <a:p>
            <a:r>
              <a:rPr lang="nl-BE" dirty="0" smtClean="0"/>
              <a:t>Kinderen behandelen als slachtoffers</a:t>
            </a:r>
          </a:p>
          <a:p>
            <a:r>
              <a:rPr lang="nl-BE" dirty="0" smtClean="0"/>
              <a:t>Doorvragen over wat ze meemaakten</a:t>
            </a:r>
          </a:p>
          <a:p>
            <a:r>
              <a:rPr lang="nl-BE" dirty="0" smtClean="0"/>
              <a:t>Zoeken naar ‘schokkende’ verhalen</a:t>
            </a:r>
          </a:p>
          <a:p>
            <a:r>
              <a:rPr lang="nl-BE" dirty="0" smtClean="0"/>
              <a:t>Filmpjes van oorlog bekijken met kinderen</a:t>
            </a:r>
          </a:p>
          <a:p>
            <a:r>
              <a:rPr lang="nl-BE" dirty="0" smtClean="0"/>
              <a:t>Willen compenseren</a:t>
            </a:r>
          </a:p>
          <a:p>
            <a:r>
              <a:rPr lang="nl-BE" dirty="0" smtClean="0"/>
              <a:t>Overdreven empathisch</a:t>
            </a:r>
          </a:p>
          <a:p>
            <a:r>
              <a:rPr lang="nl-BE" dirty="0" smtClean="0"/>
              <a:t>Doorpraten over de oorlog met kinderen erbij</a:t>
            </a:r>
            <a:endParaRPr lang="nl-BE" dirty="0"/>
          </a:p>
        </p:txBody>
      </p:sp>
      <p:pic>
        <p:nvPicPr>
          <p:cNvPr id="11" name="Picture 2" descr="The Do's &amp; Don'ts of SMS Marketing: Best Practices &amp; Mistakes to Avoid">
            <a:extLst>
              <a:ext uri="{FF2B5EF4-FFF2-40B4-BE49-F238E27FC236}">
                <a16:creationId xmlns:a16="http://schemas.microsoft.com/office/drawing/2014/main" id="{F4885F13-49B1-450E-B8F0-5EC3E8CC0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460" y="461717"/>
            <a:ext cx="2552003" cy="155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9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FB34-565F-D444-9EE8-070A3E853AF8}"/>
              </a:ext>
            </a:extLst>
          </p:cNvPr>
          <p:cNvSpPr>
            <a:spLocks noGrp="1"/>
          </p:cNvSpPr>
          <p:nvPr>
            <p:ph type="title"/>
          </p:nvPr>
        </p:nvSpPr>
        <p:spPr/>
        <p:txBody>
          <a:bodyPr/>
          <a:lstStyle/>
          <a:p>
            <a:r>
              <a:rPr lang="en-US" dirty="0" err="1" smtClean="0"/>
              <a:t>Zelfzorg</a:t>
            </a:r>
            <a:endParaRPr lang="en-US" dirty="0"/>
          </a:p>
        </p:txBody>
      </p:sp>
      <p:sp>
        <p:nvSpPr>
          <p:cNvPr id="4" name="Slide Number Placeholder 3">
            <a:extLst>
              <a:ext uri="{FF2B5EF4-FFF2-40B4-BE49-F238E27FC236}">
                <a16:creationId xmlns:a16="http://schemas.microsoft.com/office/drawing/2014/main" id="{9BA3B382-D0CA-A147-BD21-B511F9B41614}"/>
              </a:ext>
            </a:extLst>
          </p:cNvPr>
          <p:cNvSpPr>
            <a:spLocks noGrp="1"/>
          </p:cNvSpPr>
          <p:nvPr>
            <p:ph type="sldNum" sz="quarter" idx="11"/>
          </p:nvPr>
        </p:nvSpPr>
        <p:spPr/>
        <p:txBody>
          <a:bodyPr/>
          <a:lstStyle/>
          <a:p>
            <a:fld id="{69EA90BC-D3BD-4958-8232-E21A3AD58A87}" type="slidenum">
              <a:rPr lang="nl-BE" smtClean="0"/>
              <a:t>22</a:t>
            </a:fld>
            <a:endParaRPr lang="nl-BE"/>
          </a:p>
        </p:txBody>
      </p:sp>
      <p:sp>
        <p:nvSpPr>
          <p:cNvPr id="7" name="Content Placeholder 6"/>
          <p:cNvSpPr>
            <a:spLocks noGrp="1"/>
          </p:cNvSpPr>
          <p:nvPr>
            <p:ph idx="1"/>
          </p:nvPr>
        </p:nvSpPr>
        <p:spPr/>
        <p:txBody>
          <a:bodyPr/>
          <a:lstStyle/>
          <a:p>
            <a:r>
              <a:rPr lang="nl-BE" dirty="0" smtClean="0"/>
              <a:t>Blijf bij je job!</a:t>
            </a:r>
          </a:p>
          <a:p>
            <a:r>
              <a:rPr lang="nl-BE" dirty="0" smtClean="0"/>
              <a:t>Kinderopvang = plek van ‘normaal leven’, oase in moeilijke tijden, rust EN spel</a:t>
            </a:r>
          </a:p>
          <a:p>
            <a:r>
              <a:rPr lang="nl-BE" dirty="0" smtClean="0"/>
              <a:t>Geen over-empathie:  brengt meer verwarring</a:t>
            </a:r>
          </a:p>
          <a:p>
            <a:r>
              <a:rPr lang="nl-BE" dirty="0" smtClean="0"/>
              <a:t>Alle problemen willen oplossen</a:t>
            </a:r>
          </a:p>
          <a:p>
            <a:r>
              <a:rPr lang="nl-BE" dirty="0" smtClean="0"/>
              <a:t>Iedereen doet zijn eigen stukje,</a:t>
            </a:r>
          </a:p>
          <a:p>
            <a:r>
              <a:rPr lang="nl-BE" dirty="0" smtClean="0"/>
              <a:t>Dan komen we er wel</a:t>
            </a:r>
          </a:p>
          <a:p>
            <a:endParaRPr lang="nl-BE" dirty="0"/>
          </a:p>
        </p:txBody>
      </p:sp>
    </p:spTree>
    <p:extLst>
      <p:ext uri="{BB962C8B-B14F-4D97-AF65-F5344CB8AC3E}">
        <p14:creationId xmlns:p14="http://schemas.microsoft.com/office/powerpoint/2010/main" val="2910745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599" y="609600"/>
            <a:ext cx="6347713" cy="45719"/>
          </a:xfrm>
        </p:spPr>
        <p:txBody>
          <a:bodyPr>
            <a:normAutofit fontScale="90000"/>
          </a:bodyPr>
          <a:lstStyle/>
          <a:p>
            <a:r>
              <a:rPr lang="nl-BE" altLang="nl-BE" dirty="0" smtClean="0"/>
              <a:t>Een nieuwe toekomst?</a:t>
            </a:r>
            <a:endParaRPr lang="nl-BE" altLang="nl-BE" dirty="0"/>
          </a:p>
        </p:txBody>
      </p:sp>
      <p:sp>
        <p:nvSpPr>
          <p:cNvPr id="76803" name="Content Placeholder 2"/>
          <p:cNvSpPr>
            <a:spLocks noGrp="1"/>
          </p:cNvSpPr>
          <p:nvPr>
            <p:ph idx="1"/>
          </p:nvPr>
        </p:nvSpPr>
        <p:spPr/>
        <p:txBody>
          <a:bodyPr/>
          <a:lstStyle/>
          <a:p>
            <a:pPr marL="0" indent="0" algn="r">
              <a:buFont typeface="Wingdings" pitchFamily="2" charset="2"/>
              <a:buNone/>
            </a:pPr>
            <a:r>
              <a:rPr lang="nl-BE" altLang="nl-BE" sz="2000" dirty="0"/>
              <a:t>	</a:t>
            </a:r>
          </a:p>
        </p:txBody>
      </p:sp>
      <p:sp>
        <p:nvSpPr>
          <p:cNvPr id="2" name="Slide Number Placeholder 1"/>
          <p:cNvSpPr>
            <a:spLocks noGrp="1"/>
          </p:cNvSpPr>
          <p:nvPr>
            <p:ph type="sldNum" sz="quarter" idx="11"/>
          </p:nvPr>
        </p:nvSpPr>
        <p:spPr/>
        <p:txBody>
          <a:bodyPr/>
          <a:lstStyle/>
          <a:p>
            <a:fld id="{69EA90BC-D3BD-4958-8232-E21A3AD58A87}" type="slidenum">
              <a:rPr lang="nl-BE" smtClean="0"/>
              <a:t>23</a:t>
            </a:fld>
            <a:endParaRPr lang="nl-B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3" y="2149475"/>
            <a:ext cx="5436537" cy="389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6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16000"/>
            </a:blip>
            <a:srcRect/>
            <a:stretch>
              <a:fillRect/>
            </a:stretch>
          </a:blipFill>
          <a:ln>
            <a:no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tle 1"/>
          <p:cNvSpPr>
            <a:spLocks noGrp="1"/>
          </p:cNvSpPr>
          <p:nvPr>
            <p:ph type="title"/>
          </p:nvPr>
        </p:nvSpPr>
        <p:spPr>
          <a:xfrm>
            <a:off x="0" y="385028"/>
            <a:ext cx="7654565" cy="774574"/>
          </a:xfrm>
          <a:solidFill>
            <a:schemeClr val="accent2"/>
          </a:solidFill>
        </p:spPr>
        <p:txBody>
          <a:bodyPr anchor="ctr">
            <a:noAutofit/>
          </a:bodyPr>
          <a:lstStyle/>
          <a:p>
            <a:pPr algn="ctr"/>
            <a:r>
              <a:rPr lang="nl-BE" altLang="nl-BE" sz="3750" dirty="0" smtClean="0">
                <a:solidFill>
                  <a:schemeClr val="bg1"/>
                </a:solidFill>
                <a:latin typeface="Arial Black" panose="020B0A04020102020204" pitchFamily="34" charset="0"/>
              </a:rPr>
              <a:t>Wegwijzer naar andere hulp</a:t>
            </a:r>
            <a:endParaRPr lang="nl-BE" altLang="nl-BE" sz="3750" dirty="0">
              <a:solidFill>
                <a:schemeClr val="bg1"/>
              </a:solidFill>
              <a:latin typeface="Arial Black" panose="020B0A04020102020204" pitchFamily="34" charset="0"/>
            </a:endParaRPr>
          </a:p>
        </p:txBody>
      </p:sp>
      <p:sp>
        <p:nvSpPr>
          <p:cNvPr id="8" name="Content Placeholder 2"/>
          <p:cNvSpPr>
            <a:spLocks noGrp="1"/>
          </p:cNvSpPr>
          <p:nvPr>
            <p:ph idx="1"/>
          </p:nvPr>
        </p:nvSpPr>
        <p:spPr>
          <a:xfrm>
            <a:off x="423746" y="1366982"/>
            <a:ext cx="8304041" cy="5384800"/>
          </a:xfrm>
        </p:spPr>
        <p:txBody>
          <a:bodyPr>
            <a:normAutofit fontScale="40000" lnSpcReduction="20000"/>
          </a:bodyPr>
          <a:lstStyle/>
          <a:p>
            <a:pPr marL="0" indent="0">
              <a:buNone/>
            </a:pPr>
            <a:r>
              <a:rPr lang="nl-BE" sz="4500" b="1" dirty="0" smtClean="0">
                <a:solidFill>
                  <a:schemeClr val="tx1"/>
                </a:solidFill>
                <a:latin typeface="Arial" panose="020B0604020202020204" pitchFamily="34" charset="0"/>
                <a:cs typeface="Arial" panose="020B0604020202020204" pitchFamily="34" charset="0"/>
              </a:rPr>
              <a:t>Vragen over verblijf, opvang, huisvesting, onderwijs …:</a:t>
            </a:r>
            <a:endParaRPr lang="nl-BE" sz="4500" dirty="0" smtClean="0">
              <a:solidFill>
                <a:schemeClr val="tx1"/>
              </a:solidFill>
              <a:latin typeface="Arial" panose="020B0604020202020204" pitchFamily="34" charset="0"/>
              <a:cs typeface="Arial" panose="020B0604020202020204" pitchFamily="34" charset="0"/>
            </a:endParaRPr>
          </a:p>
          <a:p>
            <a:pPr marL="342900" lvl="1" indent="0">
              <a:buNone/>
            </a:pPr>
            <a:r>
              <a:rPr lang="nl-BE" sz="4500" dirty="0" smtClean="0">
                <a:solidFill>
                  <a:schemeClr val="tx1"/>
                </a:solidFill>
                <a:latin typeface="Arial" panose="020B0604020202020204" pitchFamily="34" charset="0"/>
                <a:cs typeface="Arial" panose="020B0604020202020204" pitchFamily="34" charset="0"/>
              </a:rPr>
              <a:t>Infolijn Vluchtelingenwerk Vlaanderen:</a:t>
            </a:r>
          </a:p>
          <a:p>
            <a:pPr marL="342900" lvl="1" indent="0">
              <a:buNone/>
            </a:pPr>
            <a:r>
              <a:rPr lang="nl-BE" sz="4500" dirty="0" smtClean="0">
                <a:solidFill>
                  <a:schemeClr val="tx1"/>
                </a:solidFill>
                <a:latin typeface="Arial" panose="020B0604020202020204" pitchFamily="34" charset="0"/>
                <a:cs typeface="Arial" panose="020B0604020202020204" pitchFamily="34" charset="0"/>
              </a:rPr>
              <a:t>Elke werkdag tussen 9u en 12u30</a:t>
            </a:r>
          </a:p>
          <a:p>
            <a:pPr marL="342900" lvl="1" indent="0">
              <a:buNone/>
            </a:pPr>
            <a:r>
              <a:rPr lang="nl-BE" sz="4500" dirty="0" smtClean="0">
                <a:solidFill>
                  <a:schemeClr val="tx1"/>
                </a:solidFill>
                <a:latin typeface="Arial" panose="020B0604020202020204" pitchFamily="34" charset="0"/>
                <a:cs typeface="Arial" panose="020B0604020202020204" pitchFamily="34" charset="0"/>
              </a:rPr>
              <a:t>02/225.44.11 (Engels en Nederlands)</a:t>
            </a:r>
          </a:p>
          <a:p>
            <a:pPr marL="342900" lvl="1" indent="0">
              <a:buNone/>
            </a:pPr>
            <a:r>
              <a:rPr lang="nl-BE" sz="4500" dirty="0" smtClean="0">
                <a:solidFill>
                  <a:schemeClr val="tx1"/>
                </a:solidFill>
                <a:latin typeface="Arial" panose="020B0604020202020204" pitchFamily="34" charset="0"/>
                <a:cs typeface="Arial" panose="020B0604020202020204" pitchFamily="34" charset="0"/>
              </a:rPr>
              <a:t>02/225.44.21 (Oekraïens)</a:t>
            </a:r>
            <a:endParaRPr lang="nl-BE" sz="4500" dirty="0">
              <a:solidFill>
                <a:schemeClr val="tx1"/>
              </a:solidFill>
              <a:latin typeface="Arial" panose="020B0604020202020204" pitchFamily="34" charset="0"/>
              <a:cs typeface="Arial" panose="020B0604020202020204" pitchFamily="34" charset="0"/>
            </a:endParaRPr>
          </a:p>
          <a:p>
            <a:pPr marL="342900" lvl="1" indent="0">
              <a:buNone/>
            </a:pPr>
            <a:r>
              <a:rPr lang="nl-BE" sz="4500" dirty="0" smtClean="0">
                <a:solidFill>
                  <a:schemeClr val="tx1"/>
                </a:solidFill>
                <a:latin typeface="Arial" panose="020B0604020202020204" pitchFamily="34" charset="0"/>
                <a:cs typeface="Arial" panose="020B0604020202020204" pitchFamily="34" charset="0"/>
              </a:rPr>
              <a:t>Doorschakelen naar psychologische ondersteuning (</a:t>
            </a:r>
            <a:r>
              <a:rPr lang="nl-BE" sz="4500" dirty="0" err="1" smtClean="0">
                <a:solidFill>
                  <a:schemeClr val="tx1"/>
                </a:solidFill>
                <a:latin typeface="Arial" panose="020B0604020202020204" pitchFamily="34" charset="0"/>
                <a:cs typeface="Arial" panose="020B0604020202020204" pitchFamily="34" charset="0"/>
              </a:rPr>
              <a:t>Solentra</a:t>
            </a:r>
            <a:r>
              <a:rPr lang="nl-BE" sz="4500" dirty="0" smtClean="0">
                <a:solidFill>
                  <a:schemeClr val="tx1"/>
                </a:solidFill>
                <a:latin typeface="Arial" panose="020B0604020202020204" pitchFamily="34" charset="0"/>
                <a:cs typeface="Arial" panose="020B0604020202020204" pitchFamily="34" charset="0"/>
              </a:rPr>
              <a:t> vzw) en huisvesting (</a:t>
            </a:r>
            <a:r>
              <a:rPr lang="nl-BE" sz="4500" dirty="0" err="1" smtClean="0">
                <a:solidFill>
                  <a:schemeClr val="tx1"/>
                </a:solidFill>
                <a:latin typeface="Arial" panose="020B0604020202020204" pitchFamily="34" charset="0"/>
                <a:cs typeface="Arial" panose="020B0604020202020204" pitchFamily="34" charset="0"/>
              </a:rPr>
              <a:t>Orbit</a:t>
            </a:r>
            <a:r>
              <a:rPr lang="nl-BE" sz="4500" dirty="0" smtClean="0">
                <a:solidFill>
                  <a:schemeClr val="tx1"/>
                </a:solidFill>
                <a:latin typeface="Arial" panose="020B0604020202020204" pitchFamily="34" charset="0"/>
                <a:cs typeface="Arial" panose="020B0604020202020204" pitchFamily="34" charset="0"/>
              </a:rPr>
              <a:t> vzw).</a:t>
            </a:r>
            <a:endParaRPr lang="nl-BE" sz="4500" dirty="0">
              <a:solidFill>
                <a:schemeClr val="tx1"/>
              </a:solidFill>
              <a:latin typeface="Arial" panose="020B0604020202020204" pitchFamily="34" charset="0"/>
              <a:cs typeface="Arial" panose="020B0604020202020204" pitchFamily="34" charset="0"/>
            </a:endParaRPr>
          </a:p>
          <a:p>
            <a:pPr marL="342900" lvl="1" indent="0">
              <a:buNone/>
            </a:pPr>
            <a:r>
              <a:rPr lang="nl-BE" sz="4500" dirty="0">
                <a:solidFill>
                  <a:schemeClr val="tx1"/>
                </a:solidFill>
                <a:latin typeface="Arial" panose="020B0604020202020204" pitchFamily="34" charset="0"/>
                <a:cs typeface="Arial" panose="020B0604020202020204" pitchFamily="34" charset="0"/>
              </a:rPr>
              <a:t>Meer info: </a:t>
            </a:r>
            <a:r>
              <a:rPr lang="nl-BE" sz="4500" dirty="0">
                <a:solidFill>
                  <a:schemeClr val="tx1"/>
                </a:solidFill>
                <a:latin typeface="Arial" panose="020B0604020202020204" pitchFamily="34" charset="0"/>
                <a:cs typeface="Arial" panose="020B0604020202020204" pitchFamily="34" charset="0"/>
                <a:hlinkClick r:id="rId3"/>
              </a:rPr>
              <a:t>https://</a:t>
            </a:r>
            <a:r>
              <a:rPr lang="nl-BE" sz="4500" dirty="0" smtClean="0">
                <a:solidFill>
                  <a:schemeClr val="tx1"/>
                </a:solidFill>
                <a:latin typeface="Arial" panose="020B0604020202020204" pitchFamily="34" charset="0"/>
                <a:cs typeface="Arial" panose="020B0604020202020204" pitchFamily="34" charset="0"/>
                <a:hlinkClick r:id="rId3"/>
              </a:rPr>
              <a:t>vluchtelingenwerk.be/infolijn</a:t>
            </a:r>
            <a:endParaRPr lang="nl-BE" sz="4500" dirty="0" smtClean="0">
              <a:solidFill>
                <a:schemeClr val="tx1"/>
              </a:solidFill>
              <a:latin typeface="Arial" panose="020B0604020202020204" pitchFamily="34" charset="0"/>
              <a:cs typeface="Arial" panose="020B0604020202020204" pitchFamily="34" charset="0"/>
            </a:endParaRPr>
          </a:p>
          <a:p>
            <a:pPr marL="0" indent="0">
              <a:buNone/>
            </a:pPr>
            <a:endParaRPr lang="nl-BE" sz="4500" b="1" dirty="0" smtClean="0">
              <a:solidFill>
                <a:schemeClr val="tx1"/>
              </a:solidFill>
              <a:latin typeface="Arial" panose="020B0604020202020204" pitchFamily="34" charset="0"/>
              <a:cs typeface="Arial" panose="020B0604020202020204" pitchFamily="34" charset="0"/>
            </a:endParaRPr>
          </a:p>
          <a:p>
            <a:pPr marL="0" indent="0">
              <a:buNone/>
            </a:pPr>
            <a:r>
              <a:rPr lang="nl-BE" sz="4500" b="1" dirty="0" smtClean="0">
                <a:solidFill>
                  <a:schemeClr val="tx1"/>
                </a:solidFill>
                <a:latin typeface="Arial" panose="020B0604020202020204" pitchFamily="34" charset="0"/>
                <a:cs typeface="Arial" panose="020B0604020202020204" pitchFamily="34" charset="0"/>
              </a:rPr>
              <a:t>Vragen over meertalige ondersteuning, inburgering …:</a:t>
            </a:r>
          </a:p>
          <a:p>
            <a:pPr marL="342900" lvl="1" indent="0">
              <a:buNone/>
            </a:pPr>
            <a:r>
              <a:rPr lang="nl-BE" sz="4500" dirty="0" smtClean="0">
                <a:solidFill>
                  <a:schemeClr val="tx1"/>
                </a:solidFill>
                <a:latin typeface="Arial" panose="020B0604020202020204" pitchFamily="34" charset="0"/>
                <a:cs typeface="Arial" panose="020B0604020202020204" pitchFamily="34" charset="0"/>
              </a:rPr>
              <a:t>Agentschap voor integratie &amp; inburgering</a:t>
            </a:r>
          </a:p>
          <a:p>
            <a:pPr marL="342900" lvl="1" indent="0">
              <a:buNone/>
            </a:pPr>
            <a:r>
              <a:rPr lang="nl-BE" sz="4500" dirty="0" smtClean="0">
                <a:solidFill>
                  <a:schemeClr val="tx1"/>
                </a:solidFill>
                <a:latin typeface="Arial" panose="020B0604020202020204" pitchFamily="34" charset="0"/>
                <a:cs typeface="Arial" panose="020B0604020202020204" pitchFamily="34" charset="0"/>
              </a:rPr>
              <a:t>Meer info: </a:t>
            </a:r>
          </a:p>
          <a:p>
            <a:pPr marL="342900" lvl="1" indent="0">
              <a:buNone/>
            </a:pPr>
            <a:r>
              <a:rPr lang="nl-BE" sz="4500" dirty="0" smtClean="0">
                <a:solidFill>
                  <a:schemeClr val="tx1"/>
                </a:solidFill>
                <a:latin typeface="Arial" panose="020B0604020202020204" pitchFamily="34" charset="0"/>
                <a:cs typeface="Arial" panose="020B0604020202020204" pitchFamily="34" charset="0"/>
                <a:hlinkClick r:id="rId4"/>
              </a:rPr>
              <a:t>https</a:t>
            </a:r>
            <a:r>
              <a:rPr lang="nl-BE" sz="4500" dirty="0">
                <a:solidFill>
                  <a:schemeClr val="tx1"/>
                </a:solidFill>
                <a:latin typeface="Arial" panose="020B0604020202020204" pitchFamily="34" charset="0"/>
                <a:cs typeface="Arial" panose="020B0604020202020204" pitchFamily="34" charset="0"/>
                <a:hlinkClick r:id="rId4"/>
              </a:rPr>
              <a:t>://</a:t>
            </a:r>
            <a:r>
              <a:rPr lang="nl-BE" sz="4500" dirty="0" smtClean="0">
                <a:solidFill>
                  <a:schemeClr val="tx1"/>
                </a:solidFill>
                <a:latin typeface="Arial" panose="020B0604020202020204" pitchFamily="34" charset="0"/>
                <a:cs typeface="Arial" panose="020B0604020202020204" pitchFamily="34" charset="0"/>
                <a:hlinkClick r:id="rId4"/>
              </a:rPr>
              <a:t>integratie-inburgering.be/nl/oekraine</a:t>
            </a:r>
            <a:endParaRPr lang="nl-BE" sz="4500" dirty="0">
              <a:solidFill>
                <a:schemeClr val="tx1"/>
              </a:solidFill>
              <a:latin typeface="Arial" panose="020B0604020202020204" pitchFamily="34" charset="0"/>
              <a:cs typeface="Arial" panose="020B0604020202020204" pitchFamily="34" charset="0"/>
            </a:endParaRPr>
          </a:p>
          <a:p>
            <a:pPr marL="0" indent="0">
              <a:buNone/>
            </a:pPr>
            <a:endParaRPr lang="nl-BE" sz="4500" b="1" dirty="0">
              <a:solidFill>
                <a:schemeClr val="tx1"/>
              </a:solidFill>
              <a:latin typeface="Arial" panose="020B0604020202020204" pitchFamily="34" charset="0"/>
              <a:cs typeface="Arial" panose="020B0604020202020204" pitchFamily="34" charset="0"/>
            </a:endParaRPr>
          </a:p>
          <a:p>
            <a:pPr marL="0" indent="0">
              <a:buNone/>
            </a:pPr>
            <a:r>
              <a:rPr lang="nl-BE" sz="4500" b="1" dirty="0" err="1" smtClean="0">
                <a:solidFill>
                  <a:schemeClr val="tx1"/>
                </a:solidFill>
                <a:latin typeface="Arial" panose="020B0604020202020204" pitchFamily="34" charset="0"/>
                <a:cs typeface="Arial" panose="020B0604020202020204" pitchFamily="34" charset="0"/>
              </a:rPr>
              <a:t>Solentra</a:t>
            </a:r>
            <a:r>
              <a:rPr lang="nl-BE" sz="4500" b="1" dirty="0" smtClean="0">
                <a:solidFill>
                  <a:schemeClr val="tx1"/>
                </a:solidFill>
                <a:latin typeface="Arial" panose="020B0604020202020204" pitchFamily="34" charset="0"/>
                <a:cs typeface="Arial" panose="020B0604020202020204" pitchFamily="34" charset="0"/>
              </a:rPr>
              <a:t> helpdesk voor hulpverleners ook open voor vrijwilligers</a:t>
            </a:r>
            <a:endParaRPr lang="nl-BE" sz="4500" dirty="0" smtClean="0">
              <a:solidFill>
                <a:schemeClr val="tx1"/>
              </a:solidFill>
              <a:latin typeface="Arial" panose="020B0604020202020204" pitchFamily="34" charset="0"/>
              <a:cs typeface="Arial" panose="020B0604020202020204" pitchFamily="34" charset="0"/>
              <a:hlinkClick r:id="rId5"/>
            </a:endParaRPr>
          </a:p>
          <a:p>
            <a:pPr marL="342900" lvl="1" indent="0">
              <a:buNone/>
            </a:pPr>
            <a:r>
              <a:rPr lang="nl-BE" sz="4500" dirty="0" smtClean="0">
                <a:solidFill>
                  <a:schemeClr val="tx1"/>
                </a:solidFill>
                <a:latin typeface="Arial" panose="020B0604020202020204" pitchFamily="34" charset="0"/>
                <a:cs typeface="Arial" panose="020B0604020202020204" pitchFamily="34" charset="0"/>
                <a:hlinkClick r:id="rId5"/>
              </a:rPr>
              <a:t>https</a:t>
            </a:r>
            <a:r>
              <a:rPr lang="nl-BE" sz="4500" dirty="0">
                <a:solidFill>
                  <a:schemeClr val="tx1"/>
                </a:solidFill>
                <a:latin typeface="Arial" panose="020B0604020202020204" pitchFamily="34" charset="0"/>
                <a:cs typeface="Arial" panose="020B0604020202020204" pitchFamily="34" charset="0"/>
                <a:hlinkClick r:id="rId5"/>
              </a:rPr>
              <a:t>://www.solentra.be/nl/aanvraag-helpdesk-voor-hulpverleners</a:t>
            </a:r>
            <a:r>
              <a:rPr lang="nl-BE" sz="4500" dirty="0" smtClean="0">
                <a:solidFill>
                  <a:schemeClr val="tx1"/>
                </a:solidFill>
                <a:latin typeface="Arial" panose="020B0604020202020204" pitchFamily="34" charset="0"/>
                <a:cs typeface="Arial" panose="020B0604020202020204" pitchFamily="34" charset="0"/>
                <a:hlinkClick r:id="rId5"/>
              </a:rPr>
              <a:t>/</a:t>
            </a:r>
            <a:endParaRPr lang="nl-BE" sz="4500" dirty="0" smtClean="0">
              <a:solidFill>
                <a:schemeClr val="tx1"/>
              </a:solidFill>
              <a:latin typeface="Arial" panose="020B0604020202020204" pitchFamily="34" charset="0"/>
              <a:cs typeface="Arial" panose="020B0604020202020204" pitchFamily="34" charset="0"/>
            </a:endParaRPr>
          </a:p>
          <a:p>
            <a:pPr marL="342900" lvl="1" indent="0">
              <a:buNone/>
            </a:pPr>
            <a:endParaRPr lang="nl-BE" dirty="0">
              <a:latin typeface="Arial" panose="020B0604020202020204" pitchFamily="34" charset="0"/>
              <a:cs typeface="Arial" panose="020B0604020202020204" pitchFamily="34" charset="0"/>
            </a:endParaRPr>
          </a:p>
          <a:p>
            <a:pPr marL="0" indent="0">
              <a:buNone/>
            </a:pPr>
            <a:endParaRPr lang="nl-BE" b="1" dirty="0" smtClean="0">
              <a:latin typeface="Arial" panose="020B0604020202020204" pitchFamily="34" charset="0"/>
              <a:cs typeface="Arial" panose="020B0604020202020204" pitchFamily="34" charset="0"/>
            </a:endParaRPr>
          </a:p>
          <a:p>
            <a:pPr marL="0" indent="0">
              <a:buNone/>
            </a:pPr>
            <a:endParaRPr lang="nl-BE" dirty="0">
              <a:latin typeface="Arial" panose="020B0604020202020204" pitchFamily="34" charset="0"/>
              <a:cs typeface="Arial" panose="020B0604020202020204" pitchFamily="34" charset="0"/>
            </a:endParaRPr>
          </a:p>
          <a:p>
            <a:pPr marL="0" indent="0">
              <a:buNone/>
            </a:pP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152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alphaModFix amt="16000"/>
            </a:blip>
            <a:srcRect/>
            <a:stretch>
              <a:fillRect/>
            </a:stretch>
          </a:blipFill>
          <a:ln>
            <a:no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Content Placeholder 2"/>
          <p:cNvSpPr>
            <a:spLocks noGrp="1"/>
          </p:cNvSpPr>
          <p:nvPr>
            <p:ph idx="1"/>
          </p:nvPr>
        </p:nvSpPr>
        <p:spPr>
          <a:xfrm>
            <a:off x="841087" y="1366982"/>
            <a:ext cx="7886700" cy="5384800"/>
          </a:xfrm>
        </p:spPr>
        <p:txBody>
          <a:bodyPr>
            <a:normAutofit/>
          </a:bodyPr>
          <a:lstStyle/>
          <a:p>
            <a:pPr marL="0" indent="0">
              <a:buNone/>
            </a:pPr>
            <a:r>
              <a:rPr lang="nl-BE" sz="1900" b="1" dirty="0" smtClean="0">
                <a:latin typeface="Arial" panose="020B0604020202020204" pitchFamily="34" charset="0"/>
                <a:cs typeface="Arial" panose="020B0604020202020204" pitchFamily="34" charset="0"/>
              </a:rPr>
              <a:t>Basisopleiding</a:t>
            </a:r>
            <a:endParaRPr lang="nl-BE" sz="1900" b="1" dirty="0">
              <a:latin typeface="Arial" panose="020B0604020202020204" pitchFamily="34" charset="0"/>
              <a:cs typeface="Arial" panose="020B0604020202020204" pitchFamily="34" charset="0"/>
            </a:endParaRPr>
          </a:p>
          <a:p>
            <a:pPr marL="0" indent="0">
              <a:buNone/>
            </a:pPr>
            <a:r>
              <a:rPr lang="nl-BE" sz="1900" dirty="0" smtClean="0">
                <a:latin typeface="Arial" panose="020B0604020202020204" pitchFamily="34" charset="0"/>
                <a:cs typeface="Arial" panose="020B0604020202020204" pitchFamily="34" charset="0"/>
              </a:rPr>
              <a:t>Psychosociale impact van migratie</a:t>
            </a:r>
          </a:p>
          <a:p>
            <a:pPr marL="0" indent="0">
              <a:buNone/>
            </a:pPr>
            <a:endParaRPr lang="nl-BE" sz="1900" b="1" dirty="0" smtClean="0">
              <a:latin typeface="Arial" panose="020B0604020202020204" pitchFamily="34" charset="0"/>
              <a:cs typeface="Arial" panose="020B0604020202020204" pitchFamily="34" charset="0"/>
            </a:endParaRPr>
          </a:p>
          <a:p>
            <a:pPr marL="0" indent="0">
              <a:buNone/>
            </a:pPr>
            <a:r>
              <a:rPr lang="nl-BE" sz="1900" b="1" dirty="0" smtClean="0">
                <a:latin typeface="Arial" panose="020B0604020202020204" pitchFamily="34" charset="0"/>
                <a:cs typeface="Arial" panose="020B0604020202020204" pitchFamily="34" charset="0"/>
              </a:rPr>
              <a:t>Intervisies</a:t>
            </a:r>
          </a:p>
          <a:p>
            <a:pPr marL="0" indent="0">
              <a:buNone/>
            </a:pPr>
            <a:r>
              <a:rPr lang="nl-BE" sz="1900" dirty="0" smtClean="0">
                <a:latin typeface="Arial" panose="020B0604020202020204" pitchFamily="34" charset="0"/>
                <a:cs typeface="Arial" panose="020B0604020202020204" pitchFamily="34" charset="0"/>
              </a:rPr>
              <a:t>Ondersteuning bij casussen uit het werkveld</a:t>
            </a:r>
          </a:p>
          <a:p>
            <a:pPr marL="0" indent="0">
              <a:buNone/>
            </a:pPr>
            <a:endParaRPr lang="nl-BE" sz="1900" b="1" dirty="0" smtClean="0">
              <a:latin typeface="Arial" panose="020B0604020202020204" pitchFamily="34" charset="0"/>
              <a:cs typeface="Arial" panose="020B0604020202020204" pitchFamily="34" charset="0"/>
            </a:endParaRPr>
          </a:p>
          <a:p>
            <a:pPr marL="0" indent="0">
              <a:buNone/>
            </a:pPr>
            <a:r>
              <a:rPr lang="nl-BE" sz="1900" b="1" dirty="0" smtClean="0">
                <a:latin typeface="Arial" panose="020B0604020202020204" pitchFamily="34" charset="0"/>
                <a:cs typeface="Arial" panose="020B0604020202020204" pitchFamily="34" charset="0"/>
              </a:rPr>
              <a:t>Thematische opleidingen</a:t>
            </a:r>
            <a:endParaRPr lang="nl-BE" sz="1900" b="1" dirty="0">
              <a:latin typeface="Arial" panose="020B0604020202020204" pitchFamily="34" charset="0"/>
              <a:cs typeface="Arial" panose="020B0604020202020204" pitchFamily="34" charset="0"/>
            </a:endParaRPr>
          </a:p>
          <a:p>
            <a:pPr marL="0" indent="0">
              <a:buNone/>
            </a:pPr>
            <a:r>
              <a:rPr lang="nl-BE" sz="1900" dirty="0" smtClean="0">
                <a:latin typeface="Arial" panose="020B0604020202020204" pitchFamily="34" charset="0"/>
                <a:cs typeface="Arial" panose="020B0604020202020204" pitchFamily="34" charset="0"/>
              </a:rPr>
              <a:t>Vanuit </a:t>
            </a:r>
            <a:r>
              <a:rPr lang="nl-BE" sz="1900" dirty="0" err="1" smtClean="0">
                <a:latin typeface="Arial" panose="020B0604020202020204" pitchFamily="34" charset="0"/>
                <a:cs typeface="Arial" panose="020B0604020202020204" pitchFamily="34" charset="0"/>
              </a:rPr>
              <a:t>cultuursensitieve</a:t>
            </a:r>
            <a:r>
              <a:rPr lang="nl-BE" sz="1900" dirty="0" smtClean="0">
                <a:latin typeface="Arial" panose="020B0604020202020204" pitchFamily="34" charset="0"/>
                <a:cs typeface="Arial" panose="020B0604020202020204" pitchFamily="34" charset="0"/>
              </a:rPr>
              <a:t> benadering inzoomen op specifiek thema</a:t>
            </a:r>
          </a:p>
          <a:p>
            <a:pPr marL="0" indent="0">
              <a:buNone/>
            </a:pPr>
            <a:endParaRPr lang="nl-BE" sz="1900" dirty="0" smtClean="0">
              <a:latin typeface="Arial" panose="020B0604020202020204" pitchFamily="34" charset="0"/>
              <a:cs typeface="Arial" panose="020B0604020202020204" pitchFamily="34" charset="0"/>
            </a:endParaRPr>
          </a:p>
          <a:p>
            <a:pPr lvl="1"/>
            <a:r>
              <a:rPr lang="nl-BE" sz="1900" dirty="0" smtClean="0">
                <a:latin typeface="Arial" panose="020B0604020202020204" pitchFamily="34" charset="0"/>
                <a:cs typeface="Arial" panose="020B0604020202020204" pitchFamily="34" charset="0"/>
              </a:rPr>
              <a:t>Thema 1: gezinshereniging</a:t>
            </a:r>
          </a:p>
          <a:p>
            <a:pPr lvl="1"/>
            <a:r>
              <a:rPr lang="nl-BE" sz="1900" dirty="0" smtClean="0">
                <a:latin typeface="Arial" panose="020B0604020202020204" pitchFamily="34" charset="0"/>
                <a:cs typeface="Arial" panose="020B0604020202020204" pitchFamily="34" charset="0"/>
              </a:rPr>
              <a:t>Thema 2: niet-begeleide minderjarigen</a:t>
            </a:r>
          </a:p>
          <a:p>
            <a:pPr lvl="1"/>
            <a:r>
              <a:rPr lang="nl-BE" sz="1900" dirty="0" smtClean="0">
                <a:latin typeface="Arial" panose="020B0604020202020204" pitchFamily="34" charset="0"/>
                <a:cs typeface="Arial" panose="020B0604020202020204" pitchFamily="34" charset="0"/>
              </a:rPr>
              <a:t>Thema 3: stress &amp; Coping</a:t>
            </a:r>
          </a:p>
          <a:p>
            <a:pPr lvl="1"/>
            <a:r>
              <a:rPr lang="nl-BE" sz="1900" dirty="0" smtClean="0">
                <a:latin typeface="Arial" panose="020B0604020202020204" pitchFamily="34" charset="0"/>
                <a:cs typeface="Arial" panose="020B0604020202020204" pitchFamily="34" charset="0"/>
              </a:rPr>
              <a:t>Thema 4: trauma</a:t>
            </a:r>
          </a:p>
          <a:p>
            <a:pPr marL="0" indent="0">
              <a:buNone/>
            </a:pPr>
            <a:endParaRPr lang="nl-BE" b="1" dirty="0">
              <a:latin typeface="Arial" panose="020B0604020202020204" pitchFamily="34" charset="0"/>
              <a:cs typeface="Arial" panose="020B0604020202020204" pitchFamily="34" charset="0"/>
            </a:endParaRPr>
          </a:p>
          <a:p>
            <a:pPr marL="342900" lvl="1" indent="0">
              <a:buNone/>
            </a:pPr>
            <a:endParaRPr lang="nl-BE" dirty="0" smtClean="0">
              <a:latin typeface="Arial" panose="020B0604020202020204" pitchFamily="34" charset="0"/>
              <a:cs typeface="Arial" panose="020B0604020202020204" pitchFamily="34" charset="0"/>
              <a:hlinkClick r:id="rId3"/>
            </a:endParaRPr>
          </a:p>
          <a:p>
            <a:pPr marL="342900" lvl="1" indent="0">
              <a:buNone/>
            </a:pPr>
            <a:endParaRPr lang="nl-BE" dirty="0">
              <a:latin typeface="Arial" panose="020B0604020202020204" pitchFamily="34" charset="0"/>
              <a:cs typeface="Arial" panose="020B0604020202020204" pitchFamily="34" charset="0"/>
            </a:endParaRPr>
          </a:p>
          <a:p>
            <a:pPr marL="0" indent="0">
              <a:buNone/>
            </a:pPr>
            <a:endParaRPr lang="nl-BE" b="1" dirty="0" smtClean="0">
              <a:latin typeface="Arial" panose="020B0604020202020204" pitchFamily="34" charset="0"/>
              <a:cs typeface="Arial" panose="020B0604020202020204" pitchFamily="34" charset="0"/>
            </a:endParaRPr>
          </a:p>
          <a:p>
            <a:pPr marL="0" indent="0">
              <a:buNone/>
            </a:pPr>
            <a:endParaRPr lang="nl-BE" dirty="0">
              <a:latin typeface="Arial" panose="020B0604020202020204" pitchFamily="34" charset="0"/>
              <a:cs typeface="Arial" panose="020B0604020202020204" pitchFamily="34" charset="0"/>
            </a:endParaRPr>
          </a:p>
          <a:p>
            <a:pPr marL="0" indent="0">
              <a:buNone/>
            </a:pPr>
            <a:endParaRPr lang="nl-BE"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1" y="385028"/>
            <a:ext cx="4282068" cy="774574"/>
          </a:xfrm>
          <a:solidFill>
            <a:schemeClr val="accent2"/>
          </a:solidFill>
        </p:spPr>
        <p:txBody>
          <a:bodyPr anchor="ctr">
            <a:noAutofit/>
          </a:bodyPr>
          <a:lstStyle/>
          <a:p>
            <a:pPr algn="ctr"/>
            <a:r>
              <a:rPr lang="nl-BE" altLang="nl-BE" sz="3750" dirty="0" smtClean="0">
                <a:solidFill>
                  <a:schemeClr val="bg1"/>
                </a:solidFill>
                <a:latin typeface="Arial Black" panose="020B0A04020102020204" pitchFamily="34" charset="0"/>
              </a:rPr>
              <a:t>Meer weten?</a:t>
            </a:r>
            <a:endParaRPr lang="nl-BE" altLang="nl-BE" sz="375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4182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005" y="5849596"/>
            <a:ext cx="1574218" cy="9474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14" y="6004560"/>
            <a:ext cx="925225" cy="708660"/>
          </a:xfrm>
          <a:prstGeom prst="rect">
            <a:avLst/>
          </a:prstGeom>
        </p:spPr>
      </p:pic>
      <p:sp>
        <p:nvSpPr>
          <p:cNvPr id="5" name="Tijdelijke aanduiding voor tekst 29"/>
          <p:cNvSpPr txBox="1">
            <a:spLocks/>
          </p:cNvSpPr>
          <p:nvPr/>
        </p:nvSpPr>
        <p:spPr>
          <a:xfrm>
            <a:off x="97969" y="6186288"/>
            <a:ext cx="2928036" cy="345204"/>
          </a:xfrm>
          <a:prstGeom prst="rect">
            <a:avLst/>
          </a:prstGeom>
        </p:spPr>
        <p:txBody>
          <a:bodyPr vert="horz" lIns="6750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0978" lvl="1" indent="0">
              <a:buFont typeface="Arial" panose="020B0604020202020204" pitchFamily="34" charset="0"/>
              <a:buNone/>
            </a:pPr>
            <a:r>
              <a:rPr lang="en-GB" sz="1425" dirty="0" err="1" smtClean="0">
                <a:solidFill>
                  <a:srgbClr val="00339F"/>
                </a:solidFill>
              </a:rPr>
              <a:t>Dit</a:t>
            </a:r>
            <a:r>
              <a:rPr lang="en-GB" sz="1425" dirty="0" smtClean="0">
                <a:solidFill>
                  <a:srgbClr val="00339F"/>
                </a:solidFill>
              </a:rPr>
              <a:t> webinar </a:t>
            </a:r>
            <a:r>
              <a:rPr lang="en-GB" sz="1425" dirty="0" err="1" smtClean="0">
                <a:solidFill>
                  <a:srgbClr val="00339F"/>
                </a:solidFill>
              </a:rPr>
              <a:t>werd</a:t>
            </a:r>
            <a:r>
              <a:rPr lang="en-GB" sz="1425" dirty="0" smtClean="0">
                <a:solidFill>
                  <a:srgbClr val="00339F"/>
                </a:solidFill>
              </a:rPr>
              <a:t> </a:t>
            </a:r>
            <a:r>
              <a:rPr lang="en-GB" sz="1425" dirty="0" err="1" smtClean="0">
                <a:solidFill>
                  <a:srgbClr val="00339F"/>
                </a:solidFill>
              </a:rPr>
              <a:t>mogelijk</a:t>
            </a:r>
            <a:r>
              <a:rPr lang="en-GB" sz="1425" dirty="0" smtClean="0">
                <a:solidFill>
                  <a:srgbClr val="00339F"/>
                </a:solidFill>
              </a:rPr>
              <a:t> </a:t>
            </a:r>
            <a:r>
              <a:rPr lang="en-GB" sz="1425" dirty="0" err="1" smtClean="0">
                <a:solidFill>
                  <a:srgbClr val="00339F"/>
                </a:solidFill>
              </a:rPr>
              <a:t>gemaakt</a:t>
            </a:r>
            <a:r>
              <a:rPr lang="en-GB" sz="1425" dirty="0" smtClean="0">
                <a:solidFill>
                  <a:srgbClr val="00339F"/>
                </a:solidFill>
              </a:rPr>
              <a:t> met de </a:t>
            </a:r>
            <a:r>
              <a:rPr lang="en-GB" sz="1425" dirty="0" err="1" smtClean="0">
                <a:solidFill>
                  <a:srgbClr val="00339F"/>
                </a:solidFill>
              </a:rPr>
              <a:t>steun</a:t>
            </a:r>
            <a:r>
              <a:rPr lang="en-GB" sz="1425" dirty="0" smtClean="0">
                <a:solidFill>
                  <a:srgbClr val="00339F"/>
                </a:solidFill>
              </a:rPr>
              <a:t> van:</a:t>
            </a:r>
          </a:p>
          <a:p>
            <a:pPr marL="200978" lvl="1" indent="0">
              <a:buFont typeface="Arial" panose="020B0604020202020204" pitchFamily="34" charset="0"/>
              <a:buNone/>
            </a:pPr>
            <a:endParaRPr lang="en-GB" sz="1425" dirty="0" smtClean="0">
              <a:solidFill>
                <a:srgbClr val="00339F"/>
              </a:solidFill>
            </a:endParaRPr>
          </a:p>
          <a:p>
            <a:pPr marL="0" lvl="1" indent="0">
              <a:buFont typeface="Arial" panose="020B0604020202020204" pitchFamily="34" charset="0"/>
              <a:buNone/>
            </a:pPr>
            <a:endParaRPr lang="en-GB" sz="1425" dirty="0" smtClean="0">
              <a:solidFill>
                <a:srgbClr val="00339F"/>
              </a:solidFill>
            </a:endParaRPr>
          </a:p>
          <a:p>
            <a:pPr marL="503396" lvl="2" indent="-165259">
              <a:buClr>
                <a:srgbClr val="808080"/>
              </a:buClr>
              <a:buFont typeface="Arial" panose="020B0604020202020204" pitchFamily="34" charset="0"/>
              <a:buChar char="▶"/>
            </a:pPr>
            <a:endParaRPr lang="en-GB" sz="1425" dirty="0">
              <a:solidFill>
                <a:srgbClr val="00339F"/>
              </a:solidFill>
            </a:endParaRPr>
          </a:p>
        </p:txBody>
      </p:sp>
      <p:sp>
        <p:nvSpPr>
          <p:cNvPr id="7" name="Titel 19"/>
          <p:cNvSpPr txBox="1">
            <a:spLocks/>
          </p:cNvSpPr>
          <p:nvPr/>
        </p:nvSpPr>
        <p:spPr>
          <a:xfrm>
            <a:off x="701284" y="1534160"/>
            <a:ext cx="7094208" cy="411931"/>
          </a:xfrm>
          <a:prstGeom prst="rect">
            <a:avLst/>
          </a:prstGeom>
          <a:solidFill>
            <a:srgbClr val="ED835B"/>
          </a:solidFill>
          <a:ln>
            <a:solidFill>
              <a:srgbClr val="FF8837"/>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000" dirty="0" smtClean="0">
                <a:solidFill>
                  <a:schemeClr val="bg1"/>
                </a:solidFill>
                <a:latin typeface="Verdana" panose="020B0604030504040204" pitchFamily="34" charset="0"/>
                <a:ea typeface="Verdana" panose="020B0604030504040204" pitchFamily="34" charset="0"/>
              </a:rPr>
              <a:t>WIJ HOREN GRAAG WAT U VOND VAN HET WEBINAR</a:t>
            </a:r>
            <a:endParaRPr lang="en-GB" sz="2000" dirty="0">
              <a:solidFill>
                <a:schemeClr val="bg1"/>
              </a:solidFill>
              <a:latin typeface="Verdana" panose="020B0604030504040204" pitchFamily="34" charset="0"/>
              <a:ea typeface="Verdana" panose="020B0604030504040204" pitchFamily="34" charset="0"/>
            </a:endParaRPr>
          </a:p>
        </p:txBody>
      </p:sp>
      <p:sp>
        <p:nvSpPr>
          <p:cNvPr id="10" name="TextBox 9"/>
          <p:cNvSpPr txBox="1"/>
          <p:nvPr/>
        </p:nvSpPr>
        <p:spPr>
          <a:xfrm>
            <a:off x="894324" y="2392920"/>
            <a:ext cx="5478768" cy="3139321"/>
          </a:xfrm>
          <a:prstGeom prst="rect">
            <a:avLst/>
          </a:prstGeom>
          <a:noFill/>
        </p:spPr>
        <p:txBody>
          <a:bodyPr wrap="square" rtlCol="0">
            <a:spAutoFit/>
          </a:bodyPr>
          <a:lstStyle/>
          <a:p>
            <a:pPr marL="342900" indent="-342900">
              <a:buAutoNum type="arabicPeriod"/>
            </a:pPr>
            <a:r>
              <a:rPr lang="nl-BE" dirty="0" smtClean="0"/>
              <a:t>Scan de QR-code rechts in beeld </a:t>
            </a:r>
          </a:p>
          <a:p>
            <a:pPr marL="342900" indent="-342900">
              <a:buAutoNum type="arabicPeriod"/>
            </a:pPr>
            <a:r>
              <a:rPr lang="nl-BE" dirty="0" smtClean="0"/>
              <a:t>Vul de vijf vragen in</a:t>
            </a:r>
          </a:p>
          <a:p>
            <a:pPr marL="342900" indent="-342900">
              <a:buAutoNum type="arabicPeriod"/>
            </a:pPr>
            <a:r>
              <a:rPr lang="nl-BE" dirty="0" smtClean="0"/>
              <a:t>Druk op verzenden</a:t>
            </a:r>
          </a:p>
          <a:p>
            <a:endParaRPr lang="nl-BE" dirty="0" smtClean="0"/>
          </a:p>
          <a:p>
            <a:r>
              <a:rPr lang="nl-BE" dirty="0" smtClean="0"/>
              <a:t>Link in de chat:</a:t>
            </a:r>
          </a:p>
          <a:p>
            <a:r>
              <a:rPr lang="nl-BE" dirty="0">
                <a:hlinkClick r:id="rId4"/>
              </a:rPr>
              <a:t>https://</a:t>
            </a:r>
            <a:r>
              <a:rPr lang="nl-BE" dirty="0" smtClean="0">
                <a:hlinkClick r:id="rId4"/>
              </a:rPr>
              <a:t>forms.office.com/Pages/ResponsePage.aspx?id=5rDUeJ1XekOlDS3XRrTMF8ecRaE1qwlLioiDwSBTfQZURERWTThEMFEwMTJWMUZHUlpURktPTFdMWC4u</a:t>
            </a:r>
            <a:endParaRPr lang="nl-BE" dirty="0" smtClean="0"/>
          </a:p>
          <a:p>
            <a:endParaRPr lang="nl-BE" dirty="0"/>
          </a:p>
          <a:p>
            <a:r>
              <a:rPr lang="nl-BE" dirty="0" smtClean="0"/>
              <a:t>Wij danken u voor uw aanwezigheid en feedback!</a:t>
            </a:r>
            <a:endParaRPr lang="nl-BE"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066" y="2651983"/>
            <a:ext cx="2235816" cy="2235816"/>
          </a:xfrm>
          <a:prstGeom prst="rect">
            <a:avLst/>
          </a:prstGeom>
        </p:spPr>
      </p:pic>
      <p:sp>
        <p:nvSpPr>
          <p:cNvPr id="11" name="Title 1"/>
          <p:cNvSpPr txBox="1">
            <a:spLocks/>
          </p:cNvSpPr>
          <p:nvPr/>
        </p:nvSpPr>
        <p:spPr>
          <a:xfrm>
            <a:off x="1" y="385028"/>
            <a:ext cx="2946400" cy="774574"/>
          </a:xfrm>
          <a:prstGeom prst="rect">
            <a:avLst/>
          </a:prstGeom>
          <a:solidFill>
            <a:schemeClr val="accent2"/>
          </a:solidFill>
        </p:spPr>
        <p:txBody>
          <a:bodyPr vert="horz" lIns="91440" tIns="45720" rIns="91440" bIns="45720" rtlCol="0" anchor="ctr">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BE" altLang="nl-BE" sz="3750" dirty="0" smtClean="0">
                <a:solidFill>
                  <a:schemeClr val="bg1"/>
                </a:solidFill>
                <a:latin typeface="Arial Black" panose="020B0A04020102020204" pitchFamily="34" charset="0"/>
              </a:rPr>
              <a:t>Feedback</a:t>
            </a:r>
            <a:endParaRPr lang="nl-BE" altLang="nl-BE" sz="3750" dirty="0">
              <a:solidFill>
                <a:schemeClr val="bg1"/>
              </a:solidFill>
              <a:latin typeface="Arial Black" panose="020B0A040201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5377" y="5940304"/>
            <a:ext cx="2171922" cy="712150"/>
          </a:xfrm>
          <a:prstGeom prst="rect">
            <a:avLst/>
          </a:prstGeom>
        </p:spPr>
      </p:pic>
    </p:spTree>
    <p:extLst>
      <p:ext uri="{BB962C8B-B14F-4D97-AF65-F5344CB8AC3E}">
        <p14:creationId xmlns:p14="http://schemas.microsoft.com/office/powerpoint/2010/main" val="2072250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6804" name="Slide Number Placeholder 3"/>
          <p:cNvSpPr>
            <a:spLocks noGrp="1"/>
          </p:cNvSpPr>
          <p:nvPr>
            <p:ph type="sldNum" sz="quarter" idx="12"/>
          </p:nvPr>
        </p:nvSpPr>
        <p:spPr>
          <a:xfrm>
            <a:off x="6648450" y="5624513"/>
            <a:ext cx="2057400" cy="273844"/>
          </a:xfrm>
        </p:spPr>
        <p:txBody>
          <a:bodyPr>
            <a:normAutofit/>
          </a:bodyPr>
          <a:lstStyle>
            <a:lvl1pPr eaLnBrk="0" hangingPunct="0">
              <a:spcBef>
                <a:spcPct val="20000"/>
              </a:spcBef>
              <a:buClr>
                <a:schemeClr val="accent1"/>
              </a:buClr>
              <a:buSzPct val="75000"/>
              <a:buFont typeface="Wingdings" pitchFamily="2" charset="2"/>
              <a:buChar char="l"/>
              <a:defRPr sz="2250">
                <a:solidFill>
                  <a:schemeClr val="hlink"/>
                </a:solidFill>
                <a:latin typeface="Lucida Sans" pitchFamily="34" charset="0"/>
              </a:defRPr>
            </a:lvl1pPr>
            <a:lvl2pPr marL="557213" indent="-214313" eaLnBrk="0" hangingPunct="0">
              <a:spcBef>
                <a:spcPct val="20000"/>
              </a:spcBef>
              <a:buClr>
                <a:schemeClr val="bg2"/>
              </a:buClr>
              <a:buFont typeface="Wingdings 3" pitchFamily="18" charset="2"/>
              <a:buChar char="g"/>
              <a:defRPr sz="1875">
                <a:solidFill>
                  <a:schemeClr val="hlink"/>
                </a:solidFill>
                <a:latin typeface="Lucida Sans" pitchFamily="34" charset="0"/>
              </a:defRPr>
            </a:lvl2pPr>
            <a:lvl3pPr marL="857250" indent="-171450" eaLnBrk="0" hangingPunct="0">
              <a:spcBef>
                <a:spcPct val="20000"/>
              </a:spcBef>
              <a:buClr>
                <a:schemeClr val="hlink"/>
              </a:buClr>
              <a:buSzPct val="65000"/>
              <a:buFont typeface="Wingdings" pitchFamily="2" charset="2"/>
              <a:buChar char="l"/>
              <a:defRPr sz="1650">
                <a:solidFill>
                  <a:schemeClr val="hlink"/>
                </a:solidFill>
                <a:latin typeface="Lucida Sans" pitchFamily="34" charset="0"/>
              </a:defRPr>
            </a:lvl3pPr>
            <a:lvl4pPr marL="1200150" indent="-171450" eaLnBrk="0" hangingPunct="0">
              <a:spcBef>
                <a:spcPct val="20000"/>
              </a:spcBef>
              <a:buClr>
                <a:schemeClr val="folHlink"/>
              </a:buClr>
              <a:buFont typeface="Arial Unicode MS" pitchFamily="34" charset="-128"/>
              <a:buChar char="-"/>
              <a:defRPr sz="1500">
                <a:solidFill>
                  <a:schemeClr val="hlink"/>
                </a:solidFill>
                <a:latin typeface="Lucida Sans" pitchFamily="34" charset="0"/>
              </a:defRPr>
            </a:lvl4pPr>
            <a:lvl5pPr marL="1543050" indent="-171450" eaLnBrk="0" hangingPunct="0">
              <a:lnSpc>
                <a:spcPts val="2025"/>
              </a:lnSpc>
              <a:buClr>
                <a:schemeClr val="bg2"/>
              </a:buClr>
              <a:buSzPct val="40000"/>
              <a:buFont typeface="Wingdings" pitchFamily="2" charset="2"/>
              <a:defRPr sz="1200">
                <a:solidFill>
                  <a:schemeClr val="hlink"/>
                </a:solidFill>
                <a:latin typeface="Lucida Sans" pitchFamily="34" charset="0"/>
              </a:defRPr>
            </a:lvl5pPr>
            <a:lvl6pPr marL="18859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6pPr>
            <a:lvl7pPr marL="22288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7pPr>
            <a:lvl8pPr marL="25717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8pPr>
            <a:lvl9pPr marL="29146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9pPr>
          </a:lstStyle>
          <a:p>
            <a:pPr defTabSz="342900" eaLnBrk="1" hangingPunct="1">
              <a:spcBef>
                <a:spcPct val="0"/>
              </a:spcBef>
              <a:spcAft>
                <a:spcPts val="450"/>
              </a:spcAft>
              <a:buClrTx/>
              <a:buSzTx/>
              <a:buNone/>
            </a:pPr>
            <a:fld id="{ADA3E9B8-0587-410A-9576-FB115137DD2E}" type="slidenum">
              <a:rPr lang="nl-NL" altLang="nl-BE" sz="900">
                <a:solidFill>
                  <a:srgbClr val="000000">
                    <a:lumMod val="75000"/>
                    <a:lumOff val="25000"/>
                  </a:srgbClr>
                </a:solidFill>
                <a:latin typeface="Arial" charset="0"/>
              </a:rPr>
              <a:pPr defTabSz="342900" eaLnBrk="1" hangingPunct="1">
                <a:spcBef>
                  <a:spcPct val="0"/>
                </a:spcBef>
                <a:spcAft>
                  <a:spcPts val="450"/>
                </a:spcAft>
                <a:buClrTx/>
                <a:buSzTx/>
                <a:buNone/>
              </a:pPr>
              <a:t>3</a:t>
            </a:fld>
            <a:endParaRPr lang="nl-NL" altLang="nl-BE" sz="900">
              <a:solidFill>
                <a:srgbClr val="000000">
                  <a:lumMod val="75000"/>
                  <a:lumOff val="25000"/>
                </a:srgbClr>
              </a:solidFill>
              <a:latin typeface="Arial" charset="0"/>
            </a:endParaRPr>
          </a:p>
        </p:txBody>
      </p:sp>
      <p:sp>
        <p:nvSpPr>
          <p:cNvPr id="8" name="Content Placeholder 2"/>
          <p:cNvSpPr txBox="1">
            <a:spLocks/>
          </p:cNvSpPr>
          <p:nvPr/>
        </p:nvSpPr>
        <p:spPr>
          <a:xfrm>
            <a:off x="455190" y="2665312"/>
            <a:ext cx="5185624" cy="2542308"/>
          </a:xfrm>
          <a:prstGeom prst="rect">
            <a:avLst/>
          </a:prstGeom>
          <a:noFill/>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nl-BE" sz="1800" dirty="0" smtClean="0">
                <a:latin typeface="Arial" panose="020B0604020202020204" pitchFamily="34" charset="0"/>
                <a:cs typeface="Arial" panose="020B0604020202020204" pitchFamily="34" charset="0"/>
              </a:rPr>
              <a:t>Welk soort opvang voorzie / begeleid je?</a:t>
            </a:r>
          </a:p>
          <a:p>
            <a:pPr marL="457200" indent="-457200">
              <a:buFont typeface="Arial" panose="020B0604020202020204" pitchFamily="34" charset="0"/>
              <a:buAutoNum type="arabicPeriod"/>
            </a:pPr>
            <a:r>
              <a:rPr lang="nl-BE" sz="1800" dirty="0" smtClean="0">
                <a:latin typeface="Arial" panose="020B0604020202020204" pitchFamily="34" charset="0"/>
                <a:cs typeface="Arial" panose="020B0604020202020204" pitchFamily="34" charset="0"/>
              </a:rPr>
              <a:t>Welke leeftijd(</a:t>
            </a:r>
            <a:r>
              <a:rPr lang="nl-BE" sz="1800" dirty="0" err="1" smtClean="0">
                <a:latin typeface="Arial" panose="020B0604020202020204" pitchFamily="34" charset="0"/>
                <a:cs typeface="Arial" panose="020B0604020202020204" pitchFamily="34" charset="0"/>
              </a:rPr>
              <a:t>sgroepen</a:t>
            </a:r>
            <a:r>
              <a:rPr lang="nl-BE" sz="1800" dirty="0" smtClean="0">
                <a:latin typeface="Arial" panose="020B0604020202020204" pitchFamily="34" charset="0"/>
                <a:cs typeface="Arial" panose="020B0604020202020204" pitchFamily="34" charset="0"/>
              </a:rPr>
              <a:t>) begeleid je?</a:t>
            </a:r>
          </a:p>
          <a:p>
            <a:pPr marL="457200" indent="-457200">
              <a:buFont typeface="Arial" panose="020B0604020202020204" pitchFamily="34" charset="0"/>
              <a:buAutoNum type="arabicPeriod"/>
            </a:pPr>
            <a:r>
              <a:rPr lang="nl-BE" sz="1800" dirty="0" smtClean="0">
                <a:latin typeface="Arial" panose="020B0604020202020204" pitchFamily="34" charset="0"/>
                <a:cs typeface="Arial" panose="020B0604020202020204" pitchFamily="34" charset="0"/>
              </a:rPr>
              <a:t>Zijn er bij jou vluchtelingenkinderen in de opvang?</a:t>
            </a:r>
          </a:p>
          <a:p>
            <a:pPr marL="457200" indent="-457200">
              <a:buFont typeface="Arial" panose="020B0604020202020204" pitchFamily="34" charset="0"/>
              <a:buAutoNum type="arabicPeriod"/>
            </a:pPr>
            <a:r>
              <a:rPr lang="nl-BE" sz="1800" dirty="0" smtClean="0">
                <a:latin typeface="Arial" panose="020B0604020202020204" pitchFamily="34" charset="0"/>
                <a:cs typeface="Arial" panose="020B0604020202020204" pitchFamily="34" charset="0"/>
              </a:rPr>
              <a:t>Van welk land zijn deze vluchtelingenkinderen afkomstig?</a:t>
            </a:r>
          </a:p>
          <a:p>
            <a:pPr marL="457200" indent="-457200">
              <a:buFont typeface="Arial" panose="020B0604020202020204" pitchFamily="34" charset="0"/>
              <a:buAutoNum type="arabicPeriod"/>
            </a:pPr>
            <a:r>
              <a:rPr lang="nl-BE" sz="1800" dirty="0" smtClean="0">
                <a:latin typeface="Arial" panose="020B0604020202020204" pitchFamily="34" charset="0"/>
                <a:cs typeface="Arial" panose="020B0604020202020204" pitchFamily="34" charset="0"/>
              </a:rPr>
              <a:t>Zijn er al Oekraïense vluchtelingenkinderen in jouw opvang?</a:t>
            </a:r>
          </a:p>
        </p:txBody>
      </p:sp>
      <p:sp>
        <p:nvSpPr>
          <p:cNvPr id="11" name="Title 1"/>
          <p:cNvSpPr>
            <a:spLocks noGrp="1"/>
          </p:cNvSpPr>
          <p:nvPr>
            <p:ph type="title"/>
          </p:nvPr>
        </p:nvSpPr>
        <p:spPr>
          <a:xfrm>
            <a:off x="0" y="634410"/>
            <a:ext cx="4091233" cy="774574"/>
          </a:xfrm>
          <a:solidFill>
            <a:schemeClr val="accent2"/>
          </a:solidFill>
        </p:spPr>
        <p:txBody>
          <a:bodyPr anchor="ctr">
            <a:noAutofit/>
          </a:bodyPr>
          <a:lstStyle/>
          <a:p>
            <a:pPr algn="ctr"/>
            <a:r>
              <a:rPr lang="nl-BE" altLang="nl-BE" sz="3750" dirty="0">
                <a:solidFill>
                  <a:schemeClr val="bg1"/>
                </a:solidFill>
                <a:latin typeface="Arial Black" panose="020B0A04020102020204" pitchFamily="34" charset="0"/>
              </a:rPr>
              <a:t>Wie zijn </a:t>
            </a:r>
            <a:r>
              <a:rPr lang="nl-BE" altLang="nl-BE" sz="3750" dirty="0" smtClean="0">
                <a:solidFill>
                  <a:schemeClr val="bg1"/>
                </a:solidFill>
                <a:latin typeface="Arial Black" panose="020B0A04020102020204" pitchFamily="34" charset="0"/>
              </a:rPr>
              <a:t>jullie?</a:t>
            </a:r>
            <a:endParaRPr lang="nl-BE" altLang="nl-BE" sz="375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10758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Kinderen op </a:t>
            </a:r>
            <a:r>
              <a:rPr lang="nl-BE" smtClean="0"/>
              <a:t>de vlucht</a:t>
            </a:r>
            <a:endParaRPr lang="nl-BE" dirty="0"/>
          </a:p>
        </p:txBody>
      </p:sp>
      <p:sp>
        <p:nvSpPr>
          <p:cNvPr id="3" name="Content Placeholder 2"/>
          <p:cNvSpPr>
            <a:spLocks noGrp="1"/>
          </p:cNvSpPr>
          <p:nvPr>
            <p:ph idx="1"/>
          </p:nvPr>
        </p:nvSpPr>
        <p:spPr>
          <a:xfrm>
            <a:off x="628650" y="1592826"/>
            <a:ext cx="7886700" cy="4584137"/>
          </a:xfrm>
        </p:spPr>
        <p:txBody>
          <a:bodyPr>
            <a:normAutofit/>
          </a:bodyPr>
          <a:lstStyle/>
          <a:p>
            <a:pPr marL="0" indent="0">
              <a:buNone/>
            </a:pPr>
            <a:r>
              <a:rPr lang="nl-BE" dirty="0" smtClean="0">
                <a:solidFill>
                  <a:srgbClr val="FF0000"/>
                </a:solidFill>
              </a:rPr>
              <a:t>Op de vlucht voor oorlog</a:t>
            </a:r>
          </a:p>
          <a:p>
            <a:r>
              <a:rPr lang="nl-BE" dirty="0" smtClean="0"/>
              <a:t>Impact op kinderen</a:t>
            </a:r>
          </a:p>
          <a:p>
            <a:r>
              <a:rPr lang="nl-BE" dirty="0" smtClean="0"/>
              <a:t>Leeftijdsverschillen</a:t>
            </a:r>
          </a:p>
          <a:p>
            <a:r>
              <a:rPr lang="nl-BE" dirty="0" smtClean="0"/>
              <a:t>Zorgwekkend gedrag</a:t>
            </a:r>
          </a:p>
          <a:p>
            <a:pPr marL="0" indent="0">
              <a:buNone/>
            </a:pPr>
            <a:endParaRPr lang="nl-BE" dirty="0" smtClean="0"/>
          </a:p>
          <a:p>
            <a:pPr marL="0" indent="0">
              <a:buNone/>
            </a:pPr>
            <a:r>
              <a:rPr lang="nl-BE" dirty="0" smtClean="0">
                <a:solidFill>
                  <a:srgbClr val="FF0000"/>
                </a:solidFill>
              </a:rPr>
              <a:t>Onthaal en opvang</a:t>
            </a:r>
            <a:endParaRPr lang="nl-BE" dirty="0" smtClean="0"/>
          </a:p>
          <a:p>
            <a:r>
              <a:rPr lang="nl-BE" dirty="0" smtClean="0"/>
              <a:t>Welkom voor kinderen/ouders</a:t>
            </a:r>
          </a:p>
          <a:p>
            <a:r>
              <a:rPr lang="nl-BE" dirty="0" smtClean="0"/>
              <a:t>Stabilisatie in de praktijk</a:t>
            </a:r>
          </a:p>
          <a:p>
            <a:r>
              <a:rPr lang="nl-BE" dirty="0" smtClean="0"/>
              <a:t>Wat te doen bij zorgwekkend gedrag</a:t>
            </a:r>
          </a:p>
          <a:p>
            <a:r>
              <a:rPr lang="nl-BE" dirty="0" smtClean="0"/>
              <a:t>Omgang met ouders</a:t>
            </a:r>
          </a:p>
          <a:p>
            <a:r>
              <a:rPr lang="nl-BE" dirty="0" smtClean="0"/>
              <a:t>Omgang met de andere kinderen</a:t>
            </a:r>
          </a:p>
          <a:p>
            <a:pPr marL="0" indent="0">
              <a:buNone/>
            </a:pPr>
            <a:endParaRPr lang="nl-BE" dirty="0" smtClean="0"/>
          </a:p>
          <a:p>
            <a:pPr marL="0" indent="0">
              <a:buNone/>
            </a:pPr>
            <a:endParaRPr lang="nl-BE" dirty="0" smtClean="0">
              <a:solidFill>
                <a:srgbClr val="FF0000"/>
              </a:solidFill>
            </a:endParaRPr>
          </a:p>
        </p:txBody>
      </p:sp>
      <p:sp>
        <p:nvSpPr>
          <p:cNvPr id="6" name="Date Placeholder 5"/>
          <p:cNvSpPr>
            <a:spLocks noGrp="1"/>
          </p:cNvSpPr>
          <p:nvPr>
            <p:ph type="dt" sz="half" idx="10"/>
          </p:nvPr>
        </p:nvSpPr>
        <p:spPr/>
        <p:txBody>
          <a:bodyPr/>
          <a:lstStyle/>
          <a:p>
            <a:pPr>
              <a:defRPr/>
            </a:pPr>
            <a:fld id="{ABBDD990-E7A6-4996-B52F-C955582745EF}" type="datetime1">
              <a:rPr lang="nl-NL" altLang="nl-BE" smtClean="0"/>
              <a:pPr>
                <a:defRPr/>
              </a:pPr>
              <a:t>4-5-2022</a:t>
            </a:fld>
            <a:endParaRPr lang="nl-NL" altLang="nl-BE"/>
          </a:p>
        </p:txBody>
      </p:sp>
      <p:sp>
        <p:nvSpPr>
          <p:cNvPr id="4" name="Footer Placeholder 3"/>
          <p:cNvSpPr>
            <a:spLocks noGrp="1"/>
          </p:cNvSpPr>
          <p:nvPr>
            <p:ph type="ftr" sz="quarter" idx="11"/>
          </p:nvPr>
        </p:nvSpPr>
        <p:spPr/>
        <p:txBody>
          <a:bodyPr/>
          <a:lstStyle/>
          <a:p>
            <a:pPr>
              <a:defRPr/>
            </a:pPr>
            <a:r>
              <a:rPr lang="nl-NL" altLang="nl-BE" smtClean="0"/>
              <a:t>titel</a:t>
            </a:r>
            <a:endParaRPr lang="nl-NL" altLang="nl-BE"/>
          </a:p>
        </p:txBody>
      </p:sp>
      <p:sp>
        <p:nvSpPr>
          <p:cNvPr id="5" name="Slide Number Placeholder 4"/>
          <p:cNvSpPr>
            <a:spLocks noGrp="1"/>
          </p:cNvSpPr>
          <p:nvPr>
            <p:ph type="sldNum" sz="quarter" idx="12"/>
          </p:nvPr>
        </p:nvSpPr>
        <p:spPr/>
        <p:txBody>
          <a:bodyPr/>
          <a:lstStyle/>
          <a:p>
            <a:pPr>
              <a:defRPr/>
            </a:pPr>
            <a:fld id="{ECF99261-85DD-4A75-83D4-C800A6DECDB0}" type="slidenum">
              <a:rPr lang="nl-NL" altLang="nl-BE" smtClean="0"/>
              <a:pPr>
                <a:defRPr/>
              </a:pPr>
              <a:t>4</a:t>
            </a:fld>
            <a:endParaRPr lang="nl-NL" altLang="nl-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528" y="1592826"/>
            <a:ext cx="4215472" cy="316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7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Kinderen op de vlucht</a:t>
            </a:r>
            <a:endParaRPr lang="nl-BE" dirty="0"/>
          </a:p>
        </p:txBody>
      </p:sp>
      <p:sp>
        <p:nvSpPr>
          <p:cNvPr id="3" name="Content Placeholder 2"/>
          <p:cNvSpPr>
            <a:spLocks noGrp="1"/>
          </p:cNvSpPr>
          <p:nvPr>
            <p:ph idx="1"/>
          </p:nvPr>
        </p:nvSpPr>
        <p:spPr>
          <a:xfrm>
            <a:off x="628650" y="1592826"/>
            <a:ext cx="7886700" cy="4584137"/>
          </a:xfrm>
        </p:spPr>
        <p:txBody>
          <a:bodyPr/>
          <a:lstStyle/>
          <a:p>
            <a:pPr marL="0" indent="0">
              <a:buNone/>
            </a:pPr>
            <a:r>
              <a:rPr lang="nl-BE" b="1" dirty="0" smtClean="0">
                <a:solidFill>
                  <a:srgbClr val="FF0000"/>
                </a:solidFill>
              </a:rPr>
              <a:t>Do’s en </a:t>
            </a:r>
            <a:r>
              <a:rPr lang="nl-BE" b="1" dirty="0" err="1" smtClean="0">
                <a:solidFill>
                  <a:srgbClr val="FF0000"/>
                </a:solidFill>
              </a:rPr>
              <a:t>Don’t</a:t>
            </a:r>
            <a:endParaRPr lang="nl-BE" b="1" dirty="0" smtClean="0">
              <a:solidFill>
                <a:srgbClr val="FF0000"/>
              </a:solidFill>
            </a:endParaRPr>
          </a:p>
          <a:p>
            <a:r>
              <a:rPr lang="nl-BE" dirty="0" smtClean="0"/>
              <a:t>Naar kinderen toe</a:t>
            </a:r>
          </a:p>
          <a:p>
            <a:r>
              <a:rPr lang="nl-BE" dirty="0" smtClean="0"/>
              <a:t>Naar ouders toe</a:t>
            </a:r>
          </a:p>
          <a:p>
            <a:r>
              <a:rPr lang="nl-BE" dirty="0" smtClean="0"/>
              <a:t>Andere vluchtelingenkinderen</a:t>
            </a:r>
          </a:p>
          <a:p>
            <a:pPr marL="0" indent="0">
              <a:buNone/>
            </a:pPr>
            <a:endParaRPr lang="nl-BE" dirty="0"/>
          </a:p>
          <a:p>
            <a:pPr marL="0" indent="0">
              <a:buNone/>
            </a:pPr>
            <a:r>
              <a:rPr lang="nl-BE" b="1" dirty="0" smtClean="0">
                <a:solidFill>
                  <a:srgbClr val="FF0000"/>
                </a:solidFill>
              </a:rPr>
              <a:t>Zelfzorg en doorverwijzen</a:t>
            </a:r>
          </a:p>
          <a:p>
            <a:pPr marL="0" indent="0">
              <a:buNone/>
            </a:pPr>
            <a:endParaRPr lang="nl-BE" b="1" dirty="0">
              <a:solidFill>
                <a:srgbClr val="FF0000"/>
              </a:solidFill>
            </a:endParaRPr>
          </a:p>
          <a:p>
            <a:pPr marL="0" indent="0">
              <a:buNone/>
            </a:pPr>
            <a:r>
              <a:rPr lang="nl-BE" b="1" dirty="0" smtClean="0">
                <a:solidFill>
                  <a:srgbClr val="FF0000"/>
                </a:solidFill>
              </a:rPr>
              <a:t>Helpdesk</a:t>
            </a:r>
          </a:p>
          <a:p>
            <a:pPr marL="0" indent="0">
              <a:buNone/>
            </a:pPr>
            <a:endParaRPr lang="nl-BE" dirty="0" smtClean="0">
              <a:solidFill>
                <a:srgbClr val="FF0000"/>
              </a:solidFill>
            </a:endParaRPr>
          </a:p>
        </p:txBody>
      </p:sp>
      <p:sp>
        <p:nvSpPr>
          <p:cNvPr id="6" name="Date Placeholder 5"/>
          <p:cNvSpPr>
            <a:spLocks noGrp="1"/>
          </p:cNvSpPr>
          <p:nvPr>
            <p:ph type="dt" sz="half" idx="10"/>
          </p:nvPr>
        </p:nvSpPr>
        <p:spPr/>
        <p:txBody>
          <a:bodyPr/>
          <a:lstStyle/>
          <a:p>
            <a:pPr>
              <a:defRPr/>
            </a:pPr>
            <a:fld id="{ABBDD990-E7A6-4996-B52F-C955582745EF}" type="datetime1">
              <a:rPr lang="nl-NL" altLang="nl-BE" smtClean="0"/>
              <a:pPr>
                <a:defRPr/>
              </a:pPr>
              <a:t>4-5-2022</a:t>
            </a:fld>
            <a:endParaRPr lang="nl-NL" altLang="nl-BE"/>
          </a:p>
        </p:txBody>
      </p:sp>
      <p:sp>
        <p:nvSpPr>
          <p:cNvPr id="4" name="Footer Placeholder 3"/>
          <p:cNvSpPr>
            <a:spLocks noGrp="1"/>
          </p:cNvSpPr>
          <p:nvPr>
            <p:ph type="ftr" sz="quarter" idx="11"/>
          </p:nvPr>
        </p:nvSpPr>
        <p:spPr/>
        <p:txBody>
          <a:bodyPr/>
          <a:lstStyle/>
          <a:p>
            <a:pPr>
              <a:defRPr/>
            </a:pPr>
            <a:r>
              <a:rPr lang="nl-NL" altLang="nl-BE" smtClean="0"/>
              <a:t>titel</a:t>
            </a:r>
            <a:endParaRPr lang="nl-NL" altLang="nl-BE"/>
          </a:p>
        </p:txBody>
      </p:sp>
      <p:sp>
        <p:nvSpPr>
          <p:cNvPr id="5" name="Slide Number Placeholder 4"/>
          <p:cNvSpPr>
            <a:spLocks noGrp="1"/>
          </p:cNvSpPr>
          <p:nvPr>
            <p:ph type="sldNum" sz="quarter" idx="12"/>
          </p:nvPr>
        </p:nvSpPr>
        <p:spPr/>
        <p:txBody>
          <a:bodyPr/>
          <a:lstStyle/>
          <a:p>
            <a:pPr>
              <a:defRPr/>
            </a:pPr>
            <a:fld id="{ECF99261-85DD-4A75-83D4-C800A6DECDB0}" type="slidenum">
              <a:rPr lang="nl-NL" altLang="nl-BE" smtClean="0"/>
              <a:pPr>
                <a:defRPr/>
              </a:pPr>
              <a:t>5</a:t>
            </a:fld>
            <a:endParaRPr lang="nl-NL" altLang="nl-B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528" y="1592826"/>
            <a:ext cx="4215472" cy="316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12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A person and two children&#10;&#10;Description automatically generated with low confidence">
            <a:extLst>
              <a:ext uri="{FF2B5EF4-FFF2-40B4-BE49-F238E27FC236}">
                <a16:creationId xmlns:a16="http://schemas.microsoft.com/office/drawing/2014/main" id="{A639F4C9-648C-B040-B8AA-A5C5B20F48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30" b="27030"/>
          <a:stretch/>
        </p:blipFill>
        <p:spPr bwMode="auto">
          <a:xfrm>
            <a:off x="15" y="-9427"/>
            <a:ext cx="9143985" cy="287517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6802" name="Title 1"/>
          <p:cNvSpPr>
            <a:spLocks noGrp="1"/>
          </p:cNvSpPr>
          <p:nvPr>
            <p:ph type="title"/>
          </p:nvPr>
        </p:nvSpPr>
        <p:spPr>
          <a:xfrm>
            <a:off x="15" y="2593546"/>
            <a:ext cx="4317461" cy="774574"/>
          </a:xfrm>
          <a:solidFill>
            <a:schemeClr val="accent2"/>
          </a:solidFill>
        </p:spPr>
        <p:txBody>
          <a:bodyPr anchor="ctr">
            <a:noAutofit/>
          </a:bodyPr>
          <a:lstStyle/>
          <a:p>
            <a:pPr algn="ctr"/>
            <a:r>
              <a:rPr lang="nl-BE" altLang="nl-BE" sz="3750" dirty="0">
                <a:solidFill>
                  <a:schemeClr val="bg1"/>
                </a:solidFill>
                <a:latin typeface="Arial Black" panose="020B0A04020102020204" pitchFamily="34" charset="0"/>
              </a:rPr>
              <a:t>Wie zijn wij?</a:t>
            </a:r>
          </a:p>
        </p:txBody>
      </p:sp>
      <p:sp>
        <p:nvSpPr>
          <p:cNvPr id="76803" name="Content Placeholder 2"/>
          <p:cNvSpPr>
            <a:spLocks noGrp="1"/>
          </p:cNvSpPr>
          <p:nvPr>
            <p:ph idx="1"/>
          </p:nvPr>
        </p:nvSpPr>
        <p:spPr>
          <a:xfrm>
            <a:off x="1341147" y="3870493"/>
            <a:ext cx="3287414" cy="1613084"/>
          </a:xfrm>
        </p:spPr>
        <p:txBody>
          <a:bodyPr anchor="t">
            <a:noAutofit/>
          </a:bodyPr>
          <a:lstStyle/>
          <a:p>
            <a:pPr marL="0" indent="0">
              <a:lnSpc>
                <a:spcPct val="150000"/>
              </a:lnSpc>
              <a:buNone/>
            </a:pPr>
            <a:r>
              <a:rPr lang="it-IT" altLang="nl-BE" sz="1800" dirty="0" err="1">
                <a:latin typeface="Arial" panose="020B0604020202020204" pitchFamily="34" charset="0"/>
                <a:cs typeface="Arial" panose="020B0604020202020204" pitchFamily="34" charset="0"/>
              </a:rPr>
              <a:t>www.solentra.be</a:t>
            </a:r>
            <a:r>
              <a:rPr lang="it-IT" altLang="nl-BE" sz="1800" dirty="0">
                <a:latin typeface="Arial" panose="020B0604020202020204" pitchFamily="34" charset="0"/>
                <a:cs typeface="Arial" panose="020B0604020202020204" pitchFamily="34" charset="0"/>
              </a:rPr>
              <a:t> </a:t>
            </a:r>
            <a:br>
              <a:rPr lang="it-IT" altLang="nl-BE" sz="1800" dirty="0">
                <a:latin typeface="Arial" panose="020B0604020202020204" pitchFamily="34" charset="0"/>
                <a:cs typeface="Arial" panose="020B0604020202020204" pitchFamily="34" charset="0"/>
              </a:rPr>
            </a:br>
            <a:r>
              <a:rPr lang="nl-BE" altLang="en-US" sz="1800" dirty="0">
                <a:latin typeface="Arial" panose="020B0604020202020204" pitchFamily="34" charset="0"/>
                <a:cs typeface="Arial" panose="020B0604020202020204" pitchFamily="34" charset="0"/>
                <a:hlinkClick r:id="rId4"/>
              </a:rPr>
              <a:t>www.facebook.com/solentra</a:t>
            </a:r>
            <a:r>
              <a:rPr lang="nl-BE" altLang="en-US" sz="1800" dirty="0">
                <a:latin typeface="Arial" panose="020B0604020202020204" pitchFamily="34" charset="0"/>
                <a:cs typeface="Arial" panose="020B0604020202020204" pitchFamily="34" charset="0"/>
              </a:rPr>
              <a:t/>
            </a:r>
            <a:br>
              <a:rPr lang="nl-BE"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hlinkClick r:id="rId5"/>
              </a:rPr>
              <a:t>solentra@uzbrussel.be</a:t>
            </a:r>
            <a:endParaRPr lang="it-IT" altLang="en-US" sz="1800" dirty="0">
              <a:latin typeface="Arial" panose="020B0604020202020204" pitchFamily="34" charset="0"/>
              <a:cs typeface="Arial" panose="020B0604020202020204" pitchFamily="34" charset="0"/>
            </a:endParaRPr>
          </a:p>
          <a:p>
            <a:pPr marL="0" indent="0">
              <a:lnSpc>
                <a:spcPct val="150000"/>
              </a:lnSpc>
              <a:buNone/>
            </a:pPr>
            <a:r>
              <a:rPr lang="it-IT" altLang="nl-BE" sz="1800" dirty="0">
                <a:latin typeface="Arial" panose="020B0604020202020204" pitchFamily="34" charset="0"/>
                <a:cs typeface="Arial" panose="020B0604020202020204" pitchFamily="34" charset="0"/>
              </a:rPr>
              <a:t>02/477 57 15</a:t>
            </a:r>
            <a:endParaRPr lang="nl-BE" altLang="en-US" sz="1800" dirty="0">
              <a:latin typeface="Arial" panose="020B0604020202020204" pitchFamily="34" charset="0"/>
              <a:cs typeface="Arial" panose="020B0604020202020204" pitchFamily="34" charset="0"/>
            </a:endParaRPr>
          </a:p>
          <a:p>
            <a:pPr marL="0" indent="0">
              <a:lnSpc>
                <a:spcPct val="150000"/>
              </a:lnSpc>
              <a:buNone/>
            </a:pPr>
            <a:endParaRPr lang="nl-BE" altLang="en-US" sz="1800"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12"/>
          </p:nvPr>
        </p:nvSpPr>
        <p:spPr>
          <a:xfrm>
            <a:off x="6648450" y="5624513"/>
            <a:ext cx="2057400" cy="273844"/>
          </a:xfrm>
        </p:spPr>
        <p:txBody>
          <a:bodyPr>
            <a:normAutofit/>
          </a:bodyPr>
          <a:lstStyle>
            <a:lvl1pPr eaLnBrk="0" hangingPunct="0">
              <a:spcBef>
                <a:spcPct val="20000"/>
              </a:spcBef>
              <a:buClr>
                <a:schemeClr val="accent1"/>
              </a:buClr>
              <a:buSzPct val="75000"/>
              <a:buFont typeface="Wingdings" pitchFamily="2" charset="2"/>
              <a:buChar char="l"/>
              <a:defRPr sz="2250">
                <a:solidFill>
                  <a:schemeClr val="hlink"/>
                </a:solidFill>
                <a:latin typeface="Lucida Sans" pitchFamily="34" charset="0"/>
              </a:defRPr>
            </a:lvl1pPr>
            <a:lvl2pPr marL="557213" indent="-214313" eaLnBrk="0" hangingPunct="0">
              <a:spcBef>
                <a:spcPct val="20000"/>
              </a:spcBef>
              <a:buClr>
                <a:schemeClr val="bg2"/>
              </a:buClr>
              <a:buFont typeface="Wingdings 3" pitchFamily="18" charset="2"/>
              <a:buChar char="g"/>
              <a:defRPr sz="1875">
                <a:solidFill>
                  <a:schemeClr val="hlink"/>
                </a:solidFill>
                <a:latin typeface="Lucida Sans" pitchFamily="34" charset="0"/>
              </a:defRPr>
            </a:lvl2pPr>
            <a:lvl3pPr marL="857250" indent="-171450" eaLnBrk="0" hangingPunct="0">
              <a:spcBef>
                <a:spcPct val="20000"/>
              </a:spcBef>
              <a:buClr>
                <a:schemeClr val="hlink"/>
              </a:buClr>
              <a:buSzPct val="65000"/>
              <a:buFont typeface="Wingdings" pitchFamily="2" charset="2"/>
              <a:buChar char="l"/>
              <a:defRPr sz="1650">
                <a:solidFill>
                  <a:schemeClr val="hlink"/>
                </a:solidFill>
                <a:latin typeface="Lucida Sans" pitchFamily="34" charset="0"/>
              </a:defRPr>
            </a:lvl3pPr>
            <a:lvl4pPr marL="1200150" indent="-171450" eaLnBrk="0" hangingPunct="0">
              <a:spcBef>
                <a:spcPct val="20000"/>
              </a:spcBef>
              <a:buClr>
                <a:schemeClr val="folHlink"/>
              </a:buClr>
              <a:buFont typeface="Arial Unicode MS" pitchFamily="34" charset="-128"/>
              <a:buChar char="-"/>
              <a:defRPr sz="1500">
                <a:solidFill>
                  <a:schemeClr val="hlink"/>
                </a:solidFill>
                <a:latin typeface="Lucida Sans" pitchFamily="34" charset="0"/>
              </a:defRPr>
            </a:lvl4pPr>
            <a:lvl5pPr marL="1543050" indent="-171450" eaLnBrk="0" hangingPunct="0">
              <a:lnSpc>
                <a:spcPts val="2025"/>
              </a:lnSpc>
              <a:buClr>
                <a:schemeClr val="bg2"/>
              </a:buClr>
              <a:buSzPct val="40000"/>
              <a:buFont typeface="Wingdings" pitchFamily="2" charset="2"/>
              <a:defRPr sz="1200">
                <a:solidFill>
                  <a:schemeClr val="hlink"/>
                </a:solidFill>
                <a:latin typeface="Lucida Sans" pitchFamily="34" charset="0"/>
              </a:defRPr>
            </a:lvl5pPr>
            <a:lvl6pPr marL="18859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6pPr>
            <a:lvl7pPr marL="22288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7pPr>
            <a:lvl8pPr marL="25717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8pPr>
            <a:lvl9pPr marL="2914650" indent="-171450" eaLnBrk="0" fontAlgn="base" hangingPunct="0">
              <a:lnSpc>
                <a:spcPts val="2025"/>
              </a:lnSpc>
              <a:spcBef>
                <a:spcPct val="0"/>
              </a:spcBef>
              <a:spcAft>
                <a:spcPct val="0"/>
              </a:spcAft>
              <a:buClr>
                <a:schemeClr val="bg2"/>
              </a:buClr>
              <a:buSzPct val="40000"/>
              <a:buFont typeface="Wingdings" pitchFamily="2" charset="2"/>
              <a:defRPr sz="1200">
                <a:solidFill>
                  <a:schemeClr val="hlink"/>
                </a:solidFill>
                <a:latin typeface="Lucida Sans" pitchFamily="34" charset="0"/>
              </a:defRPr>
            </a:lvl9pPr>
          </a:lstStyle>
          <a:p>
            <a:pPr defTabSz="342900" eaLnBrk="1" hangingPunct="1">
              <a:spcBef>
                <a:spcPct val="0"/>
              </a:spcBef>
              <a:spcAft>
                <a:spcPts val="450"/>
              </a:spcAft>
              <a:buClrTx/>
              <a:buSzTx/>
              <a:buNone/>
            </a:pPr>
            <a:fld id="{ADA3E9B8-0587-410A-9576-FB115137DD2E}" type="slidenum">
              <a:rPr lang="nl-NL" altLang="nl-BE" sz="900">
                <a:solidFill>
                  <a:srgbClr val="000000">
                    <a:lumMod val="75000"/>
                    <a:lumOff val="25000"/>
                  </a:srgbClr>
                </a:solidFill>
                <a:latin typeface="Arial" charset="0"/>
              </a:rPr>
              <a:pPr defTabSz="342900" eaLnBrk="1" hangingPunct="1">
                <a:spcBef>
                  <a:spcPct val="0"/>
                </a:spcBef>
                <a:spcAft>
                  <a:spcPts val="450"/>
                </a:spcAft>
                <a:buClrTx/>
                <a:buSzTx/>
                <a:buNone/>
              </a:pPr>
              <a:t>6</a:t>
            </a:fld>
            <a:endParaRPr lang="nl-NL" altLang="nl-BE" sz="900">
              <a:solidFill>
                <a:srgbClr val="000000">
                  <a:lumMod val="75000"/>
                  <a:lumOff val="25000"/>
                </a:srgbClr>
              </a:solidFill>
              <a:latin typeface="Arial" charset="0"/>
            </a:endParaRPr>
          </a:p>
        </p:txBody>
      </p:sp>
      <p:pic>
        <p:nvPicPr>
          <p:cNvPr id="16" name="Picture 15" descr="Logo&#10;&#10;Description automatically generated">
            <a:extLst>
              <a:ext uri="{FF2B5EF4-FFF2-40B4-BE49-F238E27FC236}">
                <a16:creationId xmlns:a16="http://schemas.microsoft.com/office/drawing/2014/main" id="{E2DD02E5-210A-5A43-B8AC-7F5111BD8B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0531" y="3842300"/>
            <a:ext cx="2340408" cy="1919135"/>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8047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Op de vlucht voor oorlog</a:t>
            </a:r>
            <a:endParaRPr lang="nl-B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970" y="2160588"/>
            <a:ext cx="4109672" cy="3881437"/>
          </a:xfrm>
        </p:spPr>
      </p:pic>
    </p:spTree>
    <p:extLst>
      <p:ext uri="{BB962C8B-B14F-4D97-AF65-F5344CB8AC3E}">
        <p14:creationId xmlns:p14="http://schemas.microsoft.com/office/powerpoint/2010/main" val="395619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Impact op kinderen</a:t>
            </a:r>
            <a:endParaRPr lang="nl-BE" dirty="0"/>
          </a:p>
        </p:txBody>
      </p:sp>
      <p:sp>
        <p:nvSpPr>
          <p:cNvPr id="3" name="Content Placeholder 2"/>
          <p:cNvSpPr>
            <a:spLocks noGrp="1"/>
          </p:cNvSpPr>
          <p:nvPr>
            <p:ph idx="1"/>
          </p:nvPr>
        </p:nvSpPr>
        <p:spPr>
          <a:xfrm>
            <a:off x="628650" y="2792361"/>
            <a:ext cx="7886700" cy="3401962"/>
          </a:xfrm>
        </p:spPr>
        <p:txBody>
          <a:bodyPr>
            <a:normAutofit fontScale="92500" lnSpcReduction="10000"/>
          </a:bodyPr>
          <a:lstStyle/>
          <a:p>
            <a:r>
              <a:rPr lang="nl-BE" dirty="0" smtClean="0"/>
              <a:t>Totale verstoring van normale (</a:t>
            </a:r>
            <a:r>
              <a:rPr lang="nl-BE" dirty="0" err="1" smtClean="0"/>
              <a:t>gezins</a:t>
            </a:r>
            <a:r>
              <a:rPr lang="nl-BE" dirty="0" smtClean="0"/>
              <a:t>)leven</a:t>
            </a:r>
          </a:p>
          <a:p>
            <a:r>
              <a:rPr lang="nl-BE" dirty="0" smtClean="0"/>
              <a:t>Angst en ontreddering</a:t>
            </a:r>
          </a:p>
          <a:p>
            <a:r>
              <a:rPr lang="nl-BE" dirty="0" smtClean="0"/>
              <a:t>Brute confrontatie met geweld en dood</a:t>
            </a:r>
          </a:p>
          <a:p>
            <a:r>
              <a:rPr lang="nl-BE" dirty="0" smtClean="0"/>
              <a:t>Gebrek aan zingeving</a:t>
            </a:r>
          </a:p>
          <a:p>
            <a:r>
              <a:rPr lang="nl-BE" dirty="0" smtClean="0"/>
              <a:t>Overlevingsinstinct ten koste van ontwikkelingstaken</a:t>
            </a:r>
          </a:p>
          <a:p>
            <a:r>
              <a:rPr lang="nl-BE" dirty="0" smtClean="0"/>
              <a:t>Verhoogd </a:t>
            </a:r>
            <a:r>
              <a:rPr lang="nl-BE" dirty="0" err="1" smtClean="0"/>
              <a:t>STRESSniveau</a:t>
            </a:r>
            <a:endParaRPr lang="nl-BE" dirty="0" smtClean="0"/>
          </a:p>
          <a:p>
            <a:endParaRPr lang="nl-BE" dirty="0" smtClean="0"/>
          </a:p>
          <a:p>
            <a:endParaRPr lang="nl-BE" dirty="0" smtClean="0"/>
          </a:p>
          <a:p>
            <a:pPr marL="0" indent="0">
              <a:buNone/>
            </a:pPr>
            <a:r>
              <a:rPr lang="nl-BE" dirty="0" smtClean="0"/>
              <a:t>VERLIES en VERDRIET</a:t>
            </a:r>
            <a:endParaRPr lang="nl-BE" dirty="0"/>
          </a:p>
        </p:txBody>
      </p:sp>
    </p:spTree>
    <p:extLst>
      <p:ext uri="{BB962C8B-B14F-4D97-AF65-F5344CB8AC3E}">
        <p14:creationId xmlns:p14="http://schemas.microsoft.com/office/powerpoint/2010/main" val="180630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Leeftijdsverschillen</a:t>
            </a:r>
            <a:endParaRPr lang="nl-BE" dirty="0"/>
          </a:p>
        </p:txBody>
      </p:sp>
      <p:sp>
        <p:nvSpPr>
          <p:cNvPr id="3" name="Content Placeholder 2"/>
          <p:cNvSpPr>
            <a:spLocks noGrp="1"/>
          </p:cNvSpPr>
          <p:nvPr>
            <p:ph idx="1"/>
          </p:nvPr>
        </p:nvSpPr>
        <p:spPr/>
        <p:txBody>
          <a:bodyPr/>
          <a:lstStyle/>
          <a:p>
            <a:pPr marL="0" indent="0">
              <a:buNone/>
            </a:pPr>
            <a:r>
              <a:rPr lang="nl-BE" dirty="0" smtClean="0"/>
              <a:t>Baby’s en </a:t>
            </a:r>
            <a:r>
              <a:rPr lang="nl-BE" dirty="0" err="1" smtClean="0"/>
              <a:t>infants</a:t>
            </a:r>
            <a:endParaRPr lang="nl-BE" dirty="0" smtClean="0"/>
          </a:p>
          <a:p>
            <a:endParaRPr lang="nl-BE" dirty="0"/>
          </a:p>
          <a:p>
            <a:r>
              <a:rPr lang="nl-BE" dirty="0" smtClean="0"/>
              <a:t>Voelen alles in hun lijfje</a:t>
            </a:r>
          </a:p>
          <a:p>
            <a:r>
              <a:rPr lang="nl-BE" dirty="0" smtClean="0"/>
              <a:t>Kennen nog geen eigen stressregulatie</a:t>
            </a:r>
          </a:p>
          <a:p>
            <a:r>
              <a:rPr lang="nl-BE" dirty="0" smtClean="0"/>
              <a:t>Basisveiligheid van EERSTE VERZORGENDE nodig</a:t>
            </a:r>
            <a:endParaRPr lang="nl-BE" dirty="0"/>
          </a:p>
          <a:p>
            <a:r>
              <a:rPr lang="nl-BE" dirty="0" smtClean="0"/>
              <a:t>Die voldoende ondersteund wordt!</a:t>
            </a:r>
          </a:p>
          <a:p>
            <a:r>
              <a:rPr lang="nl-BE" dirty="0" smtClean="0"/>
              <a:t>In de crèche: eerst investeren in band met moeder!!!</a:t>
            </a:r>
          </a:p>
        </p:txBody>
      </p:sp>
    </p:spTree>
    <p:extLst>
      <p:ext uri="{BB962C8B-B14F-4D97-AF65-F5344CB8AC3E}">
        <p14:creationId xmlns:p14="http://schemas.microsoft.com/office/powerpoint/2010/main" val="403183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VUB-tmp2017" id="{10DC50E6-1B59-A244-B26B-E5A459B5CBCA}" vid="{6CBD3AA6-F9C4-3943-A482-D8B422AB87A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1755</Words>
  <Application>Microsoft Office PowerPoint</Application>
  <PresentationFormat>On-screen Show (4:3)</PresentationFormat>
  <Paragraphs>257</Paragraphs>
  <Slides>26</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Arial Black</vt:lpstr>
      <vt:lpstr>Calibri</vt:lpstr>
      <vt:lpstr>Calibri Light</vt:lpstr>
      <vt:lpstr>Courier New</vt:lpstr>
      <vt:lpstr>LucidaGrande</vt:lpstr>
      <vt:lpstr>Times New Roman</vt:lpstr>
      <vt:lpstr>Trebuchet MS</vt:lpstr>
      <vt:lpstr>Verdana</vt:lpstr>
      <vt:lpstr>Wingdings</vt:lpstr>
      <vt:lpstr>Wingdings 3</vt:lpstr>
      <vt:lpstr>1 VUB THEME</vt:lpstr>
      <vt:lpstr>Facet</vt:lpstr>
      <vt:lpstr>PowerPoint Presentation</vt:lpstr>
      <vt:lpstr>PowerPoint Presentation</vt:lpstr>
      <vt:lpstr>Wie zijn jullie?</vt:lpstr>
      <vt:lpstr>Kinderen op de vlucht</vt:lpstr>
      <vt:lpstr>Kinderen op de vlucht</vt:lpstr>
      <vt:lpstr>Wie zijn wij?</vt:lpstr>
      <vt:lpstr>Op de vlucht voor oorlog</vt:lpstr>
      <vt:lpstr>Impact op kinderen</vt:lpstr>
      <vt:lpstr>Leeftijdsverschillen</vt:lpstr>
      <vt:lpstr>Leeftijdsverschillen</vt:lpstr>
      <vt:lpstr>Leeftijdsverschillen</vt:lpstr>
      <vt:lpstr>Onthaal en opvang</vt:lpstr>
      <vt:lpstr>Welkom!</vt:lpstr>
      <vt:lpstr>Stabilisatie</vt:lpstr>
      <vt:lpstr>PowerPoint Presentation</vt:lpstr>
      <vt:lpstr>Zorgwekkend gedrag</vt:lpstr>
      <vt:lpstr>Ouders als zorgfiguren</vt:lpstr>
      <vt:lpstr>Ergens bijhoren, deel van uitmaken, van belang zijn</vt:lpstr>
      <vt:lpstr>Omgang met andere kinderen</vt:lpstr>
      <vt:lpstr>Andere vluchtelingenkinderen</vt:lpstr>
      <vt:lpstr>PowerPoint Presentation</vt:lpstr>
      <vt:lpstr>Zelfzorg</vt:lpstr>
      <vt:lpstr>Een nieuwe toekomst?</vt:lpstr>
      <vt:lpstr>Wegwijzer naar andere hulp</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leerlijn reflectie en onderzoek</dc:title>
  <dc:creator>HomeWork</dc:creator>
  <cp:lastModifiedBy>HomeWork</cp:lastModifiedBy>
  <cp:revision>75</cp:revision>
  <cp:lastPrinted>2022-05-04T08:13:20Z</cp:lastPrinted>
  <dcterms:modified xsi:type="dcterms:W3CDTF">2022-05-04T08:14:03Z</dcterms:modified>
</cp:coreProperties>
</file>