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8" r:id="rId6"/>
    <p:sldId id="260" r:id="rId7"/>
    <p:sldId id="257" r:id="rId8"/>
    <p:sldId id="259" r:id="rId9"/>
    <p:sldId id="262" r:id="rId10"/>
    <p:sldId id="265" r:id="rId11"/>
    <p:sldId id="261" r:id="rId12"/>
    <p:sldId id="267" r:id="rId13"/>
    <p:sldId id="268" r:id="rId14"/>
    <p:sldId id="272" r:id="rId15"/>
    <p:sldId id="266" r:id="rId16"/>
    <p:sldId id="269" r:id="rId17"/>
    <p:sldId id="271" r:id="rId18"/>
    <p:sldId id="274" r:id="rId19"/>
    <p:sldId id="273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90C"/>
    <a:srgbClr val="038C7F"/>
    <a:srgbClr val="021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22EDE-070B-40B0-ACA8-467DD8DF1EC1}" v="1" dt="2021-01-28T08:54:40.638"/>
    <p1510:client id="{41FF14FB-812E-452D-9098-0D30C5C72326}" v="33" dt="2021-01-28T08:04:12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C23B0-063D-4A6A-B04A-FE5E86E416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9F93985-4595-46FC-A4BE-653763B525D2}">
      <dgm:prSet phldrT="[Tekst]" custT="1"/>
      <dgm:spPr/>
      <dgm:t>
        <a:bodyPr/>
        <a:lstStyle/>
        <a:p>
          <a:r>
            <a:rPr lang="nl-NL" sz="2400" b="1" dirty="0">
              <a:latin typeface="Cabin" pitchFamily="2" charset="0"/>
            </a:rPr>
            <a:t>18-31 jan</a:t>
          </a:r>
          <a:endParaRPr lang="nl-BE" sz="2400" b="1" dirty="0">
            <a:latin typeface="Cabin" pitchFamily="2" charset="0"/>
          </a:endParaRPr>
        </a:p>
      </dgm:t>
    </dgm:pt>
    <dgm:pt modelId="{991CEC8D-0B18-4425-AC53-8AC69386634A}" type="parTrans" cxnId="{2F47154D-7417-41A1-A265-7E597B19E52B}">
      <dgm:prSet/>
      <dgm:spPr/>
      <dgm:t>
        <a:bodyPr/>
        <a:lstStyle/>
        <a:p>
          <a:endParaRPr lang="nl-BE" sz="2400" b="1"/>
        </a:p>
      </dgm:t>
    </dgm:pt>
    <dgm:pt modelId="{9342611E-B143-45B0-A952-30B46F01B13D}" type="sibTrans" cxnId="{2F47154D-7417-41A1-A265-7E597B19E52B}">
      <dgm:prSet/>
      <dgm:spPr/>
      <dgm:t>
        <a:bodyPr/>
        <a:lstStyle/>
        <a:p>
          <a:endParaRPr lang="nl-BE" sz="2400" b="1"/>
        </a:p>
      </dgm:t>
    </dgm:pt>
    <dgm:pt modelId="{B08D6CAC-6439-4BAB-9334-1C85402B05C8}">
      <dgm:prSet phldrT="[Tekst]" custT="1"/>
      <dgm:spPr/>
      <dgm:t>
        <a:bodyPr/>
        <a:lstStyle/>
        <a:p>
          <a:r>
            <a:rPr lang="nl-NL" sz="2400" b="1" dirty="0">
              <a:latin typeface="Cabin" pitchFamily="2" charset="0"/>
            </a:rPr>
            <a:t>8-14 feb</a:t>
          </a:r>
          <a:endParaRPr lang="nl-BE" sz="2400" b="1" dirty="0">
            <a:latin typeface="Cabin" pitchFamily="2" charset="0"/>
          </a:endParaRPr>
        </a:p>
      </dgm:t>
    </dgm:pt>
    <dgm:pt modelId="{59F6492F-8EC4-4186-94D6-14E4392D5306}" type="parTrans" cxnId="{1FB31970-03D5-4CF0-8857-EDFB032A8254}">
      <dgm:prSet/>
      <dgm:spPr/>
      <dgm:t>
        <a:bodyPr/>
        <a:lstStyle/>
        <a:p>
          <a:endParaRPr lang="nl-BE" sz="2400" b="1"/>
        </a:p>
      </dgm:t>
    </dgm:pt>
    <dgm:pt modelId="{C6DD1008-82D3-4FCA-B640-AAE4669ACC5C}" type="sibTrans" cxnId="{1FB31970-03D5-4CF0-8857-EDFB032A8254}">
      <dgm:prSet/>
      <dgm:spPr/>
      <dgm:t>
        <a:bodyPr/>
        <a:lstStyle/>
        <a:p>
          <a:endParaRPr lang="nl-BE" sz="2400" b="1"/>
        </a:p>
      </dgm:t>
    </dgm:pt>
    <dgm:pt modelId="{C512D12B-EE3A-4410-A5D2-60E6E06F37E8}">
      <dgm:prSet phldrT="[Tekst]" custT="1"/>
      <dgm:spPr/>
      <dgm:t>
        <a:bodyPr/>
        <a:lstStyle/>
        <a:p>
          <a:r>
            <a:rPr lang="nl-NL" sz="2400" b="1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15-21 feb</a:t>
          </a:r>
          <a:endParaRPr lang="nl-BE" sz="2400" b="1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17F8CF72-B5C1-4F2A-8FF8-115A858E809E}" type="parTrans" cxnId="{BDC6ACD9-E94A-42A5-9B96-C32F7B3B232B}">
      <dgm:prSet/>
      <dgm:spPr/>
      <dgm:t>
        <a:bodyPr/>
        <a:lstStyle/>
        <a:p>
          <a:endParaRPr lang="nl-BE" sz="2400" b="1"/>
        </a:p>
      </dgm:t>
    </dgm:pt>
    <dgm:pt modelId="{435E6576-881A-4974-BCD9-EADF97842C66}" type="sibTrans" cxnId="{BDC6ACD9-E94A-42A5-9B96-C32F7B3B232B}">
      <dgm:prSet/>
      <dgm:spPr/>
      <dgm:t>
        <a:bodyPr/>
        <a:lstStyle/>
        <a:p>
          <a:endParaRPr lang="nl-BE" sz="2400" b="1"/>
        </a:p>
      </dgm:t>
    </dgm:pt>
    <dgm:pt modelId="{D0B434AE-A86B-4380-91AD-785D50AE9770}">
      <dgm:prSet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1-7 feb</a:t>
          </a:r>
          <a:endParaRPr lang="nl-BE" sz="2400" b="1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B166560E-B0FB-4D1D-AC96-81C20FEABA18}" type="parTrans" cxnId="{940A975A-8AD7-4687-AD85-C165330C84D7}">
      <dgm:prSet/>
      <dgm:spPr/>
      <dgm:t>
        <a:bodyPr/>
        <a:lstStyle/>
        <a:p>
          <a:endParaRPr lang="nl-BE" sz="2400" b="1"/>
        </a:p>
      </dgm:t>
    </dgm:pt>
    <dgm:pt modelId="{7912A3D2-4736-48B2-88C8-852A60E360B6}" type="sibTrans" cxnId="{940A975A-8AD7-4687-AD85-C165330C84D7}">
      <dgm:prSet/>
      <dgm:spPr/>
      <dgm:t>
        <a:bodyPr/>
        <a:lstStyle/>
        <a:p>
          <a:endParaRPr lang="nl-BE" sz="2400" b="1"/>
        </a:p>
      </dgm:t>
    </dgm:pt>
    <dgm:pt modelId="{738F6C50-D4F3-45F0-9A7A-39D743905D5C}" type="pres">
      <dgm:prSet presAssocID="{194C23B0-063D-4A6A-B04A-FE5E86E4161B}" presName="Name0" presStyleCnt="0">
        <dgm:presLayoutVars>
          <dgm:dir/>
          <dgm:animLvl val="lvl"/>
          <dgm:resizeHandles val="exact"/>
        </dgm:presLayoutVars>
      </dgm:prSet>
      <dgm:spPr/>
    </dgm:pt>
    <dgm:pt modelId="{69122510-7C60-451A-BBE3-BFFAA0F3A938}" type="pres">
      <dgm:prSet presAssocID="{89F93985-4595-46FC-A4BE-653763B525D2}" presName="parTxOnly" presStyleLbl="node1" presStyleIdx="0" presStyleCnt="4" custLinFactNeighborX="-55081" custLinFactNeighborY="-99795">
        <dgm:presLayoutVars>
          <dgm:chMax val="0"/>
          <dgm:chPref val="0"/>
          <dgm:bulletEnabled val="1"/>
        </dgm:presLayoutVars>
      </dgm:prSet>
      <dgm:spPr/>
    </dgm:pt>
    <dgm:pt modelId="{2C0994A1-71C2-4267-A9D1-7A0E0742C829}" type="pres">
      <dgm:prSet presAssocID="{9342611E-B143-45B0-A952-30B46F01B13D}" presName="parTxOnlySpace" presStyleCnt="0"/>
      <dgm:spPr/>
    </dgm:pt>
    <dgm:pt modelId="{9D3F570A-1884-4160-AF4A-0214B885DDA7}" type="pres">
      <dgm:prSet presAssocID="{D0B434AE-A86B-4380-91AD-785D50AE9770}" presName="parTxOnly" presStyleLbl="node1" presStyleIdx="1" presStyleCnt="4" custLinFactNeighborX="-3797" custLinFactNeighborY="-17120">
        <dgm:presLayoutVars>
          <dgm:chMax val="0"/>
          <dgm:chPref val="0"/>
          <dgm:bulletEnabled val="1"/>
        </dgm:presLayoutVars>
      </dgm:prSet>
      <dgm:spPr/>
    </dgm:pt>
    <dgm:pt modelId="{30F568B0-3CC3-4EA6-ACD3-C55F62EDE5A5}" type="pres">
      <dgm:prSet presAssocID="{7912A3D2-4736-48B2-88C8-852A60E360B6}" presName="parTxOnlySpace" presStyleCnt="0"/>
      <dgm:spPr/>
    </dgm:pt>
    <dgm:pt modelId="{6113B4D5-7898-433C-97A4-09FDF3FA2D77}" type="pres">
      <dgm:prSet presAssocID="{B08D6CAC-6439-4BAB-9334-1C85402B05C8}" presName="parTxOnly" presStyleLbl="node1" presStyleIdx="2" presStyleCnt="4" custLinFactNeighborX="7843" custLinFactNeighborY="-17120">
        <dgm:presLayoutVars>
          <dgm:chMax val="0"/>
          <dgm:chPref val="0"/>
          <dgm:bulletEnabled val="1"/>
        </dgm:presLayoutVars>
      </dgm:prSet>
      <dgm:spPr/>
    </dgm:pt>
    <dgm:pt modelId="{DEB1EDF8-682D-4438-8A72-F902DF1EB933}" type="pres">
      <dgm:prSet presAssocID="{C6DD1008-82D3-4FCA-B640-AAE4669ACC5C}" presName="parTxOnlySpace" presStyleCnt="0"/>
      <dgm:spPr/>
    </dgm:pt>
    <dgm:pt modelId="{D3C1688E-0869-4B64-90D3-831D3201DA7E}" type="pres">
      <dgm:prSet presAssocID="{C512D12B-EE3A-4410-A5D2-60E6E06F37E8}" presName="parTxOnly" presStyleLbl="node1" presStyleIdx="3" presStyleCnt="4" custLinFactNeighborY="-99795">
        <dgm:presLayoutVars>
          <dgm:chMax val="0"/>
          <dgm:chPref val="0"/>
          <dgm:bulletEnabled val="1"/>
        </dgm:presLayoutVars>
      </dgm:prSet>
      <dgm:spPr/>
    </dgm:pt>
  </dgm:ptLst>
  <dgm:cxnLst>
    <dgm:cxn modelId="{FDB94866-21AD-4C9D-96AC-E853C2D0EDBE}" type="presOf" srcId="{D0B434AE-A86B-4380-91AD-785D50AE9770}" destId="{9D3F570A-1884-4160-AF4A-0214B885DDA7}" srcOrd="0" destOrd="0" presId="urn:microsoft.com/office/officeart/2005/8/layout/chevron1"/>
    <dgm:cxn modelId="{0F5EE76C-99A5-4530-8198-9357FC29A91A}" type="presOf" srcId="{194C23B0-063D-4A6A-B04A-FE5E86E4161B}" destId="{738F6C50-D4F3-45F0-9A7A-39D743905D5C}" srcOrd="0" destOrd="0" presId="urn:microsoft.com/office/officeart/2005/8/layout/chevron1"/>
    <dgm:cxn modelId="{2F47154D-7417-41A1-A265-7E597B19E52B}" srcId="{194C23B0-063D-4A6A-B04A-FE5E86E4161B}" destId="{89F93985-4595-46FC-A4BE-653763B525D2}" srcOrd="0" destOrd="0" parTransId="{991CEC8D-0B18-4425-AC53-8AC69386634A}" sibTransId="{9342611E-B143-45B0-A952-30B46F01B13D}"/>
    <dgm:cxn modelId="{1FB31970-03D5-4CF0-8857-EDFB032A8254}" srcId="{194C23B0-063D-4A6A-B04A-FE5E86E4161B}" destId="{B08D6CAC-6439-4BAB-9334-1C85402B05C8}" srcOrd="2" destOrd="0" parTransId="{59F6492F-8EC4-4186-94D6-14E4392D5306}" sibTransId="{C6DD1008-82D3-4FCA-B640-AAE4669ACC5C}"/>
    <dgm:cxn modelId="{940A975A-8AD7-4687-AD85-C165330C84D7}" srcId="{194C23B0-063D-4A6A-B04A-FE5E86E4161B}" destId="{D0B434AE-A86B-4380-91AD-785D50AE9770}" srcOrd="1" destOrd="0" parTransId="{B166560E-B0FB-4D1D-AC96-81C20FEABA18}" sibTransId="{7912A3D2-4736-48B2-88C8-852A60E360B6}"/>
    <dgm:cxn modelId="{1D4FBA93-8B00-4C1B-9479-793A753FA293}" type="presOf" srcId="{B08D6CAC-6439-4BAB-9334-1C85402B05C8}" destId="{6113B4D5-7898-433C-97A4-09FDF3FA2D77}" srcOrd="0" destOrd="0" presId="urn:microsoft.com/office/officeart/2005/8/layout/chevron1"/>
    <dgm:cxn modelId="{A29CE9BB-4A6B-48EE-94FB-C4E11656169D}" type="presOf" srcId="{89F93985-4595-46FC-A4BE-653763B525D2}" destId="{69122510-7C60-451A-BBE3-BFFAA0F3A938}" srcOrd="0" destOrd="0" presId="urn:microsoft.com/office/officeart/2005/8/layout/chevron1"/>
    <dgm:cxn modelId="{CE9C7ECD-C7B5-4510-9ED9-4456990A8674}" type="presOf" srcId="{C512D12B-EE3A-4410-A5D2-60E6E06F37E8}" destId="{D3C1688E-0869-4B64-90D3-831D3201DA7E}" srcOrd="0" destOrd="0" presId="urn:microsoft.com/office/officeart/2005/8/layout/chevron1"/>
    <dgm:cxn modelId="{BDC6ACD9-E94A-42A5-9B96-C32F7B3B232B}" srcId="{194C23B0-063D-4A6A-B04A-FE5E86E4161B}" destId="{C512D12B-EE3A-4410-A5D2-60E6E06F37E8}" srcOrd="3" destOrd="0" parTransId="{17F8CF72-B5C1-4F2A-8FF8-115A858E809E}" sibTransId="{435E6576-881A-4974-BCD9-EADF97842C66}"/>
    <dgm:cxn modelId="{3FDCF9CE-714E-4109-9BD0-C8A6105B3EEF}" type="presParOf" srcId="{738F6C50-D4F3-45F0-9A7A-39D743905D5C}" destId="{69122510-7C60-451A-BBE3-BFFAA0F3A938}" srcOrd="0" destOrd="0" presId="urn:microsoft.com/office/officeart/2005/8/layout/chevron1"/>
    <dgm:cxn modelId="{1820F6FF-5C9C-42BA-B49D-6C142AC69681}" type="presParOf" srcId="{738F6C50-D4F3-45F0-9A7A-39D743905D5C}" destId="{2C0994A1-71C2-4267-A9D1-7A0E0742C829}" srcOrd="1" destOrd="0" presId="urn:microsoft.com/office/officeart/2005/8/layout/chevron1"/>
    <dgm:cxn modelId="{F0614CFC-6DDC-4BC9-914B-E1CE1AD2D723}" type="presParOf" srcId="{738F6C50-D4F3-45F0-9A7A-39D743905D5C}" destId="{9D3F570A-1884-4160-AF4A-0214B885DDA7}" srcOrd="2" destOrd="0" presId="urn:microsoft.com/office/officeart/2005/8/layout/chevron1"/>
    <dgm:cxn modelId="{507BCE4D-C534-4F52-91FB-DF737A1C1C2A}" type="presParOf" srcId="{738F6C50-D4F3-45F0-9A7A-39D743905D5C}" destId="{30F568B0-3CC3-4EA6-ACD3-C55F62EDE5A5}" srcOrd="3" destOrd="0" presId="urn:microsoft.com/office/officeart/2005/8/layout/chevron1"/>
    <dgm:cxn modelId="{858DA487-00E4-4274-8A4E-5216136E5E48}" type="presParOf" srcId="{738F6C50-D4F3-45F0-9A7A-39D743905D5C}" destId="{6113B4D5-7898-433C-97A4-09FDF3FA2D77}" srcOrd="4" destOrd="0" presId="urn:microsoft.com/office/officeart/2005/8/layout/chevron1"/>
    <dgm:cxn modelId="{E70E260F-D28F-4981-994B-C32BECF1A1E5}" type="presParOf" srcId="{738F6C50-D4F3-45F0-9A7A-39D743905D5C}" destId="{DEB1EDF8-682D-4438-8A72-F902DF1EB933}" srcOrd="5" destOrd="0" presId="urn:microsoft.com/office/officeart/2005/8/layout/chevron1"/>
    <dgm:cxn modelId="{203B1EE0-D2FE-486E-89F0-37C4354DF73E}" type="presParOf" srcId="{738F6C50-D4F3-45F0-9A7A-39D743905D5C}" destId="{D3C1688E-0869-4B64-90D3-831D3201DA7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4C23B0-063D-4A6A-B04A-FE5E86E416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9F93985-4595-46FC-A4BE-653763B525D2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1800" dirty="0">
              <a:latin typeface="Cabin" pitchFamily="2" charset="0"/>
            </a:rPr>
            <a:t>Logo &amp; huisstijl</a:t>
          </a:r>
          <a:endParaRPr lang="nl-BE" sz="1800" dirty="0">
            <a:latin typeface="Cabin" pitchFamily="2" charset="0"/>
          </a:endParaRPr>
        </a:p>
      </dgm:t>
    </dgm:pt>
    <dgm:pt modelId="{991CEC8D-0B18-4425-AC53-8AC69386634A}" type="parTrans" cxnId="{2F47154D-7417-41A1-A265-7E597B19E52B}">
      <dgm:prSet/>
      <dgm:spPr/>
      <dgm:t>
        <a:bodyPr/>
        <a:lstStyle/>
        <a:p>
          <a:endParaRPr lang="nl-BE"/>
        </a:p>
      </dgm:t>
    </dgm:pt>
    <dgm:pt modelId="{9342611E-B143-45B0-A952-30B46F01B13D}" type="sibTrans" cxnId="{2F47154D-7417-41A1-A265-7E597B19E52B}">
      <dgm:prSet/>
      <dgm:spPr/>
      <dgm:t>
        <a:bodyPr/>
        <a:lstStyle/>
        <a:p>
          <a:endParaRPr lang="nl-BE"/>
        </a:p>
      </dgm:t>
    </dgm:pt>
    <dgm:pt modelId="{B08D6CAC-6439-4BAB-9334-1C85402B05C8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2800" dirty="0">
              <a:latin typeface="Cabin" pitchFamily="2" charset="0"/>
            </a:rPr>
            <a:t>Dry run</a:t>
          </a:r>
          <a:endParaRPr lang="nl-BE" sz="2800" dirty="0">
            <a:latin typeface="Cabin" pitchFamily="2" charset="0"/>
          </a:endParaRPr>
        </a:p>
      </dgm:t>
    </dgm:pt>
    <dgm:pt modelId="{59F6492F-8EC4-4186-94D6-14E4392D5306}" type="parTrans" cxnId="{1FB31970-03D5-4CF0-8857-EDFB032A8254}">
      <dgm:prSet/>
      <dgm:spPr/>
      <dgm:t>
        <a:bodyPr/>
        <a:lstStyle/>
        <a:p>
          <a:endParaRPr lang="nl-BE"/>
        </a:p>
      </dgm:t>
    </dgm:pt>
    <dgm:pt modelId="{C6DD1008-82D3-4FCA-B640-AAE4669ACC5C}" type="sibTrans" cxnId="{1FB31970-03D5-4CF0-8857-EDFB032A8254}">
      <dgm:prSet/>
      <dgm:spPr/>
      <dgm:t>
        <a:bodyPr/>
        <a:lstStyle/>
        <a:p>
          <a:endParaRPr lang="nl-BE"/>
        </a:p>
      </dgm:t>
    </dgm:pt>
    <dgm:pt modelId="{C512D12B-EE3A-4410-A5D2-60E6E06F37E8}">
      <dgm:prSet phldrT="[Tekst]" custT="1"/>
      <dgm:spPr>
        <a:solidFill>
          <a:srgbClr val="F2B90C"/>
        </a:solidFill>
      </dgm:spPr>
      <dgm:t>
        <a:bodyPr/>
        <a:lstStyle/>
        <a:p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17F8CF72-B5C1-4F2A-8FF8-115A858E809E}" type="parTrans" cxnId="{BDC6ACD9-E94A-42A5-9B96-C32F7B3B232B}">
      <dgm:prSet/>
      <dgm:spPr/>
      <dgm:t>
        <a:bodyPr/>
        <a:lstStyle/>
        <a:p>
          <a:endParaRPr lang="nl-BE"/>
        </a:p>
      </dgm:t>
    </dgm:pt>
    <dgm:pt modelId="{435E6576-881A-4974-BCD9-EADF97842C66}" type="sibTrans" cxnId="{BDC6ACD9-E94A-42A5-9B96-C32F7B3B232B}">
      <dgm:prSet/>
      <dgm:spPr/>
      <dgm:t>
        <a:bodyPr/>
        <a:lstStyle/>
        <a:p>
          <a:endParaRPr lang="nl-BE"/>
        </a:p>
      </dgm:t>
    </dgm:pt>
    <dgm:pt modelId="{D0B434AE-A86B-4380-91AD-785D50AE9770}">
      <dgm:prSet custT="1"/>
      <dgm:spPr>
        <a:solidFill>
          <a:srgbClr val="F2B90C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Gebouw klaar</a:t>
          </a: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B166560E-B0FB-4D1D-AC96-81C20FEABA18}" type="parTrans" cxnId="{940A975A-8AD7-4687-AD85-C165330C84D7}">
      <dgm:prSet/>
      <dgm:spPr/>
      <dgm:t>
        <a:bodyPr/>
        <a:lstStyle/>
        <a:p>
          <a:endParaRPr lang="nl-BE"/>
        </a:p>
      </dgm:t>
    </dgm:pt>
    <dgm:pt modelId="{7912A3D2-4736-48B2-88C8-852A60E360B6}" type="sibTrans" cxnId="{940A975A-8AD7-4687-AD85-C165330C84D7}">
      <dgm:prSet/>
      <dgm:spPr/>
      <dgm:t>
        <a:bodyPr/>
        <a:lstStyle/>
        <a:p>
          <a:endParaRPr lang="nl-BE"/>
        </a:p>
      </dgm:t>
    </dgm:pt>
    <dgm:pt modelId="{738F6C50-D4F3-45F0-9A7A-39D743905D5C}" type="pres">
      <dgm:prSet presAssocID="{194C23B0-063D-4A6A-B04A-FE5E86E4161B}" presName="Name0" presStyleCnt="0">
        <dgm:presLayoutVars>
          <dgm:dir/>
          <dgm:animLvl val="lvl"/>
          <dgm:resizeHandles val="exact"/>
        </dgm:presLayoutVars>
      </dgm:prSet>
      <dgm:spPr/>
    </dgm:pt>
    <dgm:pt modelId="{69122510-7C60-451A-BBE3-BFFAA0F3A938}" type="pres">
      <dgm:prSet presAssocID="{89F93985-4595-46FC-A4BE-653763B525D2}" presName="parTxOnly" presStyleLbl="node1" presStyleIdx="0" presStyleCnt="4" custLinFactNeighborX="-55081" custLinFactNeighborY="-99795">
        <dgm:presLayoutVars>
          <dgm:chMax val="0"/>
          <dgm:chPref val="0"/>
          <dgm:bulletEnabled val="1"/>
        </dgm:presLayoutVars>
      </dgm:prSet>
      <dgm:spPr/>
    </dgm:pt>
    <dgm:pt modelId="{2C0994A1-71C2-4267-A9D1-7A0E0742C829}" type="pres">
      <dgm:prSet presAssocID="{9342611E-B143-45B0-A952-30B46F01B13D}" presName="parTxOnlySpace" presStyleCnt="0"/>
      <dgm:spPr/>
    </dgm:pt>
    <dgm:pt modelId="{9D3F570A-1884-4160-AF4A-0214B885DDA7}" type="pres">
      <dgm:prSet presAssocID="{D0B434AE-A86B-4380-91AD-785D50AE9770}" presName="parTxOnly" presStyleLbl="node1" presStyleIdx="1" presStyleCnt="4" custLinFactNeighborX="-3797" custLinFactNeighborY="-17120">
        <dgm:presLayoutVars>
          <dgm:chMax val="0"/>
          <dgm:chPref val="0"/>
          <dgm:bulletEnabled val="1"/>
        </dgm:presLayoutVars>
      </dgm:prSet>
      <dgm:spPr/>
    </dgm:pt>
    <dgm:pt modelId="{30F568B0-3CC3-4EA6-ACD3-C55F62EDE5A5}" type="pres">
      <dgm:prSet presAssocID="{7912A3D2-4736-48B2-88C8-852A60E360B6}" presName="parTxOnlySpace" presStyleCnt="0"/>
      <dgm:spPr/>
    </dgm:pt>
    <dgm:pt modelId="{6113B4D5-7898-433C-97A4-09FDF3FA2D77}" type="pres">
      <dgm:prSet presAssocID="{B08D6CAC-6439-4BAB-9334-1C85402B05C8}" presName="parTxOnly" presStyleLbl="node1" presStyleIdx="2" presStyleCnt="4" custLinFactNeighborX="7843" custLinFactNeighborY="-17120">
        <dgm:presLayoutVars>
          <dgm:chMax val="0"/>
          <dgm:chPref val="0"/>
          <dgm:bulletEnabled val="1"/>
        </dgm:presLayoutVars>
      </dgm:prSet>
      <dgm:spPr/>
    </dgm:pt>
    <dgm:pt modelId="{DEB1EDF8-682D-4438-8A72-F902DF1EB933}" type="pres">
      <dgm:prSet presAssocID="{C6DD1008-82D3-4FCA-B640-AAE4669ACC5C}" presName="parTxOnlySpace" presStyleCnt="0"/>
      <dgm:spPr/>
    </dgm:pt>
    <dgm:pt modelId="{D3C1688E-0869-4B64-90D3-831D3201DA7E}" type="pres">
      <dgm:prSet presAssocID="{C512D12B-EE3A-4410-A5D2-60E6E06F37E8}" presName="parTxOnly" presStyleLbl="node1" presStyleIdx="3" presStyleCnt="4" custLinFactNeighborY="-99795">
        <dgm:presLayoutVars>
          <dgm:chMax val="0"/>
          <dgm:chPref val="0"/>
          <dgm:bulletEnabled val="1"/>
        </dgm:presLayoutVars>
      </dgm:prSet>
      <dgm:spPr/>
    </dgm:pt>
  </dgm:ptLst>
  <dgm:cxnLst>
    <dgm:cxn modelId="{FDB94866-21AD-4C9D-96AC-E853C2D0EDBE}" type="presOf" srcId="{D0B434AE-A86B-4380-91AD-785D50AE9770}" destId="{9D3F570A-1884-4160-AF4A-0214B885DDA7}" srcOrd="0" destOrd="0" presId="urn:microsoft.com/office/officeart/2005/8/layout/chevron1"/>
    <dgm:cxn modelId="{0F5EE76C-99A5-4530-8198-9357FC29A91A}" type="presOf" srcId="{194C23B0-063D-4A6A-B04A-FE5E86E4161B}" destId="{738F6C50-D4F3-45F0-9A7A-39D743905D5C}" srcOrd="0" destOrd="0" presId="urn:microsoft.com/office/officeart/2005/8/layout/chevron1"/>
    <dgm:cxn modelId="{2F47154D-7417-41A1-A265-7E597B19E52B}" srcId="{194C23B0-063D-4A6A-B04A-FE5E86E4161B}" destId="{89F93985-4595-46FC-A4BE-653763B525D2}" srcOrd="0" destOrd="0" parTransId="{991CEC8D-0B18-4425-AC53-8AC69386634A}" sibTransId="{9342611E-B143-45B0-A952-30B46F01B13D}"/>
    <dgm:cxn modelId="{1FB31970-03D5-4CF0-8857-EDFB032A8254}" srcId="{194C23B0-063D-4A6A-B04A-FE5E86E4161B}" destId="{B08D6CAC-6439-4BAB-9334-1C85402B05C8}" srcOrd="2" destOrd="0" parTransId="{59F6492F-8EC4-4186-94D6-14E4392D5306}" sibTransId="{C6DD1008-82D3-4FCA-B640-AAE4669ACC5C}"/>
    <dgm:cxn modelId="{940A975A-8AD7-4687-AD85-C165330C84D7}" srcId="{194C23B0-063D-4A6A-B04A-FE5E86E4161B}" destId="{D0B434AE-A86B-4380-91AD-785D50AE9770}" srcOrd="1" destOrd="0" parTransId="{B166560E-B0FB-4D1D-AC96-81C20FEABA18}" sibTransId="{7912A3D2-4736-48B2-88C8-852A60E360B6}"/>
    <dgm:cxn modelId="{1D4FBA93-8B00-4C1B-9479-793A753FA293}" type="presOf" srcId="{B08D6CAC-6439-4BAB-9334-1C85402B05C8}" destId="{6113B4D5-7898-433C-97A4-09FDF3FA2D77}" srcOrd="0" destOrd="0" presId="urn:microsoft.com/office/officeart/2005/8/layout/chevron1"/>
    <dgm:cxn modelId="{A29CE9BB-4A6B-48EE-94FB-C4E11656169D}" type="presOf" srcId="{89F93985-4595-46FC-A4BE-653763B525D2}" destId="{69122510-7C60-451A-BBE3-BFFAA0F3A938}" srcOrd="0" destOrd="0" presId="urn:microsoft.com/office/officeart/2005/8/layout/chevron1"/>
    <dgm:cxn modelId="{CE9C7ECD-C7B5-4510-9ED9-4456990A8674}" type="presOf" srcId="{C512D12B-EE3A-4410-A5D2-60E6E06F37E8}" destId="{D3C1688E-0869-4B64-90D3-831D3201DA7E}" srcOrd="0" destOrd="0" presId="urn:microsoft.com/office/officeart/2005/8/layout/chevron1"/>
    <dgm:cxn modelId="{BDC6ACD9-E94A-42A5-9B96-C32F7B3B232B}" srcId="{194C23B0-063D-4A6A-B04A-FE5E86E4161B}" destId="{C512D12B-EE3A-4410-A5D2-60E6E06F37E8}" srcOrd="3" destOrd="0" parTransId="{17F8CF72-B5C1-4F2A-8FF8-115A858E809E}" sibTransId="{435E6576-881A-4974-BCD9-EADF97842C66}"/>
    <dgm:cxn modelId="{3FDCF9CE-714E-4109-9BD0-C8A6105B3EEF}" type="presParOf" srcId="{738F6C50-D4F3-45F0-9A7A-39D743905D5C}" destId="{69122510-7C60-451A-BBE3-BFFAA0F3A938}" srcOrd="0" destOrd="0" presId="urn:microsoft.com/office/officeart/2005/8/layout/chevron1"/>
    <dgm:cxn modelId="{1820F6FF-5C9C-42BA-B49D-6C142AC69681}" type="presParOf" srcId="{738F6C50-D4F3-45F0-9A7A-39D743905D5C}" destId="{2C0994A1-71C2-4267-A9D1-7A0E0742C829}" srcOrd="1" destOrd="0" presId="urn:microsoft.com/office/officeart/2005/8/layout/chevron1"/>
    <dgm:cxn modelId="{F0614CFC-6DDC-4BC9-914B-E1CE1AD2D723}" type="presParOf" srcId="{738F6C50-D4F3-45F0-9A7A-39D743905D5C}" destId="{9D3F570A-1884-4160-AF4A-0214B885DDA7}" srcOrd="2" destOrd="0" presId="urn:microsoft.com/office/officeart/2005/8/layout/chevron1"/>
    <dgm:cxn modelId="{507BCE4D-C534-4F52-91FB-DF737A1C1C2A}" type="presParOf" srcId="{738F6C50-D4F3-45F0-9A7A-39D743905D5C}" destId="{30F568B0-3CC3-4EA6-ACD3-C55F62EDE5A5}" srcOrd="3" destOrd="0" presId="urn:microsoft.com/office/officeart/2005/8/layout/chevron1"/>
    <dgm:cxn modelId="{858DA487-00E4-4274-8A4E-5216136E5E48}" type="presParOf" srcId="{738F6C50-D4F3-45F0-9A7A-39D743905D5C}" destId="{6113B4D5-7898-433C-97A4-09FDF3FA2D77}" srcOrd="4" destOrd="0" presId="urn:microsoft.com/office/officeart/2005/8/layout/chevron1"/>
    <dgm:cxn modelId="{E70E260F-D28F-4981-994B-C32BECF1A1E5}" type="presParOf" srcId="{738F6C50-D4F3-45F0-9A7A-39D743905D5C}" destId="{DEB1EDF8-682D-4438-8A72-F902DF1EB933}" srcOrd="5" destOrd="0" presId="urn:microsoft.com/office/officeart/2005/8/layout/chevron1"/>
    <dgm:cxn modelId="{203B1EE0-D2FE-486E-89F0-37C4354DF73E}" type="presParOf" srcId="{738F6C50-D4F3-45F0-9A7A-39D743905D5C}" destId="{D3C1688E-0869-4B64-90D3-831D3201DA7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4C23B0-063D-4A6A-B04A-FE5E86E416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9F93985-4595-46FC-A4BE-653763B525D2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2400" dirty="0"/>
            <a:t>website</a:t>
          </a:r>
          <a:endParaRPr lang="nl-BE" sz="2400" dirty="0"/>
        </a:p>
      </dgm:t>
    </dgm:pt>
    <dgm:pt modelId="{991CEC8D-0B18-4425-AC53-8AC69386634A}" type="parTrans" cxnId="{2F47154D-7417-41A1-A265-7E597B19E52B}">
      <dgm:prSet/>
      <dgm:spPr/>
      <dgm:t>
        <a:bodyPr/>
        <a:lstStyle/>
        <a:p>
          <a:endParaRPr lang="nl-BE"/>
        </a:p>
      </dgm:t>
    </dgm:pt>
    <dgm:pt modelId="{9342611E-B143-45B0-A952-30B46F01B13D}" type="sibTrans" cxnId="{2F47154D-7417-41A1-A265-7E597B19E52B}">
      <dgm:prSet/>
      <dgm:spPr/>
      <dgm:t>
        <a:bodyPr/>
        <a:lstStyle/>
        <a:p>
          <a:endParaRPr lang="nl-BE"/>
        </a:p>
      </dgm:t>
    </dgm:pt>
    <dgm:pt modelId="{B08D6CAC-6439-4BAB-9334-1C85402B05C8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2800" dirty="0">
              <a:latin typeface="Cabin" pitchFamily="2" charset="0"/>
            </a:rPr>
            <a:t>video</a:t>
          </a:r>
          <a:endParaRPr lang="nl-BE" sz="2800" dirty="0">
            <a:latin typeface="Cabin" pitchFamily="2" charset="0"/>
          </a:endParaRPr>
        </a:p>
      </dgm:t>
    </dgm:pt>
    <dgm:pt modelId="{59F6492F-8EC4-4186-94D6-14E4392D5306}" type="parTrans" cxnId="{1FB31970-03D5-4CF0-8857-EDFB032A8254}">
      <dgm:prSet/>
      <dgm:spPr/>
      <dgm:t>
        <a:bodyPr/>
        <a:lstStyle/>
        <a:p>
          <a:endParaRPr lang="nl-BE"/>
        </a:p>
      </dgm:t>
    </dgm:pt>
    <dgm:pt modelId="{C6DD1008-82D3-4FCA-B640-AAE4669ACC5C}" type="sibTrans" cxnId="{1FB31970-03D5-4CF0-8857-EDFB032A8254}">
      <dgm:prSet/>
      <dgm:spPr/>
      <dgm:t>
        <a:bodyPr/>
        <a:lstStyle/>
        <a:p>
          <a:endParaRPr lang="nl-BE"/>
        </a:p>
      </dgm:t>
    </dgm:pt>
    <dgm:pt modelId="{C512D12B-EE3A-4410-A5D2-60E6E06F37E8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24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Oproep- brief</a:t>
          </a: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17F8CF72-B5C1-4F2A-8FF8-115A858E809E}" type="parTrans" cxnId="{BDC6ACD9-E94A-42A5-9B96-C32F7B3B232B}">
      <dgm:prSet/>
      <dgm:spPr/>
      <dgm:t>
        <a:bodyPr/>
        <a:lstStyle/>
        <a:p>
          <a:endParaRPr lang="nl-BE"/>
        </a:p>
      </dgm:t>
    </dgm:pt>
    <dgm:pt modelId="{435E6576-881A-4974-BCD9-EADF97842C66}" type="sibTrans" cxnId="{BDC6ACD9-E94A-42A5-9B96-C32F7B3B232B}">
      <dgm:prSet/>
      <dgm:spPr/>
      <dgm:t>
        <a:bodyPr/>
        <a:lstStyle/>
        <a:p>
          <a:endParaRPr lang="nl-BE"/>
        </a:p>
      </dgm:t>
    </dgm:pt>
    <dgm:pt modelId="{D0B434AE-A86B-4380-91AD-785D50AE9770}">
      <dgm:prSet custT="1"/>
      <dgm:spPr>
        <a:solidFill>
          <a:srgbClr val="F2B90C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Flyer 1</a:t>
          </a:r>
          <a:endParaRPr lang="nl-BE" sz="2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B166560E-B0FB-4D1D-AC96-81C20FEABA18}" type="parTrans" cxnId="{940A975A-8AD7-4687-AD85-C165330C84D7}">
      <dgm:prSet/>
      <dgm:spPr/>
      <dgm:t>
        <a:bodyPr/>
        <a:lstStyle/>
        <a:p>
          <a:endParaRPr lang="nl-BE"/>
        </a:p>
      </dgm:t>
    </dgm:pt>
    <dgm:pt modelId="{7912A3D2-4736-48B2-88C8-852A60E360B6}" type="sibTrans" cxnId="{940A975A-8AD7-4687-AD85-C165330C84D7}">
      <dgm:prSet/>
      <dgm:spPr/>
      <dgm:t>
        <a:bodyPr/>
        <a:lstStyle/>
        <a:p>
          <a:endParaRPr lang="nl-BE"/>
        </a:p>
      </dgm:t>
    </dgm:pt>
    <dgm:pt modelId="{738F6C50-D4F3-45F0-9A7A-39D743905D5C}" type="pres">
      <dgm:prSet presAssocID="{194C23B0-063D-4A6A-B04A-FE5E86E4161B}" presName="Name0" presStyleCnt="0">
        <dgm:presLayoutVars>
          <dgm:dir/>
          <dgm:animLvl val="lvl"/>
          <dgm:resizeHandles val="exact"/>
        </dgm:presLayoutVars>
      </dgm:prSet>
      <dgm:spPr/>
    </dgm:pt>
    <dgm:pt modelId="{69122510-7C60-451A-BBE3-BFFAA0F3A938}" type="pres">
      <dgm:prSet presAssocID="{89F93985-4595-46FC-A4BE-653763B525D2}" presName="parTxOnly" presStyleLbl="node1" presStyleIdx="0" presStyleCnt="4" custLinFactNeighborX="-55081" custLinFactNeighborY="-99795">
        <dgm:presLayoutVars>
          <dgm:chMax val="0"/>
          <dgm:chPref val="0"/>
          <dgm:bulletEnabled val="1"/>
        </dgm:presLayoutVars>
      </dgm:prSet>
      <dgm:spPr/>
    </dgm:pt>
    <dgm:pt modelId="{2C0994A1-71C2-4267-A9D1-7A0E0742C829}" type="pres">
      <dgm:prSet presAssocID="{9342611E-B143-45B0-A952-30B46F01B13D}" presName="parTxOnlySpace" presStyleCnt="0"/>
      <dgm:spPr/>
    </dgm:pt>
    <dgm:pt modelId="{9D3F570A-1884-4160-AF4A-0214B885DDA7}" type="pres">
      <dgm:prSet presAssocID="{D0B434AE-A86B-4380-91AD-785D50AE9770}" presName="parTxOnly" presStyleLbl="node1" presStyleIdx="1" presStyleCnt="4" custLinFactNeighborX="-3797" custLinFactNeighborY="-17120">
        <dgm:presLayoutVars>
          <dgm:chMax val="0"/>
          <dgm:chPref val="0"/>
          <dgm:bulletEnabled val="1"/>
        </dgm:presLayoutVars>
      </dgm:prSet>
      <dgm:spPr/>
    </dgm:pt>
    <dgm:pt modelId="{30F568B0-3CC3-4EA6-ACD3-C55F62EDE5A5}" type="pres">
      <dgm:prSet presAssocID="{7912A3D2-4736-48B2-88C8-852A60E360B6}" presName="parTxOnlySpace" presStyleCnt="0"/>
      <dgm:spPr/>
    </dgm:pt>
    <dgm:pt modelId="{6113B4D5-7898-433C-97A4-09FDF3FA2D77}" type="pres">
      <dgm:prSet presAssocID="{B08D6CAC-6439-4BAB-9334-1C85402B05C8}" presName="parTxOnly" presStyleLbl="node1" presStyleIdx="2" presStyleCnt="4" custLinFactNeighborX="7843" custLinFactNeighborY="-17120">
        <dgm:presLayoutVars>
          <dgm:chMax val="0"/>
          <dgm:chPref val="0"/>
          <dgm:bulletEnabled val="1"/>
        </dgm:presLayoutVars>
      </dgm:prSet>
      <dgm:spPr/>
    </dgm:pt>
    <dgm:pt modelId="{DEB1EDF8-682D-4438-8A72-F902DF1EB933}" type="pres">
      <dgm:prSet presAssocID="{C6DD1008-82D3-4FCA-B640-AAE4669ACC5C}" presName="parTxOnlySpace" presStyleCnt="0"/>
      <dgm:spPr/>
    </dgm:pt>
    <dgm:pt modelId="{D3C1688E-0869-4B64-90D3-831D3201DA7E}" type="pres">
      <dgm:prSet presAssocID="{C512D12B-EE3A-4410-A5D2-60E6E06F37E8}" presName="parTxOnly" presStyleLbl="node1" presStyleIdx="3" presStyleCnt="4" custLinFactNeighborY="-99795">
        <dgm:presLayoutVars>
          <dgm:chMax val="0"/>
          <dgm:chPref val="0"/>
          <dgm:bulletEnabled val="1"/>
        </dgm:presLayoutVars>
      </dgm:prSet>
      <dgm:spPr/>
    </dgm:pt>
  </dgm:ptLst>
  <dgm:cxnLst>
    <dgm:cxn modelId="{FDB94866-21AD-4C9D-96AC-E853C2D0EDBE}" type="presOf" srcId="{D0B434AE-A86B-4380-91AD-785D50AE9770}" destId="{9D3F570A-1884-4160-AF4A-0214B885DDA7}" srcOrd="0" destOrd="0" presId="urn:microsoft.com/office/officeart/2005/8/layout/chevron1"/>
    <dgm:cxn modelId="{0F5EE76C-99A5-4530-8198-9357FC29A91A}" type="presOf" srcId="{194C23B0-063D-4A6A-B04A-FE5E86E4161B}" destId="{738F6C50-D4F3-45F0-9A7A-39D743905D5C}" srcOrd="0" destOrd="0" presId="urn:microsoft.com/office/officeart/2005/8/layout/chevron1"/>
    <dgm:cxn modelId="{2F47154D-7417-41A1-A265-7E597B19E52B}" srcId="{194C23B0-063D-4A6A-B04A-FE5E86E4161B}" destId="{89F93985-4595-46FC-A4BE-653763B525D2}" srcOrd="0" destOrd="0" parTransId="{991CEC8D-0B18-4425-AC53-8AC69386634A}" sibTransId="{9342611E-B143-45B0-A952-30B46F01B13D}"/>
    <dgm:cxn modelId="{1FB31970-03D5-4CF0-8857-EDFB032A8254}" srcId="{194C23B0-063D-4A6A-B04A-FE5E86E4161B}" destId="{B08D6CAC-6439-4BAB-9334-1C85402B05C8}" srcOrd="2" destOrd="0" parTransId="{59F6492F-8EC4-4186-94D6-14E4392D5306}" sibTransId="{C6DD1008-82D3-4FCA-B640-AAE4669ACC5C}"/>
    <dgm:cxn modelId="{940A975A-8AD7-4687-AD85-C165330C84D7}" srcId="{194C23B0-063D-4A6A-B04A-FE5E86E4161B}" destId="{D0B434AE-A86B-4380-91AD-785D50AE9770}" srcOrd="1" destOrd="0" parTransId="{B166560E-B0FB-4D1D-AC96-81C20FEABA18}" sibTransId="{7912A3D2-4736-48B2-88C8-852A60E360B6}"/>
    <dgm:cxn modelId="{1D4FBA93-8B00-4C1B-9479-793A753FA293}" type="presOf" srcId="{B08D6CAC-6439-4BAB-9334-1C85402B05C8}" destId="{6113B4D5-7898-433C-97A4-09FDF3FA2D77}" srcOrd="0" destOrd="0" presId="urn:microsoft.com/office/officeart/2005/8/layout/chevron1"/>
    <dgm:cxn modelId="{A29CE9BB-4A6B-48EE-94FB-C4E11656169D}" type="presOf" srcId="{89F93985-4595-46FC-A4BE-653763B525D2}" destId="{69122510-7C60-451A-BBE3-BFFAA0F3A938}" srcOrd="0" destOrd="0" presId="urn:microsoft.com/office/officeart/2005/8/layout/chevron1"/>
    <dgm:cxn modelId="{CE9C7ECD-C7B5-4510-9ED9-4456990A8674}" type="presOf" srcId="{C512D12B-EE3A-4410-A5D2-60E6E06F37E8}" destId="{D3C1688E-0869-4B64-90D3-831D3201DA7E}" srcOrd="0" destOrd="0" presId="urn:microsoft.com/office/officeart/2005/8/layout/chevron1"/>
    <dgm:cxn modelId="{BDC6ACD9-E94A-42A5-9B96-C32F7B3B232B}" srcId="{194C23B0-063D-4A6A-B04A-FE5E86E4161B}" destId="{C512D12B-EE3A-4410-A5D2-60E6E06F37E8}" srcOrd="3" destOrd="0" parTransId="{17F8CF72-B5C1-4F2A-8FF8-115A858E809E}" sibTransId="{435E6576-881A-4974-BCD9-EADF97842C66}"/>
    <dgm:cxn modelId="{3FDCF9CE-714E-4109-9BD0-C8A6105B3EEF}" type="presParOf" srcId="{738F6C50-D4F3-45F0-9A7A-39D743905D5C}" destId="{69122510-7C60-451A-BBE3-BFFAA0F3A938}" srcOrd="0" destOrd="0" presId="urn:microsoft.com/office/officeart/2005/8/layout/chevron1"/>
    <dgm:cxn modelId="{1820F6FF-5C9C-42BA-B49D-6C142AC69681}" type="presParOf" srcId="{738F6C50-D4F3-45F0-9A7A-39D743905D5C}" destId="{2C0994A1-71C2-4267-A9D1-7A0E0742C829}" srcOrd="1" destOrd="0" presId="urn:microsoft.com/office/officeart/2005/8/layout/chevron1"/>
    <dgm:cxn modelId="{F0614CFC-6DDC-4BC9-914B-E1CE1AD2D723}" type="presParOf" srcId="{738F6C50-D4F3-45F0-9A7A-39D743905D5C}" destId="{9D3F570A-1884-4160-AF4A-0214B885DDA7}" srcOrd="2" destOrd="0" presId="urn:microsoft.com/office/officeart/2005/8/layout/chevron1"/>
    <dgm:cxn modelId="{507BCE4D-C534-4F52-91FB-DF737A1C1C2A}" type="presParOf" srcId="{738F6C50-D4F3-45F0-9A7A-39D743905D5C}" destId="{30F568B0-3CC3-4EA6-ACD3-C55F62EDE5A5}" srcOrd="3" destOrd="0" presId="urn:microsoft.com/office/officeart/2005/8/layout/chevron1"/>
    <dgm:cxn modelId="{858DA487-00E4-4274-8A4E-5216136E5E48}" type="presParOf" srcId="{738F6C50-D4F3-45F0-9A7A-39D743905D5C}" destId="{6113B4D5-7898-433C-97A4-09FDF3FA2D77}" srcOrd="4" destOrd="0" presId="urn:microsoft.com/office/officeart/2005/8/layout/chevron1"/>
    <dgm:cxn modelId="{E70E260F-D28F-4981-994B-C32BECF1A1E5}" type="presParOf" srcId="{738F6C50-D4F3-45F0-9A7A-39D743905D5C}" destId="{DEB1EDF8-682D-4438-8A72-F902DF1EB933}" srcOrd="5" destOrd="0" presId="urn:microsoft.com/office/officeart/2005/8/layout/chevron1"/>
    <dgm:cxn modelId="{203B1EE0-D2FE-486E-89F0-37C4354DF73E}" type="presParOf" srcId="{738F6C50-D4F3-45F0-9A7A-39D743905D5C}" destId="{D3C1688E-0869-4B64-90D3-831D3201DA7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4C23B0-063D-4A6A-B04A-FE5E86E416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89F93985-4595-46FC-A4BE-653763B525D2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1700" dirty="0">
              <a:latin typeface="Cabin" pitchFamily="2" charset="0"/>
            </a:rPr>
            <a:t>Persmoment bezoek Beke</a:t>
          </a:r>
          <a:endParaRPr lang="nl-BE" sz="1700" dirty="0">
            <a:latin typeface="Cabin" pitchFamily="2" charset="0"/>
          </a:endParaRPr>
        </a:p>
      </dgm:t>
    </dgm:pt>
    <dgm:pt modelId="{991CEC8D-0B18-4425-AC53-8AC69386634A}" type="parTrans" cxnId="{2F47154D-7417-41A1-A265-7E597B19E5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9342611E-B143-45B0-A952-30B46F01B13D}" type="sibTrans" cxnId="{2F47154D-7417-41A1-A265-7E597B19E5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B08D6CAC-6439-4BAB-9334-1C85402B05C8}">
      <dgm:prSet phldrT="[Tekst]" custT="1"/>
      <dgm:spPr>
        <a:solidFill>
          <a:srgbClr val="F2B90C"/>
        </a:solidFill>
      </dgm:spPr>
      <dgm:t>
        <a:bodyPr/>
        <a:lstStyle/>
        <a:p>
          <a:endParaRPr lang="nl-BE" sz="2800" dirty="0">
            <a:latin typeface="Cabin" pitchFamily="2" charset="0"/>
          </a:endParaRPr>
        </a:p>
      </dgm:t>
    </dgm:pt>
    <dgm:pt modelId="{59F6492F-8EC4-4186-94D6-14E4392D5306}" type="parTrans" cxnId="{1FB31970-03D5-4CF0-8857-EDFB032A8254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C6DD1008-82D3-4FCA-B640-AAE4669ACC5C}" type="sibTrans" cxnId="{1FB31970-03D5-4CF0-8857-EDFB032A8254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C512D12B-EE3A-4410-A5D2-60E6E06F37E8}">
      <dgm:prSet phldrT="[Tekst]" custT="1"/>
      <dgm:spPr>
        <a:solidFill>
          <a:srgbClr val="F2B90C"/>
        </a:solidFill>
      </dgm:spPr>
      <dgm:t>
        <a:bodyPr/>
        <a:lstStyle/>
        <a:p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17F8CF72-B5C1-4F2A-8FF8-115A858E809E}" type="parTrans" cxnId="{BDC6ACD9-E94A-42A5-9B96-C32F7B3B23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435E6576-881A-4974-BCD9-EADF97842C66}" type="sibTrans" cxnId="{BDC6ACD9-E94A-42A5-9B96-C32F7B3B23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D0B434AE-A86B-4380-91AD-785D50AE9770}">
      <dgm:prSet custT="1"/>
      <dgm:spPr>
        <a:solidFill>
          <a:srgbClr val="F2B90C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Mobiliteit-plan</a:t>
          </a: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B166560E-B0FB-4D1D-AC96-81C20FEABA18}" type="parTrans" cxnId="{940A975A-8AD7-4687-AD85-C165330C84D7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7912A3D2-4736-48B2-88C8-852A60E360B6}" type="sibTrans" cxnId="{940A975A-8AD7-4687-AD85-C165330C84D7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738F6C50-D4F3-45F0-9A7A-39D743905D5C}" type="pres">
      <dgm:prSet presAssocID="{194C23B0-063D-4A6A-B04A-FE5E86E4161B}" presName="Name0" presStyleCnt="0">
        <dgm:presLayoutVars>
          <dgm:dir/>
          <dgm:animLvl val="lvl"/>
          <dgm:resizeHandles val="exact"/>
        </dgm:presLayoutVars>
      </dgm:prSet>
      <dgm:spPr/>
    </dgm:pt>
    <dgm:pt modelId="{69122510-7C60-451A-BBE3-BFFAA0F3A938}" type="pres">
      <dgm:prSet presAssocID="{89F93985-4595-46FC-A4BE-653763B525D2}" presName="parTxOnly" presStyleLbl="node1" presStyleIdx="0" presStyleCnt="4" custLinFactNeighborX="-55081" custLinFactNeighborY="-99795">
        <dgm:presLayoutVars>
          <dgm:chMax val="0"/>
          <dgm:chPref val="0"/>
          <dgm:bulletEnabled val="1"/>
        </dgm:presLayoutVars>
      </dgm:prSet>
      <dgm:spPr/>
    </dgm:pt>
    <dgm:pt modelId="{2C0994A1-71C2-4267-A9D1-7A0E0742C829}" type="pres">
      <dgm:prSet presAssocID="{9342611E-B143-45B0-A952-30B46F01B13D}" presName="parTxOnlySpace" presStyleCnt="0"/>
      <dgm:spPr/>
    </dgm:pt>
    <dgm:pt modelId="{9D3F570A-1884-4160-AF4A-0214B885DDA7}" type="pres">
      <dgm:prSet presAssocID="{D0B434AE-A86B-4380-91AD-785D50AE9770}" presName="parTxOnly" presStyleLbl="node1" presStyleIdx="1" presStyleCnt="4" custLinFactNeighborX="-3797" custLinFactNeighborY="-17120">
        <dgm:presLayoutVars>
          <dgm:chMax val="0"/>
          <dgm:chPref val="0"/>
          <dgm:bulletEnabled val="1"/>
        </dgm:presLayoutVars>
      </dgm:prSet>
      <dgm:spPr/>
    </dgm:pt>
    <dgm:pt modelId="{30F568B0-3CC3-4EA6-ACD3-C55F62EDE5A5}" type="pres">
      <dgm:prSet presAssocID="{7912A3D2-4736-48B2-88C8-852A60E360B6}" presName="parTxOnlySpace" presStyleCnt="0"/>
      <dgm:spPr/>
    </dgm:pt>
    <dgm:pt modelId="{6113B4D5-7898-433C-97A4-09FDF3FA2D77}" type="pres">
      <dgm:prSet presAssocID="{B08D6CAC-6439-4BAB-9334-1C85402B05C8}" presName="parTxOnly" presStyleLbl="node1" presStyleIdx="2" presStyleCnt="4" custLinFactNeighborX="7843" custLinFactNeighborY="-17120">
        <dgm:presLayoutVars>
          <dgm:chMax val="0"/>
          <dgm:chPref val="0"/>
          <dgm:bulletEnabled val="1"/>
        </dgm:presLayoutVars>
      </dgm:prSet>
      <dgm:spPr/>
    </dgm:pt>
    <dgm:pt modelId="{DEB1EDF8-682D-4438-8A72-F902DF1EB933}" type="pres">
      <dgm:prSet presAssocID="{C6DD1008-82D3-4FCA-B640-AAE4669ACC5C}" presName="parTxOnlySpace" presStyleCnt="0"/>
      <dgm:spPr/>
    </dgm:pt>
    <dgm:pt modelId="{D3C1688E-0869-4B64-90D3-831D3201DA7E}" type="pres">
      <dgm:prSet presAssocID="{C512D12B-EE3A-4410-A5D2-60E6E06F37E8}" presName="parTxOnly" presStyleLbl="node1" presStyleIdx="3" presStyleCnt="4" custLinFactNeighborY="-99795">
        <dgm:presLayoutVars>
          <dgm:chMax val="0"/>
          <dgm:chPref val="0"/>
          <dgm:bulletEnabled val="1"/>
        </dgm:presLayoutVars>
      </dgm:prSet>
      <dgm:spPr/>
    </dgm:pt>
  </dgm:ptLst>
  <dgm:cxnLst>
    <dgm:cxn modelId="{FDB94866-21AD-4C9D-96AC-E853C2D0EDBE}" type="presOf" srcId="{D0B434AE-A86B-4380-91AD-785D50AE9770}" destId="{9D3F570A-1884-4160-AF4A-0214B885DDA7}" srcOrd="0" destOrd="0" presId="urn:microsoft.com/office/officeart/2005/8/layout/chevron1"/>
    <dgm:cxn modelId="{0F5EE76C-99A5-4530-8198-9357FC29A91A}" type="presOf" srcId="{194C23B0-063D-4A6A-B04A-FE5E86E4161B}" destId="{738F6C50-D4F3-45F0-9A7A-39D743905D5C}" srcOrd="0" destOrd="0" presId="urn:microsoft.com/office/officeart/2005/8/layout/chevron1"/>
    <dgm:cxn modelId="{2F47154D-7417-41A1-A265-7E597B19E52B}" srcId="{194C23B0-063D-4A6A-B04A-FE5E86E4161B}" destId="{89F93985-4595-46FC-A4BE-653763B525D2}" srcOrd="0" destOrd="0" parTransId="{991CEC8D-0B18-4425-AC53-8AC69386634A}" sibTransId="{9342611E-B143-45B0-A952-30B46F01B13D}"/>
    <dgm:cxn modelId="{1FB31970-03D5-4CF0-8857-EDFB032A8254}" srcId="{194C23B0-063D-4A6A-B04A-FE5E86E4161B}" destId="{B08D6CAC-6439-4BAB-9334-1C85402B05C8}" srcOrd="2" destOrd="0" parTransId="{59F6492F-8EC4-4186-94D6-14E4392D5306}" sibTransId="{C6DD1008-82D3-4FCA-B640-AAE4669ACC5C}"/>
    <dgm:cxn modelId="{940A975A-8AD7-4687-AD85-C165330C84D7}" srcId="{194C23B0-063D-4A6A-B04A-FE5E86E4161B}" destId="{D0B434AE-A86B-4380-91AD-785D50AE9770}" srcOrd="1" destOrd="0" parTransId="{B166560E-B0FB-4D1D-AC96-81C20FEABA18}" sibTransId="{7912A3D2-4736-48B2-88C8-852A60E360B6}"/>
    <dgm:cxn modelId="{1D4FBA93-8B00-4C1B-9479-793A753FA293}" type="presOf" srcId="{B08D6CAC-6439-4BAB-9334-1C85402B05C8}" destId="{6113B4D5-7898-433C-97A4-09FDF3FA2D77}" srcOrd="0" destOrd="0" presId="urn:microsoft.com/office/officeart/2005/8/layout/chevron1"/>
    <dgm:cxn modelId="{A29CE9BB-4A6B-48EE-94FB-C4E11656169D}" type="presOf" srcId="{89F93985-4595-46FC-A4BE-653763B525D2}" destId="{69122510-7C60-451A-BBE3-BFFAA0F3A938}" srcOrd="0" destOrd="0" presId="urn:microsoft.com/office/officeart/2005/8/layout/chevron1"/>
    <dgm:cxn modelId="{CE9C7ECD-C7B5-4510-9ED9-4456990A8674}" type="presOf" srcId="{C512D12B-EE3A-4410-A5D2-60E6E06F37E8}" destId="{D3C1688E-0869-4B64-90D3-831D3201DA7E}" srcOrd="0" destOrd="0" presId="urn:microsoft.com/office/officeart/2005/8/layout/chevron1"/>
    <dgm:cxn modelId="{BDC6ACD9-E94A-42A5-9B96-C32F7B3B232B}" srcId="{194C23B0-063D-4A6A-B04A-FE5E86E4161B}" destId="{C512D12B-EE3A-4410-A5D2-60E6E06F37E8}" srcOrd="3" destOrd="0" parTransId="{17F8CF72-B5C1-4F2A-8FF8-115A858E809E}" sibTransId="{435E6576-881A-4974-BCD9-EADF97842C66}"/>
    <dgm:cxn modelId="{3FDCF9CE-714E-4109-9BD0-C8A6105B3EEF}" type="presParOf" srcId="{738F6C50-D4F3-45F0-9A7A-39D743905D5C}" destId="{69122510-7C60-451A-BBE3-BFFAA0F3A938}" srcOrd="0" destOrd="0" presId="urn:microsoft.com/office/officeart/2005/8/layout/chevron1"/>
    <dgm:cxn modelId="{1820F6FF-5C9C-42BA-B49D-6C142AC69681}" type="presParOf" srcId="{738F6C50-D4F3-45F0-9A7A-39D743905D5C}" destId="{2C0994A1-71C2-4267-A9D1-7A0E0742C829}" srcOrd="1" destOrd="0" presId="urn:microsoft.com/office/officeart/2005/8/layout/chevron1"/>
    <dgm:cxn modelId="{F0614CFC-6DDC-4BC9-914B-E1CE1AD2D723}" type="presParOf" srcId="{738F6C50-D4F3-45F0-9A7A-39D743905D5C}" destId="{9D3F570A-1884-4160-AF4A-0214B885DDA7}" srcOrd="2" destOrd="0" presId="urn:microsoft.com/office/officeart/2005/8/layout/chevron1"/>
    <dgm:cxn modelId="{507BCE4D-C534-4F52-91FB-DF737A1C1C2A}" type="presParOf" srcId="{738F6C50-D4F3-45F0-9A7A-39D743905D5C}" destId="{30F568B0-3CC3-4EA6-ACD3-C55F62EDE5A5}" srcOrd="3" destOrd="0" presId="urn:microsoft.com/office/officeart/2005/8/layout/chevron1"/>
    <dgm:cxn modelId="{858DA487-00E4-4274-8A4E-5216136E5E48}" type="presParOf" srcId="{738F6C50-D4F3-45F0-9A7A-39D743905D5C}" destId="{6113B4D5-7898-433C-97A4-09FDF3FA2D77}" srcOrd="4" destOrd="0" presId="urn:microsoft.com/office/officeart/2005/8/layout/chevron1"/>
    <dgm:cxn modelId="{E70E260F-D28F-4981-994B-C32BECF1A1E5}" type="presParOf" srcId="{738F6C50-D4F3-45F0-9A7A-39D743905D5C}" destId="{DEB1EDF8-682D-4438-8A72-F902DF1EB933}" srcOrd="5" destOrd="0" presId="urn:microsoft.com/office/officeart/2005/8/layout/chevron1"/>
    <dgm:cxn modelId="{203B1EE0-D2FE-486E-89F0-37C4354DF73E}" type="presParOf" srcId="{738F6C50-D4F3-45F0-9A7A-39D743905D5C}" destId="{D3C1688E-0869-4B64-90D3-831D3201DA7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4C23B0-063D-4A6A-B04A-FE5E86E4161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89F93985-4595-46FC-A4BE-653763B525D2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1800" dirty="0">
              <a:latin typeface="Cabin" pitchFamily="2" charset="0"/>
            </a:rPr>
            <a:t>signalisatie</a:t>
          </a:r>
          <a:endParaRPr lang="nl-BE" sz="1800" dirty="0">
            <a:latin typeface="Cabin" pitchFamily="2" charset="0"/>
          </a:endParaRPr>
        </a:p>
      </dgm:t>
    </dgm:pt>
    <dgm:pt modelId="{991CEC8D-0B18-4425-AC53-8AC69386634A}" type="parTrans" cxnId="{2F47154D-7417-41A1-A265-7E597B19E5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9342611E-B143-45B0-A952-30B46F01B13D}" type="sibTrans" cxnId="{2F47154D-7417-41A1-A265-7E597B19E5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B08D6CAC-6439-4BAB-9334-1C85402B05C8}">
      <dgm:prSet phldrT="[Tekst]" custT="1"/>
      <dgm:spPr>
        <a:solidFill>
          <a:srgbClr val="F2B90C"/>
        </a:solidFill>
      </dgm:spPr>
      <dgm:t>
        <a:bodyPr/>
        <a:lstStyle/>
        <a:p>
          <a:r>
            <a:rPr lang="nl-NL" sz="2800" dirty="0">
              <a:latin typeface="Cabin" pitchFamily="2" charset="0"/>
            </a:rPr>
            <a:t>Flyer 2</a:t>
          </a:r>
          <a:endParaRPr lang="nl-BE" sz="2800" dirty="0">
            <a:latin typeface="Cabin" pitchFamily="2" charset="0"/>
          </a:endParaRPr>
        </a:p>
      </dgm:t>
    </dgm:pt>
    <dgm:pt modelId="{59F6492F-8EC4-4186-94D6-14E4392D5306}" type="parTrans" cxnId="{1FB31970-03D5-4CF0-8857-EDFB032A8254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C6DD1008-82D3-4FCA-B640-AAE4669ACC5C}" type="sibTrans" cxnId="{1FB31970-03D5-4CF0-8857-EDFB032A8254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D0B434AE-A86B-4380-91AD-785D50AE9770}">
      <dgm:prSet custT="1"/>
      <dgm:spPr>
        <a:solidFill>
          <a:srgbClr val="F2B90C"/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Customer service</a:t>
          </a:r>
          <a:endParaRPr lang="nl-BE" sz="22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B166560E-B0FB-4D1D-AC96-81C20FEABA18}" type="parTrans" cxnId="{940A975A-8AD7-4687-AD85-C165330C84D7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7912A3D2-4736-48B2-88C8-852A60E360B6}" type="sibTrans" cxnId="{940A975A-8AD7-4687-AD85-C165330C84D7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C512D12B-EE3A-4410-A5D2-60E6E06F37E8}">
      <dgm:prSet phldrT="[Tekst]" custT="1"/>
      <dgm:spPr>
        <a:solidFill>
          <a:srgbClr val="F2B90C"/>
        </a:solidFill>
      </dgm:spPr>
      <dgm:t>
        <a:bodyPr/>
        <a:lstStyle/>
        <a:p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gm:t>
    </dgm:pt>
    <dgm:pt modelId="{435E6576-881A-4974-BCD9-EADF97842C66}" type="sibTrans" cxnId="{BDC6ACD9-E94A-42A5-9B96-C32F7B3B23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17F8CF72-B5C1-4F2A-8FF8-115A858E809E}" type="parTrans" cxnId="{BDC6ACD9-E94A-42A5-9B96-C32F7B3B232B}">
      <dgm:prSet/>
      <dgm:spPr/>
      <dgm:t>
        <a:bodyPr/>
        <a:lstStyle/>
        <a:p>
          <a:endParaRPr lang="nl-BE">
            <a:latin typeface="Cabin" pitchFamily="2" charset="0"/>
          </a:endParaRPr>
        </a:p>
      </dgm:t>
    </dgm:pt>
    <dgm:pt modelId="{738F6C50-D4F3-45F0-9A7A-39D743905D5C}" type="pres">
      <dgm:prSet presAssocID="{194C23B0-063D-4A6A-B04A-FE5E86E4161B}" presName="Name0" presStyleCnt="0">
        <dgm:presLayoutVars>
          <dgm:dir/>
          <dgm:animLvl val="lvl"/>
          <dgm:resizeHandles val="exact"/>
        </dgm:presLayoutVars>
      </dgm:prSet>
      <dgm:spPr/>
    </dgm:pt>
    <dgm:pt modelId="{69122510-7C60-451A-BBE3-BFFAA0F3A938}" type="pres">
      <dgm:prSet presAssocID="{89F93985-4595-46FC-A4BE-653763B525D2}" presName="parTxOnly" presStyleLbl="node1" presStyleIdx="0" presStyleCnt="4" custLinFactNeighborX="-55081" custLinFactNeighborY="-99795">
        <dgm:presLayoutVars>
          <dgm:chMax val="0"/>
          <dgm:chPref val="0"/>
          <dgm:bulletEnabled val="1"/>
        </dgm:presLayoutVars>
      </dgm:prSet>
      <dgm:spPr/>
    </dgm:pt>
    <dgm:pt modelId="{2C0994A1-71C2-4267-A9D1-7A0E0742C829}" type="pres">
      <dgm:prSet presAssocID="{9342611E-B143-45B0-A952-30B46F01B13D}" presName="parTxOnlySpace" presStyleCnt="0"/>
      <dgm:spPr/>
    </dgm:pt>
    <dgm:pt modelId="{9D3F570A-1884-4160-AF4A-0214B885DDA7}" type="pres">
      <dgm:prSet presAssocID="{D0B434AE-A86B-4380-91AD-785D50AE9770}" presName="parTxOnly" presStyleLbl="node1" presStyleIdx="1" presStyleCnt="4" custLinFactNeighborX="-3797" custLinFactNeighborY="-17120">
        <dgm:presLayoutVars>
          <dgm:chMax val="0"/>
          <dgm:chPref val="0"/>
          <dgm:bulletEnabled val="1"/>
        </dgm:presLayoutVars>
      </dgm:prSet>
      <dgm:spPr/>
    </dgm:pt>
    <dgm:pt modelId="{30F568B0-3CC3-4EA6-ACD3-C55F62EDE5A5}" type="pres">
      <dgm:prSet presAssocID="{7912A3D2-4736-48B2-88C8-852A60E360B6}" presName="parTxOnlySpace" presStyleCnt="0"/>
      <dgm:spPr/>
    </dgm:pt>
    <dgm:pt modelId="{6113B4D5-7898-433C-97A4-09FDF3FA2D77}" type="pres">
      <dgm:prSet presAssocID="{B08D6CAC-6439-4BAB-9334-1C85402B05C8}" presName="parTxOnly" presStyleLbl="node1" presStyleIdx="2" presStyleCnt="4" custLinFactNeighborX="7843" custLinFactNeighborY="-17120">
        <dgm:presLayoutVars>
          <dgm:chMax val="0"/>
          <dgm:chPref val="0"/>
          <dgm:bulletEnabled val="1"/>
        </dgm:presLayoutVars>
      </dgm:prSet>
      <dgm:spPr/>
    </dgm:pt>
    <dgm:pt modelId="{DEB1EDF8-682D-4438-8A72-F902DF1EB933}" type="pres">
      <dgm:prSet presAssocID="{C6DD1008-82D3-4FCA-B640-AAE4669ACC5C}" presName="parTxOnlySpace" presStyleCnt="0"/>
      <dgm:spPr/>
    </dgm:pt>
    <dgm:pt modelId="{D3C1688E-0869-4B64-90D3-831D3201DA7E}" type="pres">
      <dgm:prSet presAssocID="{C512D12B-EE3A-4410-A5D2-60E6E06F37E8}" presName="parTxOnly" presStyleLbl="node1" presStyleIdx="3" presStyleCnt="4" custLinFactNeighborY="-99795">
        <dgm:presLayoutVars>
          <dgm:chMax val="0"/>
          <dgm:chPref val="0"/>
          <dgm:bulletEnabled val="1"/>
        </dgm:presLayoutVars>
      </dgm:prSet>
      <dgm:spPr/>
    </dgm:pt>
  </dgm:ptLst>
  <dgm:cxnLst>
    <dgm:cxn modelId="{FDB94866-21AD-4C9D-96AC-E853C2D0EDBE}" type="presOf" srcId="{D0B434AE-A86B-4380-91AD-785D50AE9770}" destId="{9D3F570A-1884-4160-AF4A-0214B885DDA7}" srcOrd="0" destOrd="0" presId="urn:microsoft.com/office/officeart/2005/8/layout/chevron1"/>
    <dgm:cxn modelId="{0F5EE76C-99A5-4530-8198-9357FC29A91A}" type="presOf" srcId="{194C23B0-063D-4A6A-B04A-FE5E86E4161B}" destId="{738F6C50-D4F3-45F0-9A7A-39D743905D5C}" srcOrd="0" destOrd="0" presId="urn:microsoft.com/office/officeart/2005/8/layout/chevron1"/>
    <dgm:cxn modelId="{2F47154D-7417-41A1-A265-7E597B19E52B}" srcId="{194C23B0-063D-4A6A-B04A-FE5E86E4161B}" destId="{89F93985-4595-46FC-A4BE-653763B525D2}" srcOrd="0" destOrd="0" parTransId="{991CEC8D-0B18-4425-AC53-8AC69386634A}" sibTransId="{9342611E-B143-45B0-A952-30B46F01B13D}"/>
    <dgm:cxn modelId="{1FB31970-03D5-4CF0-8857-EDFB032A8254}" srcId="{194C23B0-063D-4A6A-B04A-FE5E86E4161B}" destId="{B08D6CAC-6439-4BAB-9334-1C85402B05C8}" srcOrd="2" destOrd="0" parTransId="{59F6492F-8EC4-4186-94D6-14E4392D5306}" sibTransId="{C6DD1008-82D3-4FCA-B640-AAE4669ACC5C}"/>
    <dgm:cxn modelId="{940A975A-8AD7-4687-AD85-C165330C84D7}" srcId="{194C23B0-063D-4A6A-B04A-FE5E86E4161B}" destId="{D0B434AE-A86B-4380-91AD-785D50AE9770}" srcOrd="1" destOrd="0" parTransId="{B166560E-B0FB-4D1D-AC96-81C20FEABA18}" sibTransId="{7912A3D2-4736-48B2-88C8-852A60E360B6}"/>
    <dgm:cxn modelId="{1D4FBA93-8B00-4C1B-9479-793A753FA293}" type="presOf" srcId="{B08D6CAC-6439-4BAB-9334-1C85402B05C8}" destId="{6113B4D5-7898-433C-97A4-09FDF3FA2D77}" srcOrd="0" destOrd="0" presId="urn:microsoft.com/office/officeart/2005/8/layout/chevron1"/>
    <dgm:cxn modelId="{A29CE9BB-4A6B-48EE-94FB-C4E11656169D}" type="presOf" srcId="{89F93985-4595-46FC-A4BE-653763B525D2}" destId="{69122510-7C60-451A-BBE3-BFFAA0F3A938}" srcOrd="0" destOrd="0" presId="urn:microsoft.com/office/officeart/2005/8/layout/chevron1"/>
    <dgm:cxn modelId="{CE9C7ECD-C7B5-4510-9ED9-4456990A8674}" type="presOf" srcId="{C512D12B-EE3A-4410-A5D2-60E6E06F37E8}" destId="{D3C1688E-0869-4B64-90D3-831D3201DA7E}" srcOrd="0" destOrd="0" presId="urn:microsoft.com/office/officeart/2005/8/layout/chevron1"/>
    <dgm:cxn modelId="{BDC6ACD9-E94A-42A5-9B96-C32F7B3B232B}" srcId="{194C23B0-063D-4A6A-B04A-FE5E86E4161B}" destId="{C512D12B-EE3A-4410-A5D2-60E6E06F37E8}" srcOrd="3" destOrd="0" parTransId="{17F8CF72-B5C1-4F2A-8FF8-115A858E809E}" sibTransId="{435E6576-881A-4974-BCD9-EADF97842C66}"/>
    <dgm:cxn modelId="{3FDCF9CE-714E-4109-9BD0-C8A6105B3EEF}" type="presParOf" srcId="{738F6C50-D4F3-45F0-9A7A-39D743905D5C}" destId="{69122510-7C60-451A-BBE3-BFFAA0F3A938}" srcOrd="0" destOrd="0" presId="urn:microsoft.com/office/officeart/2005/8/layout/chevron1"/>
    <dgm:cxn modelId="{1820F6FF-5C9C-42BA-B49D-6C142AC69681}" type="presParOf" srcId="{738F6C50-D4F3-45F0-9A7A-39D743905D5C}" destId="{2C0994A1-71C2-4267-A9D1-7A0E0742C829}" srcOrd="1" destOrd="0" presId="urn:microsoft.com/office/officeart/2005/8/layout/chevron1"/>
    <dgm:cxn modelId="{F0614CFC-6DDC-4BC9-914B-E1CE1AD2D723}" type="presParOf" srcId="{738F6C50-D4F3-45F0-9A7A-39D743905D5C}" destId="{9D3F570A-1884-4160-AF4A-0214B885DDA7}" srcOrd="2" destOrd="0" presId="urn:microsoft.com/office/officeart/2005/8/layout/chevron1"/>
    <dgm:cxn modelId="{507BCE4D-C534-4F52-91FB-DF737A1C1C2A}" type="presParOf" srcId="{738F6C50-D4F3-45F0-9A7A-39D743905D5C}" destId="{30F568B0-3CC3-4EA6-ACD3-C55F62EDE5A5}" srcOrd="3" destOrd="0" presId="urn:microsoft.com/office/officeart/2005/8/layout/chevron1"/>
    <dgm:cxn modelId="{858DA487-00E4-4274-8A4E-5216136E5E48}" type="presParOf" srcId="{738F6C50-D4F3-45F0-9A7A-39D743905D5C}" destId="{6113B4D5-7898-433C-97A4-09FDF3FA2D77}" srcOrd="4" destOrd="0" presId="urn:microsoft.com/office/officeart/2005/8/layout/chevron1"/>
    <dgm:cxn modelId="{E70E260F-D28F-4981-994B-C32BECF1A1E5}" type="presParOf" srcId="{738F6C50-D4F3-45F0-9A7A-39D743905D5C}" destId="{DEB1EDF8-682D-4438-8A72-F902DF1EB933}" srcOrd="5" destOrd="0" presId="urn:microsoft.com/office/officeart/2005/8/layout/chevron1"/>
    <dgm:cxn modelId="{203B1EE0-D2FE-486E-89F0-37C4354DF73E}" type="presParOf" srcId="{738F6C50-D4F3-45F0-9A7A-39D743905D5C}" destId="{D3C1688E-0869-4B64-90D3-831D3201DA7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22510-7C60-451A-BBE3-BFFAA0F3A938}">
      <dsp:nvSpPr>
        <dsp:cNvPr id="0" name=""/>
        <dsp:cNvSpPr/>
      </dsp:nvSpPr>
      <dsp:spPr>
        <a:xfrm>
          <a:off x="0" y="0"/>
          <a:ext cx="2263969" cy="9055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>
              <a:latin typeface="Cabin" pitchFamily="2" charset="0"/>
            </a:rPr>
            <a:t>18-31 jan</a:t>
          </a:r>
          <a:endParaRPr lang="nl-BE" sz="2400" b="1" kern="1200" dirty="0">
            <a:latin typeface="Cabin" pitchFamily="2" charset="0"/>
          </a:endParaRPr>
        </a:p>
      </dsp:txBody>
      <dsp:txXfrm>
        <a:off x="452794" y="0"/>
        <a:ext cx="1358382" cy="905587"/>
      </dsp:txXfrm>
    </dsp:sp>
    <dsp:sp modelId="{9D3F570A-1884-4160-AF4A-0214B885DDA7}">
      <dsp:nvSpPr>
        <dsp:cNvPr id="0" name=""/>
        <dsp:cNvSpPr/>
      </dsp:nvSpPr>
      <dsp:spPr>
        <a:xfrm>
          <a:off x="2032865" y="1"/>
          <a:ext cx="2263969" cy="9055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1-7 feb</a:t>
          </a:r>
          <a:endParaRPr lang="nl-BE" sz="2400" b="1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2485659" y="1"/>
        <a:ext cx="1358382" cy="905587"/>
      </dsp:txXfrm>
    </dsp:sp>
    <dsp:sp modelId="{6113B4D5-7898-433C-97A4-09FDF3FA2D77}">
      <dsp:nvSpPr>
        <dsp:cNvPr id="0" name=""/>
        <dsp:cNvSpPr/>
      </dsp:nvSpPr>
      <dsp:spPr>
        <a:xfrm>
          <a:off x="4096790" y="1"/>
          <a:ext cx="2263969" cy="9055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>
              <a:latin typeface="Cabin" pitchFamily="2" charset="0"/>
            </a:rPr>
            <a:t>8-14 feb</a:t>
          </a:r>
          <a:endParaRPr lang="nl-BE" sz="2400" b="1" kern="1200" dirty="0">
            <a:latin typeface="Cabin" pitchFamily="2" charset="0"/>
          </a:endParaRPr>
        </a:p>
      </dsp:txBody>
      <dsp:txXfrm>
        <a:off x="4549584" y="1"/>
        <a:ext cx="1358382" cy="905587"/>
      </dsp:txXfrm>
    </dsp:sp>
    <dsp:sp modelId="{D3C1688E-0869-4B64-90D3-831D3201DA7E}">
      <dsp:nvSpPr>
        <dsp:cNvPr id="0" name=""/>
        <dsp:cNvSpPr/>
      </dsp:nvSpPr>
      <dsp:spPr>
        <a:xfrm>
          <a:off x="6116607" y="0"/>
          <a:ext cx="2263969" cy="9055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15-21 feb</a:t>
          </a:r>
          <a:endParaRPr lang="nl-BE" sz="2400" b="1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6569401" y="0"/>
        <a:ext cx="1358382" cy="905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22510-7C60-451A-BBE3-BFFAA0F3A938}">
      <dsp:nvSpPr>
        <dsp:cNvPr id="0" name=""/>
        <dsp:cNvSpPr/>
      </dsp:nvSpPr>
      <dsp:spPr>
        <a:xfrm>
          <a:off x="0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Cabin" pitchFamily="2" charset="0"/>
            </a:rPr>
            <a:t>Logo &amp; huisstijl</a:t>
          </a:r>
          <a:endParaRPr lang="nl-BE" sz="1800" kern="1200" dirty="0">
            <a:latin typeface="Cabin" pitchFamily="2" charset="0"/>
          </a:endParaRPr>
        </a:p>
      </dsp:txBody>
      <dsp:txXfrm>
        <a:off x="452794" y="0"/>
        <a:ext cx="1358382" cy="905587"/>
      </dsp:txXfrm>
    </dsp:sp>
    <dsp:sp modelId="{9D3F570A-1884-4160-AF4A-0214B885DDA7}">
      <dsp:nvSpPr>
        <dsp:cNvPr id="0" name=""/>
        <dsp:cNvSpPr/>
      </dsp:nvSpPr>
      <dsp:spPr>
        <a:xfrm>
          <a:off x="2032865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Gebouw klaar</a:t>
          </a: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2485659" y="1"/>
        <a:ext cx="1358382" cy="905587"/>
      </dsp:txXfrm>
    </dsp:sp>
    <dsp:sp modelId="{6113B4D5-7898-433C-97A4-09FDF3FA2D77}">
      <dsp:nvSpPr>
        <dsp:cNvPr id="0" name=""/>
        <dsp:cNvSpPr/>
      </dsp:nvSpPr>
      <dsp:spPr>
        <a:xfrm>
          <a:off x="4096790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Cabin" pitchFamily="2" charset="0"/>
            </a:rPr>
            <a:t>Dry run</a:t>
          </a:r>
          <a:endParaRPr lang="nl-BE" sz="2800" kern="1200" dirty="0">
            <a:latin typeface="Cabin" pitchFamily="2" charset="0"/>
          </a:endParaRPr>
        </a:p>
      </dsp:txBody>
      <dsp:txXfrm>
        <a:off x="4549584" y="1"/>
        <a:ext cx="1358382" cy="905587"/>
      </dsp:txXfrm>
    </dsp:sp>
    <dsp:sp modelId="{D3C1688E-0869-4B64-90D3-831D3201DA7E}">
      <dsp:nvSpPr>
        <dsp:cNvPr id="0" name=""/>
        <dsp:cNvSpPr/>
      </dsp:nvSpPr>
      <dsp:spPr>
        <a:xfrm>
          <a:off x="6116607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6569401" y="0"/>
        <a:ext cx="1358382" cy="9055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22510-7C60-451A-BBE3-BFFAA0F3A938}">
      <dsp:nvSpPr>
        <dsp:cNvPr id="0" name=""/>
        <dsp:cNvSpPr/>
      </dsp:nvSpPr>
      <dsp:spPr>
        <a:xfrm>
          <a:off x="0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website</a:t>
          </a:r>
          <a:endParaRPr lang="nl-BE" sz="2400" kern="1200" dirty="0"/>
        </a:p>
      </dsp:txBody>
      <dsp:txXfrm>
        <a:off x="452794" y="0"/>
        <a:ext cx="1358382" cy="905587"/>
      </dsp:txXfrm>
    </dsp:sp>
    <dsp:sp modelId="{9D3F570A-1884-4160-AF4A-0214B885DDA7}">
      <dsp:nvSpPr>
        <dsp:cNvPr id="0" name=""/>
        <dsp:cNvSpPr/>
      </dsp:nvSpPr>
      <dsp:spPr>
        <a:xfrm>
          <a:off x="2032865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Flyer 1</a:t>
          </a:r>
          <a:endParaRPr lang="nl-BE" sz="2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485659" y="1"/>
        <a:ext cx="1358382" cy="905587"/>
      </dsp:txXfrm>
    </dsp:sp>
    <dsp:sp modelId="{6113B4D5-7898-433C-97A4-09FDF3FA2D77}">
      <dsp:nvSpPr>
        <dsp:cNvPr id="0" name=""/>
        <dsp:cNvSpPr/>
      </dsp:nvSpPr>
      <dsp:spPr>
        <a:xfrm>
          <a:off x="4096790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Cabin" pitchFamily="2" charset="0"/>
            </a:rPr>
            <a:t>video</a:t>
          </a:r>
          <a:endParaRPr lang="nl-BE" sz="2800" kern="1200" dirty="0">
            <a:latin typeface="Cabin" pitchFamily="2" charset="0"/>
          </a:endParaRPr>
        </a:p>
      </dsp:txBody>
      <dsp:txXfrm>
        <a:off x="4549584" y="1"/>
        <a:ext cx="1358382" cy="905587"/>
      </dsp:txXfrm>
    </dsp:sp>
    <dsp:sp modelId="{D3C1688E-0869-4B64-90D3-831D3201DA7E}">
      <dsp:nvSpPr>
        <dsp:cNvPr id="0" name=""/>
        <dsp:cNvSpPr/>
      </dsp:nvSpPr>
      <dsp:spPr>
        <a:xfrm>
          <a:off x="6116607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Oproep- brief</a:t>
          </a: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6569401" y="0"/>
        <a:ext cx="1358382" cy="9055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22510-7C60-451A-BBE3-BFFAA0F3A938}">
      <dsp:nvSpPr>
        <dsp:cNvPr id="0" name=""/>
        <dsp:cNvSpPr/>
      </dsp:nvSpPr>
      <dsp:spPr>
        <a:xfrm>
          <a:off x="0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>
              <a:latin typeface="Cabin" pitchFamily="2" charset="0"/>
            </a:rPr>
            <a:t>Persmoment bezoek Beke</a:t>
          </a:r>
          <a:endParaRPr lang="nl-BE" sz="1700" kern="1200" dirty="0">
            <a:latin typeface="Cabin" pitchFamily="2" charset="0"/>
          </a:endParaRPr>
        </a:p>
      </dsp:txBody>
      <dsp:txXfrm>
        <a:off x="452794" y="0"/>
        <a:ext cx="1358382" cy="905587"/>
      </dsp:txXfrm>
    </dsp:sp>
    <dsp:sp modelId="{9D3F570A-1884-4160-AF4A-0214B885DDA7}">
      <dsp:nvSpPr>
        <dsp:cNvPr id="0" name=""/>
        <dsp:cNvSpPr/>
      </dsp:nvSpPr>
      <dsp:spPr>
        <a:xfrm>
          <a:off x="2032865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Mobiliteit-plan</a:t>
          </a: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2485659" y="1"/>
        <a:ext cx="1358382" cy="905587"/>
      </dsp:txXfrm>
    </dsp:sp>
    <dsp:sp modelId="{6113B4D5-7898-433C-97A4-09FDF3FA2D77}">
      <dsp:nvSpPr>
        <dsp:cNvPr id="0" name=""/>
        <dsp:cNvSpPr/>
      </dsp:nvSpPr>
      <dsp:spPr>
        <a:xfrm>
          <a:off x="4096790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800" kern="1200" dirty="0">
            <a:latin typeface="Cabin" pitchFamily="2" charset="0"/>
          </a:endParaRPr>
        </a:p>
      </dsp:txBody>
      <dsp:txXfrm>
        <a:off x="4549584" y="1"/>
        <a:ext cx="1358382" cy="905587"/>
      </dsp:txXfrm>
    </dsp:sp>
    <dsp:sp modelId="{D3C1688E-0869-4B64-90D3-831D3201DA7E}">
      <dsp:nvSpPr>
        <dsp:cNvPr id="0" name=""/>
        <dsp:cNvSpPr/>
      </dsp:nvSpPr>
      <dsp:spPr>
        <a:xfrm>
          <a:off x="6116607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6569401" y="0"/>
        <a:ext cx="1358382" cy="9055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22510-7C60-451A-BBE3-BFFAA0F3A938}">
      <dsp:nvSpPr>
        <dsp:cNvPr id="0" name=""/>
        <dsp:cNvSpPr/>
      </dsp:nvSpPr>
      <dsp:spPr>
        <a:xfrm>
          <a:off x="0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Cabin" pitchFamily="2" charset="0"/>
            </a:rPr>
            <a:t>signalisatie</a:t>
          </a:r>
          <a:endParaRPr lang="nl-BE" sz="1800" kern="1200" dirty="0">
            <a:latin typeface="Cabin" pitchFamily="2" charset="0"/>
          </a:endParaRPr>
        </a:p>
      </dsp:txBody>
      <dsp:txXfrm>
        <a:off x="452794" y="0"/>
        <a:ext cx="1358382" cy="905587"/>
      </dsp:txXfrm>
    </dsp:sp>
    <dsp:sp modelId="{9D3F570A-1884-4160-AF4A-0214B885DDA7}">
      <dsp:nvSpPr>
        <dsp:cNvPr id="0" name=""/>
        <dsp:cNvSpPr/>
      </dsp:nvSpPr>
      <dsp:spPr>
        <a:xfrm>
          <a:off x="2032865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solidFill>
                <a:prstClr val="white"/>
              </a:solidFill>
              <a:latin typeface="Cabin" pitchFamily="2" charset="0"/>
              <a:ea typeface="+mn-ea"/>
              <a:cs typeface="+mn-cs"/>
            </a:rPr>
            <a:t>Customer service</a:t>
          </a:r>
          <a:endParaRPr lang="nl-BE" sz="22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2485659" y="1"/>
        <a:ext cx="1358382" cy="905587"/>
      </dsp:txXfrm>
    </dsp:sp>
    <dsp:sp modelId="{6113B4D5-7898-433C-97A4-09FDF3FA2D77}">
      <dsp:nvSpPr>
        <dsp:cNvPr id="0" name=""/>
        <dsp:cNvSpPr/>
      </dsp:nvSpPr>
      <dsp:spPr>
        <a:xfrm>
          <a:off x="4096790" y="1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Cabin" pitchFamily="2" charset="0"/>
            </a:rPr>
            <a:t>Flyer 2</a:t>
          </a:r>
          <a:endParaRPr lang="nl-BE" sz="2800" kern="1200" dirty="0">
            <a:latin typeface="Cabin" pitchFamily="2" charset="0"/>
          </a:endParaRPr>
        </a:p>
      </dsp:txBody>
      <dsp:txXfrm>
        <a:off x="4549584" y="1"/>
        <a:ext cx="1358382" cy="905587"/>
      </dsp:txXfrm>
    </dsp:sp>
    <dsp:sp modelId="{D3C1688E-0869-4B64-90D3-831D3201DA7E}">
      <dsp:nvSpPr>
        <dsp:cNvPr id="0" name=""/>
        <dsp:cNvSpPr/>
      </dsp:nvSpPr>
      <dsp:spPr>
        <a:xfrm>
          <a:off x="6116607" y="0"/>
          <a:ext cx="2263969" cy="905587"/>
        </a:xfrm>
        <a:prstGeom prst="chevron">
          <a:avLst/>
        </a:prstGeom>
        <a:solidFill>
          <a:srgbClr val="F2B9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400" kern="1200" dirty="0">
            <a:solidFill>
              <a:prstClr val="white"/>
            </a:solidFill>
            <a:latin typeface="Cabin" pitchFamily="2" charset="0"/>
            <a:ea typeface="+mn-ea"/>
            <a:cs typeface="+mn-cs"/>
          </a:endParaRPr>
        </a:p>
      </dsp:txBody>
      <dsp:txXfrm>
        <a:off x="6569401" y="0"/>
        <a:ext cx="1358382" cy="905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E08B5C66-C852-4861-9CD4-5087BC3CA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26" y="476675"/>
            <a:ext cx="8157347" cy="5904649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04964E6C-2CA4-462B-9F68-F1BFE6E6170F}"/>
              </a:ext>
            </a:extLst>
          </p:cNvPr>
          <p:cNvSpPr/>
          <p:nvPr userDrawn="1"/>
        </p:nvSpPr>
        <p:spPr>
          <a:xfrm rot="2700000">
            <a:off x="10683091" y="4672917"/>
            <a:ext cx="1871330" cy="36598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3FFBEC-C7C1-4DED-A32C-5280FF73EAB8}"/>
              </a:ext>
            </a:extLst>
          </p:cNvPr>
          <p:cNvSpPr/>
          <p:nvPr userDrawn="1"/>
        </p:nvSpPr>
        <p:spPr>
          <a:xfrm rot="5400000">
            <a:off x="5336982" y="4560239"/>
            <a:ext cx="935666" cy="3659855"/>
          </a:xfrm>
          <a:prstGeom prst="rect">
            <a:avLst/>
          </a:prstGeom>
          <a:solidFill>
            <a:srgbClr val="021373"/>
          </a:solidFill>
          <a:ln>
            <a:solidFill>
              <a:srgbClr val="0213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5769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bin" pitchFamily="2" charset="0"/>
              </a:defRPr>
            </a:lvl1pPr>
            <a:lvl2pPr>
              <a:defRPr>
                <a:latin typeface="Cabin" pitchFamily="2" charset="0"/>
              </a:defRPr>
            </a:lvl2pPr>
            <a:lvl3pPr>
              <a:defRPr>
                <a:latin typeface="Cabin" pitchFamily="2" charset="0"/>
              </a:defRPr>
            </a:lvl3pPr>
            <a:lvl4pPr>
              <a:defRPr>
                <a:latin typeface="Cabin" pitchFamily="2" charset="0"/>
              </a:defRPr>
            </a:lvl4pPr>
            <a:lvl5pPr>
              <a:defRPr>
                <a:latin typeface="Cabi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076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602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bin" pitchFamily="2" charset="0"/>
              </a:defRPr>
            </a:lvl1pPr>
            <a:lvl2pPr>
              <a:defRPr>
                <a:latin typeface="Cabin" pitchFamily="2" charset="0"/>
              </a:defRPr>
            </a:lvl2pPr>
            <a:lvl3pPr>
              <a:defRPr>
                <a:latin typeface="Cabin" pitchFamily="2" charset="0"/>
              </a:defRPr>
            </a:lvl3pPr>
            <a:lvl4pPr>
              <a:defRPr>
                <a:latin typeface="Cabin" pitchFamily="2" charset="0"/>
              </a:defRPr>
            </a:lvl4pPr>
            <a:lvl5pPr>
              <a:defRPr>
                <a:latin typeface="Cabi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5F7AD79-FB0D-4224-AD36-848C1D9F5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28" y="6315596"/>
            <a:ext cx="2289544" cy="4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5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bin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827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bin" pitchFamily="2" charset="0"/>
              </a:defRPr>
            </a:lvl1pPr>
            <a:lvl2pPr>
              <a:defRPr>
                <a:latin typeface="Cabin" pitchFamily="2" charset="0"/>
              </a:defRPr>
            </a:lvl2pPr>
            <a:lvl3pPr>
              <a:defRPr>
                <a:latin typeface="Cabin" pitchFamily="2" charset="0"/>
              </a:defRPr>
            </a:lvl3pPr>
            <a:lvl4pPr>
              <a:defRPr>
                <a:latin typeface="Cabin" pitchFamily="2" charset="0"/>
              </a:defRPr>
            </a:lvl4pPr>
            <a:lvl5pPr>
              <a:defRPr>
                <a:latin typeface="Cabi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bin" pitchFamily="2" charset="0"/>
              </a:defRPr>
            </a:lvl1pPr>
            <a:lvl2pPr>
              <a:defRPr>
                <a:latin typeface="Cabin" pitchFamily="2" charset="0"/>
              </a:defRPr>
            </a:lvl2pPr>
            <a:lvl3pPr>
              <a:defRPr>
                <a:latin typeface="Cabin" pitchFamily="2" charset="0"/>
              </a:defRPr>
            </a:lvl3pPr>
            <a:lvl4pPr>
              <a:defRPr>
                <a:latin typeface="Cabin" pitchFamily="2" charset="0"/>
              </a:defRPr>
            </a:lvl4pPr>
            <a:lvl5pPr>
              <a:defRPr>
                <a:latin typeface="Cabi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627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38C7F"/>
                </a:solidFill>
                <a:latin typeface="Cabin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bin" pitchFamily="2" charset="0"/>
              </a:defRPr>
            </a:lvl1pPr>
            <a:lvl2pPr>
              <a:defRPr>
                <a:latin typeface="Cabin" pitchFamily="2" charset="0"/>
              </a:defRPr>
            </a:lvl2pPr>
            <a:lvl3pPr>
              <a:defRPr>
                <a:latin typeface="Cabin" pitchFamily="2" charset="0"/>
              </a:defRPr>
            </a:lvl3pPr>
            <a:lvl4pPr>
              <a:defRPr>
                <a:latin typeface="Cabin" pitchFamily="2" charset="0"/>
              </a:defRPr>
            </a:lvl4pPr>
            <a:lvl5pPr>
              <a:defRPr>
                <a:latin typeface="Cabi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38C7F"/>
                </a:solidFill>
                <a:latin typeface="Cabin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bin" pitchFamily="2" charset="0"/>
              </a:defRPr>
            </a:lvl1pPr>
            <a:lvl2pPr>
              <a:defRPr>
                <a:latin typeface="Cabin" pitchFamily="2" charset="0"/>
              </a:defRPr>
            </a:lvl2pPr>
            <a:lvl3pPr>
              <a:defRPr>
                <a:latin typeface="Cabin" pitchFamily="2" charset="0"/>
              </a:defRPr>
            </a:lvl3pPr>
            <a:lvl4pPr>
              <a:defRPr>
                <a:latin typeface="Cabin" pitchFamily="2" charset="0"/>
              </a:defRPr>
            </a:lvl4pPr>
            <a:lvl5pPr>
              <a:defRPr>
                <a:latin typeface="Cabin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271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975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465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bin" pitchFamily="2" charset="0"/>
              </a:defRPr>
            </a:lvl1pPr>
            <a:lvl2pPr>
              <a:defRPr sz="2800">
                <a:latin typeface="Cabin" pitchFamily="2" charset="0"/>
              </a:defRPr>
            </a:lvl2pPr>
            <a:lvl3pPr>
              <a:defRPr sz="2400">
                <a:latin typeface="Cabin" pitchFamily="2" charset="0"/>
              </a:defRPr>
            </a:lvl3pPr>
            <a:lvl4pPr>
              <a:defRPr sz="2000">
                <a:latin typeface="Cabin" pitchFamily="2" charset="0"/>
              </a:defRPr>
            </a:lvl4pPr>
            <a:lvl5pPr>
              <a:defRPr sz="2000">
                <a:latin typeface="Cabin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bin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229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21373"/>
                </a:solidFill>
                <a:latin typeface="Cabi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Cabin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bin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560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94E6-888B-4B18-A032-4067428C2272}" type="datetimeFigureOut">
              <a:rPr lang="nl-BE" smtClean="0"/>
              <a:t>8/03/2021</a:t>
            </a:fld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AE14D-DE7E-43CE-B62F-DABAC9E441F7}" type="slidenum">
              <a:rPr lang="nl-BE" smtClean="0"/>
              <a:t>‹nr.›</a:t>
            </a:fld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8E905E-97B4-46C0-92E6-78290ED56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28" y="6315596"/>
            <a:ext cx="2289544" cy="40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21373"/>
          </a:solidFill>
          <a:latin typeface="Cabin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bin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bi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Cabi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bi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bi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mailto:Tine.meus@bree.b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Katrijn.vanrijsbergen@bree.be" TargetMode="External"/><Relationship Id="rId5" Type="http://schemas.openxmlformats.org/officeDocument/2006/relationships/hyperlink" Target="mailto:Katinka.postelmans@oudsbergen.be" TargetMode="External"/><Relationship Id="rId4" Type="http://schemas.openxmlformats.org/officeDocument/2006/relationships/hyperlink" Target="mailto:Michiel.tijskens@oudsbergen.b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ccinatie.expodroom.be" TargetMode="External"/><Relationship Id="rId2" Type="http://schemas.openxmlformats.org/officeDocument/2006/relationships/hyperlink" Target="http://www.bree.b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vaccinatie.expodroom.be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323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1A1C4-E3BA-4A53-92B6-8F4AC0D4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bin"/>
              </a:rPr>
              <a:t>Eerste snelle flyer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AE4A2DB-BA9C-4643-930B-DA90739D2EF8}"/>
              </a:ext>
            </a:extLst>
          </p:cNvPr>
          <p:cNvSpPr/>
          <p:nvPr/>
        </p:nvSpPr>
        <p:spPr>
          <a:xfrm>
            <a:off x="1032768" y="2001396"/>
            <a:ext cx="973048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038C7F"/>
                </a:solidFill>
                <a:latin typeface="Cabin" pitchFamily="2" charset="0"/>
              </a:rPr>
              <a:t>Doel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Offline publiek bereiken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Promoten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Boodschap: “we werken aan VC (ook al is nog niet alle info voorhanden)”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A5 recto verso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Timing brievenbus: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Stadsmagazine/infoblad B/O: week 25 januari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Flyer: week 1 februari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Herhaling </a:t>
            </a:r>
            <a:r>
              <a:rPr lang="nl-NL" dirty="0" err="1">
                <a:latin typeface="Cabin" pitchFamily="2" charset="0"/>
                <a:cs typeface="Calibri"/>
              </a:rPr>
              <a:t>ifv</a:t>
            </a:r>
            <a:r>
              <a:rPr lang="nl-NL" dirty="0">
                <a:latin typeface="Cabin" pitchFamily="2" charset="0"/>
                <a:cs typeface="Calibri"/>
              </a:rPr>
              <a:t> update mobiliteitsinfo, concrete timing en contactgegevens</a:t>
            </a:r>
            <a:endParaRPr lang="en-US" dirty="0">
              <a:latin typeface="Cabin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8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795F2D3-A894-434A-8A9E-6C9F84C4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271" y="0"/>
            <a:ext cx="4814454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E7BE381-98B2-4174-A5E8-4D069021CB1E}"/>
              </a:ext>
            </a:extLst>
          </p:cNvPr>
          <p:cNvSpPr/>
          <p:nvPr/>
        </p:nvSpPr>
        <p:spPr>
          <a:xfrm>
            <a:off x="4534678" y="2995127"/>
            <a:ext cx="3676261" cy="1073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C0CD3D-61CD-499A-8185-CA38950C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025" y="6212715"/>
            <a:ext cx="1609950" cy="50489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3EBF82B-E1A3-4046-A070-F30B1806B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09" y="0"/>
            <a:ext cx="4810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6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889F8-9342-480C-932C-61B65489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bin"/>
              </a:rPr>
              <a:t>Tijdlijn </a:t>
            </a:r>
            <a:r>
              <a:rPr lang="nl-NL" dirty="0" err="1">
                <a:latin typeface="Cabin"/>
              </a:rPr>
              <a:t>ifv</a:t>
            </a:r>
            <a:r>
              <a:rPr lang="nl-NL" dirty="0">
                <a:latin typeface="Cabin"/>
              </a:rPr>
              <a:t> mijlpalen centrum</a:t>
            </a:r>
            <a:endParaRPr lang="nl-NL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0A04141-1076-442C-9891-D5099426A4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698371"/>
              </p:ext>
            </p:extLst>
          </p:nvPr>
        </p:nvGraphicFramePr>
        <p:xfrm>
          <a:off x="1115627" y="1457035"/>
          <a:ext cx="8384466" cy="1215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0BDD855-4B37-4A54-BFC3-FE9E59EB77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360356"/>
              </p:ext>
            </p:extLst>
          </p:nvPr>
        </p:nvGraphicFramePr>
        <p:xfrm>
          <a:off x="1115627" y="2548945"/>
          <a:ext cx="8384466" cy="1215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E129851-6624-4599-98CA-EAE13A066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6543973"/>
              </p:ext>
            </p:extLst>
          </p:nvPr>
        </p:nvGraphicFramePr>
        <p:xfrm>
          <a:off x="1115627" y="3648491"/>
          <a:ext cx="8384466" cy="1215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3F5F583-5EB8-4081-B462-990C6CE58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927420"/>
              </p:ext>
            </p:extLst>
          </p:nvPr>
        </p:nvGraphicFramePr>
        <p:xfrm>
          <a:off x="1115627" y="5839947"/>
          <a:ext cx="8384466" cy="1215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8482D87-C760-4821-A1A7-8EDC70F67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86159"/>
              </p:ext>
            </p:extLst>
          </p:nvPr>
        </p:nvGraphicFramePr>
        <p:xfrm>
          <a:off x="1115627" y="4740401"/>
          <a:ext cx="8384466" cy="1215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220468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9A213-3994-4165-A5AD-F36BAE8C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bin"/>
              </a:rPr>
              <a:t>Sensibiliseren - locatie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730ED38-782D-46AE-9144-D2767EBC1FF0}"/>
              </a:ext>
            </a:extLst>
          </p:cNvPr>
          <p:cNvSpPr/>
          <p:nvPr/>
        </p:nvSpPr>
        <p:spPr>
          <a:xfrm>
            <a:off x="722982" y="1732059"/>
            <a:ext cx="6777496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038C7F"/>
                </a:solidFill>
                <a:latin typeface="Cabin" pitchFamily="2" charset="0"/>
              </a:rPr>
              <a:t>Producten in de maak</a:t>
            </a:r>
          </a:p>
          <a:p>
            <a:endParaRPr lang="nl-NL" b="1" dirty="0">
              <a:solidFill>
                <a:srgbClr val="038C7F"/>
              </a:solidFill>
              <a:latin typeface="Cabin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Duidelijke plannetjes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VC in ruime omgeving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Plattegrond bezoekers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Bereikbaarheidsplan</a:t>
            </a:r>
          </a:p>
          <a:p>
            <a:pPr lvl="1"/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Signalisatie in en uit gebouw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Route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Beleving/marketing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Levering 29/1</a:t>
            </a:r>
          </a:p>
          <a:p>
            <a:pPr lvl="1"/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Filmpje GoPro: ‘hoe verloopt een bezoek aan ons VC?’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Foto’s voor-na: Expodroom The Make-Over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Archiefbeelden hoogdagen in de expodroom voor tijdens wachten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53F3FB-90E8-4EB9-BE5D-A9DF1CBFB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3" t="574" r="4699"/>
          <a:stretch/>
        </p:blipFill>
        <p:spPr>
          <a:xfrm>
            <a:off x="8418900" y="620889"/>
            <a:ext cx="3694078" cy="58719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0283D8-7599-478F-8C72-46955330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857" y="2271131"/>
            <a:ext cx="3718731" cy="27287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492130A-024B-48CD-B645-CCA860F4F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85" y="1414152"/>
            <a:ext cx="2514951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06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53DA2-0626-4D37-BFDE-AE11601A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bin"/>
              </a:rPr>
              <a:t>Sensibiliseren - vaccinatiebereidheid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BE49A1A-A54D-48BF-ACFD-0AACD2FCE8F4}"/>
              </a:ext>
            </a:extLst>
          </p:cNvPr>
          <p:cNvSpPr/>
          <p:nvPr/>
        </p:nvSpPr>
        <p:spPr>
          <a:xfrm>
            <a:off x="636301" y="1837963"/>
            <a:ext cx="2272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038C7F"/>
                </a:solidFill>
                <a:latin typeface="Cabin" pitchFamily="2" charset="0"/>
              </a:rPr>
              <a:t>Producten in de maak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038C7F"/>
              </a:solidFill>
              <a:latin typeface="Cabin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336E6BB-96A2-4E23-BD41-ED971C091102}"/>
              </a:ext>
            </a:extLst>
          </p:cNvPr>
          <p:cNvSpPr/>
          <p:nvPr/>
        </p:nvSpPr>
        <p:spPr>
          <a:xfrm>
            <a:off x="838200" y="248429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Reportage eerste vaccinaties inwoners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Getuigenissen lokale helden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Selfie in wachtruimte 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Dankjewel-gadget in wachtruimte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Campagne per doelgroep vrijetijdsdiensten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B187EE-32E8-4160-9FC9-94E21248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35" y="4525729"/>
            <a:ext cx="3410728" cy="22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88F1103-71DF-4D05-9DCB-EEAC49A05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46" y="1419947"/>
            <a:ext cx="4783848" cy="367224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E783629-30E2-4680-882B-D809E4737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916" y="5239390"/>
            <a:ext cx="3006644" cy="15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9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3338F-A136-49A0-99D2-19B0493B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Communicatie medewerkers/vrijwilligers</a:t>
            </a:r>
            <a:endParaRPr lang="nl-BE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EB2E686-BA21-4DB1-A535-8A0334BF81B6}"/>
              </a:ext>
            </a:extLst>
          </p:cNvPr>
          <p:cNvSpPr/>
          <p:nvPr/>
        </p:nvSpPr>
        <p:spPr>
          <a:xfrm>
            <a:off x="1004596" y="213633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latin typeface="Cabin" pitchFamily="2" charset="0"/>
                <a:cs typeface="Calibri"/>
              </a:rPr>
              <a:t>Todo</a:t>
            </a:r>
            <a:r>
              <a:rPr lang="nl-NL" dirty="0">
                <a:latin typeface="Cabin" pitchFamily="2" charset="0"/>
                <a:cs typeface="Calibri"/>
              </a:rPr>
              <a:t> HR-manager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Verwerking aanmeldingen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Personeelsplanning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Ondersteuning door communicatie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Promotie inschrijven vrijwilligers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Bestellen gadgets huisstijl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Signalisatie medewerkers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>
                <a:latin typeface="Cabin" pitchFamily="2" charset="0"/>
                <a:cs typeface="Calibri"/>
              </a:rPr>
              <a:t>Feelgood</a:t>
            </a:r>
            <a:r>
              <a:rPr lang="nl-NL" dirty="0">
                <a:latin typeface="Cabin" pitchFamily="2" charset="0"/>
                <a:cs typeface="Calibri"/>
              </a:rPr>
              <a:t> medewerkerslounge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Dankjewel achteraf</a:t>
            </a:r>
          </a:p>
          <a:p>
            <a:endParaRPr lang="nl-NL" dirty="0">
              <a:latin typeface="Cabin" pitchFamily="2" charset="0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3257D2-B7AA-438E-BF67-423A633B5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650" y="4504997"/>
            <a:ext cx="6201640" cy="235300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33C68E-3479-407B-95D8-9C609DEE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463" y="1732372"/>
            <a:ext cx="1937983" cy="258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C42997-07ED-4CF9-B2FD-C7990CB86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226" y="2657886"/>
            <a:ext cx="1666607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8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D5A0C-656E-4E18-B566-7D2D446B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Kostenplaatje communicatie opstart januari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781120-1534-4F5F-AA08-DFFBC301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90" y="1690688"/>
            <a:ext cx="9184333" cy="39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1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BB8FAC-03B5-4779-9D1A-EB7BE4460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418" y="1"/>
            <a:ext cx="3051582" cy="20507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F894CA-B02F-4B5C-AD53-CF0531B6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bin"/>
              </a:rPr>
              <a:t>Communicatieteam</a:t>
            </a:r>
            <a:endParaRPr lang="nl-NL" dirty="0"/>
          </a:p>
        </p:txBody>
      </p:sp>
      <p:pic>
        <p:nvPicPr>
          <p:cNvPr id="3" name="Afbeelding 3">
            <a:extLst>
              <a:ext uri="{FF2B5EF4-FFF2-40B4-BE49-F238E27FC236}">
                <a16:creationId xmlns:a16="http://schemas.microsoft.com/office/drawing/2014/main" id="{8920765B-3B90-43E4-8B79-689873342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245285"/>
            <a:ext cx="4770456" cy="3575481"/>
          </a:xfrm>
          <a:prstGeom prst="rect">
            <a:avLst/>
          </a:prstGeom>
        </p:spPr>
      </p:pic>
      <p:sp>
        <p:nvSpPr>
          <p:cNvPr id="5" name="Explosie: 14 punten 4">
            <a:extLst>
              <a:ext uri="{FF2B5EF4-FFF2-40B4-BE49-F238E27FC236}">
                <a16:creationId xmlns:a16="http://schemas.microsoft.com/office/drawing/2014/main" id="{5BC3189B-C51A-46D5-8762-F0A8C72C1DAD}"/>
              </a:ext>
            </a:extLst>
          </p:cNvPr>
          <p:cNvSpPr/>
          <p:nvPr/>
        </p:nvSpPr>
        <p:spPr>
          <a:xfrm rot="20072305">
            <a:off x="5595606" y="1151355"/>
            <a:ext cx="3264159" cy="2187858"/>
          </a:xfrm>
          <a:prstGeom prst="irregularSeal2">
            <a:avLst/>
          </a:prstGeom>
          <a:solidFill>
            <a:srgbClr val="038C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Nieuwe mix</a:t>
            </a:r>
          </a:p>
          <a:p>
            <a:pPr algn="ctr"/>
            <a:r>
              <a:rPr lang="nl-NL" b="1" dirty="0"/>
              <a:t>Goede start!</a:t>
            </a:r>
            <a:endParaRPr lang="nl-BE" b="1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9F394FF-30A2-4D72-93F4-3F311AD0ADB3}"/>
              </a:ext>
            </a:extLst>
          </p:cNvPr>
          <p:cNvSpPr/>
          <p:nvPr/>
        </p:nvSpPr>
        <p:spPr>
          <a:xfrm>
            <a:off x="569875" y="157529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latin typeface="Cabin" pitchFamily="2" charset="0"/>
                <a:cs typeface="Calibri"/>
              </a:rPr>
              <a:t>v.l.n.r.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r>
              <a:rPr lang="nl-NL" b="1" dirty="0">
                <a:solidFill>
                  <a:srgbClr val="FFC000"/>
                </a:solidFill>
                <a:latin typeface="Cabin" pitchFamily="2" charset="0"/>
                <a:cs typeface="Calibri"/>
              </a:rPr>
              <a:t>Michiel</a:t>
            </a:r>
            <a:r>
              <a:rPr lang="nl-NL" dirty="0">
                <a:solidFill>
                  <a:srgbClr val="FFC000"/>
                </a:solidFill>
                <a:latin typeface="Cabin" pitchFamily="2" charset="0"/>
                <a:cs typeface="Calibri"/>
              </a:rPr>
              <a:t>: </a:t>
            </a:r>
            <a:r>
              <a:rPr lang="nl-NL" dirty="0">
                <a:latin typeface="Cabin" pitchFamily="2" charset="0"/>
                <a:cs typeface="Calibri"/>
              </a:rPr>
              <a:t>pers, logo en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  <a:hlinkClick r:id="rId4"/>
              </a:rPr>
              <a:t>Michiel.tijskens@oudsbergen.be</a:t>
            </a:r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0497 29 12 60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r>
              <a:rPr lang="nl-NL" b="1" dirty="0">
                <a:solidFill>
                  <a:srgbClr val="FFC000"/>
                </a:solidFill>
                <a:latin typeface="Cabin" pitchFamily="2" charset="0"/>
                <a:cs typeface="Calibri"/>
              </a:rPr>
              <a:t>Katinka: </a:t>
            </a:r>
            <a:r>
              <a:rPr lang="nl-NL" dirty="0">
                <a:latin typeface="Cabin" pitchFamily="2" charset="0"/>
                <a:cs typeface="Calibri"/>
              </a:rPr>
              <a:t>huisstijl, webmaster,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  <a:hlinkClick r:id="rId5"/>
              </a:rPr>
              <a:t>Katinka.postelmans@oudsbergen.be</a:t>
            </a:r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0496 30 13 26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r>
              <a:rPr lang="nl-NL" b="1" dirty="0">
                <a:solidFill>
                  <a:srgbClr val="FFC000"/>
                </a:solidFill>
                <a:latin typeface="Cabin" pitchFamily="2" charset="0"/>
                <a:cs typeface="Calibri"/>
              </a:rPr>
              <a:t>Katrijn</a:t>
            </a:r>
            <a:r>
              <a:rPr lang="nl-NL" dirty="0">
                <a:latin typeface="Cabin" pitchFamily="2" charset="0"/>
                <a:cs typeface="Calibri"/>
              </a:rPr>
              <a:t>: </a:t>
            </a:r>
            <a:r>
              <a:rPr lang="nl-NL" dirty="0" err="1">
                <a:latin typeface="Cabin" pitchFamily="2" charset="0"/>
                <a:cs typeface="Calibri"/>
              </a:rPr>
              <a:t>layout</a:t>
            </a:r>
            <a:r>
              <a:rPr lang="nl-NL" dirty="0">
                <a:latin typeface="Cabin" pitchFamily="2" charset="0"/>
                <a:cs typeface="Calibri"/>
              </a:rPr>
              <a:t>, foto, </a:t>
            </a:r>
            <a:r>
              <a:rPr lang="nl-NL" dirty="0" err="1">
                <a:latin typeface="Cabin" pitchFamily="2" charset="0"/>
                <a:cs typeface="Calibri"/>
              </a:rPr>
              <a:t>social</a:t>
            </a:r>
            <a:r>
              <a:rPr lang="nl-NL" dirty="0">
                <a:latin typeface="Cabin" pitchFamily="2" charset="0"/>
                <a:cs typeface="Calibri"/>
              </a:rPr>
              <a:t>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  <a:hlinkClick r:id="rId6"/>
              </a:rPr>
              <a:t>Katrijn.vanrijsbergen@bree.be</a:t>
            </a:r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0495 70 04 14</a:t>
            </a:r>
          </a:p>
          <a:p>
            <a:endParaRPr lang="nl-NL" dirty="0">
              <a:latin typeface="Cabin" pitchFamily="2" charset="0"/>
              <a:cs typeface="Calibri"/>
            </a:endParaRPr>
          </a:p>
          <a:p>
            <a:r>
              <a:rPr lang="nl-NL" b="1" dirty="0">
                <a:solidFill>
                  <a:srgbClr val="FFC000"/>
                </a:solidFill>
                <a:latin typeface="Cabin" pitchFamily="2" charset="0"/>
                <a:cs typeface="Calibri"/>
              </a:rPr>
              <a:t>Tine: </a:t>
            </a:r>
            <a:r>
              <a:rPr lang="nl-NL" dirty="0">
                <a:latin typeface="Cabin" pitchFamily="2" charset="0"/>
                <a:cs typeface="Calibri"/>
              </a:rPr>
              <a:t>planning, signalisatie, gadgets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  <a:hlinkClick r:id="rId7"/>
              </a:rPr>
              <a:t>Tine.meus@bree.be</a:t>
            </a:r>
            <a:endParaRPr lang="nl-NL" dirty="0">
              <a:latin typeface="Cabin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bin" pitchFamily="2" charset="0"/>
                <a:cs typeface="Calibri"/>
              </a:rPr>
              <a:t>0496 22 47 12</a:t>
            </a:r>
          </a:p>
          <a:p>
            <a:endParaRPr lang="nl-NL" dirty="0">
              <a:latin typeface="Cabin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902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3F329C9-2D78-4174-99A7-4736DC4D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897" y="0"/>
            <a:ext cx="7030009" cy="64140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E82499-CE68-4B8E-92B5-03916067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latin typeface="Cabin"/>
              </a:rPr>
              <a:t>communicatieplan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8A008E-744F-4FB6-9CA9-233319E8F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nl-BE" dirty="0">
                <a:latin typeface="Cabin"/>
              </a:rPr>
              <a:t>Vertrekpunt</a:t>
            </a:r>
          </a:p>
          <a:p>
            <a:pPr lvl="1"/>
            <a:r>
              <a:rPr lang="nl-BE" dirty="0">
                <a:latin typeface="Cabin"/>
              </a:rPr>
              <a:t>Doelgroep</a:t>
            </a:r>
          </a:p>
          <a:p>
            <a:pPr lvl="1"/>
            <a:r>
              <a:rPr lang="nl-BE" dirty="0">
                <a:latin typeface="Cabin"/>
              </a:rPr>
              <a:t>Huisstijl </a:t>
            </a:r>
          </a:p>
          <a:p>
            <a:pPr lvl="1"/>
            <a:r>
              <a:rPr lang="nl-BE" dirty="0">
                <a:latin typeface="Cabin"/>
              </a:rPr>
              <a:t>Infrastructuur </a:t>
            </a:r>
            <a:endParaRPr lang="nl-BE" dirty="0"/>
          </a:p>
          <a:p>
            <a:pPr marL="0" indent="0">
              <a:buNone/>
            </a:pPr>
            <a:endParaRPr lang="nl-BE" dirty="0">
              <a:latin typeface="Cabin"/>
            </a:endParaRPr>
          </a:p>
          <a:p>
            <a:r>
              <a:rPr lang="nl-BE" dirty="0">
                <a:latin typeface="Cabin"/>
              </a:rPr>
              <a:t>Informeren</a:t>
            </a:r>
            <a:endParaRPr lang="nl-NL" dirty="0"/>
          </a:p>
          <a:p>
            <a:pPr lvl="1"/>
            <a:r>
              <a:rPr lang="nl-BE" dirty="0">
                <a:latin typeface="Cabin"/>
              </a:rPr>
              <a:t>Vragen beantwoorden (IN)</a:t>
            </a:r>
          </a:p>
          <a:p>
            <a:pPr lvl="1"/>
            <a:r>
              <a:rPr lang="nl-BE" dirty="0">
                <a:latin typeface="Cabin"/>
              </a:rPr>
              <a:t>Nieuwskanalen (UIT)</a:t>
            </a:r>
          </a:p>
          <a:p>
            <a:pPr marL="457200" lvl="1" indent="0">
              <a:buNone/>
            </a:pPr>
            <a:endParaRPr lang="nl-BE" dirty="0">
              <a:latin typeface="Cabin"/>
            </a:endParaRPr>
          </a:p>
          <a:p>
            <a:r>
              <a:rPr lang="nl-BE" dirty="0">
                <a:latin typeface="Cabin"/>
              </a:rPr>
              <a:t>Sensibiliseren/producten</a:t>
            </a:r>
          </a:p>
          <a:p>
            <a:pPr lvl="1"/>
            <a:r>
              <a:rPr lang="nl-BE" dirty="0">
                <a:latin typeface="Cabin"/>
              </a:rPr>
              <a:t>Sfeer en beleving locatie</a:t>
            </a:r>
          </a:p>
          <a:p>
            <a:pPr lvl="1"/>
            <a:r>
              <a:rPr lang="nl-BE" dirty="0">
                <a:latin typeface="Cabin"/>
              </a:rPr>
              <a:t>Campagne vaccinatiebereidheid</a:t>
            </a:r>
          </a:p>
          <a:p>
            <a:pPr marL="457200" lvl="1" indent="0">
              <a:buNone/>
            </a:pPr>
            <a:endParaRPr lang="nl-BE" dirty="0">
              <a:latin typeface="Cabin"/>
            </a:endParaRPr>
          </a:p>
          <a:p>
            <a:r>
              <a:rPr lang="nl-BE" dirty="0">
                <a:latin typeface="Cabin"/>
              </a:rPr>
              <a:t>Communicatieteam en rolverdeling</a:t>
            </a:r>
            <a:endParaRPr lang="nl-BE" dirty="0"/>
          </a:p>
          <a:p>
            <a:pPr lvl="1"/>
            <a:endParaRPr lang="nl-BE" dirty="0">
              <a:latin typeface="Cabin"/>
            </a:endParaRPr>
          </a:p>
          <a:p>
            <a:pPr marL="457200" lvl="1" indent="0">
              <a:buNone/>
            </a:pPr>
            <a:endParaRPr lang="nl-BE" dirty="0">
              <a:latin typeface="Cabin"/>
            </a:endParaRPr>
          </a:p>
          <a:p>
            <a:pPr marL="0" indent="0">
              <a:buNone/>
            </a:pPr>
            <a:endParaRPr lang="nl-BE" dirty="0">
              <a:latin typeface="Cabin"/>
            </a:endParaRPr>
          </a:p>
          <a:p>
            <a:pPr marL="0" indent="0">
              <a:buNone/>
            </a:pPr>
            <a:endParaRPr lang="nl-BE" dirty="0">
              <a:latin typeface="Cabin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188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72DA7-6CF8-4A0E-BA8D-00CD78DB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bin"/>
              </a:rPr>
              <a:t>Doelgroep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A97C09-D1AD-42C3-9909-34701EA04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Cabin"/>
              </a:rPr>
              <a:t>Oudsbergen: ca. 23.500 (fusiegemeente – 8 deelkernen)</a:t>
            </a:r>
          </a:p>
          <a:p>
            <a:r>
              <a:rPr lang="nl-NL" dirty="0">
                <a:latin typeface="Cabin"/>
              </a:rPr>
              <a:t>Bree: ca 16.000 inwoners (5 deelkernen)</a:t>
            </a:r>
          </a:p>
          <a:p>
            <a:r>
              <a:rPr lang="nl-NL" dirty="0">
                <a:latin typeface="Cabin"/>
              </a:rPr>
              <a:t>uniforme, neutrale, gelijktijdige communicatie voor iedereen</a:t>
            </a:r>
            <a:endParaRPr lang="nl-NL" dirty="0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9DFB4249-F193-4FE9-9211-DA416CF9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97" y="3807451"/>
            <a:ext cx="3839736" cy="2318974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2253A2A9-6ED3-4E53-B724-F08E2E8BD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887" y="3984556"/>
            <a:ext cx="4118517" cy="1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4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>
            <a:extLst>
              <a:ext uri="{FF2B5EF4-FFF2-40B4-BE49-F238E27FC236}">
                <a16:creationId xmlns:a16="http://schemas.microsoft.com/office/drawing/2014/main" id="{3446104B-A60A-4F83-A6AC-87AD282E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007" y="3052240"/>
            <a:ext cx="7225553" cy="37207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3E023A-0259-427A-9175-857FF5DC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latin typeface="Cabin"/>
              </a:rPr>
              <a:t>Logo en huisstijl</a:t>
            </a:r>
            <a:endParaRPr lang="nl-BE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CA7D6BE3-620E-4845-AB63-D0193C82C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974" y="1690688"/>
            <a:ext cx="6472517" cy="13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7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57311-9DBA-4BDB-95CA-662F6A3C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Infrastructuur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3CFCE80-F833-4F16-9A63-76BB73B1C51D}"/>
              </a:ext>
            </a:extLst>
          </p:cNvPr>
          <p:cNvSpPr txBox="1"/>
          <p:nvPr/>
        </p:nvSpPr>
        <p:spPr>
          <a:xfrm>
            <a:off x="838200" y="1825625"/>
            <a:ext cx="4345259" cy="41654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bin"/>
              </a:rPr>
              <a:t> </a:t>
            </a:r>
            <a:r>
              <a:rPr lang="nl-NL" sz="2800" dirty="0">
                <a:ea typeface="+mn-lt"/>
                <a:cs typeface="+mn-lt"/>
              </a:rPr>
              <a:t>Industrieterrein buiten grote ring van Bree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abin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bin"/>
              </a:rPr>
              <a:t>Leegstaande</a:t>
            </a:r>
            <a:r>
              <a:rPr lang="en-US" sz="2800" dirty="0">
                <a:latin typeface="Cabin"/>
              </a:rPr>
              <a:t> </a:t>
            </a:r>
            <a:r>
              <a:rPr lang="en-US" sz="2800" dirty="0" err="1">
                <a:latin typeface="Cabin"/>
              </a:rPr>
              <a:t>evenementenhal</a:t>
            </a:r>
            <a:endParaRPr lang="nl-NL" sz="2800" dirty="0">
              <a:latin typeface="Cabin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abin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bin"/>
              </a:rPr>
              <a:t>Make-over </a:t>
            </a:r>
            <a:r>
              <a:rPr lang="en-US" sz="2800" dirty="0" err="1">
                <a:latin typeface="Cabin"/>
              </a:rPr>
              <a:t>nodig</a:t>
            </a:r>
            <a:endParaRPr lang="en-US" sz="2800" dirty="0">
              <a:latin typeface="Cabin" pitchFamily="2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800" dirty="0">
              <a:latin typeface="Cabin"/>
            </a:endParaRPr>
          </a:p>
        </p:txBody>
      </p:sp>
      <p:pic>
        <p:nvPicPr>
          <p:cNvPr id="3" name="Afbeelding 3">
            <a:extLst>
              <a:ext uri="{FF2B5EF4-FFF2-40B4-BE49-F238E27FC236}">
                <a16:creationId xmlns:a16="http://schemas.microsoft.com/office/drawing/2014/main" id="{2ACDC4A3-B8F6-4324-B4EE-FBA1577D1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576" y="366675"/>
            <a:ext cx="5898457" cy="5949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325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Afbeelding met binnen, plafond, pier, water&#10;&#10;Automatisch gegenereerde beschrijving">
            <a:extLst>
              <a:ext uri="{FF2B5EF4-FFF2-40B4-BE49-F238E27FC236}">
                <a16:creationId xmlns:a16="http://schemas.microsoft.com/office/drawing/2014/main" id="{BE08855C-6A65-4AF1-AEC3-E484D63E15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0418" y="199405"/>
            <a:ext cx="4527308" cy="6033313"/>
          </a:xfrm>
        </p:spPr>
      </p:pic>
      <p:pic>
        <p:nvPicPr>
          <p:cNvPr id="9" name="Afbeelding 9" descr="Afbeelding met binnen, tafel, kamer, person&#10;&#10;Automatisch gegenereerde beschrijving">
            <a:extLst>
              <a:ext uri="{FF2B5EF4-FFF2-40B4-BE49-F238E27FC236}">
                <a16:creationId xmlns:a16="http://schemas.microsoft.com/office/drawing/2014/main" id="{9E58843C-AA0D-4708-AC52-7C735ED99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081" y="3174520"/>
            <a:ext cx="5410200" cy="3268887"/>
          </a:xfrm>
          <a:prstGeom prst="rect">
            <a:avLst/>
          </a:prstGeom>
        </p:spPr>
      </p:pic>
      <p:pic>
        <p:nvPicPr>
          <p:cNvPr id="10" name="Afbeelding 10" descr="Afbeelding met gebouw, vloer, trein, platform&#10;&#10;Automatisch gegenereerde beschrijving">
            <a:extLst>
              <a:ext uri="{FF2B5EF4-FFF2-40B4-BE49-F238E27FC236}">
                <a16:creationId xmlns:a16="http://schemas.microsoft.com/office/drawing/2014/main" id="{02431698-C33A-432C-954D-43A7EE62E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084" y="153664"/>
            <a:ext cx="5596052" cy="3121669"/>
          </a:xfrm>
          <a:prstGeom prst="rect">
            <a:avLst/>
          </a:prstGeom>
        </p:spPr>
      </p:pic>
      <p:sp>
        <p:nvSpPr>
          <p:cNvPr id="13" name="Pijl: rechts 12">
            <a:extLst>
              <a:ext uri="{FF2B5EF4-FFF2-40B4-BE49-F238E27FC236}">
                <a16:creationId xmlns:a16="http://schemas.microsoft.com/office/drawing/2014/main" id="{A77136C7-E14E-4B11-99CC-6F5825928C08}"/>
              </a:ext>
            </a:extLst>
          </p:cNvPr>
          <p:cNvSpPr/>
          <p:nvPr/>
        </p:nvSpPr>
        <p:spPr>
          <a:xfrm>
            <a:off x="4312287" y="2554780"/>
            <a:ext cx="3205974" cy="1496120"/>
          </a:xfrm>
          <a:prstGeom prst="rightArrow">
            <a:avLst/>
          </a:prstGeom>
          <a:solidFill>
            <a:srgbClr val="F2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102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DB426-802B-4ACC-A9A7-D3B3196D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bin"/>
              </a:rPr>
              <a:t>Informeren: vragen beantwoorden (IN)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A619956-86F4-4438-8985-4DDC2218683E}"/>
              </a:ext>
            </a:extLst>
          </p:cNvPr>
          <p:cNvSpPr txBox="1"/>
          <p:nvPr/>
        </p:nvSpPr>
        <p:spPr>
          <a:xfrm>
            <a:off x="654205" y="2001644"/>
            <a:ext cx="681339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 dirty="0">
                <a:solidFill>
                  <a:srgbClr val="038C7F"/>
                </a:solidFill>
                <a:latin typeface="Cabin" pitchFamily="2" charset="0"/>
              </a:rPr>
              <a:t>Bestaande hulplijnen intern</a:t>
            </a:r>
            <a:endParaRPr lang="en-US" sz="2400" b="1" dirty="0">
              <a:solidFill>
                <a:srgbClr val="038C7F"/>
              </a:solidFill>
              <a:latin typeface="Cabin" pitchFamily="2" charset="0"/>
            </a:endParaRPr>
          </a:p>
          <a:p>
            <a:pPr lvl="1">
              <a:buFontTx/>
              <a:buChar char="•"/>
            </a:pPr>
            <a:r>
              <a:rPr lang="nl-BE" dirty="0">
                <a:latin typeface="Cabin" pitchFamily="2" charset="0"/>
                <a:cs typeface="Arial"/>
              </a:rPr>
              <a:t> Onthaal O/B</a:t>
            </a:r>
          </a:p>
          <a:p>
            <a:pPr lvl="2">
              <a:buFontTx/>
              <a:buChar char="•"/>
            </a:pPr>
            <a:r>
              <a:rPr lang="nl-BE" dirty="0">
                <a:latin typeface="Cabin" pitchFamily="2" charset="0"/>
                <a:cs typeface="Arial"/>
              </a:rPr>
              <a:t> Tel</a:t>
            </a:r>
          </a:p>
          <a:p>
            <a:pPr lvl="2">
              <a:buFont typeface="Arial"/>
              <a:buChar char="•"/>
            </a:pPr>
            <a:r>
              <a:rPr lang="nl-BE" dirty="0">
                <a:latin typeface="Cabin" pitchFamily="2" charset="0"/>
                <a:cs typeface="Arial"/>
              </a:rPr>
              <a:t> Mail 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Facebook en App Oudsbergen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Facebook, </a:t>
            </a:r>
            <a:r>
              <a:rPr lang="nl-BE" dirty="0" err="1">
                <a:latin typeface="Cabin" pitchFamily="2" charset="0"/>
                <a:cs typeface="Calibri"/>
              </a:rPr>
              <a:t>Hoplr</a:t>
            </a:r>
            <a:r>
              <a:rPr lang="nl-BE" dirty="0">
                <a:latin typeface="Cabin" pitchFamily="2" charset="0"/>
                <a:cs typeface="Calibri"/>
              </a:rPr>
              <a:t> en App Bree</a:t>
            </a:r>
            <a:endParaRPr lang="nl-BE" dirty="0">
              <a:latin typeface="Cabin" pitchFamily="2" charset="0"/>
            </a:endParaRP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Breezorgt@bree.be</a:t>
            </a:r>
          </a:p>
          <a:p>
            <a:pPr lvl="1">
              <a:buFont typeface="Arial"/>
              <a:buChar char="•"/>
            </a:pPr>
            <a:endParaRPr lang="nl-BE" dirty="0">
              <a:latin typeface="Cabin" pitchFamily="2" charset="0"/>
              <a:cs typeface="Calibri"/>
            </a:endParaRPr>
          </a:p>
          <a:p>
            <a:r>
              <a:rPr lang="nl-BE" sz="2400" b="1" dirty="0">
                <a:solidFill>
                  <a:srgbClr val="038C7F"/>
                </a:solidFill>
                <a:latin typeface="Cabin" pitchFamily="2" charset="0"/>
              </a:rPr>
              <a:t>​ Bestaande hulplijnen extern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helplimburgvaccineren.be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Cabin" pitchFamily="2" charset="0"/>
                <a:cs typeface="Arial"/>
              </a:rPr>
              <a:t>laatjevaccineren.be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CB9688C-52A7-413C-B5D5-8507910111D5}"/>
              </a:ext>
            </a:extLst>
          </p:cNvPr>
          <p:cNvSpPr txBox="1"/>
          <p:nvPr/>
        </p:nvSpPr>
        <p:spPr>
          <a:xfrm>
            <a:off x="5566864" y="2001644"/>
            <a:ext cx="6813395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 </a:t>
            </a:r>
            <a:r>
              <a:rPr lang="nl-BE" sz="2400" b="1" dirty="0">
                <a:solidFill>
                  <a:srgbClr val="038C7F"/>
                </a:solidFill>
                <a:latin typeface="Cabin" pitchFamily="2" charset="0"/>
              </a:rPr>
              <a:t>Nieuw: customer service center per VC?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 Mailbox: vaccinatie@expodroom.be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 Centraal telefoonnummer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 start (OV) : 15/2</a:t>
            </a:r>
          </a:p>
          <a:p>
            <a:pPr>
              <a:buFont typeface="Arial"/>
              <a:buChar char="•"/>
            </a:pPr>
            <a:endParaRPr lang="nl-BE" dirty="0">
              <a:latin typeface="Cabin"/>
              <a:cs typeface="Arial"/>
            </a:endParaRPr>
          </a:p>
          <a:p>
            <a:pPr>
              <a:buFont typeface="Arial"/>
              <a:buChar char="•"/>
            </a:pPr>
            <a:r>
              <a:rPr lang="nl-BE" b="1" dirty="0">
                <a:solidFill>
                  <a:srgbClr val="FFC000"/>
                </a:solidFill>
                <a:latin typeface="Cabin"/>
                <a:cs typeface="Arial"/>
              </a:rPr>
              <a:t> </a:t>
            </a:r>
            <a:r>
              <a:rPr lang="nl-BE" sz="2000" b="1" dirty="0">
                <a:solidFill>
                  <a:srgbClr val="FFC000"/>
                </a:solidFill>
                <a:latin typeface="Cabin"/>
                <a:cs typeface="Arial"/>
              </a:rPr>
              <a:t>TODO en openstaande vragen</a:t>
            </a:r>
            <a:endParaRPr lang="nl-BE" b="1" dirty="0">
              <a:solidFill>
                <a:srgbClr val="FFC000"/>
              </a:solidFill>
              <a:latin typeface="Cabin"/>
              <a:cs typeface="Arial"/>
            </a:endParaRPr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 Openingsuren callcenter</a:t>
            </a:r>
            <a:endParaRPr lang="nl-BE" dirty="0"/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 Startdatum ?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 Bezetting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 Aanpak/opleiding/FAQ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/>
                <a:cs typeface="Arial"/>
              </a:rPr>
              <a:t> </a:t>
            </a:r>
            <a:r>
              <a:rPr lang="nl-BE" dirty="0" err="1">
                <a:latin typeface="Cabin"/>
                <a:cs typeface="Arial"/>
              </a:rPr>
              <a:t>Social</a:t>
            </a:r>
            <a:r>
              <a:rPr lang="nl-BE" dirty="0">
                <a:latin typeface="Cabin"/>
                <a:cs typeface="Arial"/>
              </a:rPr>
              <a:t> media?</a:t>
            </a:r>
          </a:p>
          <a:p>
            <a:pPr lvl="1">
              <a:buFont typeface="Arial"/>
              <a:buChar char="•"/>
            </a:pPr>
            <a:endParaRPr lang="nl-BE" dirty="0"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endParaRPr lang="nl-BE" dirty="0">
              <a:latin typeface="Calibri"/>
              <a:cs typeface="Calibri"/>
            </a:endParaRPr>
          </a:p>
          <a:p>
            <a:r>
              <a:rPr lang="nl-BE" dirty="0">
                <a:latin typeface="Cabin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99660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323E6-2066-4F18-9BA8-4F337331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Informeren: nieuws publiceren (UIT)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289D1D2-1F4A-4B25-A623-B36EEF41AFF4}"/>
              </a:ext>
            </a:extLst>
          </p:cNvPr>
          <p:cNvSpPr txBox="1"/>
          <p:nvPr/>
        </p:nvSpPr>
        <p:spPr>
          <a:xfrm>
            <a:off x="654205" y="2001644"/>
            <a:ext cx="681339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 dirty="0">
                <a:solidFill>
                  <a:srgbClr val="038C7F"/>
                </a:solidFill>
                <a:latin typeface="Cabin" pitchFamily="2" charset="0"/>
              </a:rPr>
              <a:t>Bestaande kanalen</a:t>
            </a:r>
            <a:endParaRPr lang="en-US" sz="2400" b="1" dirty="0">
              <a:solidFill>
                <a:srgbClr val="038C7F"/>
              </a:solidFill>
              <a:latin typeface="Cabin" pitchFamily="2" charset="0"/>
            </a:endParaRPr>
          </a:p>
          <a:p>
            <a:pPr lvl="1">
              <a:buChar char="•"/>
            </a:pPr>
            <a:r>
              <a:rPr lang="nl-BE" dirty="0">
                <a:latin typeface="Cabin" pitchFamily="2" charset="0"/>
                <a:cs typeface="Arial"/>
              </a:rPr>
              <a:t> </a:t>
            </a:r>
            <a:r>
              <a:rPr lang="nl-BE" dirty="0">
                <a:latin typeface="Cabin" pitchFamily="2" charset="0"/>
                <a:ea typeface="+mn-lt"/>
                <a:cs typeface="+mn-lt"/>
              </a:rPr>
              <a:t>website</a:t>
            </a:r>
            <a:r>
              <a:rPr lang="nl-BE" dirty="0">
                <a:latin typeface="Cabin" pitchFamily="2" charset="0"/>
                <a:cs typeface="Arial"/>
              </a:rPr>
              <a:t> O/B</a:t>
            </a:r>
            <a:endParaRPr lang="nl-BE" dirty="0">
              <a:latin typeface="Cabin" pitchFamily="2" charset="0"/>
              <a:cs typeface="Arial"/>
              <a:hlinkClick r:id="rId2"/>
            </a:endParaRP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ea typeface="+mn-lt"/>
                <a:cs typeface="+mn-lt"/>
              </a:rPr>
              <a:t> Facebook  O/B</a:t>
            </a:r>
            <a:endParaRPr lang="nl-BE" dirty="0">
              <a:latin typeface="Cabin" pitchFamily="2" charset="0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Arial"/>
              </a:rPr>
              <a:t>​ </a:t>
            </a:r>
            <a:r>
              <a:rPr lang="nl-BE" dirty="0">
                <a:latin typeface="Cabin" pitchFamily="2" charset="0"/>
                <a:cs typeface="Calibri"/>
              </a:rPr>
              <a:t>Stadsmagazine maandelijks B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Infokrant tweewekelijks O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Infomagazine viermaandelijks O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</a:t>
            </a:r>
            <a:r>
              <a:rPr lang="nl-BE" dirty="0">
                <a:latin typeface="Cabin" pitchFamily="2" charset="0"/>
                <a:ea typeface="+mn-lt"/>
                <a:cs typeface="+mn-lt"/>
              </a:rPr>
              <a:t>jaarcontract TVL </a:t>
            </a:r>
            <a:r>
              <a:rPr lang="nl-BE" dirty="0" err="1">
                <a:latin typeface="Cabin" pitchFamily="2" charset="0"/>
                <a:ea typeface="+mn-lt"/>
                <a:cs typeface="+mn-lt"/>
              </a:rPr>
              <a:t>Oudsbergen</a:t>
            </a:r>
            <a:endParaRPr lang="nl-BE" dirty="0">
              <a:latin typeface="Cabin" pitchFamily="2" charset="0"/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jaarcontract FM Goud Bree</a:t>
            </a:r>
            <a:endParaRPr lang="nl-BE" dirty="0">
              <a:latin typeface="Cabin" pitchFamily="2" charset="0"/>
            </a:endParaRP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App O/B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</a:t>
            </a:r>
            <a:r>
              <a:rPr lang="nl-BE" dirty="0" err="1">
                <a:latin typeface="Cabin" pitchFamily="2" charset="0"/>
                <a:cs typeface="Calibri"/>
              </a:rPr>
              <a:t>Hoplr</a:t>
            </a:r>
            <a:r>
              <a:rPr lang="nl-BE" dirty="0">
                <a:latin typeface="Cabin" pitchFamily="2" charset="0"/>
                <a:cs typeface="Calibri"/>
              </a:rPr>
              <a:t> B</a:t>
            </a: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Calibri"/>
              </a:rPr>
              <a:t> Intranet O/B</a:t>
            </a:r>
          </a:p>
          <a:p>
            <a:pPr lvl="1">
              <a:buFont typeface="Arial"/>
              <a:buChar char="•"/>
            </a:pPr>
            <a:endParaRPr lang="nl-BE" dirty="0">
              <a:latin typeface="Cabin" pitchFamily="2" charset="0"/>
              <a:cs typeface="Calibri"/>
            </a:endParaRPr>
          </a:p>
          <a:p>
            <a:r>
              <a:rPr lang="nl-BE" dirty="0">
                <a:latin typeface="Cabin" pitchFamily="2" charset="0"/>
                <a:cs typeface="Arial"/>
              </a:rPr>
              <a:t>​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8D6DEDD-65CE-4670-BC8D-38E409D844BF}"/>
              </a:ext>
            </a:extLst>
          </p:cNvPr>
          <p:cNvSpPr txBox="1"/>
          <p:nvPr/>
        </p:nvSpPr>
        <p:spPr>
          <a:xfrm>
            <a:off x="5450541" y="2079812"/>
            <a:ext cx="608703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 dirty="0">
                <a:solidFill>
                  <a:srgbClr val="038C7F"/>
                </a:solidFill>
                <a:latin typeface="Cabin" pitchFamily="2" charset="0"/>
              </a:rPr>
              <a:t>Nieuwe kanalen </a:t>
            </a:r>
            <a:r>
              <a:rPr lang="nl-BE" sz="2400" b="1" dirty="0">
                <a:solidFill>
                  <a:srgbClr val="FFC000"/>
                </a:solidFill>
                <a:latin typeface="Cabin" pitchFamily="2" charset="0"/>
              </a:rPr>
              <a:t>= FOCUS</a:t>
            </a:r>
            <a:endParaRPr lang="en-US" sz="2400" b="1" dirty="0">
              <a:solidFill>
                <a:srgbClr val="FFC000"/>
              </a:solidFill>
              <a:latin typeface="Cabin" pitchFamily="2" charset="0"/>
            </a:endParaRPr>
          </a:p>
          <a:p>
            <a:pPr lvl="1">
              <a:buChar char="•"/>
            </a:pPr>
            <a:r>
              <a:rPr lang="nl-BE" dirty="0">
                <a:latin typeface="Cabin" pitchFamily="2" charset="0"/>
                <a:cs typeface="Arial"/>
              </a:rPr>
              <a:t> Online: </a:t>
            </a:r>
            <a:r>
              <a:rPr lang="nl-BE" dirty="0">
                <a:latin typeface="Cabin" pitchFamily="2" charset="0"/>
                <a:cs typeface="Arial"/>
                <a:hlinkClick r:id="rId3"/>
              </a:rPr>
              <a:t>vaccinatie.expodroom.be</a:t>
            </a:r>
            <a:r>
              <a:rPr lang="nl-BE" dirty="0">
                <a:latin typeface="Cabin" pitchFamily="2" charset="0"/>
                <a:cs typeface="Arial"/>
              </a:rPr>
              <a:t> </a:t>
            </a:r>
            <a:endParaRPr lang="en-US" dirty="0">
              <a:latin typeface="Cabin" pitchFamily="2" charset="0"/>
              <a:cs typeface="Arial"/>
            </a:endParaRPr>
          </a:p>
          <a:p>
            <a:pPr lvl="1">
              <a:buFont typeface="Arial"/>
              <a:buChar char="•"/>
            </a:pPr>
            <a:r>
              <a:rPr lang="nl-BE" dirty="0">
                <a:latin typeface="Cabin" pitchFamily="2" charset="0"/>
                <a:cs typeface="Arial"/>
              </a:rPr>
              <a:t> Offline: Huis-aan-huis-bedeling</a:t>
            </a:r>
          </a:p>
          <a:p>
            <a:pPr lvl="1"/>
            <a:endParaRPr lang="nl-BE" dirty="0">
              <a:latin typeface="Cabin" pitchFamily="2" charset="0"/>
              <a:cs typeface="Arial"/>
            </a:endParaRPr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A38C5EFA-651B-4D25-B992-7199D23C4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158" y="3372474"/>
            <a:ext cx="6286174" cy="33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45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0ECD2-A837-4A84-84DD-A577B422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/>
              <a:t>Demo website</a:t>
            </a:r>
            <a:endParaRPr lang="nl-NL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41FF65B-7AEC-4CFC-82C2-6E55ECB42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84434" y="1171021"/>
            <a:ext cx="5183188" cy="823912"/>
          </a:xfrm>
        </p:spPr>
        <p:txBody>
          <a:bodyPr/>
          <a:lstStyle/>
          <a:p>
            <a:r>
              <a:rPr lang="en-US" dirty="0">
                <a:hlinkClick r:id="rId2"/>
              </a:rPr>
              <a:t>www.vaccinatie.expodroom.be</a:t>
            </a:r>
            <a:r>
              <a:rPr lang="en-US" dirty="0"/>
              <a:t> (29/1)</a:t>
            </a:r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BC8E4D9B-76C5-4E6A-9DA7-875CDBFB5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" r="22004" b="2"/>
          <a:stretch/>
        </p:blipFill>
        <p:spPr>
          <a:xfrm>
            <a:off x="923277" y="2143022"/>
            <a:ext cx="6542843" cy="4651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20096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21373"/>
      </a:dk2>
      <a:lt2>
        <a:srgbClr val="FFFFFF"/>
      </a:lt2>
      <a:accent1>
        <a:srgbClr val="038C7F"/>
      </a:accent1>
      <a:accent2>
        <a:srgbClr val="021373"/>
      </a:accent2>
      <a:accent3>
        <a:srgbClr val="F2B90C"/>
      </a:accent3>
      <a:accent4>
        <a:srgbClr val="FFFFFF"/>
      </a:accent4>
      <a:accent5>
        <a:srgbClr val="FFFFFF"/>
      </a:accent5>
      <a:accent6>
        <a:srgbClr val="FFFFFF"/>
      </a:accent6>
      <a:hlink>
        <a:srgbClr val="021373"/>
      </a:hlink>
      <a:folHlink>
        <a:srgbClr val="A5A5A5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98F961C6-2C2B-44F4-A791-BEBECD1F6EFB}" vid="{2E59B5A7-4200-447A-94AF-264D0B555C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DB2ACE6902B944A9B49AE8A0391526" ma:contentTypeVersion="12" ma:contentTypeDescription="Een nieuw document maken." ma:contentTypeScope="" ma:versionID="ed854cb3d1f60903fa4ccbe71c8297e5">
  <xsd:schema xmlns:xsd="http://www.w3.org/2001/XMLSchema" xmlns:xs="http://www.w3.org/2001/XMLSchema" xmlns:p="http://schemas.microsoft.com/office/2006/metadata/properties" xmlns:ns3="54ef7cd4-af4b-4bab-82b4-4710b72e3f51" xmlns:ns4="223cb67c-c236-4409-8f72-0822534d7c4e" targetNamespace="http://schemas.microsoft.com/office/2006/metadata/properties" ma:root="true" ma:fieldsID="f6f2a3f56b66f3d50ee42ae15ae4c33c" ns3:_="" ns4:_="">
    <xsd:import namespace="54ef7cd4-af4b-4bab-82b4-4710b72e3f51"/>
    <xsd:import namespace="223cb67c-c236-4409-8f72-0822534d7c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f7cd4-af4b-4bab-82b4-4710b72e3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3cb67c-c236-4409-8f72-0822534d7c4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373039-1D5C-49C5-85D0-800D03E348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391B94-EA98-4040-81D2-09047356CBA8}">
  <ds:schemaRefs>
    <ds:schemaRef ds:uri="http://purl.org/dc/dcmitype/"/>
    <ds:schemaRef ds:uri="http://schemas.microsoft.com/office/2006/documentManagement/types"/>
    <ds:schemaRef ds:uri="54ef7cd4-af4b-4bab-82b4-4710b72e3f51"/>
    <ds:schemaRef ds:uri="223cb67c-c236-4409-8f72-0822534d7c4e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756F292-E6AD-4D63-B8B5-5389DFDDB5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ef7cd4-af4b-4bab-82b4-4710b72e3f51"/>
    <ds:schemaRef ds:uri="223cb67c-c236-4409-8f72-0822534d7c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531</Words>
  <Application>Microsoft Office PowerPoint</Application>
  <PresentationFormat>Breedbeeld</PresentationFormat>
  <Paragraphs>162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Cabin</vt:lpstr>
      <vt:lpstr>Calibri</vt:lpstr>
      <vt:lpstr>Calibri Light</vt:lpstr>
      <vt:lpstr>Kantoorthema</vt:lpstr>
      <vt:lpstr>PowerPoint-presentatie</vt:lpstr>
      <vt:lpstr>communicatieplan</vt:lpstr>
      <vt:lpstr>Doelgroep</vt:lpstr>
      <vt:lpstr>Logo en huisstijl</vt:lpstr>
      <vt:lpstr>Infrastructuur</vt:lpstr>
      <vt:lpstr>PowerPoint-presentatie</vt:lpstr>
      <vt:lpstr>Informeren: vragen beantwoorden (IN)</vt:lpstr>
      <vt:lpstr>Informeren: nieuws publiceren (UIT)</vt:lpstr>
      <vt:lpstr>Demo website</vt:lpstr>
      <vt:lpstr>Eerste snelle flyer</vt:lpstr>
      <vt:lpstr>PowerPoint-presentatie</vt:lpstr>
      <vt:lpstr>Tijdlijn ifv mijlpalen centrum</vt:lpstr>
      <vt:lpstr>Sensibiliseren - locatie</vt:lpstr>
      <vt:lpstr>Sensibiliseren - vaccinatiebereidheid</vt:lpstr>
      <vt:lpstr>Communicatie medewerkers/vrijwilligers</vt:lpstr>
      <vt:lpstr>Kostenplaatje communicatie opstart januari</vt:lpstr>
      <vt:lpstr>Communicatieteam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tine meus</dc:creator>
  <cp:lastModifiedBy>Coppens Tomas</cp:lastModifiedBy>
  <cp:revision>4</cp:revision>
  <dcterms:created xsi:type="dcterms:W3CDTF">2021-01-27T20:48:49Z</dcterms:created>
  <dcterms:modified xsi:type="dcterms:W3CDTF">2021-03-08T20:33:17Z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0x010100B2DB2ACE6902B944A9B49AE8A0391526</vt:lpwstr>
  </property>
</Properties>
</file>